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3" r:id="rId7"/>
    <p:sldId id="264" r:id="rId8"/>
    <p:sldId id="265" r:id="rId9"/>
    <p:sldId id="266" r:id="rId10"/>
    <p:sldId id="260" r:id="rId11"/>
    <p:sldId id="267" r:id="rId12"/>
    <p:sldId id="268" r:id="rId13"/>
    <p:sldId id="269" r:id="rId14"/>
    <p:sldId id="270" r:id="rId15"/>
    <p:sldId id="261" r:id="rId16"/>
    <p:sldId id="271" r:id="rId17"/>
    <p:sldId id="272" r:id="rId18"/>
    <p:sldId id="273" r:id="rId19"/>
    <p:sldId id="274" r:id="rId20"/>
    <p:sldId id="262" r:id="rId21"/>
    <p:sldId id="275" r:id="rId22"/>
    <p:sldId id="277" r:id="rId23"/>
    <p:sldId id="276" r:id="rId24"/>
    <p:sldId id="278" r:id="rId25"/>
    <p:sldId id="279" r:id="rId26"/>
  </p:sldIdLst>
  <p:sldSz cx="9144000" cy="5143500" type="screen16x9"/>
  <p:notesSz cx="6858000" cy="9144000"/>
  <p:custDataLst>
    <p:tags r:id="rId27"/>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15" autoAdjust="0"/>
  </p:normalViewPr>
  <p:slideViewPr>
    <p:cSldViewPr snapToGrid="0">
      <p:cViewPr>
        <p:scale>
          <a:sx n="75" d="100"/>
          <a:sy n="75" d="100"/>
        </p:scale>
        <p:origin x="-156" y="-1476"/>
      </p:cViewPr>
      <p:guideLst>
        <p:guide orient="horz" pos="1620"/>
        <p:guide pos="2880"/>
      </p:guideLst>
    </p:cSldViewPr>
  </p:slideViewPr>
  <p:notesTextViewPr>
    <p:cViewPr>
      <p:scale>
        <a:sx n="1" d="1"/>
        <a:sy n="1" d="1"/>
      </p:scale>
      <p:origin x="0" y="0"/>
    </p:cViewPr>
  </p:notesTextViewPr>
  <p:sorterViewPr>
    <p:cViewPr>
      <p:scale>
        <a:sx n="186" d="100"/>
        <a:sy n="186" d="100"/>
      </p:scale>
      <p:origin x="0" y="1506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84211250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2664755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595857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8912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6299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0584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06152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4130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45380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692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211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293850400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4897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5714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4522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4014898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2575512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
        <p:nvSpPr>
          <p:cNvPr id="10" name="矩形 9"/>
          <p:cNvSpPr/>
          <p:nvPr userDrawn="1"/>
        </p:nvSpPr>
        <p:spPr>
          <a:xfrm>
            <a:off x="7144128" y="4767425"/>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extLst>
      <p:ext uri="{BB962C8B-B14F-4D97-AF65-F5344CB8AC3E}">
        <p14:creationId xmlns:p14="http://schemas.microsoft.com/office/powerpoint/2010/main" val="4023569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273907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145800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1898609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E2CAC897-64F8-4070-B4BD-F0C1538339CA}" type="datetimeFigureOut">
              <a:rPr lang="zh-CN" altLang="en-US" smtClean="0"/>
              <a:t>2019/2/20</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073080FC-F62A-476C-88B3-6522894183AB}" type="slidenum">
              <a:rPr lang="zh-CN" altLang="en-US" smtClean="0"/>
              <a:t>‹#›</a:t>
            </a:fld>
            <a:endParaRPr lang="zh-CN" altLang="en-US"/>
          </a:p>
        </p:txBody>
      </p:sp>
    </p:spTree>
    <p:extLst>
      <p:ext uri="{BB962C8B-B14F-4D97-AF65-F5344CB8AC3E}">
        <p14:creationId xmlns:p14="http://schemas.microsoft.com/office/powerpoint/2010/main" val="2670927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4" descr="F:\0PPT素材\背景及图片\白麻子.jpg"/>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1584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42940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967303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rapidesign.c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30122" y="3383827"/>
            <a:ext cx="4466630" cy="23574"/>
            <a:chOff x="3060700" y="4724400"/>
            <a:chExt cx="5955507" cy="31432"/>
          </a:xfrm>
        </p:grpSpPr>
        <p:cxnSp>
          <p:nvCxnSpPr>
            <p:cNvPr id="5" name="直接连接符 4"/>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2330122" y="4064864"/>
            <a:ext cx="4466630" cy="23574"/>
            <a:chOff x="3060700" y="4724400"/>
            <a:chExt cx="5955507" cy="31432"/>
          </a:xfrm>
        </p:grpSpPr>
        <p:cxnSp>
          <p:nvCxnSpPr>
            <p:cNvPr id="8" name="直接连接符 7"/>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 name="文本框 9"/>
          <p:cNvSpPr txBox="1"/>
          <p:nvPr/>
        </p:nvSpPr>
        <p:spPr>
          <a:xfrm>
            <a:off x="2208820" y="3434834"/>
            <a:ext cx="4793620" cy="577081"/>
          </a:xfrm>
          <a:prstGeom prst="rect">
            <a:avLst/>
          </a:prstGeom>
          <a:noFill/>
        </p:spPr>
        <p:txBody>
          <a:bodyPr wrap="none" lIns="68580" tIns="34290" rIns="68580" bIns="34290" rtlCol="0">
            <a:spAutoFit/>
          </a:bodyPr>
          <a:lstStyle/>
          <a:p>
            <a:r>
              <a:rPr lang="zh-CN" altLang="en-US" sz="3300" b="1" dirty="0">
                <a:solidFill>
                  <a:srgbClr val="0070C0"/>
                </a:solidFill>
                <a:latin typeface="微软雅黑" panose="020B0503020204020204" charset="-122"/>
                <a:ea typeface="微软雅黑" panose="020B0503020204020204" charset="-122"/>
              </a:rPr>
              <a:t>年终总结暨新年</a:t>
            </a:r>
            <a:r>
              <a:rPr lang="zh-CN" altLang="en-US" sz="3300" b="1" dirty="0" smtClean="0">
                <a:solidFill>
                  <a:srgbClr val="0070C0"/>
                </a:solidFill>
                <a:latin typeface="微软雅黑" panose="020B0503020204020204" charset="-122"/>
                <a:ea typeface="微软雅黑" panose="020B0503020204020204" charset="-122"/>
              </a:rPr>
              <a:t>计划模板</a:t>
            </a:r>
            <a:endParaRPr lang="zh-CN" altLang="en-US" sz="3300" b="1" dirty="0">
              <a:solidFill>
                <a:srgbClr val="0070C0"/>
              </a:solidFill>
              <a:latin typeface="微软雅黑" panose="020B0503020204020204" charset="-122"/>
              <a:ea typeface="微软雅黑" panose="020B0503020204020204" charset="-122"/>
            </a:endParaRPr>
          </a:p>
        </p:txBody>
      </p:sp>
      <p:sp>
        <p:nvSpPr>
          <p:cNvPr id="11" name="文本框 10"/>
          <p:cNvSpPr txBox="1"/>
          <p:nvPr/>
        </p:nvSpPr>
        <p:spPr>
          <a:xfrm>
            <a:off x="3101915" y="2765702"/>
            <a:ext cx="2908489" cy="346249"/>
          </a:xfrm>
          <a:prstGeom prst="rect">
            <a:avLst/>
          </a:prstGeom>
          <a:noFill/>
        </p:spPr>
        <p:txBody>
          <a:bodyPr wrap="none" lIns="68580" tIns="34290" rIns="68580" bIns="34290" rtlCol="0">
            <a:spAutoFit/>
          </a:bodyPr>
          <a:lstStyle/>
          <a:p>
            <a:r>
              <a:rPr lang="zh-CN" altLang="en-US" sz="1800" dirty="0">
                <a:solidFill>
                  <a:schemeClr val="bg1">
                    <a:lumMod val="50000"/>
                  </a:schemeClr>
                </a:solidFill>
                <a:latin typeface="微软雅黑" panose="020B0503020204020204" charset="-122"/>
                <a:ea typeface="微软雅黑" panose="020B0503020204020204" charset="-122"/>
              </a:rPr>
              <a:t>单击此处添加您的公司名称</a:t>
            </a:r>
          </a:p>
        </p:txBody>
      </p:sp>
      <p:sp>
        <p:nvSpPr>
          <p:cNvPr id="12" name="文本框 11"/>
          <p:cNvSpPr txBox="1"/>
          <p:nvPr/>
        </p:nvSpPr>
        <p:spPr>
          <a:xfrm>
            <a:off x="4659768" y="4158214"/>
            <a:ext cx="184731" cy="307777"/>
          </a:xfrm>
          <a:prstGeom prst="rect">
            <a:avLst/>
          </a:prstGeom>
          <a:noFill/>
        </p:spPr>
        <p:txBody>
          <a:bodyPr wrap="none" rtlCol="0">
            <a:spAutoFit/>
          </a:bodyPr>
          <a:lstStyle/>
          <a:p>
            <a:endParaRPr lang="zh-CN" altLang="en-US" dirty="0">
              <a:solidFill>
                <a:schemeClr val="bg1">
                  <a:lumMod val="50000"/>
                </a:schemeClr>
              </a:solidFill>
              <a:latin typeface="微软雅黑" panose="020B0503020204020204" charset="-122"/>
              <a:ea typeface="微软雅黑" panose="020B0503020204020204" charset="-122"/>
            </a:endParaRPr>
          </a:p>
        </p:txBody>
      </p:sp>
      <p:sp>
        <p:nvSpPr>
          <p:cNvPr id="13" name="椭圆 12"/>
          <p:cNvSpPr/>
          <p:nvPr/>
        </p:nvSpPr>
        <p:spPr>
          <a:xfrm>
            <a:off x="1206924" y="890494"/>
            <a:ext cx="1607191" cy="1607191"/>
          </a:xfrm>
          <a:prstGeom prst="ellipse">
            <a:avLst/>
          </a:prstGeom>
          <a:solidFill>
            <a:srgbClr val="0070C0"/>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14" name="任意多边形 13"/>
          <p:cNvSpPr/>
          <p:nvPr/>
        </p:nvSpPr>
        <p:spPr>
          <a:xfrm>
            <a:off x="1321532" y="1005105"/>
            <a:ext cx="1377969" cy="1377969"/>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charset="-122"/>
              <a:ea typeface="微软雅黑" panose="020B0503020204020204" charset="-122"/>
            </a:endParaRPr>
          </a:p>
        </p:txBody>
      </p:sp>
      <p:sp>
        <p:nvSpPr>
          <p:cNvPr id="15" name="椭圆 14"/>
          <p:cNvSpPr/>
          <p:nvPr/>
        </p:nvSpPr>
        <p:spPr>
          <a:xfrm>
            <a:off x="1540446" y="1224019"/>
            <a:ext cx="940143" cy="940141"/>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16" name="椭圆 15"/>
          <p:cNvSpPr/>
          <p:nvPr/>
        </p:nvSpPr>
        <p:spPr>
          <a:xfrm>
            <a:off x="1624130" y="1311301"/>
            <a:ext cx="772783" cy="772781"/>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17" name="椭圆 16"/>
          <p:cNvSpPr/>
          <p:nvPr/>
        </p:nvSpPr>
        <p:spPr>
          <a:xfrm>
            <a:off x="2948969" y="890494"/>
            <a:ext cx="1607191" cy="1607191"/>
          </a:xfrm>
          <a:prstGeom prst="ellipse">
            <a:avLst/>
          </a:prstGeom>
          <a:solidFill>
            <a:srgbClr val="0070C0"/>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18" name="任意多边形 17"/>
          <p:cNvSpPr/>
          <p:nvPr/>
        </p:nvSpPr>
        <p:spPr>
          <a:xfrm>
            <a:off x="3063577" y="1005105"/>
            <a:ext cx="1377969" cy="1377969"/>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charset="-122"/>
              <a:ea typeface="微软雅黑" panose="020B0503020204020204" charset="-122"/>
            </a:endParaRPr>
          </a:p>
        </p:txBody>
      </p:sp>
      <p:sp>
        <p:nvSpPr>
          <p:cNvPr id="19" name="椭圆 18"/>
          <p:cNvSpPr/>
          <p:nvPr/>
        </p:nvSpPr>
        <p:spPr>
          <a:xfrm>
            <a:off x="3282491" y="1224019"/>
            <a:ext cx="940143" cy="940141"/>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0" name="椭圆 19"/>
          <p:cNvSpPr/>
          <p:nvPr/>
        </p:nvSpPr>
        <p:spPr>
          <a:xfrm>
            <a:off x="3366175" y="1311301"/>
            <a:ext cx="772783" cy="772781"/>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1" name="椭圆 20"/>
          <p:cNvSpPr/>
          <p:nvPr/>
        </p:nvSpPr>
        <p:spPr>
          <a:xfrm>
            <a:off x="4655561" y="890494"/>
            <a:ext cx="1607191" cy="1607191"/>
          </a:xfrm>
          <a:prstGeom prst="ellipse">
            <a:avLst/>
          </a:prstGeom>
          <a:solidFill>
            <a:srgbClr val="0070C0"/>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2" name="任意多边形 21"/>
          <p:cNvSpPr/>
          <p:nvPr/>
        </p:nvSpPr>
        <p:spPr>
          <a:xfrm>
            <a:off x="4770169" y="1005105"/>
            <a:ext cx="1377969" cy="1377969"/>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charset="-122"/>
              <a:ea typeface="微软雅黑" panose="020B0503020204020204" charset="-122"/>
            </a:endParaRPr>
          </a:p>
        </p:txBody>
      </p:sp>
      <p:sp>
        <p:nvSpPr>
          <p:cNvPr id="23" name="椭圆 22"/>
          <p:cNvSpPr/>
          <p:nvPr/>
        </p:nvSpPr>
        <p:spPr>
          <a:xfrm>
            <a:off x="4989083" y="1224019"/>
            <a:ext cx="940143" cy="940141"/>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4" name="椭圆 23"/>
          <p:cNvSpPr/>
          <p:nvPr/>
        </p:nvSpPr>
        <p:spPr>
          <a:xfrm>
            <a:off x="5072767" y="1311301"/>
            <a:ext cx="772783" cy="772781"/>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5" name="椭圆 24"/>
          <p:cNvSpPr/>
          <p:nvPr/>
        </p:nvSpPr>
        <p:spPr>
          <a:xfrm>
            <a:off x="6326839" y="890494"/>
            <a:ext cx="1607191" cy="1607191"/>
          </a:xfrm>
          <a:prstGeom prst="ellipse">
            <a:avLst/>
          </a:prstGeom>
          <a:solidFill>
            <a:srgbClr val="0070C0"/>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6" name="任意多边形 25"/>
          <p:cNvSpPr/>
          <p:nvPr/>
        </p:nvSpPr>
        <p:spPr>
          <a:xfrm>
            <a:off x="6441447" y="1005105"/>
            <a:ext cx="1377969" cy="1377969"/>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charset="-122"/>
              <a:ea typeface="微软雅黑" panose="020B0503020204020204" charset="-122"/>
            </a:endParaRPr>
          </a:p>
        </p:txBody>
      </p:sp>
      <p:sp>
        <p:nvSpPr>
          <p:cNvPr id="27" name="椭圆 26"/>
          <p:cNvSpPr/>
          <p:nvPr/>
        </p:nvSpPr>
        <p:spPr>
          <a:xfrm>
            <a:off x="6660361" y="1224019"/>
            <a:ext cx="940143" cy="940141"/>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8" name="椭圆 27"/>
          <p:cNvSpPr/>
          <p:nvPr/>
        </p:nvSpPr>
        <p:spPr>
          <a:xfrm>
            <a:off x="6744045" y="1311301"/>
            <a:ext cx="772783" cy="772781"/>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9" name="文本框 122"/>
          <p:cNvSpPr txBox="1"/>
          <p:nvPr/>
        </p:nvSpPr>
        <p:spPr>
          <a:xfrm>
            <a:off x="1737874" y="1142953"/>
            <a:ext cx="563551" cy="1107996"/>
          </a:xfrm>
          <a:prstGeom prst="rect">
            <a:avLst/>
          </a:prstGeom>
          <a:noFill/>
        </p:spPr>
        <p:txBody>
          <a:bodyPr wrap="square" rtlCol="0">
            <a:spAutoFit/>
          </a:bodyPr>
          <a:lstStyle/>
          <a:p>
            <a:pPr algn="ctr"/>
            <a:r>
              <a:rPr lang="en-US" altLang="zh-CN" sz="6600" dirty="0" smtClean="0">
                <a:solidFill>
                  <a:srgbClr val="0070C0"/>
                </a:solidFill>
                <a:latin typeface="Impact" panose="020B0806030902050204" pitchFamily="34" charset="0"/>
              </a:rPr>
              <a:t>2</a:t>
            </a:r>
            <a:endParaRPr lang="zh-CN" altLang="en-US" sz="6600" dirty="0">
              <a:solidFill>
                <a:srgbClr val="0070C0"/>
              </a:solidFill>
              <a:latin typeface="Impact" panose="020B0806030902050204" pitchFamily="34" charset="0"/>
            </a:endParaRPr>
          </a:p>
        </p:txBody>
      </p:sp>
      <p:sp>
        <p:nvSpPr>
          <p:cNvPr id="30" name="文本框 125"/>
          <p:cNvSpPr txBox="1"/>
          <p:nvPr/>
        </p:nvSpPr>
        <p:spPr>
          <a:xfrm>
            <a:off x="3479919" y="1157358"/>
            <a:ext cx="563551" cy="1107996"/>
          </a:xfrm>
          <a:prstGeom prst="rect">
            <a:avLst/>
          </a:prstGeom>
          <a:noFill/>
        </p:spPr>
        <p:txBody>
          <a:bodyPr wrap="square" rtlCol="0">
            <a:spAutoFit/>
          </a:bodyPr>
          <a:lstStyle/>
          <a:p>
            <a:pPr algn="ctr"/>
            <a:r>
              <a:rPr lang="en-US" altLang="zh-CN" sz="6600" dirty="0" smtClean="0">
                <a:solidFill>
                  <a:srgbClr val="0070C0"/>
                </a:solidFill>
                <a:latin typeface="Impact" panose="020B0806030902050204" pitchFamily="34" charset="0"/>
              </a:rPr>
              <a:t>0</a:t>
            </a:r>
            <a:endParaRPr lang="zh-CN" altLang="en-US" sz="6600" dirty="0">
              <a:solidFill>
                <a:srgbClr val="0070C0"/>
              </a:solidFill>
              <a:latin typeface="Impact" panose="020B0806030902050204" pitchFamily="34" charset="0"/>
            </a:endParaRPr>
          </a:p>
        </p:txBody>
      </p:sp>
      <p:sp>
        <p:nvSpPr>
          <p:cNvPr id="31" name="文本框 128"/>
          <p:cNvSpPr txBox="1"/>
          <p:nvPr/>
        </p:nvSpPr>
        <p:spPr>
          <a:xfrm>
            <a:off x="6811316" y="1144416"/>
            <a:ext cx="681897" cy="1107996"/>
          </a:xfrm>
          <a:prstGeom prst="rect">
            <a:avLst/>
          </a:prstGeom>
          <a:noFill/>
        </p:spPr>
        <p:txBody>
          <a:bodyPr wrap="square" rtlCol="0">
            <a:spAutoFit/>
          </a:bodyPr>
          <a:lstStyle/>
          <a:p>
            <a:pPr algn="ctr"/>
            <a:r>
              <a:rPr lang="en-US" altLang="zh-CN" sz="6600" dirty="0">
                <a:solidFill>
                  <a:srgbClr val="0070C0"/>
                </a:solidFill>
                <a:latin typeface="Impact" panose="020B0806030902050204" pitchFamily="34" charset="0"/>
              </a:rPr>
              <a:t>X</a:t>
            </a:r>
            <a:endParaRPr lang="zh-CN" altLang="en-US" sz="6600" dirty="0">
              <a:solidFill>
                <a:srgbClr val="0070C0"/>
              </a:solidFill>
              <a:latin typeface="Impact" panose="020B0806030902050204" pitchFamily="34" charset="0"/>
            </a:endParaRPr>
          </a:p>
        </p:txBody>
      </p:sp>
      <p:sp>
        <p:nvSpPr>
          <p:cNvPr id="32" name="文本框 131"/>
          <p:cNvSpPr txBox="1"/>
          <p:nvPr/>
        </p:nvSpPr>
        <p:spPr>
          <a:xfrm>
            <a:off x="5186699" y="1147661"/>
            <a:ext cx="512319" cy="1107996"/>
          </a:xfrm>
          <a:prstGeom prst="rect">
            <a:avLst/>
          </a:prstGeom>
          <a:noFill/>
        </p:spPr>
        <p:txBody>
          <a:bodyPr wrap="square" rtlCol="0">
            <a:spAutoFit/>
          </a:bodyPr>
          <a:lstStyle/>
          <a:p>
            <a:pPr algn="ctr"/>
            <a:r>
              <a:rPr lang="en-US" altLang="zh-CN" sz="6600" dirty="0">
                <a:solidFill>
                  <a:srgbClr val="0070C0"/>
                </a:solidFill>
                <a:latin typeface="Impact" panose="020B0806030902050204" pitchFamily="34" charset="0"/>
              </a:rPr>
              <a:t>X</a:t>
            </a:r>
            <a:endParaRPr lang="zh-CN" altLang="en-US" sz="6600" dirty="0">
              <a:solidFill>
                <a:srgbClr val="0070C0"/>
              </a:solidFill>
              <a:latin typeface="Impact" panose="020B0806030902050204" pitchFamily="34" charset="0"/>
            </a:endParaRPr>
          </a:p>
        </p:txBody>
      </p:sp>
      <p:sp>
        <p:nvSpPr>
          <p:cNvPr id="33" name="文本框 32"/>
          <p:cNvSpPr txBox="1"/>
          <p:nvPr/>
        </p:nvSpPr>
        <p:spPr>
          <a:xfrm>
            <a:off x="2881558" y="4112012"/>
            <a:ext cx="3639586" cy="507831"/>
          </a:xfrm>
          <a:prstGeom prst="rect">
            <a:avLst/>
          </a:prstGeom>
          <a:noFill/>
        </p:spPr>
        <p:txBody>
          <a:bodyPr wrap="none" rtlCol="0">
            <a:spAutoFit/>
          </a:bodyPr>
          <a:lstStyle/>
          <a:p>
            <a:r>
              <a:rPr lang="zh-CN" altLang="en-US" dirty="0" smtClean="0">
                <a:solidFill>
                  <a:schemeClr val="bg1">
                    <a:lumMod val="50000"/>
                  </a:schemeClr>
                </a:solidFill>
                <a:latin typeface="微软雅黑" panose="020B0503020204020204" charset="-122"/>
                <a:ea typeface="微软雅黑" panose="020B0503020204020204" charset="-122"/>
              </a:rPr>
              <a:t>汇报人</a:t>
            </a:r>
            <a:r>
              <a:rPr lang="zh-CN" altLang="en-US" dirty="0" smtClean="0">
                <a:solidFill>
                  <a:schemeClr val="bg1">
                    <a:lumMod val="50000"/>
                  </a:schemeClr>
                </a:solidFill>
                <a:latin typeface="微软雅黑" panose="020B0503020204020204" charset="-122"/>
                <a:ea typeface="微软雅黑" panose="020B0503020204020204" charset="-122"/>
              </a:rPr>
              <a:t>：第一</a:t>
            </a:r>
            <a:r>
              <a:rPr lang="en-US" altLang="zh-CN" dirty="0" smtClean="0">
                <a:solidFill>
                  <a:schemeClr val="bg1">
                    <a:lumMod val="50000"/>
                  </a:schemeClr>
                </a:solidFill>
                <a:latin typeface="微软雅黑" panose="020B0503020204020204" charset="-122"/>
                <a:ea typeface="微软雅黑" panose="020B0503020204020204" charset="-122"/>
              </a:rPr>
              <a:t>PPT</a:t>
            </a:r>
            <a:r>
              <a:rPr lang="zh-CN" altLang="en-US" dirty="0" smtClean="0">
                <a:solidFill>
                  <a:schemeClr val="bg1">
                    <a:lumMod val="50000"/>
                  </a:schemeClr>
                </a:solidFill>
                <a:latin typeface="微软雅黑" panose="020B0503020204020204" charset="-122"/>
                <a:ea typeface="微软雅黑" panose="020B0503020204020204" charset="-122"/>
              </a:rPr>
              <a:t>             </a:t>
            </a:r>
            <a:r>
              <a:rPr lang="zh-CN" altLang="en-US" dirty="0" smtClean="0">
                <a:solidFill>
                  <a:schemeClr val="bg1">
                    <a:lumMod val="50000"/>
                  </a:schemeClr>
                </a:solidFill>
                <a:latin typeface="微软雅黑" panose="020B0503020204020204" charset="-122"/>
                <a:ea typeface="微软雅黑" panose="020B0503020204020204" charset="-122"/>
              </a:rPr>
              <a:t>时间</a:t>
            </a:r>
            <a:r>
              <a:rPr lang="zh-CN" altLang="en-US" dirty="0" smtClean="0">
                <a:solidFill>
                  <a:schemeClr val="bg1">
                    <a:lumMod val="50000"/>
                  </a:schemeClr>
                </a:solidFill>
                <a:latin typeface="微软雅黑" panose="020B0503020204020204" charset="-122"/>
                <a:ea typeface="微软雅黑" panose="020B0503020204020204" charset="-122"/>
              </a:rPr>
              <a:t>：</a:t>
            </a:r>
            <a:r>
              <a:rPr lang="en-US" altLang="zh-CN" dirty="0" smtClean="0">
                <a:solidFill>
                  <a:schemeClr val="bg1">
                    <a:lumMod val="50000"/>
                  </a:schemeClr>
                </a:solidFill>
                <a:latin typeface="微软雅黑" panose="020B0503020204020204" charset="-122"/>
                <a:ea typeface="微软雅黑" panose="020B0503020204020204" charset="-122"/>
              </a:rPr>
              <a:t>20XX.02.16</a:t>
            </a:r>
            <a:endParaRPr lang="zh-CN" altLang="en-US" dirty="0">
              <a:solidFill>
                <a:schemeClr val="bg1">
                  <a:lumMod val="50000"/>
                </a:schemeClr>
              </a:solidFill>
              <a:latin typeface="微软雅黑" panose="020B0503020204020204" charset="-122"/>
              <a:ea typeface="微软雅黑" panose="020B0503020204020204" charset="-122"/>
            </a:endParaRPr>
          </a:p>
          <a:p>
            <a:endParaRPr lang="zh-CN" altLang="en-US" dirty="0">
              <a:solidFill>
                <a:schemeClr val="bg1">
                  <a:lumMod val="50000"/>
                </a:schemeClr>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761020651"/>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0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0000">
                                          <p:cBhvr additive="base">
                                            <p:cTn id="7" dur="500" fill="hold"/>
                                            <p:tgtEl>
                                              <p:spTgt spid="13"/>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60000">
                                          <p:cBhvr additive="base">
                                            <p:cTn id="11" dur="5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0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60000">
                                          <p:cBhvr additive="base">
                                            <p:cTn id="15" dur="500" fill="hold"/>
                                            <p:tgtEl>
                                              <p:spTgt spid="15"/>
                                            </p:tgtEl>
                                            <p:attrNameLst>
                                              <p:attrName>ppt_x</p:attrName>
                                            </p:attrNameLst>
                                          </p:cBhvr>
                                          <p:tavLst>
                                            <p:tav tm="0">
                                              <p:val>
                                                <p:strVal val="#ppt_x"/>
                                              </p:val>
                                            </p:tav>
                                            <p:tav tm="100000">
                                              <p:val>
                                                <p:strVal val="#ppt_x"/>
                                              </p:val>
                                            </p:tav>
                                          </p:tavLst>
                                        </p:anim>
                                        <p:anim calcmode="lin" valueType="num" p14:bounceEnd="60000">
                                          <p:cBhvr additive="base">
                                            <p:cTn id="16" dur="5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60000">
                                          <p:cBhvr additive="base">
                                            <p:cTn id="19" dur="500" fill="hold"/>
                                            <p:tgtEl>
                                              <p:spTgt spid="16"/>
                                            </p:tgtEl>
                                            <p:attrNameLst>
                                              <p:attrName>ppt_x</p:attrName>
                                            </p:attrNameLst>
                                          </p:cBhvr>
                                          <p:tavLst>
                                            <p:tav tm="0">
                                              <p:val>
                                                <p:strVal val="#ppt_x"/>
                                              </p:val>
                                            </p:tav>
                                            <p:tav tm="100000">
                                              <p:val>
                                                <p:strVal val="#ppt_x"/>
                                              </p:val>
                                            </p:tav>
                                          </p:tavLst>
                                        </p:anim>
                                        <p:anim calcmode="lin" valueType="num" p14:bounceEnd="60000">
                                          <p:cBhvr additive="base">
                                            <p:cTn id="20" dur="500" fill="hold"/>
                                            <p:tgtEl>
                                              <p:spTgt spid="1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0000">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14:bounceEnd="60000">
                                          <p:cBhvr additive="base">
                                            <p:cTn id="23"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1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1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1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10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14:presetBounceEnd="60000">
                                      <p:stCondLst>
                                        <p:cond delay="200"/>
                                      </p:stCondLst>
                                      <p:childTnLst>
                                        <p:set>
                                          <p:cBhvr>
                                            <p:cTn id="46" dur="1" fill="hold">
                                              <p:stCondLst>
                                                <p:cond delay="0"/>
                                              </p:stCondLst>
                                            </p:cTn>
                                            <p:tgtEl>
                                              <p:spTgt spid="21"/>
                                            </p:tgtEl>
                                            <p:attrNameLst>
                                              <p:attrName>style.visibility</p:attrName>
                                            </p:attrNameLst>
                                          </p:cBhvr>
                                          <p:to>
                                            <p:strVal val="visible"/>
                                          </p:to>
                                        </p:set>
                                        <p:anim calcmode="lin" valueType="num" p14:bounceEnd="60000">
                                          <p:cBhvr additive="base">
                                            <p:cTn id="47" dur="500" fill="hold"/>
                                            <p:tgtEl>
                                              <p:spTgt spid="21"/>
                                            </p:tgtEl>
                                            <p:attrNameLst>
                                              <p:attrName>ppt_x</p:attrName>
                                            </p:attrNameLst>
                                          </p:cBhvr>
                                          <p:tavLst>
                                            <p:tav tm="0">
                                              <p:val>
                                                <p:strVal val="#ppt_x"/>
                                              </p:val>
                                            </p:tav>
                                            <p:tav tm="100000">
                                              <p:val>
                                                <p:strVal val="#ppt_x"/>
                                              </p:val>
                                            </p:tav>
                                          </p:tavLst>
                                        </p:anim>
                                        <p:anim calcmode="lin" valueType="num" p14:bounceEnd="60000">
                                          <p:cBhvr additive="base">
                                            <p:cTn id="48" dur="500" fill="hold"/>
                                            <p:tgtEl>
                                              <p:spTgt spid="2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14:presetBounceEnd="60000">
                                      <p:stCondLst>
                                        <p:cond delay="200"/>
                                      </p:stCondLst>
                                      <p:childTnLst>
                                        <p:set>
                                          <p:cBhvr>
                                            <p:cTn id="50" dur="1" fill="hold">
                                              <p:stCondLst>
                                                <p:cond delay="0"/>
                                              </p:stCondLst>
                                            </p:cTn>
                                            <p:tgtEl>
                                              <p:spTgt spid="22"/>
                                            </p:tgtEl>
                                            <p:attrNameLst>
                                              <p:attrName>style.visibility</p:attrName>
                                            </p:attrNameLst>
                                          </p:cBhvr>
                                          <p:to>
                                            <p:strVal val="visible"/>
                                          </p:to>
                                        </p:set>
                                        <p:anim calcmode="lin" valueType="num" p14:bounceEnd="60000">
                                          <p:cBhvr additive="base">
                                            <p:cTn id="5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52" dur="500" fill="hold"/>
                                            <p:tgtEl>
                                              <p:spTgt spid="2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60000">
                                      <p:stCondLst>
                                        <p:cond delay="200"/>
                                      </p:stCondLst>
                                      <p:childTnLst>
                                        <p:set>
                                          <p:cBhvr>
                                            <p:cTn id="54" dur="1" fill="hold">
                                              <p:stCondLst>
                                                <p:cond delay="0"/>
                                              </p:stCondLst>
                                            </p:cTn>
                                            <p:tgtEl>
                                              <p:spTgt spid="23"/>
                                            </p:tgtEl>
                                            <p:attrNameLst>
                                              <p:attrName>style.visibility</p:attrName>
                                            </p:attrNameLst>
                                          </p:cBhvr>
                                          <p:to>
                                            <p:strVal val="visible"/>
                                          </p:to>
                                        </p:set>
                                        <p:anim calcmode="lin" valueType="num" p14:bounceEnd="60000">
                                          <p:cBhvr additive="base">
                                            <p:cTn id="5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56" dur="500" fill="hold"/>
                                            <p:tgtEl>
                                              <p:spTgt spid="2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14:presetBounceEnd="60000">
                                      <p:stCondLst>
                                        <p:cond delay="200"/>
                                      </p:stCondLst>
                                      <p:childTnLst>
                                        <p:set>
                                          <p:cBhvr>
                                            <p:cTn id="58" dur="1" fill="hold">
                                              <p:stCondLst>
                                                <p:cond delay="0"/>
                                              </p:stCondLst>
                                            </p:cTn>
                                            <p:tgtEl>
                                              <p:spTgt spid="24"/>
                                            </p:tgtEl>
                                            <p:attrNameLst>
                                              <p:attrName>style.visibility</p:attrName>
                                            </p:attrNameLst>
                                          </p:cBhvr>
                                          <p:to>
                                            <p:strVal val="visible"/>
                                          </p:to>
                                        </p:set>
                                        <p:anim calcmode="lin" valueType="num" p14:bounceEnd="60000">
                                          <p:cBhvr additive="base">
                                            <p:cTn id="5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60" dur="500" fill="hold"/>
                                            <p:tgtEl>
                                              <p:spTgt spid="2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60000">
                                      <p:stCondLst>
                                        <p:cond delay="200"/>
                                      </p:stCondLst>
                                      <p:childTnLst>
                                        <p:set>
                                          <p:cBhvr>
                                            <p:cTn id="62" dur="1" fill="hold">
                                              <p:stCondLst>
                                                <p:cond delay="0"/>
                                              </p:stCondLst>
                                            </p:cTn>
                                            <p:tgtEl>
                                              <p:spTgt spid="32"/>
                                            </p:tgtEl>
                                            <p:attrNameLst>
                                              <p:attrName>style.visibility</p:attrName>
                                            </p:attrNameLst>
                                          </p:cBhvr>
                                          <p:to>
                                            <p:strVal val="visible"/>
                                          </p:to>
                                        </p:set>
                                        <p:anim calcmode="lin" valueType="num" p14:bounceEnd="60000">
                                          <p:cBhvr additive="base">
                                            <p:cTn id="63"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4" dur="500" fill="hold"/>
                                            <p:tgtEl>
                                              <p:spTgt spid="32"/>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14:presetBounceEnd="60000">
                                      <p:stCondLst>
                                        <p:cond delay="300"/>
                                      </p:stCondLst>
                                      <p:childTnLst>
                                        <p:set>
                                          <p:cBhvr>
                                            <p:cTn id="66" dur="1" fill="hold">
                                              <p:stCondLst>
                                                <p:cond delay="0"/>
                                              </p:stCondLst>
                                            </p:cTn>
                                            <p:tgtEl>
                                              <p:spTgt spid="25"/>
                                            </p:tgtEl>
                                            <p:attrNameLst>
                                              <p:attrName>style.visibility</p:attrName>
                                            </p:attrNameLst>
                                          </p:cBhvr>
                                          <p:to>
                                            <p:strVal val="visible"/>
                                          </p:to>
                                        </p:set>
                                        <p:anim calcmode="lin" valueType="num" p14:bounceEnd="60000">
                                          <p:cBhvr additive="base">
                                            <p:cTn id="67"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68" dur="500" fill="hold"/>
                                            <p:tgtEl>
                                              <p:spTgt spid="25"/>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60000">
                                      <p:stCondLst>
                                        <p:cond delay="300"/>
                                      </p:stCondLst>
                                      <p:childTnLst>
                                        <p:set>
                                          <p:cBhvr>
                                            <p:cTn id="70" dur="1" fill="hold">
                                              <p:stCondLst>
                                                <p:cond delay="0"/>
                                              </p:stCondLst>
                                            </p:cTn>
                                            <p:tgtEl>
                                              <p:spTgt spid="26"/>
                                            </p:tgtEl>
                                            <p:attrNameLst>
                                              <p:attrName>style.visibility</p:attrName>
                                            </p:attrNameLst>
                                          </p:cBhvr>
                                          <p:to>
                                            <p:strVal val="visible"/>
                                          </p:to>
                                        </p:set>
                                        <p:anim calcmode="lin" valueType="num" p14:bounceEnd="60000">
                                          <p:cBhvr additive="base">
                                            <p:cTn id="71"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72" dur="500" fill="hold"/>
                                            <p:tgtEl>
                                              <p:spTgt spid="26"/>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14:presetBounceEnd="60000">
                                      <p:stCondLst>
                                        <p:cond delay="300"/>
                                      </p:stCondLst>
                                      <p:childTnLst>
                                        <p:set>
                                          <p:cBhvr>
                                            <p:cTn id="74" dur="1" fill="hold">
                                              <p:stCondLst>
                                                <p:cond delay="0"/>
                                              </p:stCondLst>
                                            </p:cTn>
                                            <p:tgtEl>
                                              <p:spTgt spid="27"/>
                                            </p:tgtEl>
                                            <p:attrNameLst>
                                              <p:attrName>style.visibility</p:attrName>
                                            </p:attrNameLst>
                                          </p:cBhvr>
                                          <p:to>
                                            <p:strVal val="visible"/>
                                          </p:to>
                                        </p:set>
                                        <p:anim calcmode="lin" valueType="num" p14:bounceEnd="60000">
                                          <p:cBhvr additive="base">
                                            <p:cTn id="75"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76" dur="500" fill="hold"/>
                                            <p:tgtEl>
                                              <p:spTgt spid="27"/>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60000">
                                      <p:stCondLst>
                                        <p:cond delay="300"/>
                                      </p:stCondLst>
                                      <p:childTnLst>
                                        <p:set>
                                          <p:cBhvr>
                                            <p:cTn id="78" dur="1" fill="hold">
                                              <p:stCondLst>
                                                <p:cond delay="0"/>
                                              </p:stCondLst>
                                            </p:cTn>
                                            <p:tgtEl>
                                              <p:spTgt spid="28"/>
                                            </p:tgtEl>
                                            <p:attrNameLst>
                                              <p:attrName>style.visibility</p:attrName>
                                            </p:attrNameLst>
                                          </p:cBhvr>
                                          <p:to>
                                            <p:strVal val="visible"/>
                                          </p:to>
                                        </p:set>
                                        <p:anim calcmode="lin" valueType="num" p14:bounceEnd="60000">
                                          <p:cBhvr additive="base">
                                            <p:cTn id="79"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80" dur="500" fill="hold"/>
                                            <p:tgtEl>
                                              <p:spTgt spid="28"/>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p14:presetBounceEnd="60000">
                                      <p:stCondLst>
                                        <p:cond delay="300"/>
                                      </p:stCondLst>
                                      <p:childTnLst>
                                        <p:set>
                                          <p:cBhvr>
                                            <p:cTn id="82" dur="1" fill="hold">
                                              <p:stCondLst>
                                                <p:cond delay="0"/>
                                              </p:stCondLst>
                                            </p:cTn>
                                            <p:tgtEl>
                                              <p:spTgt spid="31"/>
                                            </p:tgtEl>
                                            <p:attrNameLst>
                                              <p:attrName>style.visibility</p:attrName>
                                            </p:attrNameLst>
                                          </p:cBhvr>
                                          <p:to>
                                            <p:strVal val="visible"/>
                                          </p:to>
                                        </p:set>
                                        <p:anim calcmode="lin" valueType="num" p14:bounceEnd="60000">
                                          <p:cBhvr additive="base">
                                            <p:cTn id="83"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84" dur="500" fill="hold"/>
                                            <p:tgtEl>
                                              <p:spTgt spid="31"/>
                                            </p:tgtEl>
                                            <p:attrNameLst>
                                              <p:attrName>ppt_y</p:attrName>
                                            </p:attrNameLst>
                                          </p:cBhvr>
                                          <p:tavLst>
                                            <p:tav tm="0">
                                              <p:val>
                                                <p:strVal val="0-#ppt_h/2"/>
                                              </p:val>
                                            </p:tav>
                                            <p:tav tm="100000">
                                              <p:val>
                                                <p:strVal val="#ppt_y"/>
                                              </p:val>
                                            </p:tav>
                                          </p:tavLst>
                                        </p:anim>
                                      </p:childTnLst>
                                    </p:cTn>
                                  </p:par>
                                </p:childTnLst>
                              </p:cTn>
                            </p:par>
                            <p:par>
                              <p:cTn id="85" fill="hold">
                                <p:stCondLst>
                                  <p:cond delay="800"/>
                                </p:stCondLst>
                                <p:childTnLst>
                                  <p:par>
                                    <p:cTn id="86" presetID="8" presetClass="emph" presetSubtype="0" repeatCount="3000" fill="hold" grpId="1" nodeType="afterEffect">
                                      <p:stCondLst>
                                        <p:cond delay="0"/>
                                      </p:stCondLst>
                                      <p:childTnLst>
                                        <p:animRot by="21600000">
                                          <p:cBhvr>
                                            <p:cTn id="87" dur="3000" fill="hold"/>
                                            <p:tgtEl>
                                              <p:spTgt spid="14"/>
                                            </p:tgtEl>
                                            <p:attrNameLst>
                                              <p:attrName>r</p:attrName>
                                            </p:attrNameLst>
                                          </p:cBhvr>
                                        </p:animRot>
                                      </p:childTnLst>
                                    </p:cTn>
                                  </p:par>
                                  <p:par>
                                    <p:cTn id="88" presetID="8" presetClass="emph" presetSubtype="0" repeatCount="3000" fill="hold" grpId="1" nodeType="withEffect">
                                      <p:stCondLst>
                                        <p:cond delay="0"/>
                                      </p:stCondLst>
                                      <p:childTnLst>
                                        <p:animRot by="21600000">
                                          <p:cBhvr>
                                            <p:cTn id="89" dur="3000" fill="hold"/>
                                            <p:tgtEl>
                                              <p:spTgt spid="18"/>
                                            </p:tgtEl>
                                            <p:attrNameLst>
                                              <p:attrName>r</p:attrName>
                                            </p:attrNameLst>
                                          </p:cBhvr>
                                        </p:animRot>
                                      </p:childTnLst>
                                    </p:cTn>
                                  </p:par>
                                  <p:par>
                                    <p:cTn id="90" presetID="8" presetClass="emph" presetSubtype="0" repeatCount="3000" fill="hold" grpId="1" nodeType="withEffect">
                                      <p:stCondLst>
                                        <p:cond delay="0"/>
                                      </p:stCondLst>
                                      <p:childTnLst>
                                        <p:animRot by="21600000">
                                          <p:cBhvr>
                                            <p:cTn id="91" dur="3000" fill="hold"/>
                                            <p:tgtEl>
                                              <p:spTgt spid="22"/>
                                            </p:tgtEl>
                                            <p:attrNameLst>
                                              <p:attrName>r</p:attrName>
                                            </p:attrNameLst>
                                          </p:cBhvr>
                                        </p:animRot>
                                      </p:childTnLst>
                                    </p:cTn>
                                  </p:par>
                                  <p:par>
                                    <p:cTn id="92" presetID="8" presetClass="emph" presetSubtype="0" repeatCount="3000" fill="hold" grpId="1" nodeType="withEffect">
                                      <p:stCondLst>
                                        <p:cond delay="0"/>
                                      </p:stCondLst>
                                      <p:childTnLst>
                                        <p:animRot by="21600000">
                                          <p:cBhvr>
                                            <p:cTn id="93" dur="3000" fill="hold"/>
                                            <p:tgtEl>
                                              <p:spTgt spid="26"/>
                                            </p:tgtEl>
                                            <p:attrNameLst>
                                              <p:attrName>r</p:attrName>
                                            </p:attrNameLst>
                                          </p:cBhvr>
                                        </p:animRot>
                                      </p:childTnLst>
                                    </p:cTn>
                                  </p:par>
                                  <p:par>
                                    <p:cTn id="94" presetID="2" presetClass="entr" presetSubtype="8" decel="100000" fill="hold" nodeType="withEffect">
                                      <p:stCondLst>
                                        <p:cond delay="0"/>
                                      </p:stCondLst>
                                      <p:childTnLst>
                                        <p:set>
                                          <p:cBhvr>
                                            <p:cTn id="95" dur="1" fill="hold">
                                              <p:stCondLst>
                                                <p:cond delay="0"/>
                                              </p:stCondLst>
                                            </p:cTn>
                                            <p:tgtEl>
                                              <p:spTgt spid="4"/>
                                            </p:tgtEl>
                                            <p:attrNameLst>
                                              <p:attrName>style.visibility</p:attrName>
                                            </p:attrNameLst>
                                          </p:cBhvr>
                                          <p:to>
                                            <p:strVal val="visible"/>
                                          </p:to>
                                        </p:set>
                                        <p:anim calcmode="lin" valueType="num">
                                          <p:cBhvr additive="base">
                                            <p:cTn id="96" dur="500" fill="hold"/>
                                            <p:tgtEl>
                                              <p:spTgt spid="4"/>
                                            </p:tgtEl>
                                            <p:attrNameLst>
                                              <p:attrName>ppt_x</p:attrName>
                                            </p:attrNameLst>
                                          </p:cBhvr>
                                          <p:tavLst>
                                            <p:tav tm="0">
                                              <p:val>
                                                <p:strVal val="0-#ppt_w/2"/>
                                              </p:val>
                                            </p:tav>
                                            <p:tav tm="100000">
                                              <p:val>
                                                <p:strVal val="#ppt_x"/>
                                              </p:val>
                                            </p:tav>
                                          </p:tavLst>
                                        </p:anim>
                                        <p:anim calcmode="lin" valueType="num">
                                          <p:cBhvr additive="base">
                                            <p:cTn id="97" dur="500" fill="hold"/>
                                            <p:tgtEl>
                                              <p:spTgt spid="4"/>
                                            </p:tgtEl>
                                            <p:attrNameLst>
                                              <p:attrName>ppt_y</p:attrName>
                                            </p:attrNameLst>
                                          </p:cBhvr>
                                          <p:tavLst>
                                            <p:tav tm="0">
                                              <p:val>
                                                <p:strVal val="#ppt_y"/>
                                              </p:val>
                                            </p:tav>
                                            <p:tav tm="100000">
                                              <p:val>
                                                <p:strVal val="#ppt_y"/>
                                              </p:val>
                                            </p:tav>
                                          </p:tavLst>
                                        </p:anim>
                                      </p:childTnLst>
                                    </p:cTn>
                                  </p:par>
                                  <p:par>
                                    <p:cTn id="98" presetID="2" presetClass="entr" presetSubtype="2" decel="100000" fill="hold" nodeType="withEffect">
                                      <p:stCondLst>
                                        <p:cond delay="0"/>
                                      </p:stCondLst>
                                      <p:childTnLst>
                                        <p:set>
                                          <p:cBhvr>
                                            <p:cTn id="99" dur="1" fill="hold">
                                              <p:stCondLst>
                                                <p:cond delay="0"/>
                                              </p:stCondLst>
                                            </p:cTn>
                                            <p:tgtEl>
                                              <p:spTgt spid="7"/>
                                            </p:tgtEl>
                                            <p:attrNameLst>
                                              <p:attrName>style.visibility</p:attrName>
                                            </p:attrNameLst>
                                          </p:cBhvr>
                                          <p:to>
                                            <p:strVal val="visible"/>
                                          </p:to>
                                        </p:set>
                                        <p:anim calcmode="lin" valueType="num">
                                          <p:cBhvr additive="base">
                                            <p:cTn id="100" dur="500" fill="hold"/>
                                            <p:tgtEl>
                                              <p:spTgt spid="7"/>
                                            </p:tgtEl>
                                            <p:attrNameLst>
                                              <p:attrName>ppt_x</p:attrName>
                                            </p:attrNameLst>
                                          </p:cBhvr>
                                          <p:tavLst>
                                            <p:tav tm="0">
                                              <p:val>
                                                <p:strVal val="1+#ppt_w/2"/>
                                              </p:val>
                                            </p:tav>
                                            <p:tav tm="100000">
                                              <p:val>
                                                <p:strVal val="#ppt_x"/>
                                              </p:val>
                                            </p:tav>
                                          </p:tavLst>
                                        </p:anim>
                                        <p:anim calcmode="lin" valueType="num">
                                          <p:cBhvr additive="base">
                                            <p:cTn id="101" dur="500" fill="hold"/>
                                            <p:tgtEl>
                                              <p:spTgt spid="7"/>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1000"/>
                                      </p:stCondLst>
                                      <p:iterate type="lt">
                                        <p:tmPct val="10000"/>
                                      </p:iterate>
                                      <p:childTnLst>
                                        <p:set>
                                          <p:cBhvr>
                                            <p:cTn id="103" dur="1" fill="hold">
                                              <p:stCondLst>
                                                <p:cond delay="0"/>
                                              </p:stCondLst>
                                            </p:cTn>
                                            <p:tgtEl>
                                              <p:spTgt spid="10"/>
                                            </p:tgtEl>
                                            <p:attrNameLst>
                                              <p:attrName>style.visibility</p:attrName>
                                            </p:attrNameLst>
                                          </p:cBhvr>
                                          <p:to>
                                            <p:strVal val="visible"/>
                                          </p:to>
                                        </p:set>
                                        <p:anim calcmode="lin" valueType="num">
                                          <p:cBhvr additive="base">
                                            <p:cTn id="104" dur="500" fill="hold"/>
                                            <p:tgtEl>
                                              <p:spTgt spid="10"/>
                                            </p:tgtEl>
                                            <p:attrNameLst>
                                              <p:attrName>ppt_x</p:attrName>
                                            </p:attrNameLst>
                                          </p:cBhvr>
                                          <p:tavLst>
                                            <p:tav tm="0">
                                              <p:val>
                                                <p:strVal val="1+#ppt_w/2"/>
                                              </p:val>
                                            </p:tav>
                                            <p:tav tm="100000">
                                              <p:val>
                                                <p:strVal val="#ppt_x"/>
                                              </p:val>
                                            </p:tav>
                                          </p:tavLst>
                                        </p:anim>
                                        <p:anim calcmode="lin" valueType="num">
                                          <p:cBhvr additive="base">
                                            <p:cTn id="105" dur="500" fill="hold"/>
                                            <p:tgtEl>
                                              <p:spTgt spid="10"/>
                                            </p:tgtEl>
                                            <p:attrNameLst>
                                              <p:attrName>ppt_y</p:attrName>
                                            </p:attrNameLst>
                                          </p:cBhvr>
                                          <p:tavLst>
                                            <p:tav tm="0">
                                              <p:val>
                                                <p:strVal val="#ppt_y"/>
                                              </p:val>
                                            </p:tav>
                                            <p:tav tm="100000">
                                              <p:val>
                                                <p:strVal val="#ppt_y"/>
                                              </p:val>
                                            </p:tav>
                                          </p:tavLst>
                                        </p:anim>
                                      </p:childTnLst>
                                    </p:cTn>
                                  </p:par>
                                  <p:par>
                                    <p:cTn id="106" presetID="12" presetClass="entr" presetSubtype="4" fill="hold" grpId="0" nodeType="withEffect">
                                      <p:stCondLst>
                                        <p:cond delay="2000"/>
                                      </p:stCondLst>
                                      <p:iterate type="lt">
                                        <p:tmPct val="10000"/>
                                      </p:iterate>
                                      <p:childTnLst>
                                        <p:set>
                                          <p:cBhvr>
                                            <p:cTn id="107" dur="1" fill="hold">
                                              <p:stCondLst>
                                                <p:cond delay="0"/>
                                              </p:stCondLst>
                                            </p:cTn>
                                            <p:tgtEl>
                                              <p:spTgt spid="11"/>
                                            </p:tgtEl>
                                            <p:attrNameLst>
                                              <p:attrName>style.visibility</p:attrName>
                                            </p:attrNameLst>
                                          </p:cBhvr>
                                          <p:to>
                                            <p:strVal val="visible"/>
                                          </p:to>
                                        </p:set>
                                        <p:anim calcmode="lin" valueType="num">
                                          <p:cBhvr additive="base">
                                            <p:cTn id="108" dur="500"/>
                                            <p:tgtEl>
                                              <p:spTgt spid="11"/>
                                            </p:tgtEl>
                                            <p:attrNameLst>
                                              <p:attrName>ppt_y</p:attrName>
                                            </p:attrNameLst>
                                          </p:cBhvr>
                                          <p:tavLst>
                                            <p:tav tm="0">
                                              <p:val>
                                                <p:strVal val="#ppt_y+#ppt_h*1.125000"/>
                                              </p:val>
                                            </p:tav>
                                            <p:tav tm="100000">
                                              <p:val>
                                                <p:strVal val="#ppt_y"/>
                                              </p:val>
                                            </p:tav>
                                          </p:tavLst>
                                        </p:anim>
                                        <p:animEffect transition="in" filter="wipe(up)">
                                          <p:cBhvr>
                                            <p:cTn id="109" dur="500"/>
                                            <p:tgtEl>
                                              <p:spTgt spid="11"/>
                                            </p:tgtEl>
                                          </p:cBhvr>
                                        </p:animEffect>
                                      </p:childTnLst>
                                    </p:cTn>
                                  </p:par>
                                  <p:par>
                                    <p:cTn id="110" presetID="52" presetClass="entr" presetSubtype="0" fill="hold" grpId="0" nodeType="withEffect">
                                      <p:stCondLst>
                                        <p:cond delay="3000"/>
                                      </p:stCondLst>
                                      <p:iterate type="lt">
                                        <p:tmPct val="10000"/>
                                      </p:iterate>
                                      <p:childTnLst>
                                        <p:set>
                                          <p:cBhvr>
                                            <p:cTn id="111" dur="1" fill="hold">
                                              <p:stCondLst>
                                                <p:cond delay="0"/>
                                              </p:stCondLst>
                                            </p:cTn>
                                            <p:tgtEl>
                                              <p:spTgt spid="33"/>
                                            </p:tgtEl>
                                            <p:attrNameLst>
                                              <p:attrName>style.visibility</p:attrName>
                                            </p:attrNameLst>
                                          </p:cBhvr>
                                          <p:to>
                                            <p:strVal val="visible"/>
                                          </p:to>
                                        </p:set>
                                        <p:animScale>
                                          <p:cBhvr>
                                            <p:cTn id="112" dur="2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2000" decel="50000" fill="hold">
                                              <p:stCondLst>
                                                <p:cond delay="0"/>
                                              </p:stCondLst>
                                            </p:cTn>
                                            <p:tgtEl>
                                              <p:spTgt spid="33"/>
                                            </p:tgtEl>
                                            <p:attrNameLst>
                                              <p:attrName>ppt_x</p:attrName>
                                              <p:attrName>ppt_y</p:attrName>
                                            </p:attrNameLst>
                                          </p:cBhvr>
                                        </p:animMotion>
                                        <p:animEffect transition="in" filter="fade">
                                          <p:cBhvr>
                                            <p:cTn id="114"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animBg="1"/>
          <p:bldP spid="14" grpId="0" animBg="1"/>
          <p:bldP spid="14" grpId="1" animBg="1"/>
          <p:bldP spid="15" grpId="0" animBg="1"/>
          <p:bldP spid="16" grpId="0" animBg="1"/>
          <p:bldP spid="17" grpId="0" animBg="1"/>
          <p:bldP spid="18" grpId="0" animBg="1"/>
          <p:bldP spid="18" grpId="1" animBg="1"/>
          <p:bldP spid="19" grpId="0" animBg="1"/>
          <p:bldP spid="20" grpId="0" animBg="1"/>
          <p:bldP spid="21" grpId="0" animBg="1"/>
          <p:bldP spid="22" grpId="0" animBg="1"/>
          <p:bldP spid="22" grpId="1" animBg="1"/>
          <p:bldP spid="23" grpId="0" animBg="1"/>
          <p:bldP spid="24" grpId="0" animBg="1"/>
          <p:bldP spid="25" grpId="0" animBg="1"/>
          <p:bldP spid="26" grpId="0" animBg="1"/>
          <p:bldP spid="26" grpId="1" animBg="1"/>
          <p:bldP spid="27" grpId="0" animBg="1"/>
          <p:bldP spid="28" grpId="0" animBg="1"/>
          <p:bldP spid="29" grpId="0"/>
          <p:bldP spid="30" grpId="0"/>
          <p:bldP spid="31" grpId="0"/>
          <p:bldP spid="32" grpId="0"/>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1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1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1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10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2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20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20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20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ppt_x"/>
                                              </p:val>
                                            </p:tav>
                                            <p:tav tm="100000">
                                              <p:val>
                                                <p:strVal val="#ppt_x"/>
                                              </p:val>
                                            </p:tav>
                                          </p:tavLst>
                                        </p:anim>
                                        <p:anim calcmode="lin" valueType="num">
                                          <p:cBhvr additive="base">
                                            <p:cTn id="60" dur="500" fill="hold"/>
                                            <p:tgtEl>
                                              <p:spTgt spid="2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20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ppt_x"/>
                                              </p:val>
                                            </p:tav>
                                            <p:tav tm="100000">
                                              <p:val>
                                                <p:strVal val="#ppt_x"/>
                                              </p:val>
                                            </p:tav>
                                          </p:tavLst>
                                        </p:anim>
                                        <p:anim calcmode="lin" valueType="num">
                                          <p:cBhvr additive="base">
                                            <p:cTn id="64" dur="500" fill="hold"/>
                                            <p:tgtEl>
                                              <p:spTgt spid="32"/>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30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ppt_x"/>
                                              </p:val>
                                            </p:tav>
                                            <p:tav tm="100000">
                                              <p:val>
                                                <p:strVal val="#ppt_x"/>
                                              </p:val>
                                            </p:tav>
                                          </p:tavLst>
                                        </p:anim>
                                        <p:anim calcmode="lin" valueType="num">
                                          <p:cBhvr additive="base">
                                            <p:cTn id="68" dur="500" fill="hold"/>
                                            <p:tgtEl>
                                              <p:spTgt spid="25"/>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30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ppt_x"/>
                                              </p:val>
                                            </p:tav>
                                            <p:tav tm="100000">
                                              <p:val>
                                                <p:strVal val="#ppt_x"/>
                                              </p:val>
                                            </p:tav>
                                          </p:tavLst>
                                        </p:anim>
                                        <p:anim calcmode="lin" valueType="num">
                                          <p:cBhvr additive="base">
                                            <p:cTn id="72" dur="500" fill="hold"/>
                                            <p:tgtEl>
                                              <p:spTgt spid="26"/>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30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ppt_x"/>
                                              </p:val>
                                            </p:tav>
                                            <p:tav tm="100000">
                                              <p:val>
                                                <p:strVal val="#ppt_x"/>
                                              </p:val>
                                            </p:tav>
                                          </p:tavLst>
                                        </p:anim>
                                        <p:anim calcmode="lin" valueType="num">
                                          <p:cBhvr additive="base">
                                            <p:cTn id="76" dur="500" fill="hold"/>
                                            <p:tgtEl>
                                              <p:spTgt spid="27"/>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30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ppt_x"/>
                                              </p:val>
                                            </p:tav>
                                            <p:tav tm="100000">
                                              <p:val>
                                                <p:strVal val="#ppt_x"/>
                                              </p:val>
                                            </p:tav>
                                          </p:tavLst>
                                        </p:anim>
                                        <p:anim calcmode="lin" valueType="num">
                                          <p:cBhvr additive="base">
                                            <p:cTn id="80" dur="500" fill="hold"/>
                                            <p:tgtEl>
                                              <p:spTgt spid="28"/>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p:stCondLst>
                                        <p:cond delay="30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ppt_x"/>
                                              </p:val>
                                            </p:tav>
                                            <p:tav tm="100000">
                                              <p:val>
                                                <p:strVal val="#ppt_x"/>
                                              </p:val>
                                            </p:tav>
                                          </p:tavLst>
                                        </p:anim>
                                        <p:anim calcmode="lin" valueType="num">
                                          <p:cBhvr additive="base">
                                            <p:cTn id="84" dur="500" fill="hold"/>
                                            <p:tgtEl>
                                              <p:spTgt spid="31"/>
                                            </p:tgtEl>
                                            <p:attrNameLst>
                                              <p:attrName>ppt_y</p:attrName>
                                            </p:attrNameLst>
                                          </p:cBhvr>
                                          <p:tavLst>
                                            <p:tav tm="0">
                                              <p:val>
                                                <p:strVal val="0-#ppt_h/2"/>
                                              </p:val>
                                            </p:tav>
                                            <p:tav tm="100000">
                                              <p:val>
                                                <p:strVal val="#ppt_y"/>
                                              </p:val>
                                            </p:tav>
                                          </p:tavLst>
                                        </p:anim>
                                      </p:childTnLst>
                                    </p:cTn>
                                  </p:par>
                                </p:childTnLst>
                              </p:cTn>
                            </p:par>
                            <p:par>
                              <p:cTn id="85" fill="hold">
                                <p:stCondLst>
                                  <p:cond delay="800"/>
                                </p:stCondLst>
                                <p:childTnLst>
                                  <p:par>
                                    <p:cTn id="86" presetID="8" presetClass="emph" presetSubtype="0" repeatCount="3000" fill="hold" grpId="1" nodeType="afterEffect">
                                      <p:stCondLst>
                                        <p:cond delay="0"/>
                                      </p:stCondLst>
                                      <p:childTnLst>
                                        <p:animRot by="21600000">
                                          <p:cBhvr>
                                            <p:cTn id="87" dur="3000" fill="hold"/>
                                            <p:tgtEl>
                                              <p:spTgt spid="14"/>
                                            </p:tgtEl>
                                            <p:attrNameLst>
                                              <p:attrName>r</p:attrName>
                                            </p:attrNameLst>
                                          </p:cBhvr>
                                        </p:animRot>
                                      </p:childTnLst>
                                    </p:cTn>
                                  </p:par>
                                  <p:par>
                                    <p:cTn id="88" presetID="8" presetClass="emph" presetSubtype="0" repeatCount="3000" fill="hold" grpId="1" nodeType="withEffect">
                                      <p:stCondLst>
                                        <p:cond delay="0"/>
                                      </p:stCondLst>
                                      <p:childTnLst>
                                        <p:animRot by="21600000">
                                          <p:cBhvr>
                                            <p:cTn id="89" dur="3000" fill="hold"/>
                                            <p:tgtEl>
                                              <p:spTgt spid="18"/>
                                            </p:tgtEl>
                                            <p:attrNameLst>
                                              <p:attrName>r</p:attrName>
                                            </p:attrNameLst>
                                          </p:cBhvr>
                                        </p:animRot>
                                      </p:childTnLst>
                                    </p:cTn>
                                  </p:par>
                                  <p:par>
                                    <p:cTn id="90" presetID="8" presetClass="emph" presetSubtype="0" repeatCount="3000" fill="hold" grpId="1" nodeType="withEffect">
                                      <p:stCondLst>
                                        <p:cond delay="0"/>
                                      </p:stCondLst>
                                      <p:childTnLst>
                                        <p:animRot by="21600000">
                                          <p:cBhvr>
                                            <p:cTn id="91" dur="3000" fill="hold"/>
                                            <p:tgtEl>
                                              <p:spTgt spid="22"/>
                                            </p:tgtEl>
                                            <p:attrNameLst>
                                              <p:attrName>r</p:attrName>
                                            </p:attrNameLst>
                                          </p:cBhvr>
                                        </p:animRot>
                                      </p:childTnLst>
                                    </p:cTn>
                                  </p:par>
                                  <p:par>
                                    <p:cTn id="92" presetID="8" presetClass="emph" presetSubtype="0" repeatCount="3000" fill="hold" grpId="1" nodeType="withEffect">
                                      <p:stCondLst>
                                        <p:cond delay="0"/>
                                      </p:stCondLst>
                                      <p:childTnLst>
                                        <p:animRot by="21600000">
                                          <p:cBhvr>
                                            <p:cTn id="93" dur="3000" fill="hold"/>
                                            <p:tgtEl>
                                              <p:spTgt spid="26"/>
                                            </p:tgtEl>
                                            <p:attrNameLst>
                                              <p:attrName>r</p:attrName>
                                            </p:attrNameLst>
                                          </p:cBhvr>
                                        </p:animRot>
                                      </p:childTnLst>
                                    </p:cTn>
                                  </p:par>
                                  <p:par>
                                    <p:cTn id="94" presetID="2" presetClass="entr" presetSubtype="8" decel="100000" fill="hold" nodeType="withEffect">
                                      <p:stCondLst>
                                        <p:cond delay="0"/>
                                      </p:stCondLst>
                                      <p:childTnLst>
                                        <p:set>
                                          <p:cBhvr>
                                            <p:cTn id="95" dur="1" fill="hold">
                                              <p:stCondLst>
                                                <p:cond delay="0"/>
                                              </p:stCondLst>
                                            </p:cTn>
                                            <p:tgtEl>
                                              <p:spTgt spid="4"/>
                                            </p:tgtEl>
                                            <p:attrNameLst>
                                              <p:attrName>style.visibility</p:attrName>
                                            </p:attrNameLst>
                                          </p:cBhvr>
                                          <p:to>
                                            <p:strVal val="visible"/>
                                          </p:to>
                                        </p:set>
                                        <p:anim calcmode="lin" valueType="num">
                                          <p:cBhvr additive="base">
                                            <p:cTn id="96" dur="500" fill="hold"/>
                                            <p:tgtEl>
                                              <p:spTgt spid="4"/>
                                            </p:tgtEl>
                                            <p:attrNameLst>
                                              <p:attrName>ppt_x</p:attrName>
                                            </p:attrNameLst>
                                          </p:cBhvr>
                                          <p:tavLst>
                                            <p:tav tm="0">
                                              <p:val>
                                                <p:strVal val="0-#ppt_w/2"/>
                                              </p:val>
                                            </p:tav>
                                            <p:tav tm="100000">
                                              <p:val>
                                                <p:strVal val="#ppt_x"/>
                                              </p:val>
                                            </p:tav>
                                          </p:tavLst>
                                        </p:anim>
                                        <p:anim calcmode="lin" valueType="num">
                                          <p:cBhvr additive="base">
                                            <p:cTn id="97" dur="500" fill="hold"/>
                                            <p:tgtEl>
                                              <p:spTgt spid="4"/>
                                            </p:tgtEl>
                                            <p:attrNameLst>
                                              <p:attrName>ppt_y</p:attrName>
                                            </p:attrNameLst>
                                          </p:cBhvr>
                                          <p:tavLst>
                                            <p:tav tm="0">
                                              <p:val>
                                                <p:strVal val="#ppt_y"/>
                                              </p:val>
                                            </p:tav>
                                            <p:tav tm="100000">
                                              <p:val>
                                                <p:strVal val="#ppt_y"/>
                                              </p:val>
                                            </p:tav>
                                          </p:tavLst>
                                        </p:anim>
                                      </p:childTnLst>
                                    </p:cTn>
                                  </p:par>
                                  <p:par>
                                    <p:cTn id="98" presetID="2" presetClass="entr" presetSubtype="2" decel="100000" fill="hold" nodeType="withEffect">
                                      <p:stCondLst>
                                        <p:cond delay="0"/>
                                      </p:stCondLst>
                                      <p:childTnLst>
                                        <p:set>
                                          <p:cBhvr>
                                            <p:cTn id="99" dur="1" fill="hold">
                                              <p:stCondLst>
                                                <p:cond delay="0"/>
                                              </p:stCondLst>
                                            </p:cTn>
                                            <p:tgtEl>
                                              <p:spTgt spid="7"/>
                                            </p:tgtEl>
                                            <p:attrNameLst>
                                              <p:attrName>style.visibility</p:attrName>
                                            </p:attrNameLst>
                                          </p:cBhvr>
                                          <p:to>
                                            <p:strVal val="visible"/>
                                          </p:to>
                                        </p:set>
                                        <p:anim calcmode="lin" valueType="num">
                                          <p:cBhvr additive="base">
                                            <p:cTn id="100" dur="500" fill="hold"/>
                                            <p:tgtEl>
                                              <p:spTgt spid="7"/>
                                            </p:tgtEl>
                                            <p:attrNameLst>
                                              <p:attrName>ppt_x</p:attrName>
                                            </p:attrNameLst>
                                          </p:cBhvr>
                                          <p:tavLst>
                                            <p:tav tm="0">
                                              <p:val>
                                                <p:strVal val="1+#ppt_w/2"/>
                                              </p:val>
                                            </p:tav>
                                            <p:tav tm="100000">
                                              <p:val>
                                                <p:strVal val="#ppt_x"/>
                                              </p:val>
                                            </p:tav>
                                          </p:tavLst>
                                        </p:anim>
                                        <p:anim calcmode="lin" valueType="num">
                                          <p:cBhvr additive="base">
                                            <p:cTn id="101" dur="500" fill="hold"/>
                                            <p:tgtEl>
                                              <p:spTgt spid="7"/>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1000"/>
                                      </p:stCondLst>
                                      <p:iterate type="lt">
                                        <p:tmPct val="10000"/>
                                      </p:iterate>
                                      <p:childTnLst>
                                        <p:set>
                                          <p:cBhvr>
                                            <p:cTn id="103" dur="1" fill="hold">
                                              <p:stCondLst>
                                                <p:cond delay="0"/>
                                              </p:stCondLst>
                                            </p:cTn>
                                            <p:tgtEl>
                                              <p:spTgt spid="10"/>
                                            </p:tgtEl>
                                            <p:attrNameLst>
                                              <p:attrName>style.visibility</p:attrName>
                                            </p:attrNameLst>
                                          </p:cBhvr>
                                          <p:to>
                                            <p:strVal val="visible"/>
                                          </p:to>
                                        </p:set>
                                        <p:anim calcmode="lin" valueType="num">
                                          <p:cBhvr additive="base">
                                            <p:cTn id="104" dur="500" fill="hold"/>
                                            <p:tgtEl>
                                              <p:spTgt spid="10"/>
                                            </p:tgtEl>
                                            <p:attrNameLst>
                                              <p:attrName>ppt_x</p:attrName>
                                            </p:attrNameLst>
                                          </p:cBhvr>
                                          <p:tavLst>
                                            <p:tav tm="0">
                                              <p:val>
                                                <p:strVal val="1+#ppt_w/2"/>
                                              </p:val>
                                            </p:tav>
                                            <p:tav tm="100000">
                                              <p:val>
                                                <p:strVal val="#ppt_x"/>
                                              </p:val>
                                            </p:tav>
                                          </p:tavLst>
                                        </p:anim>
                                        <p:anim calcmode="lin" valueType="num">
                                          <p:cBhvr additive="base">
                                            <p:cTn id="105" dur="500" fill="hold"/>
                                            <p:tgtEl>
                                              <p:spTgt spid="10"/>
                                            </p:tgtEl>
                                            <p:attrNameLst>
                                              <p:attrName>ppt_y</p:attrName>
                                            </p:attrNameLst>
                                          </p:cBhvr>
                                          <p:tavLst>
                                            <p:tav tm="0">
                                              <p:val>
                                                <p:strVal val="#ppt_y"/>
                                              </p:val>
                                            </p:tav>
                                            <p:tav tm="100000">
                                              <p:val>
                                                <p:strVal val="#ppt_y"/>
                                              </p:val>
                                            </p:tav>
                                          </p:tavLst>
                                        </p:anim>
                                      </p:childTnLst>
                                    </p:cTn>
                                  </p:par>
                                  <p:par>
                                    <p:cTn id="106" presetID="12" presetClass="entr" presetSubtype="4" fill="hold" grpId="0" nodeType="withEffect">
                                      <p:stCondLst>
                                        <p:cond delay="2000"/>
                                      </p:stCondLst>
                                      <p:iterate type="lt">
                                        <p:tmPct val="10000"/>
                                      </p:iterate>
                                      <p:childTnLst>
                                        <p:set>
                                          <p:cBhvr>
                                            <p:cTn id="107" dur="1" fill="hold">
                                              <p:stCondLst>
                                                <p:cond delay="0"/>
                                              </p:stCondLst>
                                            </p:cTn>
                                            <p:tgtEl>
                                              <p:spTgt spid="11"/>
                                            </p:tgtEl>
                                            <p:attrNameLst>
                                              <p:attrName>style.visibility</p:attrName>
                                            </p:attrNameLst>
                                          </p:cBhvr>
                                          <p:to>
                                            <p:strVal val="visible"/>
                                          </p:to>
                                        </p:set>
                                        <p:anim calcmode="lin" valueType="num">
                                          <p:cBhvr additive="base">
                                            <p:cTn id="108" dur="500"/>
                                            <p:tgtEl>
                                              <p:spTgt spid="11"/>
                                            </p:tgtEl>
                                            <p:attrNameLst>
                                              <p:attrName>ppt_y</p:attrName>
                                            </p:attrNameLst>
                                          </p:cBhvr>
                                          <p:tavLst>
                                            <p:tav tm="0">
                                              <p:val>
                                                <p:strVal val="#ppt_y+#ppt_h*1.125000"/>
                                              </p:val>
                                            </p:tav>
                                            <p:tav tm="100000">
                                              <p:val>
                                                <p:strVal val="#ppt_y"/>
                                              </p:val>
                                            </p:tav>
                                          </p:tavLst>
                                        </p:anim>
                                        <p:animEffect transition="in" filter="wipe(up)">
                                          <p:cBhvr>
                                            <p:cTn id="109" dur="500"/>
                                            <p:tgtEl>
                                              <p:spTgt spid="11"/>
                                            </p:tgtEl>
                                          </p:cBhvr>
                                        </p:animEffect>
                                      </p:childTnLst>
                                    </p:cTn>
                                  </p:par>
                                  <p:par>
                                    <p:cTn id="110" presetID="52" presetClass="entr" presetSubtype="0" fill="hold" grpId="0" nodeType="withEffect">
                                      <p:stCondLst>
                                        <p:cond delay="3000"/>
                                      </p:stCondLst>
                                      <p:iterate type="lt">
                                        <p:tmPct val="10000"/>
                                      </p:iterate>
                                      <p:childTnLst>
                                        <p:set>
                                          <p:cBhvr>
                                            <p:cTn id="111" dur="1" fill="hold">
                                              <p:stCondLst>
                                                <p:cond delay="0"/>
                                              </p:stCondLst>
                                            </p:cTn>
                                            <p:tgtEl>
                                              <p:spTgt spid="33"/>
                                            </p:tgtEl>
                                            <p:attrNameLst>
                                              <p:attrName>style.visibility</p:attrName>
                                            </p:attrNameLst>
                                          </p:cBhvr>
                                          <p:to>
                                            <p:strVal val="visible"/>
                                          </p:to>
                                        </p:set>
                                        <p:animScale>
                                          <p:cBhvr>
                                            <p:cTn id="112" dur="2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2000" decel="50000" fill="hold">
                                              <p:stCondLst>
                                                <p:cond delay="0"/>
                                              </p:stCondLst>
                                            </p:cTn>
                                            <p:tgtEl>
                                              <p:spTgt spid="33"/>
                                            </p:tgtEl>
                                            <p:attrNameLst>
                                              <p:attrName>ppt_x</p:attrName>
                                              <p:attrName>ppt_y</p:attrName>
                                            </p:attrNameLst>
                                          </p:cBhvr>
                                        </p:animMotion>
                                        <p:animEffect transition="in" filter="fade">
                                          <p:cBhvr>
                                            <p:cTn id="114"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animBg="1"/>
          <p:bldP spid="14" grpId="0" animBg="1"/>
          <p:bldP spid="14" grpId="1" animBg="1"/>
          <p:bldP spid="15" grpId="0" animBg="1"/>
          <p:bldP spid="16" grpId="0" animBg="1"/>
          <p:bldP spid="17" grpId="0" animBg="1"/>
          <p:bldP spid="18" grpId="0" animBg="1"/>
          <p:bldP spid="18" grpId="1" animBg="1"/>
          <p:bldP spid="19" grpId="0" animBg="1"/>
          <p:bldP spid="20" grpId="0" animBg="1"/>
          <p:bldP spid="21" grpId="0" animBg="1"/>
          <p:bldP spid="22" grpId="0" animBg="1"/>
          <p:bldP spid="22" grpId="1" animBg="1"/>
          <p:bldP spid="23" grpId="0" animBg="1"/>
          <p:bldP spid="24" grpId="0" animBg="1"/>
          <p:bldP spid="25" grpId="0" animBg="1"/>
          <p:bldP spid="26" grpId="0" animBg="1"/>
          <p:bldP spid="26" grpId="1" animBg="1"/>
          <p:bldP spid="27" grpId="0" animBg="1"/>
          <p:bldP spid="28" grpId="0" animBg="1"/>
          <p:bldP spid="29" grpId="0"/>
          <p:bldP spid="30" grpId="0"/>
          <p:bldP spid="31" grpId="0"/>
          <p:bldP spid="32" grpId="0"/>
          <p:bldP spid="3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sp>
        <p:nvSpPr>
          <p:cNvPr id="20" name="椭圆 30"/>
          <p:cNvSpPr>
            <a:spLocks noChangeArrowheads="1"/>
          </p:cNvSpPr>
          <p:nvPr/>
        </p:nvSpPr>
        <p:spPr bwMode="auto">
          <a:xfrm rot="18900000">
            <a:off x="4102100" y="1590675"/>
            <a:ext cx="935038" cy="1336675"/>
          </a:xfrm>
          <a:custGeom>
            <a:avLst/>
            <a:gdLst>
              <a:gd name="T0" fmla="*/ 931847 w 936104"/>
              <a:gd name="T1" fmla="*/ 200204 h 1337481"/>
              <a:gd name="T2" fmla="*/ 931847 w 936104"/>
              <a:gd name="T3" fmla="*/ 491164 h 1337481"/>
              <a:gd name="T4" fmla="*/ 896006 w 936104"/>
              <a:gd name="T5" fmla="*/ 487543 h 1337481"/>
              <a:gd name="T6" fmla="*/ 716806 w 936104"/>
              <a:gd name="T7" fmla="*/ 667129 h 1337481"/>
              <a:gd name="T8" fmla="*/ 896006 w 936104"/>
              <a:gd name="T9" fmla="*/ 846716 h 1337481"/>
              <a:gd name="T10" fmla="*/ 931847 w 936104"/>
              <a:gd name="T11" fmla="*/ 843096 h 1337481"/>
              <a:gd name="T12" fmla="*/ 931847 w 936104"/>
              <a:gd name="T13" fmla="*/ 1134054 h 1337481"/>
              <a:gd name="T14" fmla="*/ 564309 w 936104"/>
              <a:gd name="T15" fmla="*/ 1134054 h 1337481"/>
              <a:gd name="T16" fmla="*/ 591365 w 936104"/>
              <a:gd name="T17" fmla="*/ 1208549 h 1337481"/>
              <a:gd name="T18" fmla="*/ 465924 w 936104"/>
              <a:gd name="T19" fmla="*/ 1334259 h 1337481"/>
              <a:gd name="T20" fmla="*/ 340483 w 936104"/>
              <a:gd name="T21" fmla="*/ 1208549 h 1337481"/>
              <a:gd name="T22" fmla="*/ 367539 w 936104"/>
              <a:gd name="T23" fmla="*/ 1134054 h 1337481"/>
              <a:gd name="T24" fmla="*/ 0 w 936104"/>
              <a:gd name="T25" fmla="*/ 1134054 h 1337481"/>
              <a:gd name="T26" fmla="*/ 0 w 936104"/>
              <a:gd name="T27" fmla="*/ 843096 h 1337481"/>
              <a:gd name="T28" fmla="*/ 35840 w 936104"/>
              <a:gd name="T29" fmla="*/ 846716 h 1337481"/>
              <a:gd name="T30" fmla="*/ 215042 w 936104"/>
              <a:gd name="T31" fmla="*/ 667129 h 1337481"/>
              <a:gd name="T32" fmla="*/ 35840 w 936104"/>
              <a:gd name="T33" fmla="*/ 487543 h 1337481"/>
              <a:gd name="T34" fmla="*/ 0 w 936104"/>
              <a:gd name="T35" fmla="*/ 491164 h 1337481"/>
              <a:gd name="T36" fmla="*/ 0 w 936104"/>
              <a:gd name="T37" fmla="*/ 200204 h 1337481"/>
              <a:gd name="T38" fmla="*/ 367538 w 936104"/>
              <a:gd name="T39" fmla="*/ 200204 h 1337481"/>
              <a:gd name="T40" fmla="*/ 340482 w 936104"/>
              <a:gd name="T41" fmla="*/ 125710 h 1337481"/>
              <a:gd name="T42" fmla="*/ 465923 w 936104"/>
              <a:gd name="T43" fmla="*/ 0 h 1337481"/>
              <a:gd name="T44" fmla="*/ 591364 w 936104"/>
              <a:gd name="T45" fmla="*/ 125710 h 1337481"/>
              <a:gd name="T46" fmla="*/ 564309 w 936104"/>
              <a:gd name="T47" fmla="*/ 200204 h 1337481"/>
              <a:gd name="T48" fmla="*/ 931847 w 936104"/>
              <a:gd name="T49" fmla="*/ 20020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36104"/>
              <a:gd name="T76" fmla="*/ 0 h 1337481"/>
              <a:gd name="T77" fmla="*/ 936104 w 936104"/>
              <a:gd name="T78" fmla="*/ 1337481 h 13374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rgbClr val="0070C0"/>
          </a:solidFill>
          <a:ln>
            <a:noFill/>
          </a:ln>
        </p:spPr>
        <p:txBody>
          <a:bodyPr anchor="ctr"/>
          <a:lstStyle/>
          <a:p>
            <a:endParaRPr lang="zh-CN" altLang="en-US">
              <a:solidFill>
                <a:schemeClr val="tx1">
                  <a:lumMod val="75000"/>
                  <a:lumOff val="25000"/>
                </a:schemeClr>
              </a:solidFill>
            </a:endParaRPr>
          </a:p>
        </p:txBody>
      </p:sp>
      <p:sp>
        <p:nvSpPr>
          <p:cNvPr id="21" name="椭圆 30"/>
          <p:cNvSpPr>
            <a:spLocks noChangeArrowheads="1"/>
          </p:cNvSpPr>
          <p:nvPr/>
        </p:nvSpPr>
        <p:spPr bwMode="auto">
          <a:xfrm rot="2700000">
            <a:off x="3408363" y="2279650"/>
            <a:ext cx="936625" cy="1336675"/>
          </a:xfrm>
          <a:custGeom>
            <a:avLst/>
            <a:gdLst>
              <a:gd name="T0" fmla="*/ 938190 w 936104"/>
              <a:gd name="T1" fmla="*/ 200204 h 1337481"/>
              <a:gd name="T2" fmla="*/ 938190 w 936104"/>
              <a:gd name="T3" fmla="*/ 491164 h 1337481"/>
              <a:gd name="T4" fmla="*/ 902106 w 936104"/>
              <a:gd name="T5" fmla="*/ 487543 h 1337481"/>
              <a:gd name="T6" fmla="*/ 721684 w 936104"/>
              <a:gd name="T7" fmla="*/ 667129 h 1337481"/>
              <a:gd name="T8" fmla="*/ 902106 w 936104"/>
              <a:gd name="T9" fmla="*/ 846716 h 1337481"/>
              <a:gd name="T10" fmla="*/ 938190 w 936104"/>
              <a:gd name="T11" fmla="*/ 843096 h 1337481"/>
              <a:gd name="T12" fmla="*/ 938190 w 936104"/>
              <a:gd name="T13" fmla="*/ 1134054 h 1337481"/>
              <a:gd name="T14" fmla="*/ 568151 w 936104"/>
              <a:gd name="T15" fmla="*/ 1134054 h 1337481"/>
              <a:gd name="T16" fmla="*/ 595390 w 936104"/>
              <a:gd name="T17" fmla="*/ 1208549 h 1337481"/>
              <a:gd name="T18" fmla="*/ 469096 w 936104"/>
              <a:gd name="T19" fmla="*/ 1334259 h 1337481"/>
              <a:gd name="T20" fmla="*/ 342800 w 936104"/>
              <a:gd name="T21" fmla="*/ 1208549 h 1337481"/>
              <a:gd name="T22" fmla="*/ 370040 w 936104"/>
              <a:gd name="T23" fmla="*/ 1134054 h 1337481"/>
              <a:gd name="T24" fmla="*/ 0 w 936104"/>
              <a:gd name="T25" fmla="*/ 1134054 h 1337481"/>
              <a:gd name="T26" fmla="*/ 0 w 936104"/>
              <a:gd name="T27" fmla="*/ 843096 h 1337481"/>
              <a:gd name="T28" fmla="*/ 36084 w 936104"/>
              <a:gd name="T29" fmla="*/ 846716 h 1337481"/>
              <a:gd name="T30" fmla="*/ 216504 w 936104"/>
              <a:gd name="T31" fmla="*/ 667129 h 1337481"/>
              <a:gd name="T32" fmla="*/ 36084 w 936104"/>
              <a:gd name="T33" fmla="*/ 487543 h 1337481"/>
              <a:gd name="T34" fmla="*/ 0 w 936104"/>
              <a:gd name="T35" fmla="*/ 491164 h 1337481"/>
              <a:gd name="T36" fmla="*/ 0 w 936104"/>
              <a:gd name="T37" fmla="*/ 200204 h 1337481"/>
              <a:gd name="T38" fmla="*/ 370039 w 936104"/>
              <a:gd name="T39" fmla="*/ 200204 h 1337481"/>
              <a:gd name="T40" fmla="*/ 342799 w 936104"/>
              <a:gd name="T41" fmla="*/ 125710 h 1337481"/>
              <a:gd name="T42" fmla="*/ 469094 w 936104"/>
              <a:gd name="T43" fmla="*/ 0 h 1337481"/>
              <a:gd name="T44" fmla="*/ 595389 w 936104"/>
              <a:gd name="T45" fmla="*/ 125710 h 1337481"/>
              <a:gd name="T46" fmla="*/ 568151 w 936104"/>
              <a:gd name="T47" fmla="*/ 200204 h 1337481"/>
              <a:gd name="T48" fmla="*/ 938190 w 936104"/>
              <a:gd name="T49" fmla="*/ 20020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36104"/>
              <a:gd name="T76" fmla="*/ 0 h 1337481"/>
              <a:gd name="T77" fmla="*/ 936104 w 936104"/>
              <a:gd name="T78" fmla="*/ 1337481 h 13374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rgbClr val="0070C0"/>
          </a:solidFill>
          <a:ln>
            <a:noFill/>
          </a:ln>
        </p:spPr>
        <p:txBody>
          <a:bodyPr anchor="ctr"/>
          <a:lstStyle/>
          <a:p>
            <a:endParaRPr lang="zh-CN" altLang="en-US">
              <a:solidFill>
                <a:schemeClr val="tx1">
                  <a:lumMod val="75000"/>
                  <a:lumOff val="25000"/>
                </a:schemeClr>
              </a:solidFill>
            </a:endParaRPr>
          </a:p>
        </p:txBody>
      </p:sp>
      <p:sp>
        <p:nvSpPr>
          <p:cNvPr id="22" name="椭圆 30"/>
          <p:cNvSpPr>
            <a:spLocks noChangeArrowheads="1"/>
          </p:cNvSpPr>
          <p:nvPr/>
        </p:nvSpPr>
        <p:spPr bwMode="auto">
          <a:xfrm rot="18900000" flipH="1" flipV="1">
            <a:off x="4105275" y="2974975"/>
            <a:ext cx="936625" cy="1336675"/>
          </a:xfrm>
          <a:custGeom>
            <a:avLst/>
            <a:gdLst>
              <a:gd name="T0" fmla="*/ 938190 w 936104"/>
              <a:gd name="T1" fmla="*/ 200204 h 1337481"/>
              <a:gd name="T2" fmla="*/ 938190 w 936104"/>
              <a:gd name="T3" fmla="*/ 491164 h 1337481"/>
              <a:gd name="T4" fmla="*/ 902106 w 936104"/>
              <a:gd name="T5" fmla="*/ 487543 h 1337481"/>
              <a:gd name="T6" fmla="*/ 721684 w 936104"/>
              <a:gd name="T7" fmla="*/ 667129 h 1337481"/>
              <a:gd name="T8" fmla="*/ 902106 w 936104"/>
              <a:gd name="T9" fmla="*/ 846716 h 1337481"/>
              <a:gd name="T10" fmla="*/ 938190 w 936104"/>
              <a:gd name="T11" fmla="*/ 843096 h 1337481"/>
              <a:gd name="T12" fmla="*/ 938190 w 936104"/>
              <a:gd name="T13" fmla="*/ 1134054 h 1337481"/>
              <a:gd name="T14" fmla="*/ 568151 w 936104"/>
              <a:gd name="T15" fmla="*/ 1134054 h 1337481"/>
              <a:gd name="T16" fmla="*/ 595390 w 936104"/>
              <a:gd name="T17" fmla="*/ 1208549 h 1337481"/>
              <a:gd name="T18" fmla="*/ 469096 w 936104"/>
              <a:gd name="T19" fmla="*/ 1334259 h 1337481"/>
              <a:gd name="T20" fmla="*/ 342800 w 936104"/>
              <a:gd name="T21" fmla="*/ 1208549 h 1337481"/>
              <a:gd name="T22" fmla="*/ 370040 w 936104"/>
              <a:gd name="T23" fmla="*/ 1134054 h 1337481"/>
              <a:gd name="T24" fmla="*/ 0 w 936104"/>
              <a:gd name="T25" fmla="*/ 1134054 h 1337481"/>
              <a:gd name="T26" fmla="*/ 0 w 936104"/>
              <a:gd name="T27" fmla="*/ 843096 h 1337481"/>
              <a:gd name="T28" fmla="*/ 36084 w 936104"/>
              <a:gd name="T29" fmla="*/ 846716 h 1337481"/>
              <a:gd name="T30" fmla="*/ 216504 w 936104"/>
              <a:gd name="T31" fmla="*/ 667129 h 1337481"/>
              <a:gd name="T32" fmla="*/ 36084 w 936104"/>
              <a:gd name="T33" fmla="*/ 487543 h 1337481"/>
              <a:gd name="T34" fmla="*/ 0 w 936104"/>
              <a:gd name="T35" fmla="*/ 491164 h 1337481"/>
              <a:gd name="T36" fmla="*/ 0 w 936104"/>
              <a:gd name="T37" fmla="*/ 200204 h 1337481"/>
              <a:gd name="T38" fmla="*/ 370039 w 936104"/>
              <a:gd name="T39" fmla="*/ 200204 h 1337481"/>
              <a:gd name="T40" fmla="*/ 342799 w 936104"/>
              <a:gd name="T41" fmla="*/ 125710 h 1337481"/>
              <a:gd name="T42" fmla="*/ 469094 w 936104"/>
              <a:gd name="T43" fmla="*/ 0 h 1337481"/>
              <a:gd name="T44" fmla="*/ 595389 w 936104"/>
              <a:gd name="T45" fmla="*/ 125710 h 1337481"/>
              <a:gd name="T46" fmla="*/ 568151 w 936104"/>
              <a:gd name="T47" fmla="*/ 200204 h 1337481"/>
              <a:gd name="T48" fmla="*/ 938190 w 936104"/>
              <a:gd name="T49" fmla="*/ 20020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36104"/>
              <a:gd name="T76" fmla="*/ 0 h 1337481"/>
              <a:gd name="T77" fmla="*/ 936104 w 936104"/>
              <a:gd name="T78" fmla="*/ 1337481 h 13374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rgbClr val="0070C0"/>
          </a:solidFill>
          <a:ln>
            <a:noFill/>
          </a:ln>
        </p:spPr>
        <p:txBody>
          <a:bodyPr anchor="ctr"/>
          <a:lstStyle/>
          <a:p>
            <a:endParaRPr lang="zh-CN" altLang="en-US">
              <a:solidFill>
                <a:schemeClr val="tx1">
                  <a:lumMod val="75000"/>
                  <a:lumOff val="25000"/>
                </a:schemeClr>
              </a:solidFill>
            </a:endParaRPr>
          </a:p>
        </p:txBody>
      </p:sp>
      <p:sp>
        <p:nvSpPr>
          <p:cNvPr id="23" name="椭圆 30"/>
          <p:cNvSpPr>
            <a:spLocks noChangeArrowheads="1"/>
          </p:cNvSpPr>
          <p:nvPr/>
        </p:nvSpPr>
        <p:spPr bwMode="auto">
          <a:xfrm rot="2700000" flipH="1" flipV="1">
            <a:off x="4799013" y="2282825"/>
            <a:ext cx="936625" cy="1336675"/>
          </a:xfrm>
          <a:custGeom>
            <a:avLst/>
            <a:gdLst>
              <a:gd name="T0" fmla="*/ 938190 w 936104"/>
              <a:gd name="T1" fmla="*/ 200204 h 1337481"/>
              <a:gd name="T2" fmla="*/ 938190 w 936104"/>
              <a:gd name="T3" fmla="*/ 491164 h 1337481"/>
              <a:gd name="T4" fmla="*/ 902106 w 936104"/>
              <a:gd name="T5" fmla="*/ 487543 h 1337481"/>
              <a:gd name="T6" fmla="*/ 721684 w 936104"/>
              <a:gd name="T7" fmla="*/ 667129 h 1337481"/>
              <a:gd name="T8" fmla="*/ 902106 w 936104"/>
              <a:gd name="T9" fmla="*/ 846716 h 1337481"/>
              <a:gd name="T10" fmla="*/ 938190 w 936104"/>
              <a:gd name="T11" fmla="*/ 843096 h 1337481"/>
              <a:gd name="T12" fmla="*/ 938190 w 936104"/>
              <a:gd name="T13" fmla="*/ 1134054 h 1337481"/>
              <a:gd name="T14" fmla="*/ 568151 w 936104"/>
              <a:gd name="T15" fmla="*/ 1134054 h 1337481"/>
              <a:gd name="T16" fmla="*/ 595390 w 936104"/>
              <a:gd name="T17" fmla="*/ 1208549 h 1337481"/>
              <a:gd name="T18" fmla="*/ 469096 w 936104"/>
              <a:gd name="T19" fmla="*/ 1334259 h 1337481"/>
              <a:gd name="T20" fmla="*/ 342800 w 936104"/>
              <a:gd name="T21" fmla="*/ 1208549 h 1337481"/>
              <a:gd name="T22" fmla="*/ 370040 w 936104"/>
              <a:gd name="T23" fmla="*/ 1134054 h 1337481"/>
              <a:gd name="T24" fmla="*/ 0 w 936104"/>
              <a:gd name="T25" fmla="*/ 1134054 h 1337481"/>
              <a:gd name="T26" fmla="*/ 0 w 936104"/>
              <a:gd name="T27" fmla="*/ 843096 h 1337481"/>
              <a:gd name="T28" fmla="*/ 36084 w 936104"/>
              <a:gd name="T29" fmla="*/ 846716 h 1337481"/>
              <a:gd name="T30" fmla="*/ 216504 w 936104"/>
              <a:gd name="T31" fmla="*/ 667129 h 1337481"/>
              <a:gd name="T32" fmla="*/ 36084 w 936104"/>
              <a:gd name="T33" fmla="*/ 487543 h 1337481"/>
              <a:gd name="T34" fmla="*/ 0 w 936104"/>
              <a:gd name="T35" fmla="*/ 491164 h 1337481"/>
              <a:gd name="T36" fmla="*/ 0 w 936104"/>
              <a:gd name="T37" fmla="*/ 200204 h 1337481"/>
              <a:gd name="T38" fmla="*/ 370039 w 936104"/>
              <a:gd name="T39" fmla="*/ 200204 h 1337481"/>
              <a:gd name="T40" fmla="*/ 342799 w 936104"/>
              <a:gd name="T41" fmla="*/ 125710 h 1337481"/>
              <a:gd name="T42" fmla="*/ 469094 w 936104"/>
              <a:gd name="T43" fmla="*/ 0 h 1337481"/>
              <a:gd name="T44" fmla="*/ 595389 w 936104"/>
              <a:gd name="T45" fmla="*/ 125710 h 1337481"/>
              <a:gd name="T46" fmla="*/ 568151 w 936104"/>
              <a:gd name="T47" fmla="*/ 200204 h 1337481"/>
              <a:gd name="T48" fmla="*/ 938190 w 936104"/>
              <a:gd name="T49" fmla="*/ 200204 h 13374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36104"/>
              <a:gd name="T76" fmla="*/ 0 h 1337481"/>
              <a:gd name="T77" fmla="*/ 936104 w 936104"/>
              <a:gd name="T78" fmla="*/ 1337481 h 13374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36104" h="1337481">
                <a:moveTo>
                  <a:pt x="936104" y="200688"/>
                </a:moveTo>
                <a:lnTo>
                  <a:pt x="936104" y="492350"/>
                </a:lnTo>
                <a:lnTo>
                  <a:pt x="900100" y="488720"/>
                </a:lnTo>
                <a:cubicBezTo>
                  <a:pt x="800678" y="488720"/>
                  <a:pt x="720080" y="569318"/>
                  <a:pt x="720080" y="668740"/>
                </a:cubicBezTo>
                <a:cubicBezTo>
                  <a:pt x="720080" y="768162"/>
                  <a:pt x="800678" y="848760"/>
                  <a:pt x="900100" y="848760"/>
                </a:cubicBezTo>
                <a:cubicBezTo>
                  <a:pt x="912432" y="848760"/>
                  <a:pt x="924475" y="847520"/>
                  <a:pt x="936104" y="845131"/>
                </a:cubicBezTo>
                <a:lnTo>
                  <a:pt x="936104" y="1136792"/>
                </a:lnTo>
                <a:lnTo>
                  <a:pt x="566887" y="1136792"/>
                </a:lnTo>
                <a:cubicBezTo>
                  <a:pt x="584584" y="1156619"/>
                  <a:pt x="594066" y="1182936"/>
                  <a:pt x="594066" y="1211467"/>
                </a:cubicBezTo>
                <a:cubicBezTo>
                  <a:pt x="594066" y="1281063"/>
                  <a:pt x="537648" y="1337481"/>
                  <a:pt x="468052" y="1337481"/>
                </a:cubicBezTo>
                <a:cubicBezTo>
                  <a:pt x="398456" y="1337481"/>
                  <a:pt x="342038" y="1281063"/>
                  <a:pt x="342038" y="1211467"/>
                </a:cubicBezTo>
                <a:cubicBezTo>
                  <a:pt x="342038" y="1182936"/>
                  <a:pt x="351520" y="1156619"/>
                  <a:pt x="369217" y="1136792"/>
                </a:cubicBezTo>
                <a:lnTo>
                  <a:pt x="0" y="1136792"/>
                </a:lnTo>
                <a:lnTo>
                  <a:pt x="0" y="845131"/>
                </a:lnTo>
                <a:lnTo>
                  <a:pt x="36004" y="848760"/>
                </a:lnTo>
                <a:cubicBezTo>
                  <a:pt x="135426" y="848760"/>
                  <a:pt x="216024" y="768162"/>
                  <a:pt x="216024" y="668740"/>
                </a:cubicBezTo>
                <a:cubicBezTo>
                  <a:pt x="216024" y="569318"/>
                  <a:pt x="135426" y="488720"/>
                  <a:pt x="36004" y="488720"/>
                </a:cubicBezTo>
                <a:cubicBezTo>
                  <a:pt x="23672" y="488720"/>
                  <a:pt x="11630" y="489960"/>
                  <a:pt x="0" y="492350"/>
                </a:cubicBezTo>
                <a:lnTo>
                  <a:pt x="0" y="200688"/>
                </a:lnTo>
                <a:lnTo>
                  <a:pt x="369216" y="200688"/>
                </a:lnTo>
                <a:cubicBezTo>
                  <a:pt x="351519" y="180862"/>
                  <a:pt x="342037" y="154545"/>
                  <a:pt x="342037" y="126014"/>
                </a:cubicBezTo>
                <a:cubicBezTo>
                  <a:pt x="342037" y="56418"/>
                  <a:pt x="398455" y="0"/>
                  <a:pt x="468051" y="0"/>
                </a:cubicBezTo>
                <a:cubicBezTo>
                  <a:pt x="537647" y="0"/>
                  <a:pt x="594065" y="56418"/>
                  <a:pt x="594065" y="126014"/>
                </a:cubicBezTo>
                <a:cubicBezTo>
                  <a:pt x="594065" y="154545"/>
                  <a:pt x="584583" y="180862"/>
                  <a:pt x="566887" y="200688"/>
                </a:cubicBezTo>
                <a:lnTo>
                  <a:pt x="936104" y="200688"/>
                </a:lnTo>
                <a:close/>
              </a:path>
            </a:pathLst>
          </a:custGeom>
          <a:solidFill>
            <a:srgbClr val="0070C0"/>
          </a:solidFill>
          <a:ln>
            <a:noFill/>
          </a:ln>
        </p:spPr>
        <p:txBody>
          <a:bodyPr anchor="ctr"/>
          <a:lstStyle/>
          <a:p>
            <a:endParaRPr lang="zh-CN" altLang="en-US">
              <a:solidFill>
                <a:schemeClr val="tx1">
                  <a:lumMod val="75000"/>
                  <a:lumOff val="25000"/>
                </a:schemeClr>
              </a:solidFill>
            </a:endParaRPr>
          </a:p>
        </p:txBody>
      </p:sp>
      <p:sp>
        <p:nvSpPr>
          <p:cNvPr id="24" name="TextBox 59"/>
          <p:cNvSpPr>
            <a:spLocks noChangeArrowheads="1"/>
          </p:cNvSpPr>
          <p:nvPr/>
        </p:nvSpPr>
        <p:spPr bwMode="auto">
          <a:xfrm>
            <a:off x="539750" y="1922463"/>
            <a:ext cx="2592388"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pPr>
            <a:r>
              <a:rPr lang="zh-CN" altLang="en-US" sz="1100" dirty="0">
                <a:solidFill>
                  <a:schemeClr val="tx1">
                    <a:lumMod val="75000"/>
                    <a:lumOff val="25000"/>
                  </a:schemeClr>
                </a:solidFill>
              </a:rPr>
              <a:t>单击添加标题</a:t>
            </a:r>
            <a:endParaRPr lang="en-US" altLang="zh-CN" sz="1100" dirty="0">
              <a:solidFill>
                <a:schemeClr val="tx1">
                  <a:lumMod val="75000"/>
                  <a:lumOff val="25000"/>
                </a:schemeClr>
              </a:solidFill>
            </a:endParaRPr>
          </a:p>
          <a:p>
            <a:pPr algn="r" eaLnBrk="1" hangingPunct="1">
              <a:spcBef>
                <a:spcPct val="0"/>
              </a:spcBef>
              <a:buFont typeface="Arial" panose="020B0604020202020204" pitchFamily="34" charset="0"/>
              <a:buNone/>
            </a:pPr>
            <a:r>
              <a:rPr lang="zh-CN" altLang="en-US" sz="700" dirty="0">
                <a:solidFill>
                  <a:schemeClr val="tx1">
                    <a:lumMod val="75000"/>
                    <a:lumOff val="25000"/>
                  </a:schemeClr>
                </a:solidFill>
              </a:rPr>
              <a:t/>
            </a:r>
            <a:br>
              <a:rPr lang="zh-CN" altLang="en-US" sz="700" dirty="0">
                <a:solidFill>
                  <a:schemeClr val="tx1">
                    <a:lumMod val="75000"/>
                    <a:lumOff val="25000"/>
                  </a:schemeClr>
                </a:solidFill>
              </a:rPr>
            </a:br>
            <a:r>
              <a:rPr lang="zh-CN" altLang="en-US" sz="900" dirty="0">
                <a:solidFill>
                  <a:schemeClr val="tx1">
                    <a:lumMod val="75000"/>
                    <a:lumOff val="25000"/>
                  </a:schemeClr>
                </a:solidFill>
              </a:rPr>
              <a:t>在此处添加详细描述文本，尽量与标题文本</a:t>
            </a:r>
            <a:endParaRPr lang="en-US" altLang="zh-CN" sz="900" dirty="0">
              <a:solidFill>
                <a:schemeClr val="tx1">
                  <a:lumMod val="75000"/>
                  <a:lumOff val="25000"/>
                </a:schemeClr>
              </a:solidFill>
            </a:endParaRPr>
          </a:p>
          <a:p>
            <a:pPr algn="r" eaLnBrk="1" hangingPunct="1">
              <a:spcBef>
                <a:spcPct val="0"/>
              </a:spcBef>
              <a:buFont typeface="Arial" panose="020B0604020202020204" pitchFamily="34" charset="0"/>
              <a:buNone/>
            </a:pPr>
            <a:r>
              <a:rPr lang="zh-CN" altLang="en-US" sz="900" dirty="0">
                <a:solidFill>
                  <a:schemeClr val="tx1">
                    <a:lumMod val="75000"/>
                    <a:lumOff val="25000"/>
                  </a:schemeClr>
                </a:solidFill>
              </a:rPr>
              <a:t>语言风格相符合，语言描述尽</a:t>
            </a:r>
            <a:endParaRPr lang="en-US" altLang="zh-CN" sz="900" dirty="0">
              <a:solidFill>
                <a:schemeClr val="tx1">
                  <a:lumMod val="75000"/>
                  <a:lumOff val="25000"/>
                </a:schemeClr>
              </a:solidFill>
            </a:endParaRPr>
          </a:p>
          <a:p>
            <a:pPr algn="r" eaLnBrk="1" hangingPunct="1">
              <a:spcBef>
                <a:spcPct val="0"/>
              </a:spcBef>
              <a:buFont typeface="Arial" panose="020B0604020202020204" pitchFamily="34" charset="0"/>
              <a:buNone/>
            </a:pPr>
            <a:r>
              <a:rPr lang="zh-CN" altLang="en-US" sz="900" dirty="0">
                <a:solidFill>
                  <a:schemeClr val="tx1">
                    <a:lumMod val="75000"/>
                    <a:lumOff val="25000"/>
                  </a:schemeClr>
                </a:solidFill>
              </a:rPr>
              <a:t>量简洁生动，尽可能概括出段落内容</a:t>
            </a:r>
            <a:endParaRPr lang="en-US" altLang="zh-CN" sz="900" dirty="0">
              <a:solidFill>
                <a:schemeClr val="tx1">
                  <a:lumMod val="75000"/>
                  <a:lumOff val="25000"/>
                </a:schemeClr>
              </a:solidFill>
            </a:endParaRPr>
          </a:p>
        </p:txBody>
      </p:sp>
      <p:sp>
        <p:nvSpPr>
          <p:cNvPr id="25" name="TextBox 60"/>
          <p:cNvSpPr>
            <a:spLocks noChangeArrowheads="1"/>
          </p:cNvSpPr>
          <p:nvPr/>
        </p:nvSpPr>
        <p:spPr bwMode="auto">
          <a:xfrm>
            <a:off x="539750" y="3168650"/>
            <a:ext cx="2592388"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r" eaLnBrk="1" hangingPunct="1">
              <a:spcBef>
                <a:spcPct val="0"/>
              </a:spcBef>
              <a:buFont typeface="Arial" panose="020B0604020202020204" pitchFamily="34" charset="0"/>
              <a:buNone/>
            </a:pPr>
            <a:r>
              <a:rPr lang="zh-CN" altLang="en-US" sz="1100" dirty="0">
                <a:solidFill>
                  <a:schemeClr val="tx1">
                    <a:lumMod val="75000"/>
                    <a:lumOff val="25000"/>
                  </a:schemeClr>
                </a:solidFill>
              </a:rPr>
              <a:t>单击添加标题</a:t>
            </a:r>
            <a:endParaRPr lang="en-US" altLang="zh-CN" sz="1100" dirty="0">
              <a:solidFill>
                <a:schemeClr val="tx1">
                  <a:lumMod val="75000"/>
                  <a:lumOff val="25000"/>
                </a:schemeClr>
              </a:solidFill>
            </a:endParaRPr>
          </a:p>
          <a:p>
            <a:pPr algn="r" eaLnBrk="1" hangingPunct="1">
              <a:spcBef>
                <a:spcPct val="0"/>
              </a:spcBef>
              <a:buFont typeface="Arial" panose="020B0604020202020204" pitchFamily="34" charset="0"/>
              <a:buNone/>
            </a:pPr>
            <a:r>
              <a:rPr lang="zh-CN" altLang="en-US" sz="700" dirty="0">
                <a:solidFill>
                  <a:schemeClr val="tx1">
                    <a:lumMod val="75000"/>
                    <a:lumOff val="25000"/>
                  </a:schemeClr>
                </a:solidFill>
              </a:rPr>
              <a:t/>
            </a:r>
            <a:br>
              <a:rPr lang="zh-CN" altLang="en-US" sz="700" dirty="0">
                <a:solidFill>
                  <a:schemeClr val="tx1">
                    <a:lumMod val="75000"/>
                    <a:lumOff val="25000"/>
                  </a:schemeClr>
                </a:solidFill>
              </a:rPr>
            </a:br>
            <a:r>
              <a:rPr lang="zh-CN" altLang="en-US" sz="900" dirty="0">
                <a:solidFill>
                  <a:schemeClr val="tx1">
                    <a:lumMod val="75000"/>
                    <a:lumOff val="25000"/>
                  </a:schemeClr>
                </a:solidFill>
              </a:rPr>
              <a:t>在此处添加详细描述文本，尽量与标题文本</a:t>
            </a:r>
            <a:endParaRPr lang="en-US" altLang="zh-CN" sz="900" dirty="0">
              <a:solidFill>
                <a:schemeClr val="tx1">
                  <a:lumMod val="75000"/>
                  <a:lumOff val="25000"/>
                </a:schemeClr>
              </a:solidFill>
            </a:endParaRPr>
          </a:p>
          <a:p>
            <a:pPr algn="r" eaLnBrk="1" hangingPunct="1">
              <a:spcBef>
                <a:spcPct val="0"/>
              </a:spcBef>
              <a:buFont typeface="Arial" panose="020B0604020202020204" pitchFamily="34" charset="0"/>
              <a:buNone/>
            </a:pPr>
            <a:r>
              <a:rPr lang="zh-CN" altLang="en-US" sz="900" dirty="0">
                <a:solidFill>
                  <a:schemeClr val="tx1">
                    <a:lumMod val="75000"/>
                    <a:lumOff val="25000"/>
                  </a:schemeClr>
                </a:solidFill>
              </a:rPr>
              <a:t>语言风格相符合，语言描述尽</a:t>
            </a:r>
            <a:endParaRPr lang="en-US" altLang="zh-CN" sz="900" dirty="0">
              <a:solidFill>
                <a:schemeClr val="tx1">
                  <a:lumMod val="75000"/>
                  <a:lumOff val="25000"/>
                </a:schemeClr>
              </a:solidFill>
            </a:endParaRPr>
          </a:p>
          <a:p>
            <a:pPr algn="r" eaLnBrk="1" hangingPunct="1">
              <a:spcBef>
                <a:spcPct val="0"/>
              </a:spcBef>
              <a:buFont typeface="Arial" panose="020B0604020202020204" pitchFamily="34" charset="0"/>
              <a:buNone/>
            </a:pPr>
            <a:r>
              <a:rPr lang="zh-CN" altLang="en-US" sz="900" dirty="0">
                <a:solidFill>
                  <a:schemeClr val="tx1">
                    <a:lumMod val="75000"/>
                    <a:lumOff val="25000"/>
                  </a:schemeClr>
                </a:solidFill>
              </a:rPr>
              <a:t>量简洁生动，尽可能概括出段落内容</a:t>
            </a:r>
            <a:endParaRPr lang="en-US" altLang="zh-CN" sz="900" dirty="0">
              <a:solidFill>
                <a:schemeClr val="tx1">
                  <a:lumMod val="75000"/>
                  <a:lumOff val="25000"/>
                </a:schemeClr>
              </a:solidFill>
            </a:endParaRPr>
          </a:p>
        </p:txBody>
      </p:sp>
      <p:sp>
        <p:nvSpPr>
          <p:cNvPr id="26" name="TextBox 71"/>
          <p:cNvSpPr>
            <a:spLocks noChangeArrowheads="1"/>
          </p:cNvSpPr>
          <p:nvPr/>
        </p:nvSpPr>
        <p:spPr bwMode="auto">
          <a:xfrm>
            <a:off x="6011863" y="1922463"/>
            <a:ext cx="259238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pPr>
            <a:r>
              <a:rPr lang="zh-CN" altLang="en-US" sz="1100" dirty="0">
                <a:solidFill>
                  <a:schemeClr val="tx1">
                    <a:lumMod val="75000"/>
                    <a:lumOff val="25000"/>
                  </a:schemeClr>
                </a:solidFill>
              </a:rPr>
              <a:t>单击添加标题</a:t>
            </a:r>
            <a:endParaRPr lang="en-US" altLang="zh-CN" sz="1100" dirty="0">
              <a:solidFill>
                <a:schemeClr val="tx1">
                  <a:lumMod val="75000"/>
                  <a:lumOff val="25000"/>
                </a:schemeClr>
              </a:solidFill>
            </a:endParaRPr>
          </a:p>
          <a:p>
            <a:pPr eaLnBrk="1" hangingPunct="1">
              <a:spcBef>
                <a:spcPct val="0"/>
              </a:spcBef>
              <a:buFont typeface="Arial" panose="020B0604020202020204" pitchFamily="34" charset="0"/>
              <a:buNone/>
            </a:pPr>
            <a:r>
              <a:rPr lang="zh-CN" altLang="en-US" sz="700" dirty="0">
                <a:solidFill>
                  <a:schemeClr val="tx1">
                    <a:lumMod val="75000"/>
                    <a:lumOff val="25000"/>
                  </a:schemeClr>
                </a:solidFill>
              </a:rPr>
              <a:t/>
            </a:r>
            <a:br>
              <a:rPr lang="zh-CN" altLang="en-US" sz="700" dirty="0">
                <a:solidFill>
                  <a:schemeClr val="tx1">
                    <a:lumMod val="75000"/>
                    <a:lumOff val="25000"/>
                  </a:schemeClr>
                </a:solidFill>
              </a:rPr>
            </a:br>
            <a:r>
              <a:rPr lang="zh-CN" altLang="en-US" sz="900" dirty="0">
                <a:solidFill>
                  <a:schemeClr val="tx1">
                    <a:lumMod val="75000"/>
                    <a:lumOff val="25000"/>
                  </a:schemeClr>
                </a:solidFill>
              </a:rPr>
              <a:t>在此处添加详细描述文本，尽量与标题文本</a:t>
            </a:r>
            <a:endParaRPr lang="en-US" altLang="zh-CN" sz="900" dirty="0">
              <a:solidFill>
                <a:schemeClr val="tx1">
                  <a:lumMod val="75000"/>
                  <a:lumOff val="25000"/>
                </a:schemeClr>
              </a:solidFill>
            </a:endParaRPr>
          </a:p>
          <a:p>
            <a:pPr eaLnBrk="1" hangingPunct="1">
              <a:spcBef>
                <a:spcPct val="0"/>
              </a:spcBef>
              <a:buFont typeface="Arial" panose="020B0604020202020204" pitchFamily="34" charset="0"/>
              <a:buNone/>
            </a:pPr>
            <a:r>
              <a:rPr lang="zh-CN" altLang="en-US" sz="900" dirty="0">
                <a:solidFill>
                  <a:schemeClr val="tx1">
                    <a:lumMod val="75000"/>
                    <a:lumOff val="25000"/>
                  </a:schemeClr>
                </a:solidFill>
              </a:rPr>
              <a:t>语言风格相符合，语言描述尽</a:t>
            </a:r>
            <a:endParaRPr lang="en-US" altLang="zh-CN" sz="900" dirty="0">
              <a:solidFill>
                <a:schemeClr val="tx1">
                  <a:lumMod val="75000"/>
                  <a:lumOff val="25000"/>
                </a:schemeClr>
              </a:solidFill>
            </a:endParaRPr>
          </a:p>
          <a:p>
            <a:pPr eaLnBrk="1" hangingPunct="1">
              <a:spcBef>
                <a:spcPct val="0"/>
              </a:spcBef>
              <a:buFont typeface="Arial" panose="020B0604020202020204" pitchFamily="34" charset="0"/>
              <a:buNone/>
            </a:pPr>
            <a:r>
              <a:rPr lang="zh-CN" altLang="en-US" sz="900" dirty="0">
                <a:solidFill>
                  <a:schemeClr val="tx1">
                    <a:lumMod val="75000"/>
                    <a:lumOff val="25000"/>
                  </a:schemeClr>
                </a:solidFill>
              </a:rPr>
              <a:t>量简洁生动，尽可能概括出段落内容。</a:t>
            </a:r>
            <a:endParaRPr lang="en-US" altLang="zh-CN" sz="900" dirty="0">
              <a:solidFill>
                <a:schemeClr val="tx1">
                  <a:lumMod val="75000"/>
                  <a:lumOff val="25000"/>
                </a:schemeClr>
              </a:solidFill>
            </a:endParaRPr>
          </a:p>
        </p:txBody>
      </p:sp>
      <p:sp>
        <p:nvSpPr>
          <p:cNvPr id="27" name="TextBox 72"/>
          <p:cNvSpPr>
            <a:spLocks noChangeArrowheads="1"/>
          </p:cNvSpPr>
          <p:nvPr/>
        </p:nvSpPr>
        <p:spPr bwMode="auto">
          <a:xfrm>
            <a:off x="6011863" y="3168650"/>
            <a:ext cx="259238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eaLnBrk="1" hangingPunct="1">
              <a:spcBef>
                <a:spcPct val="0"/>
              </a:spcBef>
              <a:buFont typeface="Arial" panose="020B0604020202020204" pitchFamily="34" charset="0"/>
              <a:buNone/>
            </a:pPr>
            <a:r>
              <a:rPr lang="zh-CN" altLang="en-US" sz="1100" dirty="0">
                <a:solidFill>
                  <a:schemeClr val="tx1">
                    <a:lumMod val="75000"/>
                    <a:lumOff val="25000"/>
                  </a:schemeClr>
                </a:solidFill>
              </a:rPr>
              <a:t>单击添加标题</a:t>
            </a:r>
            <a:endParaRPr lang="en-US" altLang="zh-CN" sz="1100" dirty="0">
              <a:solidFill>
                <a:schemeClr val="tx1">
                  <a:lumMod val="75000"/>
                  <a:lumOff val="25000"/>
                </a:schemeClr>
              </a:solidFill>
            </a:endParaRPr>
          </a:p>
          <a:p>
            <a:pPr eaLnBrk="1" hangingPunct="1">
              <a:spcBef>
                <a:spcPct val="0"/>
              </a:spcBef>
              <a:buFont typeface="Arial" panose="020B0604020202020204" pitchFamily="34" charset="0"/>
              <a:buNone/>
            </a:pPr>
            <a:r>
              <a:rPr lang="zh-CN" altLang="en-US" sz="700" dirty="0">
                <a:solidFill>
                  <a:schemeClr val="tx1">
                    <a:lumMod val="75000"/>
                    <a:lumOff val="25000"/>
                  </a:schemeClr>
                </a:solidFill>
              </a:rPr>
              <a:t/>
            </a:r>
            <a:br>
              <a:rPr lang="zh-CN" altLang="en-US" sz="700" dirty="0">
                <a:solidFill>
                  <a:schemeClr val="tx1">
                    <a:lumMod val="75000"/>
                    <a:lumOff val="25000"/>
                  </a:schemeClr>
                </a:solidFill>
              </a:rPr>
            </a:br>
            <a:r>
              <a:rPr lang="zh-CN" altLang="en-US" sz="900" dirty="0">
                <a:solidFill>
                  <a:schemeClr val="tx1">
                    <a:lumMod val="75000"/>
                    <a:lumOff val="25000"/>
                  </a:schemeClr>
                </a:solidFill>
              </a:rPr>
              <a:t>在此处添加详细描述文本，尽量与标题文本</a:t>
            </a:r>
            <a:endParaRPr lang="en-US" altLang="zh-CN" sz="900" dirty="0">
              <a:solidFill>
                <a:schemeClr val="tx1">
                  <a:lumMod val="75000"/>
                  <a:lumOff val="25000"/>
                </a:schemeClr>
              </a:solidFill>
            </a:endParaRPr>
          </a:p>
          <a:p>
            <a:pPr eaLnBrk="1" hangingPunct="1">
              <a:spcBef>
                <a:spcPct val="0"/>
              </a:spcBef>
              <a:buFont typeface="Arial" panose="020B0604020202020204" pitchFamily="34" charset="0"/>
              <a:buNone/>
            </a:pPr>
            <a:r>
              <a:rPr lang="zh-CN" altLang="en-US" sz="900" dirty="0">
                <a:solidFill>
                  <a:schemeClr val="tx1">
                    <a:lumMod val="75000"/>
                    <a:lumOff val="25000"/>
                  </a:schemeClr>
                </a:solidFill>
              </a:rPr>
              <a:t>语言风格相符合，语言描述尽</a:t>
            </a:r>
            <a:endParaRPr lang="en-US" altLang="zh-CN" sz="900" dirty="0">
              <a:solidFill>
                <a:schemeClr val="tx1">
                  <a:lumMod val="75000"/>
                  <a:lumOff val="25000"/>
                </a:schemeClr>
              </a:solidFill>
            </a:endParaRPr>
          </a:p>
          <a:p>
            <a:pPr eaLnBrk="1" hangingPunct="1">
              <a:spcBef>
                <a:spcPct val="0"/>
              </a:spcBef>
              <a:buFont typeface="Arial" panose="020B0604020202020204" pitchFamily="34" charset="0"/>
              <a:buNone/>
            </a:pPr>
            <a:r>
              <a:rPr lang="zh-CN" altLang="en-US" sz="900" dirty="0">
                <a:solidFill>
                  <a:schemeClr val="tx1">
                    <a:lumMod val="75000"/>
                    <a:lumOff val="25000"/>
                  </a:schemeClr>
                </a:solidFill>
              </a:rPr>
              <a:t>量简洁生动，尽可能概括出段落内容。</a:t>
            </a:r>
            <a:endParaRPr lang="en-US" altLang="zh-CN" sz="900" dirty="0">
              <a:solidFill>
                <a:schemeClr val="tx1">
                  <a:lumMod val="75000"/>
                  <a:lumOff val="25000"/>
                </a:schemeClr>
              </a:solidFill>
            </a:endParaRPr>
          </a:p>
        </p:txBody>
      </p:sp>
    </p:spTree>
    <p:extLst>
      <p:ext uri="{BB962C8B-B14F-4D97-AF65-F5344CB8AC3E}">
        <p14:creationId xmlns:p14="http://schemas.microsoft.com/office/powerpoint/2010/main" val="7141201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2000"/>
                            </p:stCondLst>
                            <p:childTnLst>
                              <p:par>
                                <p:cTn id="22" presetID="31"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1000" fill="hold"/>
                                        <p:tgtEl>
                                          <p:spTgt spid="21"/>
                                        </p:tgtEl>
                                        <p:attrNameLst>
                                          <p:attrName>ppt_w</p:attrName>
                                        </p:attrNameLst>
                                      </p:cBhvr>
                                      <p:tavLst>
                                        <p:tav tm="0">
                                          <p:val>
                                            <p:fltVal val="0"/>
                                          </p:val>
                                        </p:tav>
                                        <p:tav tm="100000">
                                          <p:val>
                                            <p:strVal val="#ppt_w"/>
                                          </p:val>
                                        </p:tav>
                                      </p:tavLst>
                                    </p:anim>
                                    <p:anim calcmode="lin" valueType="num">
                                      <p:cBhvr>
                                        <p:cTn id="25" dur="1000" fill="hold"/>
                                        <p:tgtEl>
                                          <p:spTgt spid="21"/>
                                        </p:tgtEl>
                                        <p:attrNameLst>
                                          <p:attrName>ppt_h</p:attrName>
                                        </p:attrNameLst>
                                      </p:cBhvr>
                                      <p:tavLst>
                                        <p:tav tm="0">
                                          <p:val>
                                            <p:fltVal val="0"/>
                                          </p:val>
                                        </p:tav>
                                        <p:tav tm="100000">
                                          <p:val>
                                            <p:strVal val="#ppt_h"/>
                                          </p:val>
                                        </p:tav>
                                      </p:tavLst>
                                    </p:anim>
                                    <p:anim calcmode="lin" valueType="num">
                                      <p:cBhvr>
                                        <p:cTn id="26" dur="1000" fill="hold"/>
                                        <p:tgtEl>
                                          <p:spTgt spid="21"/>
                                        </p:tgtEl>
                                        <p:attrNameLst>
                                          <p:attrName>style.rotation</p:attrName>
                                        </p:attrNameLst>
                                      </p:cBhvr>
                                      <p:tavLst>
                                        <p:tav tm="0">
                                          <p:val>
                                            <p:fltVal val="90"/>
                                          </p:val>
                                        </p:tav>
                                        <p:tav tm="100000">
                                          <p:val>
                                            <p:fltVal val="0"/>
                                          </p:val>
                                        </p:tav>
                                      </p:tavLst>
                                    </p:anim>
                                    <p:animEffect>
                                      <p:cBhvr>
                                        <p:cTn id="27" dur="1000"/>
                                        <p:tgtEl>
                                          <p:spTgt spid="21"/>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1000" fill="hold"/>
                                        <p:tgtEl>
                                          <p:spTgt spid="22"/>
                                        </p:tgtEl>
                                        <p:attrNameLst>
                                          <p:attrName>ppt_w</p:attrName>
                                        </p:attrNameLst>
                                      </p:cBhvr>
                                      <p:tavLst>
                                        <p:tav tm="0">
                                          <p:val>
                                            <p:fltVal val="0"/>
                                          </p:val>
                                        </p:tav>
                                        <p:tav tm="100000">
                                          <p:val>
                                            <p:strVal val="#ppt_w"/>
                                          </p:val>
                                        </p:tav>
                                      </p:tavLst>
                                    </p:anim>
                                    <p:anim calcmode="lin" valueType="num">
                                      <p:cBhvr>
                                        <p:cTn id="31" dur="1000" fill="hold"/>
                                        <p:tgtEl>
                                          <p:spTgt spid="22"/>
                                        </p:tgtEl>
                                        <p:attrNameLst>
                                          <p:attrName>ppt_h</p:attrName>
                                        </p:attrNameLst>
                                      </p:cBhvr>
                                      <p:tavLst>
                                        <p:tav tm="0">
                                          <p:val>
                                            <p:fltVal val="0"/>
                                          </p:val>
                                        </p:tav>
                                        <p:tav tm="100000">
                                          <p:val>
                                            <p:strVal val="#ppt_h"/>
                                          </p:val>
                                        </p:tav>
                                      </p:tavLst>
                                    </p:anim>
                                    <p:anim calcmode="lin" valueType="num">
                                      <p:cBhvr>
                                        <p:cTn id="32" dur="1000" fill="hold"/>
                                        <p:tgtEl>
                                          <p:spTgt spid="22"/>
                                        </p:tgtEl>
                                        <p:attrNameLst>
                                          <p:attrName>style.rotation</p:attrName>
                                        </p:attrNameLst>
                                      </p:cBhvr>
                                      <p:tavLst>
                                        <p:tav tm="0">
                                          <p:val>
                                            <p:fltVal val="90"/>
                                          </p:val>
                                        </p:tav>
                                        <p:tav tm="100000">
                                          <p:val>
                                            <p:fltVal val="0"/>
                                          </p:val>
                                        </p:tav>
                                      </p:tavLst>
                                    </p:anim>
                                    <p:animEffect>
                                      <p:cBhvr>
                                        <p:cTn id="33" dur="1000"/>
                                        <p:tgtEl>
                                          <p:spTgt spid="22"/>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1000" fill="hold"/>
                                        <p:tgtEl>
                                          <p:spTgt spid="23"/>
                                        </p:tgtEl>
                                        <p:attrNameLst>
                                          <p:attrName>ppt_w</p:attrName>
                                        </p:attrNameLst>
                                      </p:cBhvr>
                                      <p:tavLst>
                                        <p:tav tm="0">
                                          <p:val>
                                            <p:fltVal val="0"/>
                                          </p:val>
                                        </p:tav>
                                        <p:tav tm="100000">
                                          <p:val>
                                            <p:strVal val="#ppt_w"/>
                                          </p:val>
                                        </p:tav>
                                      </p:tavLst>
                                    </p:anim>
                                    <p:anim calcmode="lin" valueType="num">
                                      <p:cBhvr>
                                        <p:cTn id="37" dur="1000" fill="hold"/>
                                        <p:tgtEl>
                                          <p:spTgt spid="23"/>
                                        </p:tgtEl>
                                        <p:attrNameLst>
                                          <p:attrName>ppt_h</p:attrName>
                                        </p:attrNameLst>
                                      </p:cBhvr>
                                      <p:tavLst>
                                        <p:tav tm="0">
                                          <p:val>
                                            <p:fltVal val="0"/>
                                          </p:val>
                                        </p:tav>
                                        <p:tav tm="100000">
                                          <p:val>
                                            <p:strVal val="#ppt_h"/>
                                          </p:val>
                                        </p:tav>
                                      </p:tavLst>
                                    </p:anim>
                                    <p:anim calcmode="lin" valueType="num">
                                      <p:cBhvr>
                                        <p:cTn id="38" dur="1000" fill="hold"/>
                                        <p:tgtEl>
                                          <p:spTgt spid="23"/>
                                        </p:tgtEl>
                                        <p:attrNameLst>
                                          <p:attrName>style.rotation</p:attrName>
                                        </p:attrNameLst>
                                      </p:cBhvr>
                                      <p:tavLst>
                                        <p:tav tm="0">
                                          <p:val>
                                            <p:fltVal val="90"/>
                                          </p:val>
                                        </p:tav>
                                        <p:tav tm="100000">
                                          <p:val>
                                            <p:fltVal val="0"/>
                                          </p:val>
                                        </p:tav>
                                      </p:tavLst>
                                    </p:anim>
                                    <p:animEffect>
                                      <p:cBhvr>
                                        <p:cTn id="39" dur="1000"/>
                                        <p:tgtEl>
                                          <p:spTgt spid="23"/>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1000" fill="hold"/>
                                        <p:tgtEl>
                                          <p:spTgt spid="20"/>
                                        </p:tgtEl>
                                        <p:attrNameLst>
                                          <p:attrName>ppt_w</p:attrName>
                                        </p:attrNameLst>
                                      </p:cBhvr>
                                      <p:tavLst>
                                        <p:tav tm="0">
                                          <p:val>
                                            <p:fltVal val="0"/>
                                          </p:val>
                                        </p:tav>
                                        <p:tav tm="100000">
                                          <p:val>
                                            <p:strVal val="#ppt_w"/>
                                          </p:val>
                                        </p:tav>
                                      </p:tavLst>
                                    </p:anim>
                                    <p:anim calcmode="lin" valueType="num">
                                      <p:cBhvr>
                                        <p:cTn id="43" dur="1000" fill="hold"/>
                                        <p:tgtEl>
                                          <p:spTgt spid="20"/>
                                        </p:tgtEl>
                                        <p:attrNameLst>
                                          <p:attrName>ppt_h</p:attrName>
                                        </p:attrNameLst>
                                      </p:cBhvr>
                                      <p:tavLst>
                                        <p:tav tm="0">
                                          <p:val>
                                            <p:fltVal val="0"/>
                                          </p:val>
                                        </p:tav>
                                        <p:tav tm="100000">
                                          <p:val>
                                            <p:strVal val="#ppt_h"/>
                                          </p:val>
                                        </p:tav>
                                      </p:tavLst>
                                    </p:anim>
                                    <p:anim calcmode="lin" valueType="num">
                                      <p:cBhvr>
                                        <p:cTn id="44" dur="1000" fill="hold"/>
                                        <p:tgtEl>
                                          <p:spTgt spid="20"/>
                                        </p:tgtEl>
                                        <p:attrNameLst>
                                          <p:attrName>style.rotation</p:attrName>
                                        </p:attrNameLst>
                                      </p:cBhvr>
                                      <p:tavLst>
                                        <p:tav tm="0">
                                          <p:val>
                                            <p:fltVal val="90"/>
                                          </p:val>
                                        </p:tav>
                                        <p:tav tm="100000">
                                          <p:val>
                                            <p:fltVal val="0"/>
                                          </p:val>
                                        </p:tav>
                                      </p:tavLst>
                                    </p:anim>
                                    <p:animEffect>
                                      <p:cBhvr>
                                        <p:cTn id="45" dur="1000"/>
                                        <p:tgtEl>
                                          <p:spTgt spid="20"/>
                                        </p:tgtEl>
                                      </p:cBhvr>
                                    </p:animEffect>
                                  </p:childTnLst>
                                </p:cTn>
                              </p:par>
                            </p:childTnLst>
                          </p:cTn>
                        </p:par>
                        <p:par>
                          <p:cTn id="46" fill="hold">
                            <p:stCondLst>
                              <p:cond delay="3000"/>
                            </p:stCondLst>
                            <p:childTnLst>
                              <p:par>
                                <p:cTn id="47" presetID="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ppt_x</p:attrName>
                                        </p:attrNameLst>
                                      </p:cBhvr>
                                      <p:tavLst>
                                        <p:tav tm="0">
                                          <p:val>
                                            <p:strVal val="0-#ppt_w/2"/>
                                          </p:val>
                                        </p:tav>
                                        <p:tav tm="100000">
                                          <p:val>
                                            <p:strVal val="#ppt_x"/>
                                          </p:val>
                                        </p:tav>
                                      </p:tavLst>
                                    </p:anim>
                                    <p:anim calcmode="lin" valueType="num">
                                      <p:cBhvr>
                                        <p:cTn id="50" dur="5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ppt_x</p:attrName>
                                        </p:attrNameLst>
                                      </p:cBhvr>
                                      <p:tavLst>
                                        <p:tav tm="0">
                                          <p:val>
                                            <p:strVal val="0-#ppt_w/2"/>
                                          </p:val>
                                        </p:tav>
                                        <p:tav tm="100000">
                                          <p:val>
                                            <p:strVal val="#ppt_x"/>
                                          </p:val>
                                        </p:tav>
                                      </p:tavLst>
                                    </p:anim>
                                    <p:anim calcmode="lin" valueType="num">
                                      <p:cBhvr>
                                        <p:cTn id="54" dur="500" fill="hold"/>
                                        <p:tgtEl>
                                          <p:spTgt spid="25"/>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ppt_x</p:attrName>
                                        </p:attrNameLst>
                                      </p:cBhvr>
                                      <p:tavLst>
                                        <p:tav tm="0">
                                          <p:val>
                                            <p:strVal val="1+#ppt_w/2"/>
                                          </p:val>
                                        </p:tav>
                                        <p:tav tm="100000">
                                          <p:val>
                                            <p:strVal val="#ppt_x"/>
                                          </p:val>
                                        </p:tav>
                                      </p:tavLst>
                                    </p:anim>
                                    <p:anim calcmode="lin" valueType="num">
                                      <p:cBhvr>
                                        <p:cTn id="58" dur="500" fill="hold"/>
                                        <p:tgtEl>
                                          <p:spTgt spid="26"/>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ppt_x</p:attrName>
                                        </p:attrNameLst>
                                      </p:cBhvr>
                                      <p:tavLst>
                                        <p:tav tm="0">
                                          <p:val>
                                            <p:strVal val="1+#ppt_w/2"/>
                                          </p:val>
                                        </p:tav>
                                        <p:tav tm="100000">
                                          <p:val>
                                            <p:strVal val="#ppt_x"/>
                                          </p:val>
                                        </p:tav>
                                      </p:tavLst>
                                    </p:anim>
                                    <p:anim calcmode="lin" valueType="num">
                                      <p:cBhvr>
                                        <p:cTn id="62"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p:bldP spid="24" grpId="0" bldLvl="0" autoUpdateAnimBg="0"/>
      <p:bldP spid="25" grpId="0" bldLvl="0" autoUpdateAnimBg="0"/>
      <p:bldP spid="26" grpId="0" bldLvl="0" autoUpdateAnimBg="0"/>
      <p:bldP spid="27"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20" name="2"/>
          <p:cNvGrpSpPr/>
          <p:nvPr/>
        </p:nvGrpSpPr>
        <p:grpSpPr>
          <a:xfrm>
            <a:off x="1309144" y="2901850"/>
            <a:ext cx="639830" cy="638339"/>
            <a:chOff x="1941706" y="3231482"/>
            <a:chExt cx="1212300" cy="1209474"/>
          </a:xfrm>
        </p:grpSpPr>
        <p:sp>
          <p:nvSpPr>
            <p:cNvPr id="21" name="任意多边形 20"/>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2" name="椭圆 21"/>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23" name="3"/>
          <p:cNvGrpSpPr/>
          <p:nvPr/>
        </p:nvGrpSpPr>
        <p:grpSpPr>
          <a:xfrm>
            <a:off x="1971470" y="2380513"/>
            <a:ext cx="1518108" cy="1518108"/>
            <a:chOff x="2508643" y="3155719"/>
            <a:chExt cx="2161075" cy="2161075"/>
          </a:xfrm>
        </p:grpSpPr>
        <p:sp>
          <p:nvSpPr>
            <p:cNvPr id="24" name="任意多边形 23"/>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5" name="椭圆 24"/>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26" name="9"/>
          <p:cNvGrpSpPr/>
          <p:nvPr/>
        </p:nvGrpSpPr>
        <p:grpSpPr>
          <a:xfrm>
            <a:off x="5410520" y="2691702"/>
            <a:ext cx="1248256" cy="1248256"/>
            <a:chOff x="2508643" y="3155719"/>
            <a:chExt cx="2161075" cy="2161075"/>
          </a:xfrm>
        </p:grpSpPr>
        <p:sp>
          <p:nvSpPr>
            <p:cNvPr id="27" name="任意多边形 26"/>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8" name="椭圆 27"/>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29" name="8"/>
          <p:cNvGrpSpPr/>
          <p:nvPr/>
        </p:nvGrpSpPr>
        <p:grpSpPr>
          <a:xfrm>
            <a:off x="4823713" y="2821732"/>
            <a:ext cx="640553" cy="640553"/>
            <a:chOff x="2508643" y="3155719"/>
            <a:chExt cx="2161075" cy="2161075"/>
          </a:xfrm>
        </p:grpSpPr>
        <p:sp>
          <p:nvSpPr>
            <p:cNvPr id="30" name="任意多边形 29"/>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397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1" name="椭圆 30"/>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32" name="10"/>
          <p:cNvGrpSpPr/>
          <p:nvPr/>
        </p:nvGrpSpPr>
        <p:grpSpPr>
          <a:xfrm>
            <a:off x="5795937" y="1638949"/>
            <a:ext cx="927878" cy="925715"/>
            <a:chOff x="1941706" y="3231482"/>
            <a:chExt cx="1212300" cy="1209474"/>
          </a:xfrm>
        </p:grpSpPr>
        <p:sp>
          <p:nvSpPr>
            <p:cNvPr id="33" name="任意多边形 32"/>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4" name="椭圆 33"/>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35" name="4"/>
          <p:cNvGrpSpPr/>
          <p:nvPr/>
        </p:nvGrpSpPr>
        <p:grpSpPr>
          <a:xfrm>
            <a:off x="2555899" y="1356387"/>
            <a:ext cx="1009475" cy="1007122"/>
            <a:chOff x="1941706" y="3231482"/>
            <a:chExt cx="1212300" cy="1209474"/>
          </a:xfrm>
        </p:grpSpPr>
        <p:sp>
          <p:nvSpPr>
            <p:cNvPr id="36" name="任意多边形 35"/>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7" name="椭圆 36"/>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38" name="5"/>
          <p:cNvGrpSpPr/>
          <p:nvPr/>
        </p:nvGrpSpPr>
        <p:grpSpPr>
          <a:xfrm>
            <a:off x="3531181" y="1778480"/>
            <a:ext cx="437013" cy="435993"/>
            <a:chOff x="1941706" y="3231482"/>
            <a:chExt cx="1212300" cy="1209474"/>
          </a:xfrm>
        </p:grpSpPr>
        <p:sp>
          <p:nvSpPr>
            <p:cNvPr id="39" name="任意多边形 38"/>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0" name="椭圆 39"/>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41" name="12"/>
          <p:cNvGrpSpPr/>
          <p:nvPr/>
        </p:nvGrpSpPr>
        <p:grpSpPr>
          <a:xfrm>
            <a:off x="7218528" y="1699254"/>
            <a:ext cx="437013" cy="435993"/>
            <a:chOff x="1941706" y="3231482"/>
            <a:chExt cx="1212300" cy="1209474"/>
          </a:xfrm>
        </p:grpSpPr>
        <p:sp>
          <p:nvSpPr>
            <p:cNvPr id="42" name="任意多边形 41"/>
            <p:cNvSpPr/>
            <p:nvPr/>
          </p:nvSpPr>
          <p:spPr>
            <a:xfrm>
              <a:off x="1941706" y="3231482"/>
              <a:ext cx="1212300" cy="1209474"/>
            </a:xfrm>
            <a:custGeom>
              <a:avLst/>
              <a:gdLst>
                <a:gd name="connsiteX0" fmla="*/ 606149 w 1212300"/>
                <a:gd name="connsiteY0" fmla="*/ 219778 h 1209474"/>
                <a:gd name="connsiteX1" fmla="*/ 221190 w 1212300"/>
                <a:gd name="connsiteY1" fmla="*/ 604737 h 1209474"/>
                <a:gd name="connsiteX2" fmla="*/ 606149 w 1212300"/>
                <a:gd name="connsiteY2" fmla="*/ 989696 h 1209474"/>
                <a:gd name="connsiteX3" fmla="*/ 991108 w 1212300"/>
                <a:gd name="connsiteY3" fmla="*/ 604737 h 1209474"/>
                <a:gd name="connsiteX4" fmla="*/ 606149 w 1212300"/>
                <a:gd name="connsiteY4" fmla="*/ 219778 h 1209474"/>
                <a:gd name="connsiteX5" fmla="*/ 570726 w 1212300"/>
                <a:gd name="connsiteY5" fmla="*/ 0 h 1209474"/>
                <a:gd name="connsiteX6" fmla="*/ 641573 w 1212300"/>
                <a:gd name="connsiteY6" fmla="*/ 0 h 1209474"/>
                <a:gd name="connsiteX7" fmla="*/ 653064 w 1212300"/>
                <a:gd name="connsiteY7" fmla="*/ 60414 h 1209474"/>
                <a:gd name="connsiteX8" fmla="*/ 661820 w 1212300"/>
                <a:gd name="connsiteY8" fmla="*/ 60857 h 1209474"/>
                <a:gd name="connsiteX9" fmla="*/ 707034 w 1212300"/>
                <a:gd name="connsiteY9" fmla="*/ 69786 h 1209474"/>
                <a:gd name="connsiteX10" fmla="*/ 735306 w 1212300"/>
                <a:gd name="connsiteY10" fmla="*/ 12884 h 1209474"/>
                <a:gd name="connsiteX11" fmla="*/ 803526 w 1212300"/>
                <a:gd name="connsiteY11" fmla="*/ 31998 h 1209474"/>
                <a:gd name="connsiteX12" fmla="*/ 798126 w 1212300"/>
                <a:gd name="connsiteY12" fmla="*/ 95198 h 1209474"/>
                <a:gd name="connsiteX13" fmla="*/ 848903 w 1212300"/>
                <a:gd name="connsiteY13" fmla="*/ 115557 h 1209474"/>
                <a:gd name="connsiteX14" fmla="*/ 890307 w 1212300"/>
                <a:gd name="connsiteY14" fmla="*/ 69692 h 1209474"/>
                <a:gd name="connsiteX15" fmla="*/ 950840 w 1212300"/>
                <a:gd name="connsiteY15" fmla="*/ 106503 h 1209474"/>
                <a:gd name="connsiteX16" fmla="*/ 928932 w 1212300"/>
                <a:gd name="connsiteY16" fmla="*/ 164987 h 1209474"/>
                <a:gd name="connsiteX17" fmla="*/ 971748 w 1212300"/>
                <a:gd name="connsiteY17" fmla="*/ 199360 h 1209474"/>
                <a:gd name="connsiteX18" fmla="*/ 1024233 w 1212300"/>
                <a:gd name="connsiteY18" fmla="*/ 166213 h 1209474"/>
                <a:gd name="connsiteX19" fmla="*/ 1072590 w 1212300"/>
                <a:gd name="connsiteY19" fmla="*/ 217989 h 1209474"/>
                <a:gd name="connsiteX20" fmla="*/ 1034905 w 1212300"/>
                <a:gd name="connsiteY20" fmla="*/ 269502 h 1209474"/>
                <a:gd name="connsiteX21" fmla="*/ 1047793 w 1212300"/>
                <a:gd name="connsiteY21" fmla="*/ 284006 h 1209474"/>
                <a:gd name="connsiteX22" fmla="*/ 1065896 w 1212300"/>
                <a:gd name="connsiteY22" fmla="*/ 313574 h 1209474"/>
                <a:gd name="connsiteX23" fmla="*/ 1127152 w 1212300"/>
                <a:gd name="connsiteY23" fmla="*/ 295286 h 1209474"/>
                <a:gd name="connsiteX24" fmla="*/ 1159745 w 1212300"/>
                <a:gd name="connsiteY24" fmla="*/ 358190 h 1209474"/>
                <a:gd name="connsiteX25" fmla="*/ 1109155 w 1212300"/>
                <a:gd name="connsiteY25" fmla="*/ 397943 h 1209474"/>
                <a:gd name="connsiteX26" fmla="*/ 1123476 w 1212300"/>
                <a:gd name="connsiteY26" fmla="*/ 432252 h 1209474"/>
                <a:gd name="connsiteX27" fmla="*/ 1127413 w 1212300"/>
                <a:gd name="connsiteY27" fmla="*/ 448425 h 1209474"/>
                <a:gd name="connsiteX28" fmla="*/ 1191430 w 1212300"/>
                <a:gd name="connsiteY28" fmla="*/ 447341 h 1209474"/>
                <a:gd name="connsiteX29" fmla="*/ 1205844 w 1212300"/>
                <a:gd name="connsiteY29" fmla="*/ 516706 h 1209474"/>
                <a:gd name="connsiteX30" fmla="*/ 1145770 w 1212300"/>
                <a:gd name="connsiteY30" fmla="*/ 541598 h 1209474"/>
                <a:gd name="connsiteX31" fmla="*/ 1150013 w 1212300"/>
                <a:gd name="connsiteY31" fmla="*/ 594780 h 1209474"/>
                <a:gd name="connsiteX32" fmla="*/ 1212300 w 1212300"/>
                <a:gd name="connsiteY32" fmla="*/ 611099 h 1209474"/>
                <a:gd name="connsiteX33" fmla="*/ 1207465 w 1212300"/>
                <a:gd name="connsiteY33" fmla="*/ 681780 h 1209474"/>
                <a:gd name="connsiteX34" fmla="*/ 1143038 w 1212300"/>
                <a:gd name="connsiteY34" fmla="*/ 689527 h 1209474"/>
                <a:gd name="connsiteX35" fmla="*/ 1139569 w 1212300"/>
                <a:gd name="connsiteY35" fmla="*/ 712257 h 1209474"/>
                <a:gd name="connsiteX36" fmla="*/ 1131043 w 1212300"/>
                <a:gd name="connsiteY36" fmla="*/ 740961 h 1209474"/>
                <a:gd name="connsiteX37" fmla="*/ 1188216 w 1212300"/>
                <a:gd name="connsiteY37" fmla="*/ 774415 h 1209474"/>
                <a:gd name="connsiteX38" fmla="*/ 1164491 w 1212300"/>
                <a:gd name="connsiteY38" fmla="*/ 841171 h 1209474"/>
                <a:gd name="connsiteX39" fmla="*/ 1098564 w 1212300"/>
                <a:gd name="connsiteY39" fmla="*/ 830969 h 1209474"/>
                <a:gd name="connsiteX40" fmla="*/ 1075268 w 1212300"/>
                <a:gd name="connsiteY40" fmla="*/ 877883 h 1209474"/>
                <a:gd name="connsiteX41" fmla="*/ 1120962 w 1212300"/>
                <a:gd name="connsiteY41" fmla="*/ 925178 h 1209474"/>
                <a:gd name="connsiteX42" fmla="*/ 1080106 w 1212300"/>
                <a:gd name="connsiteY42" fmla="*/ 983058 h 1209474"/>
                <a:gd name="connsiteX43" fmla="*/ 1019565 w 1212300"/>
                <a:gd name="connsiteY43" fmla="*/ 955533 h 1209474"/>
                <a:gd name="connsiteX44" fmla="*/ 986510 w 1212300"/>
                <a:gd name="connsiteY44" fmla="*/ 992122 h 1209474"/>
                <a:gd name="connsiteX45" fmla="*/ 984130 w 1212300"/>
                <a:gd name="connsiteY45" fmla="*/ 994044 h 1209474"/>
                <a:gd name="connsiteX46" fmla="*/ 1015527 w 1212300"/>
                <a:gd name="connsiteY46" fmla="*/ 1052205 h 1209474"/>
                <a:gd name="connsiteX47" fmla="*/ 960571 w 1212300"/>
                <a:gd name="connsiteY47" fmla="*/ 1096915 h 1209474"/>
                <a:gd name="connsiteX48" fmla="*/ 909748 w 1212300"/>
                <a:gd name="connsiteY48" fmla="*/ 1054117 h 1209474"/>
                <a:gd name="connsiteX49" fmla="*/ 906487 w 1212300"/>
                <a:gd name="connsiteY49" fmla="*/ 1056751 h 1209474"/>
                <a:gd name="connsiteX50" fmla="*/ 864880 w 1212300"/>
                <a:gd name="connsiteY50" fmla="*/ 1080229 h 1209474"/>
                <a:gd name="connsiteX51" fmla="*/ 879731 w 1212300"/>
                <a:gd name="connsiteY51" fmla="*/ 1146075 h 1209474"/>
                <a:gd name="connsiteX52" fmla="*/ 814749 w 1212300"/>
                <a:gd name="connsiteY52" fmla="*/ 1174300 h 1209474"/>
                <a:gd name="connsiteX53" fmla="*/ 777013 w 1212300"/>
                <a:gd name="connsiteY53" fmla="*/ 1118870 h 1209474"/>
                <a:gd name="connsiteX54" fmla="*/ 765662 w 1212300"/>
                <a:gd name="connsiteY54" fmla="*/ 1123267 h 1209474"/>
                <a:gd name="connsiteX55" fmla="*/ 727130 w 1212300"/>
                <a:gd name="connsiteY55" fmla="*/ 1132005 h 1209474"/>
                <a:gd name="connsiteX56" fmla="*/ 723644 w 1212300"/>
                <a:gd name="connsiteY56" fmla="*/ 1199827 h 1209474"/>
                <a:gd name="connsiteX57" fmla="*/ 653457 w 1212300"/>
                <a:gd name="connsiteY57" fmla="*/ 1209474 h 1209474"/>
                <a:gd name="connsiteX58" fmla="*/ 631798 w 1212300"/>
                <a:gd name="connsiteY58" fmla="*/ 1145096 h 1209474"/>
                <a:gd name="connsiteX59" fmla="*/ 606150 w 1212300"/>
                <a:gd name="connsiteY59" fmla="*/ 1147005 h 1209474"/>
                <a:gd name="connsiteX60" fmla="*/ 580299 w 1212300"/>
                <a:gd name="connsiteY60" fmla="*/ 1145700 h 1209474"/>
                <a:gd name="connsiteX61" fmla="*/ 558843 w 1212300"/>
                <a:gd name="connsiteY61" fmla="*/ 1209474 h 1209474"/>
                <a:gd name="connsiteX62" fmla="*/ 488656 w 1212300"/>
                <a:gd name="connsiteY62" fmla="*/ 1199827 h 1209474"/>
                <a:gd name="connsiteX63" fmla="*/ 485224 w 1212300"/>
                <a:gd name="connsiteY63" fmla="*/ 1133066 h 1209474"/>
                <a:gd name="connsiteX64" fmla="*/ 444238 w 1212300"/>
                <a:gd name="connsiteY64" fmla="*/ 1122527 h 1209474"/>
                <a:gd name="connsiteX65" fmla="*/ 435252 w 1212300"/>
                <a:gd name="connsiteY65" fmla="*/ 1118923 h 1209474"/>
                <a:gd name="connsiteX66" fmla="*/ 397552 w 1212300"/>
                <a:gd name="connsiteY66" fmla="*/ 1174300 h 1209474"/>
                <a:gd name="connsiteX67" fmla="*/ 332570 w 1212300"/>
                <a:gd name="connsiteY67" fmla="*/ 1146075 h 1209474"/>
                <a:gd name="connsiteX68" fmla="*/ 347390 w 1212300"/>
                <a:gd name="connsiteY68" fmla="*/ 1080362 h 1209474"/>
                <a:gd name="connsiteX69" fmla="*/ 302981 w 1212300"/>
                <a:gd name="connsiteY69" fmla="*/ 1053756 h 1209474"/>
                <a:gd name="connsiteX70" fmla="*/ 251730 w 1212300"/>
                <a:gd name="connsiteY70" fmla="*/ 1096915 h 1209474"/>
                <a:gd name="connsiteX71" fmla="*/ 196773 w 1212300"/>
                <a:gd name="connsiteY71" fmla="*/ 1052205 h 1209474"/>
                <a:gd name="connsiteX72" fmla="*/ 228407 w 1212300"/>
                <a:gd name="connsiteY72" fmla="*/ 993606 h 1209474"/>
                <a:gd name="connsiteX73" fmla="*/ 196589 w 1212300"/>
                <a:gd name="connsiteY73" fmla="*/ 961310 h 1209474"/>
                <a:gd name="connsiteX74" fmla="*/ 192451 w 1212300"/>
                <a:gd name="connsiteY74" fmla="*/ 955662 h 1209474"/>
                <a:gd name="connsiteX75" fmla="*/ 132195 w 1212300"/>
                <a:gd name="connsiteY75" fmla="*/ 983058 h 1209474"/>
                <a:gd name="connsiteX76" fmla="*/ 91339 w 1212300"/>
                <a:gd name="connsiteY76" fmla="*/ 925178 h 1209474"/>
                <a:gd name="connsiteX77" fmla="*/ 137009 w 1212300"/>
                <a:gd name="connsiteY77" fmla="*/ 877908 h 1209474"/>
                <a:gd name="connsiteX78" fmla="*/ 113994 w 1212300"/>
                <a:gd name="connsiteY78" fmla="*/ 830929 h 1209474"/>
                <a:gd name="connsiteX79" fmla="*/ 47809 w 1212300"/>
                <a:gd name="connsiteY79" fmla="*/ 841171 h 1209474"/>
                <a:gd name="connsiteX80" fmla="*/ 24084 w 1212300"/>
                <a:gd name="connsiteY80" fmla="*/ 774415 h 1209474"/>
                <a:gd name="connsiteX81" fmla="*/ 81587 w 1212300"/>
                <a:gd name="connsiteY81" fmla="*/ 740768 h 1209474"/>
                <a:gd name="connsiteX82" fmla="*/ 70938 w 1212300"/>
                <a:gd name="connsiteY82" fmla="*/ 703091 h 1209474"/>
                <a:gd name="connsiteX83" fmla="*/ 69043 w 1212300"/>
                <a:gd name="connsiteY83" fmla="*/ 689500 h 1209474"/>
                <a:gd name="connsiteX84" fmla="*/ 4835 w 1212300"/>
                <a:gd name="connsiteY84" fmla="*/ 681780 h 1209474"/>
                <a:gd name="connsiteX85" fmla="*/ 0 w 1212300"/>
                <a:gd name="connsiteY85" fmla="*/ 611099 h 1209474"/>
                <a:gd name="connsiteX86" fmla="*/ 62033 w 1212300"/>
                <a:gd name="connsiteY86" fmla="*/ 594846 h 1209474"/>
                <a:gd name="connsiteX87" fmla="*/ 64142 w 1212300"/>
                <a:gd name="connsiteY87" fmla="*/ 550291 h 1209474"/>
                <a:gd name="connsiteX88" fmla="*/ 65806 w 1212300"/>
                <a:gd name="connsiteY88" fmla="*/ 541298 h 1209474"/>
                <a:gd name="connsiteX89" fmla="*/ 6456 w 1212300"/>
                <a:gd name="connsiteY89" fmla="*/ 516706 h 1209474"/>
                <a:gd name="connsiteX90" fmla="*/ 20870 w 1212300"/>
                <a:gd name="connsiteY90" fmla="*/ 447341 h 1209474"/>
                <a:gd name="connsiteX91" fmla="*/ 84476 w 1212300"/>
                <a:gd name="connsiteY91" fmla="*/ 448419 h 1209474"/>
                <a:gd name="connsiteX92" fmla="*/ 103307 w 1212300"/>
                <a:gd name="connsiteY92" fmla="*/ 398070 h 1209474"/>
                <a:gd name="connsiteX93" fmla="*/ 52555 w 1212300"/>
                <a:gd name="connsiteY93" fmla="*/ 358190 h 1209474"/>
                <a:gd name="connsiteX94" fmla="*/ 85149 w 1212300"/>
                <a:gd name="connsiteY94" fmla="*/ 295286 h 1209474"/>
                <a:gd name="connsiteX95" fmla="*/ 145210 w 1212300"/>
                <a:gd name="connsiteY95" fmla="*/ 313217 h 1209474"/>
                <a:gd name="connsiteX96" fmla="*/ 148057 w 1212300"/>
                <a:gd name="connsiteY96" fmla="*/ 308107 h 1209474"/>
                <a:gd name="connsiteX97" fmla="*/ 176724 w 1212300"/>
                <a:gd name="connsiteY97" fmla="*/ 268584 h 1209474"/>
                <a:gd name="connsiteX98" fmla="*/ 139711 w 1212300"/>
                <a:gd name="connsiteY98" fmla="*/ 217989 h 1209474"/>
                <a:gd name="connsiteX99" fmla="*/ 188068 w 1212300"/>
                <a:gd name="connsiteY99" fmla="*/ 166213 h 1209474"/>
                <a:gd name="connsiteX100" fmla="*/ 241027 w 1212300"/>
                <a:gd name="connsiteY100" fmla="*/ 199659 h 1209474"/>
                <a:gd name="connsiteX101" fmla="*/ 269262 w 1212300"/>
                <a:gd name="connsiteY101" fmla="*/ 174752 h 1209474"/>
                <a:gd name="connsiteX102" fmla="*/ 283412 w 1212300"/>
                <a:gd name="connsiteY102" fmla="*/ 165102 h 1209474"/>
                <a:gd name="connsiteX103" fmla="*/ 261461 w 1212300"/>
                <a:gd name="connsiteY103" fmla="*/ 106503 h 1209474"/>
                <a:gd name="connsiteX104" fmla="*/ 321994 w 1212300"/>
                <a:gd name="connsiteY104" fmla="*/ 69692 h 1209474"/>
                <a:gd name="connsiteX105" fmla="*/ 363991 w 1212300"/>
                <a:gd name="connsiteY105" fmla="*/ 116215 h 1209474"/>
                <a:gd name="connsiteX106" fmla="*/ 399902 w 1212300"/>
                <a:gd name="connsiteY106" fmla="*/ 98466 h 1209474"/>
                <a:gd name="connsiteX107" fmla="*/ 414057 w 1212300"/>
                <a:gd name="connsiteY107" fmla="*/ 93815 h 1209474"/>
                <a:gd name="connsiteX108" fmla="*/ 408775 w 1212300"/>
                <a:gd name="connsiteY108" fmla="*/ 31998 h 1209474"/>
                <a:gd name="connsiteX109" fmla="*/ 476994 w 1212300"/>
                <a:gd name="connsiteY109" fmla="*/ 12884 h 1209474"/>
                <a:gd name="connsiteX110" fmla="*/ 504807 w 1212300"/>
                <a:gd name="connsiteY110" fmla="*/ 68861 h 1209474"/>
                <a:gd name="connsiteX111" fmla="*/ 550480 w 1212300"/>
                <a:gd name="connsiteY111" fmla="*/ 60857 h 1209474"/>
                <a:gd name="connsiteX112" fmla="*/ 559236 w 1212300"/>
                <a:gd name="connsiteY112" fmla="*/ 60414 h 120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212300" h="1209474">
                  <a:moveTo>
                    <a:pt x="606149" y="219778"/>
                  </a:moveTo>
                  <a:cubicBezTo>
                    <a:pt x="393542" y="219778"/>
                    <a:pt x="221190" y="392130"/>
                    <a:pt x="221190" y="604737"/>
                  </a:cubicBezTo>
                  <a:cubicBezTo>
                    <a:pt x="221190" y="817344"/>
                    <a:pt x="393542" y="989696"/>
                    <a:pt x="606149" y="989696"/>
                  </a:cubicBezTo>
                  <a:cubicBezTo>
                    <a:pt x="818756" y="989696"/>
                    <a:pt x="991108" y="817344"/>
                    <a:pt x="991108" y="604737"/>
                  </a:cubicBezTo>
                  <a:cubicBezTo>
                    <a:pt x="991108" y="392130"/>
                    <a:pt x="818756" y="219778"/>
                    <a:pt x="606149" y="219778"/>
                  </a:cubicBezTo>
                  <a:close/>
                  <a:moveTo>
                    <a:pt x="570726" y="0"/>
                  </a:moveTo>
                  <a:lnTo>
                    <a:pt x="641573" y="0"/>
                  </a:lnTo>
                  <a:lnTo>
                    <a:pt x="653064" y="60414"/>
                  </a:lnTo>
                  <a:lnTo>
                    <a:pt x="661820" y="60857"/>
                  </a:lnTo>
                  <a:lnTo>
                    <a:pt x="707034" y="69786"/>
                  </a:lnTo>
                  <a:lnTo>
                    <a:pt x="735306" y="12884"/>
                  </a:lnTo>
                  <a:lnTo>
                    <a:pt x="803526" y="31998"/>
                  </a:lnTo>
                  <a:lnTo>
                    <a:pt x="798126" y="95198"/>
                  </a:lnTo>
                  <a:lnTo>
                    <a:pt x="848903" y="115557"/>
                  </a:lnTo>
                  <a:lnTo>
                    <a:pt x="890307" y="69692"/>
                  </a:lnTo>
                  <a:lnTo>
                    <a:pt x="950840" y="106503"/>
                  </a:lnTo>
                  <a:lnTo>
                    <a:pt x="928932" y="164987"/>
                  </a:lnTo>
                  <a:lnTo>
                    <a:pt x="971748" y="199360"/>
                  </a:lnTo>
                  <a:lnTo>
                    <a:pt x="1024233" y="166213"/>
                  </a:lnTo>
                  <a:lnTo>
                    <a:pt x="1072590" y="217989"/>
                  </a:lnTo>
                  <a:lnTo>
                    <a:pt x="1034905" y="269502"/>
                  </a:lnTo>
                  <a:lnTo>
                    <a:pt x="1047793" y="284006"/>
                  </a:lnTo>
                  <a:lnTo>
                    <a:pt x="1065896" y="313574"/>
                  </a:lnTo>
                  <a:lnTo>
                    <a:pt x="1127152" y="295286"/>
                  </a:lnTo>
                  <a:lnTo>
                    <a:pt x="1159745" y="358190"/>
                  </a:lnTo>
                  <a:lnTo>
                    <a:pt x="1109155" y="397943"/>
                  </a:lnTo>
                  <a:lnTo>
                    <a:pt x="1123476" y="432252"/>
                  </a:lnTo>
                  <a:lnTo>
                    <a:pt x="1127413" y="448425"/>
                  </a:lnTo>
                  <a:lnTo>
                    <a:pt x="1191430" y="447341"/>
                  </a:lnTo>
                  <a:lnTo>
                    <a:pt x="1205844" y="516706"/>
                  </a:lnTo>
                  <a:lnTo>
                    <a:pt x="1145770" y="541598"/>
                  </a:lnTo>
                  <a:lnTo>
                    <a:pt x="1150013" y="594780"/>
                  </a:lnTo>
                  <a:lnTo>
                    <a:pt x="1212300" y="611099"/>
                  </a:lnTo>
                  <a:lnTo>
                    <a:pt x="1207465" y="681780"/>
                  </a:lnTo>
                  <a:lnTo>
                    <a:pt x="1143038" y="689527"/>
                  </a:lnTo>
                  <a:lnTo>
                    <a:pt x="1139569" y="712257"/>
                  </a:lnTo>
                  <a:lnTo>
                    <a:pt x="1131043" y="740961"/>
                  </a:lnTo>
                  <a:lnTo>
                    <a:pt x="1188216" y="774415"/>
                  </a:lnTo>
                  <a:lnTo>
                    <a:pt x="1164491" y="841171"/>
                  </a:lnTo>
                  <a:lnTo>
                    <a:pt x="1098564" y="830969"/>
                  </a:lnTo>
                  <a:lnTo>
                    <a:pt x="1075268" y="877883"/>
                  </a:lnTo>
                  <a:lnTo>
                    <a:pt x="1120962" y="925178"/>
                  </a:lnTo>
                  <a:lnTo>
                    <a:pt x="1080106" y="983058"/>
                  </a:lnTo>
                  <a:lnTo>
                    <a:pt x="1019565" y="955533"/>
                  </a:lnTo>
                  <a:lnTo>
                    <a:pt x="986510" y="992122"/>
                  </a:lnTo>
                  <a:lnTo>
                    <a:pt x="984130" y="994044"/>
                  </a:lnTo>
                  <a:lnTo>
                    <a:pt x="1015527" y="1052205"/>
                  </a:lnTo>
                  <a:lnTo>
                    <a:pt x="960571" y="1096915"/>
                  </a:lnTo>
                  <a:lnTo>
                    <a:pt x="909748" y="1054117"/>
                  </a:lnTo>
                  <a:lnTo>
                    <a:pt x="906487" y="1056751"/>
                  </a:lnTo>
                  <a:lnTo>
                    <a:pt x="864880" y="1080229"/>
                  </a:lnTo>
                  <a:lnTo>
                    <a:pt x="879731" y="1146075"/>
                  </a:lnTo>
                  <a:lnTo>
                    <a:pt x="814749" y="1174300"/>
                  </a:lnTo>
                  <a:lnTo>
                    <a:pt x="777013" y="1118870"/>
                  </a:lnTo>
                  <a:lnTo>
                    <a:pt x="765662" y="1123267"/>
                  </a:lnTo>
                  <a:lnTo>
                    <a:pt x="727130" y="1132005"/>
                  </a:lnTo>
                  <a:lnTo>
                    <a:pt x="723644" y="1199827"/>
                  </a:lnTo>
                  <a:lnTo>
                    <a:pt x="653457" y="1209474"/>
                  </a:lnTo>
                  <a:lnTo>
                    <a:pt x="631798" y="1145096"/>
                  </a:lnTo>
                  <a:lnTo>
                    <a:pt x="606150" y="1147005"/>
                  </a:lnTo>
                  <a:lnTo>
                    <a:pt x="580299" y="1145700"/>
                  </a:lnTo>
                  <a:lnTo>
                    <a:pt x="558843" y="1209474"/>
                  </a:lnTo>
                  <a:lnTo>
                    <a:pt x="488656" y="1199827"/>
                  </a:lnTo>
                  <a:lnTo>
                    <a:pt x="485224" y="1133066"/>
                  </a:lnTo>
                  <a:lnTo>
                    <a:pt x="444238" y="1122527"/>
                  </a:lnTo>
                  <a:lnTo>
                    <a:pt x="435252" y="1118923"/>
                  </a:lnTo>
                  <a:lnTo>
                    <a:pt x="397552" y="1174300"/>
                  </a:lnTo>
                  <a:lnTo>
                    <a:pt x="332570" y="1146075"/>
                  </a:lnTo>
                  <a:lnTo>
                    <a:pt x="347390" y="1080362"/>
                  </a:lnTo>
                  <a:lnTo>
                    <a:pt x="302981" y="1053756"/>
                  </a:lnTo>
                  <a:lnTo>
                    <a:pt x="251730" y="1096915"/>
                  </a:lnTo>
                  <a:lnTo>
                    <a:pt x="196773" y="1052205"/>
                  </a:lnTo>
                  <a:lnTo>
                    <a:pt x="228407" y="993606"/>
                  </a:lnTo>
                  <a:lnTo>
                    <a:pt x="196589" y="961310"/>
                  </a:lnTo>
                  <a:lnTo>
                    <a:pt x="192451" y="955662"/>
                  </a:lnTo>
                  <a:lnTo>
                    <a:pt x="132195" y="983058"/>
                  </a:lnTo>
                  <a:lnTo>
                    <a:pt x="91339" y="925178"/>
                  </a:lnTo>
                  <a:lnTo>
                    <a:pt x="137009" y="877908"/>
                  </a:lnTo>
                  <a:lnTo>
                    <a:pt x="113994" y="830929"/>
                  </a:lnTo>
                  <a:lnTo>
                    <a:pt x="47809" y="841171"/>
                  </a:lnTo>
                  <a:lnTo>
                    <a:pt x="24084" y="774415"/>
                  </a:lnTo>
                  <a:lnTo>
                    <a:pt x="81587" y="740768"/>
                  </a:lnTo>
                  <a:lnTo>
                    <a:pt x="70938" y="703091"/>
                  </a:lnTo>
                  <a:lnTo>
                    <a:pt x="69043" y="689500"/>
                  </a:lnTo>
                  <a:lnTo>
                    <a:pt x="4835" y="681780"/>
                  </a:lnTo>
                  <a:lnTo>
                    <a:pt x="0" y="611099"/>
                  </a:lnTo>
                  <a:lnTo>
                    <a:pt x="62033" y="594846"/>
                  </a:lnTo>
                  <a:lnTo>
                    <a:pt x="64142" y="550291"/>
                  </a:lnTo>
                  <a:lnTo>
                    <a:pt x="65806" y="541298"/>
                  </a:lnTo>
                  <a:lnTo>
                    <a:pt x="6456" y="516706"/>
                  </a:lnTo>
                  <a:lnTo>
                    <a:pt x="20870" y="447341"/>
                  </a:lnTo>
                  <a:lnTo>
                    <a:pt x="84476" y="448419"/>
                  </a:lnTo>
                  <a:lnTo>
                    <a:pt x="103307" y="398070"/>
                  </a:lnTo>
                  <a:lnTo>
                    <a:pt x="52555" y="358190"/>
                  </a:lnTo>
                  <a:lnTo>
                    <a:pt x="85149" y="295286"/>
                  </a:lnTo>
                  <a:lnTo>
                    <a:pt x="145210" y="313217"/>
                  </a:lnTo>
                  <a:lnTo>
                    <a:pt x="148057" y="308107"/>
                  </a:lnTo>
                  <a:lnTo>
                    <a:pt x="176724" y="268584"/>
                  </a:lnTo>
                  <a:lnTo>
                    <a:pt x="139711" y="217989"/>
                  </a:lnTo>
                  <a:lnTo>
                    <a:pt x="188068" y="166213"/>
                  </a:lnTo>
                  <a:lnTo>
                    <a:pt x="241027" y="199659"/>
                  </a:lnTo>
                  <a:lnTo>
                    <a:pt x="269262" y="174752"/>
                  </a:lnTo>
                  <a:lnTo>
                    <a:pt x="283412" y="165102"/>
                  </a:lnTo>
                  <a:lnTo>
                    <a:pt x="261461" y="106503"/>
                  </a:lnTo>
                  <a:lnTo>
                    <a:pt x="321994" y="69692"/>
                  </a:lnTo>
                  <a:lnTo>
                    <a:pt x="363991" y="116215"/>
                  </a:lnTo>
                  <a:lnTo>
                    <a:pt x="399902" y="98466"/>
                  </a:lnTo>
                  <a:lnTo>
                    <a:pt x="414057" y="93815"/>
                  </a:lnTo>
                  <a:lnTo>
                    <a:pt x="408775" y="31998"/>
                  </a:lnTo>
                  <a:lnTo>
                    <a:pt x="476994" y="12884"/>
                  </a:lnTo>
                  <a:lnTo>
                    <a:pt x="504807" y="68861"/>
                  </a:lnTo>
                  <a:lnTo>
                    <a:pt x="550480" y="60857"/>
                  </a:lnTo>
                  <a:lnTo>
                    <a:pt x="559236" y="60414"/>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3" name="椭圆 42"/>
            <p:cNvSpPr/>
            <p:nvPr/>
          </p:nvSpPr>
          <p:spPr>
            <a:xfrm>
              <a:off x="2162897" y="3451260"/>
              <a:ext cx="769918" cy="769918"/>
            </a:xfrm>
            <a:prstGeom prst="ellipse">
              <a:avLst/>
            </a:prstGeom>
            <a:no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44" name="11"/>
          <p:cNvGrpSpPr/>
          <p:nvPr/>
        </p:nvGrpSpPr>
        <p:grpSpPr>
          <a:xfrm>
            <a:off x="6650193" y="2095394"/>
            <a:ext cx="1031617" cy="1031616"/>
            <a:chOff x="2508643" y="3155719"/>
            <a:chExt cx="2161075" cy="2161075"/>
          </a:xfrm>
        </p:grpSpPr>
        <p:sp>
          <p:nvSpPr>
            <p:cNvPr id="45" name="任意多边形 44"/>
            <p:cNvSpPr/>
            <p:nvPr/>
          </p:nvSpPr>
          <p:spPr>
            <a:xfrm>
              <a:off x="2508643" y="3155719"/>
              <a:ext cx="2161075" cy="2161075"/>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6" name="椭圆 45"/>
            <p:cNvSpPr/>
            <p:nvPr/>
          </p:nvSpPr>
          <p:spPr>
            <a:xfrm>
              <a:off x="2798632" y="3445708"/>
              <a:ext cx="1581096" cy="1581096"/>
            </a:xfrm>
            <a:prstGeom prst="ellipse">
              <a:avLst/>
            </a:prstGeom>
            <a:noFill/>
            <a:ln w="3810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47" name="6"/>
          <p:cNvSpPr/>
          <p:nvPr/>
        </p:nvSpPr>
        <p:spPr bwMode="auto">
          <a:xfrm>
            <a:off x="3821938" y="1107638"/>
            <a:ext cx="492128" cy="436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8" name="13"/>
          <p:cNvSpPr/>
          <p:nvPr/>
        </p:nvSpPr>
        <p:spPr bwMode="auto">
          <a:xfrm>
            <a:off x="7229106" y="1115093"/>
            <a:ext cx="492128" cy="436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9" name="7"/>
          <p:cNvSpPr/>
          <p:nvPr/>
        </p:nvSpPr>
        <p:spPr bwMode="auto">
          <a:xfrm>
            <a:off x="4750420" y="3800907"/>
            <a:ext cx="492128" cy="436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0" name="1"/>
          <p:cNvSpPr/>
          <p:nvPr/>
        </p:nvSpPr>
        <p:spPr bwMode="auto">
          <a:xfrm>
            <a:off x="1506955" y="3851910"/>
            <a:ext cx="492128" cy="4361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2700">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softEdge rad="0"/>
          </a:effectLst>
        </p:spPr>
        <p:txBody>
          <a:bodyPr vert="horz" wrap="square" lIns="68580" tIns="34290" rIns="68580" bIns="3429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51" name="组合 50"/>
          <p:cNvGrpSpPr/>
          <p:nvPr/>
        </p:nvGrpSpPr>
        <p:grpSpPr>
          <a:xfrm>
            <a:off x="1291586" y="1408489"/>
            <a:ext cx="1722794" cy="1526899"/>
            <a:chOff x="1734814" y="1700185"/>
            <a:chExt cx="2297059" cy="2035865"/>
          </a:xfrm>
        </p:grpSpPr>
        <p:grpSp>
          <p:nvGrpSpPr>
            <p:cNvPr id="52" name="组合 51"/>
            <p:cNvGrpSpPr/>
            <p:nvPr/>
          </p:nvGrpSpPr>
          <p:grpSpPr>
            <a:xfrm>
              <a:off x="1734814" y="1700185"/>
              <a:ext cx="2297059" cy="2035865"/>
              <a:chOff x="1529861" y="1829264"/>
              <a:chExt cx="2452453" cy="2173589"/>
            </a:xfrm>
          </p:grpSpPr>
          <p:sp>
            <p:nvSpPr>
              <p:cNvPr id="61"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2"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9050">
                <a:noFill/>
              </a:ln>
              <a:effectLst>
                <a:softEdge rad="0"/>
              </a:effec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3" name="组合 52"/>
            <p:cNvGrpSpPr/>
            <p:nvPr/>
          </p:nvGrpSpPr>
          <p:grpSpPr>
            <a:xfrm>
              <a:off x="2117166" y="2351059"/>
              <a:ext cx="1761628" cy="1073001"/>
              <a:chOff x="7488047" y="2621083"/>
              <a:chExt cx="1761628" cy="1073001"/>
            </a:xfrm>
          </p:grpSpPr>
          <p:sp>
            <p:nvSpPr>
              <p:cNvPr id="59" name="文本框 71"/>
              <p:cNvSpPr txBox="1"/>
              <p:nvPr/>
            </p:nvSpPr>
            <p:spPr>
              <a:xfrm>
                <a:off x="7488047" y="2621083"/>
                <a:ext cx="1761628" cy="410369"/>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在此添加标题</a:t>
                </a:r>
              </a:p>
            </p:txBody>
          </p:sp>
          <p:sp>
            <p:nvSpPr>
              <p:cNvPr id="60" name="文本框 72"/>
              <p:cNvSpPr txBox="1"/>
              <p:nvPr/>
            </p:nvSpPr>
            <p:spPr>
              <a:xfrm>
                <a:off x="7506386" y="2930798"/>
                <a:ext cx="1539423" cy="763286"/>
              </a:xfrm>
              <a:prstGeom prst="rect">
                <a:avLst/>
              </a:prstGeom>
              <a:noFill/>
            </p:spPr>
            <p:txBody>
              <a:bodyPr wrap="square" rtlCol="0">
                <a:spAutoFit/>
              </a:bodyPr>
              <a:lstStyle/>
              <a:p>
                <a:pPr>
                  <a:lnSpc>
                    <a:spcPct val="130000"/>
                  </a:lnSpc>
                </a:pPr>
                <a:r>
                  <a:rPr lang="zh-CN" altLang="en-US" sz="8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altLang="zh-CN" sz="800" dirty="0">
                  <a:solidFill>
                    <a:schemeClr val="bg1"/>
                  </a:solidFill>
                  <a:latin typeface="微软雅黑" panose="020B0503020204020204" pitchFamily="34" charset="-122"/>
                  <a:ea typeface="微软雅黑" panose="020B0503020204020204" pitchFamily="34" charset="-122"/>
                </a:endParaRPr>
              </a:p>
            </p:txBody>
          </p:sp>
        </p:grpSp>
        <p:grpSp>
          <p:nvGrpSpPr>
            <p:cNvPr id="54" name="Group 909"/>
            <p:cNvGrpSpPr>
              <a:grpSpLocks noChangeAspect="1"/>
            </p:cNvGrpSpPr>
            <p:nvPr/>
          </p:nvGrpSpPr>
          <p:grpSpPr bwMode="auto">
            <a:xfrm>
              <a:off x="3116749" y="2090163"/>
              <a:ext cx="321515" cy="274198"/>
              <a:chOff x="6090" y="1175"/>
              <a:chExt cx="265" cy="226"/>
            </a:xfrm>
            <a:solidFill>
              <a:schemeClr val="bg1"/>
            </a:solidFill>
            <a:effectLst/>
          </p:grpSpPr>
          <p:sp>
            <p:nvSpPr>
              <p:cNvPr id="55"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7"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grpSp>
        <p:nvGrpSpPr>
          <p:cNvPr id="63" name="组合 62"/>
          <p:cNvGrpSpPr/>
          <p:nvPr/>
        </p:nvGrpSpPr>
        <p:grpSpPr>
          <a:xfrm>
            <a:off x="6014071" y="2495025"/>
            <a:ext cx="1722794" cy="1526899"/>
            <a:chOff x="8031460" y="3148899"/>
            <a:chExt cx="2297059" cy="2035865"/>
          </a:xfrm>
        </p:grpSpPr>
        <p:grpSp>
          <p:nvGrpSpPr>
            <p:cNvPr id="64" name="组合 63"/>
            <p:cNvGrpSpPr/>
            <p:nvPr/>
          </p:nvGrpSpPr>
          <p:grpSpPr>
            <a:xfrm>
              <a:off x="8031460" y="3148899"/>
              <a:ext cx="2297059" cy="2035865"/>
              <a:chOff x="1529861" y="1829264"/>
              <a:chExt cx="2452453" cy="2173589"/>
            </a:xfrm>
          </p:grpSpPr>
          <p:sp>
            <p:nvSpPr>
              <p:cNvPr id="69"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0"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9050">
                <a:noFill/>
              </a:ln>
              <a:effectLst>
                <a:softEdge rad="0"/>
              </a:effec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5" name="组合 64"/>
            <p:cNvGrpSpPr/>
            <p:nvPr/>
          </p:nvGrpSpPr>
          <p:grpSpPr>
            <a:xfrm>
              <a:off x="8405629" y="3769080"/>
              <a:ext cx="1922890" cy="1073001"/>
              <a:chOff x="7488047" y="2621083"/>
              <a:chExt cx="1922890" cy="1073001"/>
            </a:xfrm>
          </p:grpSpPr>
          <p:sp>
            <p:nvSpPr>
              <p:cNvPr id="67" name="文本框 85"/>
              <p:cNvSpPr txBox="1"/>
              <p:nvPr/>
            </p:nvSpPr>
            <p:spPr>
              <a:xfrm>
                <a:off x="7488047" y="2621083"/>
                <a:ext cx="1922890" cy="410369"/>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在此添加标题</a:t>
                </a:r>
              </a:p>
            </p:txBody>
          </p:sp>
          <p:sp>
            <p:nvSpPr>
              <p:cNvPr id="68" name="文本框 86"/>
              <p:cNvSpPr txBox="1"/>
              <p:nvPr/>
            </p:nvSpPr>
            <p:spPr>
              <a:xfrm>
                <a:off x="7506384" y="2930798"/>
                <a:ext cx="1539423" cy="763286"/>
              </a:xfrm>
              <a:prstGeom prst="rect">
                <a:avLst/>
              </a:prstGeom>
              <a:noFill/>
            </p:spPr>
            <p:txBody>
              <a:bodyPr wrap="square" rtlCol="0">
                <a:spAutoFit/>
              </a:bodyPr>
              <a:lstStyle/>
              <a:p>
                <a:pPr>
                  <a:lnSpc>
                    <a:spcPct val="130000"/>
                  </a:lnSpc>
                </a:pPr>
                <a:r>
                  <a:rPr lang="zh-CN" altLang="en-US" sz="8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altLang="zh-CN" sz="800" dirty="0">
                  <a:solidFill>
                    <a:schemeClr val="bg1"/>
                  </a:solidFill>
                  <a:latin typeface="微软雅黑" panose="020B0503020204020204" pitchFamily="34" charset="-122"/>
                  <a:ea typeface="微软雅黑" panose="020B0503020204020204" pitchFamily="34" charset="-122"/>
                </a:endParaRPr>
              </a:p>
            </p:txBody>
          </p:sp>
        </p:grpSp>
        <p:sp>
          <p:nvSpPr>
            <p:cNvPr id="66" name="Freeform 53"/>
            <p:cNvSpPr>
              <a:spLocks noEditPoints="1"/>
            </p:cNvSpPr>
            <p:nvPr/>
          </p:nvSpPr>
          <p:spPr bwMode="auto">
            <a:xfrm>
              <a:off x="9357787" y="3457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3057943" y="2517393"/>
            <a:ext cx="1722794" cy="1526899"/>
            <a:chOff x="4089957" y="3178723"/>
            <a:chExt cx="2297059" cy="2035865"/>
          </a:xfrm>
        </p:grpSpPr>
        <p:grpSp>
          <p:nvGrpSpPr>
            <p:cNvPr id="72" name="组合 71"/>
            <p:cNvGrpSpPr/>
            <p:nvPr/>
          </p:nvGrpSpPr>
          <p:grpSpPr>
            <a:xfrm>
              <a:off x="4089957" y="3178723"/>
              <a:ext cx="2297059" cy="2035865"/>
              <a:chOff x="1529861" y="1829264"/>
              <a:chExt cx="2452453" cy="2173589"/>
            </a:xfrm>
          </p:grpSpPr>
          <p:sp>
            <p:nvSpPr>
              <p:cNvPr id="80"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1"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9050">
                <a:noFill/>
              </a:ln>
              <a:effectLst>
                <a:softEdge rad="0"/>
              </a:effec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73" name="组合 72"/>
            <p:cNvGrpSpPr/>
            <p:nvPr/>
          </p:nvGrpSpPr>
          <p:grpSpPr>
            <a:xfrm>
              <a:off x="4494896" y="3849720"/>
              <a:ext cx="1739042" cy="1073001"/>
              <a:chOff x="7488047" y="2621083"/>
              <a:chExt cx="1739042" cy="1073001"/>
            </a:xfrm>
          </p:grpSpPr>
          <p:sp>
            <p:nvSpPr>
              <p:cNvPr id="78" name="文本框 79"/>
              <p:cNvSpPr txBox="1"/>
              <p:nvPr/>
            </p:nvSpPr>
            <p:spPr>
              <a:xfrm>
                <a:off x="7488047" y="2621083"/>
                <a:ext cx="1739042" cy="410369"/>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在此添加标题</a:t>
                </a:r>
              </a:p>
            </p:txBody>
          </p:sp>
          <p:sp>
            <p:nvSpPr>
              <p:cNvPr id="79" name="文本框 80"/>
              <p:cNvSpPr txBox="1"/>
              <p:nvPr/>
            </p:nvSpPr>
            <p:spPr>
              <a:xfrm>
                <a:off x="7506384" y="2930798"/>
                <a:ext cx="1539423" cy="763286"/>
              </a:xfrm>
              <a:prstGeom prst="rect">
                <a:avLst/>
              </a:prstGeom>
              <a:noFill/>
            </p:spPr>
            <p:txBody>
              <a:bodyPr wrap="square" rtlCol="0">
                <a:spAutoFit/>
              </a:bodyPr>
              <a:lstStyle/>
              <a:p>
                <a:pPr>
                  <a:lnSpc>
                    <a:spcPct val="130000"/>
                  </a:lnSpc>
                </a:pPr>
                <a:r>
                  <a:rPr lang="zh-CN" altLang="en-US" sz="8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altLang="zh-CN" sz="800" dirty="0">
                  <a:solidFill>
                    <a:schemeClr val="bg1"/>
                  </a:solidFill>
                  <a:latin typeface="微软雅黑" panose="020B0503020204020204" pitchFamily="34" charset="-122"/>
                  <a:ea typeface="微软雅黑" panose="020B0503020204020204" pitchFamily="34" charset="-122"/>
                </a:endParaRPr>
              </a:p>
            </p:txBody>
          </p:sp>
        </p:grpSp>
        <p:grpSp>
          <p:nvGrpSpPr>
            <p:cNvPr id="74" name="Group 46"/>
            <p:cNvGrpSpPr>
              <a:grpSpLocks noChangeAspect="1"/>
            </p:cNvGrpSpPr>
            <p:nvPr/>
          </p:nvGrpSpPr>
          <p:grpSpPr bwMode="auto">
            <a:xfrm>
              <a:off x="5436479" y="3608963"/>
              <a:ext cx="466721" cy="288952"/>
              <a:chOff x="3098" y="1701"/>
              <a:chExt cx="1486" cy="920"/>
            </a:xfrm>
            <a:solidFill>
              <a:schemeClr val="bg1"/>
            </a:solidFill>
          </p:grpSpPr>
          <p:sp>
            <p:nvSpPr>
              <p:cNvPr id="75"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6"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7"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4565868" y="1408489"/>
            <a:ext cx="1722794" cy="1526899"/>
            <a:chOff x="6100523" y="1700185"/>
            <a:chExt cx="2297059" cy="2035865"/>
          </a:xfrm>
        </p:grpSpPr>
        <p:grpSp>
          <p:nvGrpSpPr>
            <p:cNvPr id="83" name="组合 82"/>
            <p:cNvGrpSpPr/>
            <p:nvPr/>
          </p:nvGrpSpPr>
          <p:grpSpPr>
            <a:xfrm>
              <a:off x="6100523" y="1700185"/>
              <a:ext cx="2297059" cy="2035865"/>
              <a:chOff x="1529861" y="1829264"/>
              <a:chExt cx="2452453" cy="2173589"/>
            </a:xfrm>
          </p:grpSpPr>
          <p:sp>
            <p:nvSpPr>
              <p:cNvPr id="88" name="Freeform 5"/>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9" name="Freeform 5"/>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9050">
                <a:noFill/>
              </a:ln>
              <a:effectLst>
                <a:softEdge rad="0"/>
              </a:effec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84" name="组合 83"/>
            <p:cNvGrpSpPr/>
            <p:nvPr/>
          </p:nvGrpSpPr>
          <p:grpSpPr>
            <a:xfrm>
              <a:off x="6514582" y="2337828"/>
              <a:ext cx="1773639" cy="1073001"/>
              <a:chOff x="7488047" y="2621083"/>
              <a:chExt cx="1773639" cy="1073001"/>
            </a:xfrm>
          </p:grpSpPr>
          <p:sp>
            <p:nvSpPr>
              <p:cNvPr id="86" name="文本框 82"/>
              <p:cNvSpPr txBox="1"/>
              <p:nvPr/>
            </p:nvSpPr>
            <p:spPr>
              <a:xfrm>
                <a:off x="7488047" y="2621083"/>
                <a:ext cx="1773639" cy="410369"/>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在此添加标题</a:t>
                </a:r>
              </a:p>
            </p:txBody>
          </p:sp>
          <p:sp>
            <p:nvSpPr>
              <p:cNvPr id="87" name="文本框 83"/>
              <p:cNvSpPr txBox="1"/>
              <p:nvPr/>
            </p:nvSpPr>
            <p:spPr>
              <a:xfrm>
                <a:off x="7506384" y="2930798"/>
                <a:ext cx="1539423" cy="763286"/>
              </a:xfrm>
              <a:prstGeom prst="rect">
                <a:avLst/>
              </a:prstGeom>
              <a:noFill/>
            </p:spPr>
            <p:txBody>
              <a:bodyPr wrap="square" rtlCol="0">
                <a:spAutoFit/>
              </a:bodyPr>
              <a:lstStyle/>
              <a:p>
                <a:pPr>
                  <a:lnSpc>
                    <a:spcPct val="130000"/>
                  </a:lnSpc>
                </a:pPr>
                <a:r>
                  <a:rPr lang="zh-CN" altLang="en-US" sz="800" dirty="0">
                    <a:solidFill>
                      <a:schemeClr val="bg1"/>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altLang="zh-CN" sz="800" dirty="0">
                  <a:solidFill>
                    <a:schemeClr val="bg1"/>
                  </a:solidFill>
                  <a:latin typeface="微软雅黑" panose="020B0503020204020204" pitchFamily="34" charset="-122"/>
                  <a:ea typeface="微软雅黑" panose="020B0503020204020204" pitchFamily="34" charset="-122"/>
                </a:endParaRPr>
              </a:p>
            </p:txBody>
          </p:sp>
        </p:grpSp>
        <p:sp>
          <p:nvSpPr>
            <p:cNvPr id="85" name="Freeform 57"/>
            <p:cNvSpPr>
              <a:spLocks noEditPoints="1"/>
            </p:cNvSpPr>
            <p:nvPr/>
          </p:nvSpPr>
          <p:spPr bwMode="auto">
            <a:xfrm>
              <a:off x="6714834" y="20050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91440" tIns="45720" rIns="91440" bIns="45720" numCol="1" anchor="t" anchorCtr="0" compatLnSpc="1"/>
            <a:lstStyle/>
            <a:p>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1218603" y="2698755"/>
            <a:ext cx="750088" cy="561979"/>
            <a:chOff x="1662527" y="3267591"/>
            <a:chExt cx="1000117" cy="749305"/>
          </a:xfrm>
        </p:grpSpPr>
        <p:sp>
          <p:nvSpPr>
            <p:cNvPr id="91" name="Freeform 5"/>
            <p:cNvSpPr/>
            <p:nvPr/>
          </p:nvSpPr>
          <p:spPr bwMode="auto">
            <a:xfrm>
              <a:off x="1761979" y="32675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3" name="文本框 59"/>
            <p:cNvSpPr txBox="1"/>
            <p:nvPr/>
          </p:nvSpPr>
          <p:spPr>
            <a:xfrm>
              <a:off x="1662527" y="3306338"/>
              <a:ext cx="1000117" cy="615553"/>
            </a:xfrm>
            <a:prstGeom prst="rect">
              <a:avLst/>
            </a:prstGeom>
            <a:noFill/>
          </p:spPr>
          <p:txBody>
            <a:bodyPr wrap="square" rtlCol="0">
              <a:spAutoFit/>
            </a:bodyPr>
            <a:lstStyle/>
            <a:p>
              <a:pPr algn="ctr"/>
              <a:r>
                <a:rPr lang="en-US" altLang="zh-CN" sz="2400" dirty="0">
                  <a:solidFill>
                    <a:srgbClr val="0070C0"/>
                  </a:solidFill>
                  <a:latin typeface="微软雅黑" panose="020B0503020204020204" pitchFamily="34" charset="-122"/>
                  <a:ea typeface="微软雅黑" panose="020B0503020204020204" pitchFamily="34" charset="-122"/>
                </a:rPr>
                <a:t>01</a:t>
              </a:r>
              <a:endParaRPr lang="zh-CN" altLang="en-US" sz="2400" dirty="0">
                <a:solidFill>
                  <a:srgbClr val="0070C0"/>
                </a:solidFill>
                <a:latin typeface="微软雅黑" panose="020B0503020204020204" pitchFamily="34" charset="-122"/>
                <a:ea typeface="微软雅黑" panose="020B0503020204020204" pitchFamily="34" charset="-122"/>
              </a:endParaRPr>
            </a:p>
          </p:txBody>
        </p:sp>
      </p:grpSp>
      <p:grpSp>
        <p:nvGrpSpPr>
          <p:cNvPr id="95" name="组合 94"/>
          <p:cNvGrpSpPr/>
          <p:nvPr/>
        </p:nvGrpSpPr>
        <p:grpSpPr>
          <a:xfrm>
            <a:off x="3124776" y="2261127"/>
            <a:ext cx="750088" cy="561979"/>
            <a:chOff x="4204468" y="2887835"/>
            <a:chExt cx="1000117" cy="749305"/>
          </a:xfrm>
        </p:grpSpPr>
        <p:sp>
          <p:nvSpPr>
            <p:cNvPr id="96" name="Freeform 5"/>
            <p:cNvSpPr/>
            <p:nvPr/>
          </p:nvSpPr>
          <p:spPr bwMode="auto">
            <a:xfrm>
              <a:off x="4293090" y="28878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8" name="文本框 62"/>
            <p:cNvSpPr txBox="1"/>
            <p:nvPr/>
          </p:nvSpPr>
          <p:spPr>
            <a:xfrm>
              <a:off x="4204468" y="2933599"/>
              <a:ext cx="1000117" cy="615553"/>
            </a:xfrm>
            <a:prstGeom prst="rect">
              <a:avLst/>
            </a:prstGeom>
            <a:noFill/>
          </p:spPr>
          <p:txBody>
            <a:bodyPr wrap="square" rtlCol="0">
              <a:spAutoFit/>
            </a:bodyPr>
            <a:lstStyle/>
            <a:p>
              <a:pPr algn="ctr"/>
              <a:r>
                <a:rPr lang="en-US" altLang="zh-CN" sz="2400" dirty="0">
                  <a:solidFill>
                    <a:srgbClr val="0070C0"/>
                  </a:solidFill>
                  <a:latin typeface="微软雅黑" panose="020B0503020204020204" pitchFamily="34" charset="-122"/>
                  <a:ea typeface="微软雅黑" panose="020B0503020204020204" pitchFamily="34" charset="-122"/>
                </a:rPr>
                <a:t>02</a:t>
              </a:r>
              <a:endParaRPr lang="zh-CN" altLang="en-US" sz="2400" dirty="0">
                <a:solidFill>
                  <a:srgbClr val="0070C0"/>
                </a:solidFill>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5467448" y="1168112"/>
            <a:ext cx="750088" cy="561979"/>
            <a:chOff x="7404146" y="1498736"/>
            <a:chExt cx="1000117" cy="749305"/>
          </a:xfrm>
        </p:grpSpPr>
        <p:sp>
          <p:nvSpPr>
            <p:cNvPr id="101" name="Freeform 5"/>
            <p:cNvSpPr/>
            <p:nvPr/>
          </p:nvSpPr>
          <p:spPr bwMode="auto">
            <a:xfrm>
              <a:off x="7496615" y="14987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3" name="文本框 65"/>
            <p:cNvSpPr txBox="1"/>
            <p:nvPr/>
          </p:nvSpPr>
          <p:spPr>
            <a:xfrm>
              <a:off x="7404146" y="1513583"/>
              <a:ext cx="1000117" cy="615553"/>
            </a:xfrm>
            <a:prstGeom prst="rect">
              <a:avLst/>
            </a:prstGeom>
            <a:noFill/>
          </p:spPr>
          <p:txBody>
            <a:bodyPr wrap="square" rtlCol="0">
              <a:spAutoFit/>
            </a:bodyPr>
            <a:lstStyle/>
            <a:p>
              <a:pPr algn="ctr"/>
              <a:r>
                <a:rPr lang="en-US" altLang="zh-CN" sz="2400" dirty="0">
                  <a:solidFill>
                    <a:srgbClr val="0070C0"/>
                  </a:solidFill>
                  <a:latin typeface="微软雅黑" panose="020B0503020204020204" pitchFamily="34" charset="-122"/>
                  <a:ea typeface="微软雅黑" panose="020B0503020204020204" pitchFamily="34" charset="-122"/>
                </a:rPr>
                <a:t>03</a:t>
              </a:r>
              <a:endParaRPr lang="zh-CN" altLang="en-US" sz="2400" dirty="0">
                <a:solidFill>
                  <a:srgbClr val="0070C0"/>
                </a:solidFill>
                <a:latin typeface="微软雅黑" panose="020B0503020204020204" pitchFamily="34" charset="-122"/>
                <a:ea typeface="微软雅黑" panose="020B0503020204020204" pitchFamily="34" charset="-122"/>
              </a:endParaRPr>
            </a:p>
          </p:txBody>
        </p:sp>
      </p:grpSp>
      <p:grpSp>
        <p:nvGrpSpPr>
          <p:cNvPr id="105" name="组合 104"/>
          <p:cNvGrpSpPr/>
          <p:nvPr/>
        </p:nvGrpSpPr>
        <p:grpSpPr>
          <a:xfrm>
            <a:off x="5980153" y="3757560"/>
            <a:ext cx="750088" cy="561979"/>
            <a:chOff x="8100537" y="4679880"/>
            <a:chExt cx="1000117" cy="749305"/>
          </a:xfrm>
        </p:grpSpPr>
        <p:sp>
          <p:nvSpPr>
            <p:cNvPr id="106" name="Freeform 5"/>
            <p:cNvSpPr/>
            <p:nvPr/>
          </p:nvSpPr>
          <p:spPr bwMode="auto">
            <a:xfrm>
              <a:off x="8194377" y="46798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91440" tIns="45720" rIns="91440" bIns="45720" numCol="1" anchor="t" anchorCtr="0" compatLnSpc="1"/>
            <a:lstStyle/>
            <a:p>
              <a:endParaRPr lang="zh-CN" altLang="en-US">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8" name="文本框 68"/>
            <p:cNvSpPr txBox="1"/>
            <p:nvPr/>
          </p:nvSpPr>
          <p:spPr>
            <a:xfrm>
              <a:off x="8100537" y="4725572"/>
              <a:ext cx="1000117" cy="615553"/>
            </a:xfrm>
            <a:prstGeom prst="rect">
              <a:avLst/>
            </a:prstGeom>
            <a:noFill/>
          </p:spPr>
          <p:txBody>
            <a:bodyPr wrap="square" rtlCol="0">
              <a:spAutoFit/>
            </a:bodyPr>
            <a:lstStyle/>
            <a:p>
              <a:pPr algn="ctr"/>
              <a:r>
                <a:rPr lang="en-US" altLang="zh-CN" sz="2400" dirty="0">
                  <a:solidFill>
                    <a:srgbClr val="0070C0"/>
                  </a:solidFill>
                  <a:latin typeface="微软雅黑" panose="020B0503020204020204" pitchFamily="34" charset="-122"/>
                  <a:ea typeface="微软雅黑" panose="020B0503020204020204" pitchFamily="34" charset="-122"/>
                </a:rPr>
                <a:t>04</a:t>
              </a:r>
              <a:endParaRPr lang="zh-CN" altLang="en-US" sz="2400" dirty="0">
                <a:solidFill>
                  <a:srgbClr val="0070C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748692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250" fill="hold"/>
                                        <p:tgtEl>
                                          <p:spTgt spid="50"/>
                                        </p:tgtEl>
                                        <p:attrNameLst>
                                          <p:attrName>ppt_w</p:attrName>
                                        </p:attrNameLst>
                                      </p:cBhvr>
                                      <p:tavLst>
                                        <p:tav tm="0">
                                          <p:val>
                                            <p:fltVal val="0"/>
                                          </p:val>
                                        </p:tav>
                                        <p:tav tm="100000">
                                          <p:val>
                                            <p:strVal val="#ppt_w"/>
                                          </p:val>
                                        </p:tav>
                                      </p:tavLst>
                                    </p:anim>
                                    <p:anim calcmode="lin" valueType="num">
                                      <p:cBhvr>
                                        <p:cTn id="24" dur="250" fill="hold"/>
                                        <p:tgtEl>
                                          <p:spTgt spid="50"/>
                                        </p:tgtEl>
                                        <p:attrNameLst>
                                          <p:attrName>ppt_h</p:attrName>
                                        </p:attrNameLst>
                                      </p:cBhvr>
                                      <p:tavLst>
                                        <p:tav tm="0">
                                          <p:val>
                                            <p:fltVal val="0"/>
                                          </p:val>
                                        </p:tav>
                                        <p:tav tm="100000">
                                          <p:val>
                                            <p:strVal val="#ppt_h"/>
                                          </p:val>
                                        </p:tav>
                                      </p:tavLst>
                                    </p:anim>
                                    <p:animEffect transition="in" filter="fade">
                                      <p:cBhvr>
                                        <p:cTn id="25" dur="250"/>
                                        <p:tgtEl>
                                          <p:spTgt spid="50"/>
                                        </p:tgtEl>
                                      </p:cBhvr>
                                    </p:animEffect>
                                  </p:childTnLst>
                                </p:cTn>
                              </p:par>
                              <p:par>
                                <p:cTn id="26" presetID="53" presetClass="entr" presetSubtype="16" fill="hold" nodeType="withEffect">
                                  <p:stCondLst>
                                    <p:cond delay="1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250" fill="hold"/>
                                        <p:tgtEl>
                                          <p:spTgt spid="20"/>
                                        </p:tgtEl>
                                        <p:attrNameLst>
                                          <p:attrName>ppt_w</p:attrName>
                                        </p:attrNameLst>
                                      </p:cBhvr>
                                      <p:tavLst>
                                        <p:tav tm="0">
                                          <p:val>
                                            <p:fltVal val="0"/>
                                          </p:val>
                                        </p:tav>
                                        <p:tav tm="100000">
                                          <p:val>
                                            <p:strVal val="#ppt_w"/>
                                          </p:val>
                                        </p:tav>
                                      </p:tavLst>
                                    </p:anim>
                                    <p:anim calcmode="lin" valueType="num">
                                      <p:cBhvr>
                                        <p:cTn id="29" dur="250" fill="hold"/>
                                        <p:tgtEl>
                                          <p:spTgt spid="20"/>
                                        </p:tgtEl>
                                        <p:attrNameLst>
                                          <p:attrName>ppt_h</p:attrName>
                                        </p:attrNameLst>
                                      </p:cBhvr>
                                      <p:tavLst>
                                        <p:tav tm="0">
                                          <p:val>
                                            <p:fltVal val="0"/>
                                          </p:val>
                                        </p:tav>
                                        <p:tav tm="100000">
                                          <p:val>
                                            <p:strVal val="#ppt_h"/>
                                          </p:val>
                                        </p:tav>
                                      </p:tavLst>
                                    </p:anim>
                                    <p:animEffect transition="in" filter="fade">
                                      <p:cBhvr>
                                        <p:cTn id="30" dur="250"/>
                                        <p:tgtEl>
                                          <p:spTgt spid="20"/>
                                        </p:tgtEl>
                                      </p:cBhvr>
                                    </p:animEffect>
                                  </p:childTnLst>
                                </p:cTn>
                              </p:par>
                              <p:par>
                                <p:cTn id="31" presetID="53" presetClass="entr" presetSubtype="16" fill="hold" nodeType="withEffect">
                                  <p:stCondLst>
                                    <p:cond delay="200"/>
                                  </p:stCondLst>
                                  <p:childTnLst>
                                    <p:set>
                                      <p:cBhvr>
                                        <p:cTn id="32" dur="1" fill="hold">
                                          <p:stCondLst>
                                            <p:cond delay="0"/>
                                          </p:stCondLst>
                                        </p:cTn>
                                        <p:tgtEl>
                                          <p:spTgt spid="23"/>
                                        </p:tgtEl>
                                        <p:attrNameLst>
                                          <p:attrName>style.visibility</p:attrName>
                                        </p:attrNameLst>
                                      </p:cBhvr>
                                      <p:to>
                                        <p:strVal val="visible"/>
                                      </p:to>
                                    </p:set>
                                    <p:anim calcmode="lin" valueType="num">
                                      <p:cBhvr>
                                        <p:cTn id="33" dur="250" fill="hold"/>
                                        <p:tgtEl>
                                          <p:spTgt spid="23"/>
                                        </p:tgtEl>
                                        <p:attrNameLst>
                                          <p:attrName>ppt_w</p:attrName>
                                        </p:attrNameLst>
                                      </p:cBhvr>
                                      <p:tavLst>
                                        <p:tav tm="0">
                                          <p:val>
                                            <p:fltVal val="0"/>
                                          </p:val>
                                        </p:tav>
                                        <p:tav tm="100000">
                                          <p:val>
                                            <p:strVal val="#ppt_w"/>
                                          </p:val>
                                        </p:tav>
                                      </p:tavLst>
                                    </p:anim>
                                    <p:anim calcmode="lin" valueType="num">
                                      <p:cBhvr>
                                        <p:cTn id="34" dur="250" fill="hold"/>
                                        <p:tgtEl>
                                          <p:spTgt spid="23"/>
                                        </p:tgtEl>
                                        <p:attrNameLst>
                                          <p:attrName>ppt_h</p:attrName>
                                        </p:attrNameLst>
                                      </p:cBhvr>
                                      <p:tavLst>
                                        <p:tav tm="0">
                                          <p:val>
                                            <p:fltVal val="0"/>
                                          </p:val>
                                        </p:tav>
                                        <p:tav tm="100000">
                                          <p:val>
                                            <p:strVal val="#ppt_h"/>
                                          </p:val>
                                        </p:tav>
                                      </p:tavLst>
                                    </p:anim>
                                    <p:animEffect transition="in" filter="fade">
                                      <p:cBhvr>
                                        <p:cTn id="35" dur="250"/>
                                        <p:tgtEl>
                                          <p:spTgt spid="23"/>
                                        </p:tgtEl>
                                      </p:cBhvr>
                                    </p:animEffect>
                                  </p:childTnLst>
                                </p:cTn>
                              </p:par>
                              <p:par>
                                <p:cTn id="36" presetID="53" presetClass="entr" presetSubtype="16" fill="hold" nodeType="withEffect">
                                  <p:stCondLst>
                                    <p:cond delay="300"/>
                                  </p:stCondLst>
                                  <p:childTnLst>
                                    <p:set>
                                      <p:cBhvr>
                                        <p:cTn id="37" dur="1" fill="hold">
                                          <p:stCondLst>
                                            <p:cond delay="0"/>
                                          </p:stCondLst>
                                        </p:cTn>
                                        <p:tgtEl>
                                          <p:spTgt spid="35"/>
                                        </p:tgtEl>
                                        <p:attrNameLst>
                                          <p:attrName>style.visibility</p:attrName>
                                        </p:attrNameLst>
                                      </p:cBhvr>
                                      <p:to>
                                        <p:strVal val="visible"/>
                                      </p:to>
                                    </p:set>
                                    <p:anim calcmode="lin" valueType="num">
                                      <p:cBhvr>
                                        <p:cTn id="38" dur="250" fill="hold"/>
                                        <p:tgtEl>
                                          <p:spTgt spid="35"/>
                                        </p:tgtEl>
                                        <p:attrNameLst>
                                          <p:attrName>ppt_w</p:attrName>
                                        </p:attrNameLst>
                                      </p:cBhvr>
                                      <p:tavLst>
                                        <p:tav tm="0">
                                          <p:val>
                                            <p:fltVal val="0"/>
                                          </p:val>
                                        </p:tav>
                                        <p:tav tm="100000">
                                          <p:val>
                                            <p:strVal val="#ppt_w"/>
                                          </p:val>
                                        </p:tav>
                                      </p:tavLst>
                                    </p:anim>
                                    <p:anim calcmode="lin" valueType="num">
                                      <p:cBhvr>
                                        <p:cTn id="39" dur="250" fill="hold"/>
                                        <p:tgtEl>
                                          <p:spTgt spid="35"/>
                                        </p:tgtEl>
                                        <p:attrNameLst>
                                          <p:attrName>ppt_h</p:attrName>
                                        </p:attrNameLst>
                                      </p:cBhvr>
                                      <p:tavLst>
                                        <p:tav tm="0">
                                          <p:val>
                                            <p:fltVal val="0"/>
                                          </p:val>
                                        </p:tav>
                                        <p:tav tm="100000">
                                          <p:val>
                                            <p:strVal val="#ppt_h"/>
                                          </p:val>
                                        </p:tav>
                                      </p:tavLst>
                                    </p:anim>
                                    <p:animEffect transition="in" filter="fade">
                                      <p:cBhvr>
                                        <p:cTn id="40" dur="250"/>
                                        <p:tgtEl>
                                          <p:spTgt spid="35"/>
                                        </p:tgtEl>
                                      </p:cBhvr>
                                    </p:animEffect>
                                  </p:childTnLst>
                                </p:cTn>
                              </p:par>
                              <p:par>
                                <p:cTn id="41" presetID="23" presetClass="entr" presetSubtype="288" fill="hold" nodeType="withEffect">
                                  <p:stCondLst>
                                    <p:cond delay="300"/>
                                  </p:stCondLst>
                                  <p:childTnLst>
                                    <p:set>
                                      <p:cBhvr>
                                        <p:cTn id="42" dur="1" fill="hold">
                                          <p:stCondLst>
                                            <p:cond delay="0"/>
                                          </p:stCondLst>
                                        </p:cTn>
                                        <p:tgtEl>
                                          <p:spTgt spid="51"/>
                                        </p:tgtEl>
                                        <p:attrNameLst>
                                          <p:attrName>style.visibility</p:attrName>
                                        </p:attrNameLst>
                                      </p:cBhvr>
                                      <p:to>
                                        <p:strVal val="visible"/>
                                      </p:to>
                                    </p:set>
                                    <p:anim calcmode="lin" valueType="num">
                                      <p:cBhvr>
                                        <p:cTn id="43" dur="250" fill="hold"/>
                                        <p:tgtEl>
                                          <p:spTgt spid="51"/>
                                        </p:tgtEl>
                                        <p:attrNameLst>
                                          <p:attrName>ppt_w</p:attrName>
                                        </p:attrNameLst>
                                      </p:cBhvr>
                                      <p:tavLst>
                                        <p:tav tm="0">
                                          <p:val>
                                            <p:strVal val="4/3*#ppt_w"/>
                                          </p:val>
                                        </p:tav>
                                        <p:tav tm="100000">
                                          <p:val>
                                            <p:strVal val="#ppt_w"/>
                                          </p:val>
                                        </p:tav>
                                      </p:tavLst>
                                    </p:anim>
                                    <p:anim calcmode="lin" valueType="num">
                                      <p:cBhvr>
                                        <p:cTn id="44" dur="250" fill="hold"/>
                                        <p:tgtEl>
                                          <p:spTgt spid="51"/>
                                        </p:tgtEl>
                                        <p:attrNameLst>
                                          <p:attrName>ppt_h</p:attrName>
                                        </p:attrNameLst>
                                      </p:cBhvr>
                                      <p:tavLst>
                                        <p:tav tm="0">
                                          <p:val>
                                            <p:strVal val="4/3*#ppt_h"/>
                                          </p:val>
                                        </p:tav>
                                        <p:tav tm="100000">
                                          <p:val>
                                            <p:strVal val="#ppt_h"/>
                                          </p:val>
                                        </p:tav>
                                      </p:tavLst>
                                    </p:anim>
                                  </p:childTnLst>
                                </p:cTn>
                              </p:par>
                              <p:par>
                                <p:cTn id="45" presetID="53" presetClass="entr" presetSubtype="16" fill="hold" nodeType="withEffect">
                                  <p:stCondLst>
                                    <p:cond delay="4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250" fill="hold"/>
                                        <p:tgtEl>
                                          <p:spTgt spid="38"/>
                                        </p:tgtEl>
                                        <p:attrNameLst>
                                          <p:attrName>ppt_w</p:attrName>
                                        </p:attrNameLst>
                                      </p:cBhvr>
                                      <p:tavLst>
                                        <p:tav tm="0">
                                          <p:val>
                                            <p:fltVal val="0"/>
                                          </p:val>
                                        </p:tav>
                                        <p:tav tm="100000">
                                          <p:val>
                                            <p:strVal val="#ppt_w"/>
                                          </p:val>
                                        </p:tav>
                                      </p:tavLst>
                                    </p:anim>
                                    <p:anim calcmode="lin" valueType="num">
                                      <p:cBhvr>
                                        <p:cTn id="48" dur="250" fill="hold"/>
                                        <p:tgtEl>
                                          <p:spTgt spid="38"/>
                                        </p:tgtEl>
                                        <p:attrNameLst>
                                          <p:attrName>ppt_h</p:attrName>
                                        </p:attrNameLst>
                                      </p:cBhvr>
                                      <p:tavLst>
                                        <p:tav tm="0">
                                          <p:val>
                                            <p:fltVal val="0"/>
                                          </p:val>
                                        </p:tav>
                                        <p:tav tm="100000">
                                          <p:val>
                                            <p:strVal val="#ppt_h"/>
                                          </p:val>
                                        </p:tav>
                                      </p:tavLst>
                                    </p:anim>
                                    <p:animEffect transition="in" filter="fade">
                                      <p:cBhvr>
                                        <p:cTn id="49" dur="250"/>
                                        <p:tgtEl>
                                          <p:spTgt spid="3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47"/>
                                        </p:tgtEl>
                                        <p:attrNameLst>
                                          <p:attrName>style.visibility</p:attrName>
                                        </p:attrNameLst>
                                      </p:cBhvr>
                                      <p:to>
                                        <p:strVal val="visible"/>
                                      </p:to>
                                    </p:set>
                                    <p:anim calcmode="lin" valueType="num">
                                      <p:cBhvr>
                                        <p:cTn id="52" dur="250" fill="hold"/>
                                        <p:tgtEl>
                                          <p:spTgt spid="47"/>
                                        </p:tgtEl>
                                        <p:attrNameLst>
                                          <p:attrName>ppt_w</p:attrName>
                                        </p:attrNameLst>
                                      </p:cBhvr>
                                      <p:tavLst>
                                        <p:tav tm="0">
                                          <p:val>
                                            <p:fltVal val="0"/>
                                          </p:val>
                                        </p:tav>
                                        <p:tav tm="100000">
                                          <p:val>
                                            <p:strVal val="#ppt_w"/>
                                          </p:val>
                                        </p:tav>
                                      </p:tavLst>
                                    </p:anim>
                                    <p:anim calcmode="lin" valueType="num">
                                      <p:cBhvr>
                                        <p:cTn id="53" dur="250" fill="hold"/>
                                        <p:tgtEl>
                                          <p:spTgt spid="47"/>
                                        </p:tgtEl>
                                        <p:attrNameLst>
                                          <p:attrName>ppt_h</p:attrName>
                                        </p:attrNameLst>
                                      </p:cBhvr>
                                      <p:tavLst>
                                        <p:tav tm="0">
                                          <p:val>
                                            <p:fltVal val="0"/>
                                          </p:val>
                                        </p:tav>
                                        <p:tav tm="100000">
                                          <p:val>
                                            <p:strVal val="#ppt_h"/>
                                          </p:val>
                                        </p:tav>
                                      </p:tavLst>
                                    </p:anim>
                                    <p:animEffect transition="in" filter="fade">
                                      <p:cBhvr>
                                        <p:cTn id="54" dur="250"/>
                                        <p:tgtEl>
                                          <p:spTgt spid="47"/>
                                        </p:tgtEl>
                                      </p:cBhvr>
                                    </p:animEffect>
                                  </p:childTnLst>
                                </p:cTn>
                              </p:par>
                              <p:par>
                                <p:cTn id="55" presetID="53" presetClass="entr" presetSubtype="16" fill="hold" grpId="0" nodeType="withEffect">
                                  <p:stCondLst>
                                    <p:cond delay="600"/>
                                  </p:stCondLst>
                                  <p:childTnLst>
                                    <p:set>
                                      <p:cBhvr>
                                        <p:cTn id="56" dur="1" fill="hold">
                                          <p:stCondLst>
                                            <p:cond delay="0"/>
                                          </p:stCondLst>
                                        </p:cTn>
                                        <p:tgtEl>
                                          <p:spTgt spid="49"/>
                                        </p:tgtEl>
                                        <p:attrNameLst>
                                          <p:attrName>style.visibility</p:attrName>
                                        </p:attrNameLst>
                                      </p:cBhvr>
                                      <p:to>
                                        <p:strVal val="visible"/>
                                      </p:to>
                                    </p:set>
                                    <p:anim calcmode="lin" valueType="num">
                                      <p:cBhvr>
                                        <p:cTn id="57" dur="250" fill="hold"/>
                                        <p:tgtEl>
                                          <p:spTgt spid="49"/>
                                        </p:tgtEl>
                                        <p:attrNameLst>
                                          <p:attrName>ppt_w</p:attrName>
                                        </p:attrNameLst>
                                      </p:cBhvr>
                                      <p:tavLst>
                                        <p:tav tm="0">
                                          <p:val>
                                            <p:fltVal val="0"/>
                                          </p:val>
                                        </p:tav>
                                        <p:tav tm="100000">
                                          <p:val>
                                            <p:strVal val="#ppt_w"/>
                                          </p:val>
                                        </p:tav>
                                      </p:tavLst>
                                    </p:anim>
                                    <p:anim calcmode="lin" valueType="num">
                                      <p:cBhvr>
                                        <p:cTn id="58" dur="250" fill="hold"/>
                                        <p:tgtEl>
                                          <p:spTgt spid="49"/>
                                        </p:tgtEl>
                                        <p:attrNameLst>
                                          <p:attrName>ppt_h</p:attrName>
                                        </p:attrNameLst>
                                      </p:cBhvr>
                                      <p:tavLst>
                                        <p:tav tm="0">
                                          <p:val>
                                            <p:fltVal val="0"/>
                                          </p:val>
                                        </p:tav>
                                        <p:tav tm="100000">
                                          <p:val>
                                            <p:strVal val="#ppt_h"/>
                                          </p:val>
                                        </p:tav>
                                      </p:tavLst>
                                    </p:anim>
                                    <p:animEffect transition="in" filter="fade">
                                      <p:cBhvr>
                                        <p:cTn id="59" dur="250"/>
                                        <p:tgtEl>
                                          <p:spTgt spid="49"/>
                                        </p:tgtEl>
                                      </p:cBhvr>
                                    </p:animEffect>
                                  </p:childTnLst>
                                </p:cTn>
                              </p:par>
                              <p:par>
                                <p:cTn id="60" presetID="53" presetClass="entr" presetSubtype="16" fill="hold" nodeType="withEffect">
                                  <p:stCondLst>
                                    <p:cond delay="600"/>
                                  </p:stCondLst>
                                  <p:childTnLst>
                                    <p:set>
                                      <p:cBhvr>
                                        <p:cTn id="61" dur="1" fill="hold">
                                          <p:stCondLst>
                                            <p:cond delay="0"/>
                                          </p:stCondLst>
                                        </p:cTn>
                                        <p:tgtEl>
                                          <p:spTgt spid="90"/>
                                        </p:tgtEl>
                                        <p:attrNameLst>
                                          <p:attrName>style.visibility</p:attrName>
                                        </p:attrNameLst>
                                      </p:cBhvr>
                                      <p:to>
                                        <p:strVal val="visible"/>
                                      </p:to>
                                    </p:set>
                                    <p:anim calcmode="lin" valueType="num">
                                      <p:cBhvr>
                                        <p:cTn id="62" dur="250" fill="hold"/>
                                        <p:tgtEl>
                                          <p:spTgt spid="90"/>
                                        </p:tgtEl>
                                        <p:attrNameLst>
                                          <p:attrName>ppt_w</p:attrName>
                                        </p:attrNameLst>
                                      </p:cBhvr>
                                      <p:tavLst>
                                        <p:tav tm="0">
                                          <p:val>
                                            <p:fltVal val="0"/>
                                          </p:val>
                                        </p:tav>
                                        <p:tav tm="100000">
                                          <p:val>
                                            <p:strVal val="#ppt_w"/>
                                          </p:val>
                                        </p:tav>
                                      </p:tavLst>
                                    </p:anim>
                                    <p:anim calcmode="lin" valueType="num">
                                      <p:cBhvr>
                                        <p:cTn id="63" dur="250" fill="hold"/>
                                        <p:tgtEl>
                                          <p:spTgt spid="90"/>
                                        </p:tgtEl>
                                        <p:attrNameLst>
                                          <p:attrName>ppt_h</p:attrName>
                                        </p:attrNameLst>
                                      </p:cBhvr>
                                      <p:tavLst>
                                        <p:tav tm="0">
                                          <p:val>
                                            <p:fltVal val="0"/>
                                          </p:val>
                                        </p:tav>
                                        <p:tav tm="100000">
                                          <p:val>
                                            <p:strVal val="#ppt_h"/>
                                          </p:val>
                                        </p:tav>
                                      </p:tavLst>
                                    </p:anim>
                                    <p:animEffect transition="in" filter="fade">
                                      <p:cBhvr>
                                        <p:cTn id="64" dur="250"/>
                                        <p:tgtEl>
                                          <p:spTgt spid="90"/>
                                        </p:tgtEl>
                                      </p:cBhvr>
                                    </p:animEffect>
                                  </p:childTnLst>
                                </p:cTn>
                              </p:par>
                              <p:par>
                                <p:cTn id="65" presetID="53" presetClass="entr" presetSubtype="16" fill="hold" nodeType="withEffect">
                                  <p:stCondLst>
                                    <p:cond delay="700"/>
                                  </p:stCondLst>
                                  <p:childTnLst>
                                    <p:set>
                                      <p:cBhvr>
                                        <p:cTn id="66" dur="1" fill="hold">
                                          <p:stCondLst>
                                            <p:cond delay="0"/>
                                          </p:stCondLst>
                                        </p:cTn>
                                        <p:tgtEl>
                                          <p:spTgt spid="29"/>
                                        </p:tgtEl>
                                        <p:attrNameLst>
                                          <p:attrName>style.visibility</p:attrName>
                                        </p:attrNameLst>
                                      </p:cBhvr>
                                      <p:to>
                                        <p:strVal val="visible"/>
                                      </p:to>
                                    </p:set>
                                    <p:anim calcmode="lin" valueType="num">
                                      <p:cBhvr>
                                        <p:cTn id="67" dur="250" fill="hold"/>
                                        <p:tgtEl>
                                          <p:spTgt spid="29"/>
                                        </p:tgtEl>
                                        <p:attrNameLst>
                                          <p:attrName>ppt_w</p:attrName>
                                        </p:attrNameLst>
                                      </p:cBhvr>
                                      <p:tavLst>
                                        <p:tav tm="0">
                                          <p:val>
                                            <p:fltVal val="0"/>
                                          </p:val>
                                        </p:tav>
                                        <p:tav tm="100000">
                                          <p:val>
                                            <p:strVal val="#ppt_w"/>
                                          </p:val>
                                        </p:tav>
                                      </p:tavLst>
                                    </p:anim>
                                    <p:anim calcmode="lin" valueType="num">
                                      <p:cBhvr>
                                        <p:cTn id="68" dur="250" fill="hold"/>
                                        <p:tgtEl>
                                          <p:spTgt spid="29"/>
                                        </p:tgtEl>
                                        <p:attrNameLst>
                                          <p:attrName>ppt_h</p:attrName>
                                        </p:attrNameLst>
                                      </p:cBhvr>
                                      <p:tavLst>
                                        <p:tav tm="0">
                                          <p:val>
                                            <p:fltVal val="0"/>
                                          </p:val>
                                        </p:tav>
                                        <p:tav tm="100000">
                                          <p:val>
                                            <p:strVal val="#ppt_h"/>
                                          </p:val>
                                        </p:tav>
                                      </p:tavLst>
                                    </p:anim>
                                    <p:animEffect transition="in" filter="fade">
                                      <p:cBhvr>
                                        <p:cTn id="69" dur="250"/>
                                        <p:tgtEl>
                                          <p:spTgt spid="29"/>
                                        </p:tgtEl>
                                      </p:cBhvr>
                                    </p:animEffect>
                                  </p:childTnLst>
                                </p:cTn>
                              </p:par>
                              <p:par>
                                <p:cTn id="70" presetID="23" presetClass="entr" presetSubtype="288" fill="hold" nodeType="withEffect">
                                  <p:stCondLst>
                                    <p:cond delay="700"/>
                                  </p:stCondLst>
                                  <p:childTnLst>
                                    <p:set>
                                      <p:cBhvr>
                                        <p:cTn id="71" dur="1" fill="hold">
                                          <p:stCondLst>
                                            <p:cond delay="0"/>
                                          </p:stCondLst>
                                        </p:cTn>
                                        <p:tgtEl>
                                          <p:spTgt spid="71"/>
                                        </p:tgtEl>
                                        <p:attrNameLst>
                                          <p:attrName>style.visibility</p:attrName>
                                        </p:attrNameLst>
                                      </p:cBhvr>
                                      <p:to>
                                        <p:strVal val="visible"/>
                                      </p:to>
                                    </p:set>
                                    <p:anim calcmode="lin" valueType="num">
                                      <p:cBhvr>
                                        <p:cTn id="72" dur="250" fill="hold"/>
                                        <p:tgtEl>
                                          <p:spTgt spid="71"/>
                                        </p:tgtEl>
                                        <p:attrNameLst>
                                          <p:attrName>ppt_w</p:attrName>
                                        </p:attrNameLst>
                                      </p:cBhvr>
                                      <p:tavLst>
                                        <p:tav tm="0">
                                          <p:val>
                                            <p:strVal val="4/3*#ppt_w"/>
                                          </p:val>
                                        </p:tav>
                                        <p:tav tm="100000">
                                          <p:val>
                                            <p:strVal val="#ppt_w"/>
                                          </p:val>
                                        </p:tav>
                                      </p:tavLst>
                                    </p:anim>
                                    <p:anim calcmode="lin" valueType="num">
                                      <p:cBhvr>
                                        <p:cTn id="73" dur="250" fill="hold"/>
                                        <p:tgtEl>
                                          <p:spTgt spid="71"/>
                                        </p:tgtEl>
                                        <p:attrNameLst>
                                          <p:attrName>ppt_h</p:attrName>
                                        </p:attrNameLst>
                                      </p:cBhvr>
                                      <p:tavLst>
                                        <p:tav tm="0">
                                          <p:val>
                                            <p:strVal val="4/3*#ppt_h"/>
                                          </p:val>
                                        </p:tav>
                                        <p:tav tm="100000">
                                          <p:val>
                                            <p:strVal val="#ppt_h"/>
                                          </p:val>
                                        </p:tav>
                                      </p:tavLst>
                                    </p:anim>
                                  </p:childTnLst>
                                </p:cTn>
                              </p:par>
                              <p:par>
                                <p:cTn id="74" presetID="53" presetClass="entr" presetSubtype="16" fill="hold" nodeType="withEffect">
                                  <p:stCondLst>
                                    <p:cond delay="800"/>
                                  </p:stCondLst>
                                  <p:childTnLst>
                                    <p:set>
                                      <p:cBhvr>
                                        <p:cTn id="75" dur="1" fill="hold">
                                          <p:stCondLst>
                                            <p:cond delay="0"/>
                                          </p:stCondLst>
                                        </p:cTn>
                                        <p:tgtEl>
                                          <p:spTgt spid="26"/>
                                        </p:tgtEl>
                                        <p:attrNameLst>
                                          <p:attrName>style.visibility</p:attrName>
                                        </p:attrNameLst>
                                      </p:cBhvr>
                                      <p:to>
                                        <p:strVal val="visible"/>
                                      </p:to>
                                    </p:set>
                                    <p:anim calcmode="lin" valueType="num">
                                      <p:cBhvr>
                                        <p:cTn id="76" dur="250" fill="hold"/>
                                        <p:tgtEl>
                                          <p:spTgt spid="26"/>
                                        </p:tgtEl>
                                        <p:attrNameLst>
                                          <p:attrName>ppt_w</p:attrName>
                                        </p:attrNameLst>
                                      </p:cBhvr>
                                      <p:tavLst>
                                        <p:tav tm="0">
                                          <p:val>
                                            <p:fltVal val="0"/>
                                          </p:val>
                                        </p:tav>
                                        <p:tav tm="100000">
                                          <p:val>
                                            <p:strVal val="#ppt_w"/>
                                          </p:val>
                                        </p:tav>
                                      </p:tavLst>
                                    </p:anim>
                                    <p:anim calcmode="lin" valueType="num">
                                      <p:cBhvr>
                                        <p:cTn id="77" dur="250" fill="hold"/>
                                        <p:tgtEl>
                                          <p:spTgt spid="26"/>
                                        </p:tgtEl>
                                        <p:attrNameLst>
                                          <p:attrName>ppt_h</p:attrName>
                                        </p:attrNameLst>
                                      </p:cBhvr>
                                      <p:tavLst>
                                        <p:tav tm="0">
                                          <p:val>
                                            <p:fltVal val="0"/>
                                          </p:val>
                                        </p:tav>
                                        <p:tav tm="100000">
                                          <p:val>
                                            <p:strVal val="#ppt_h"/>
                                          </p:val>
                                        </p:tav>
                                      </p:tavLst>
                                    </p:anim>
                                    <p:animEffect transition="in" filter="fade">
                                      <p:cBhvr>
                                        <p:cTn id="78" dur="250"/>
                                        <p:tgtEl>
                                          <p:spTgt spid="26"/>
                                        </p:tgtEl>
                                      </p:cBhvr>
                                    </p:animEffect>
                                  </p:childTnLst>
                                </p:cTn>
                              </p:par>
                              <p:par>
                                <p:cTn id="79" presetID="53" presetClass="entr" presetSubtype="16" fill="hold" nodeType="withEffect">
                                  <p:stCondLst>
                                    <p:cond delay="900"/>
                                  </p:stCondLst>
                                  <p:childTnLst>
                                    <p:set>
                                      <p:cBhvr>
                                        <p:cTn id="80" dur="1" fill="hold">
                                          <p:stCondLst>
                                            <p:cond delay="0"/>
                                          </p:stCondLst>
                                        </p:cTn>
                                        <p:tgtEl>
                                          <p:spTgt spid="32"/>
                                        </p:tgtEl>
                                        <p:attrNameLst>
                                          <p:attrName>style.visibility</p:attrName>
                                        </p:attrNameLst>
                                      </p:cBhvr>
                                      <p:to>
                                        <p:strVal val="visible"/>
                                      </p:to>
                                    </p:set>
                                    <p:anim calcmode="lin" valueType="num">
                                      <p:cBhvr>
                                        <p:cTn id="81" dur="250" fill="hold"/>
                                        <p:tgtEl>
                                          <p:spTgt spid="32"/>
                                        </p:tgtEl>
                                        <p:attrNameLst>
                                          <p:attrName>ppt_w</p:attrName>
                                        </p:attrNameLst>
                                      </p:cBhvr>
                                      <p:tavLst>
                                        <p:tav tm="0">
                                          <p:val>
                                            <p:fltVal val="0"/>
                                          </p:val>
                                        </p:tav>
                                        <p:tav tm="100000">
                                          <p:val>
                                            <p:strVal val="#ppt_w"/>
                                          </p:val>
                                        </p:tav>
                                      </p:tavLst>
                                    </p:anim>
                                    <p:anim calcmode="lin" valueType="num">
                                      <p:cBhvr>
                                        <p:cTn id="82" dur="250" fill="hold"/>
                                        <p:tgtEl>
                                          <p:spTgt spid="32"/>
                                        </p:tgtEl>
                                        <p:attrNameLst>
                                          <p:attrName>ppt_h</p:attrName>
                                        </p:attrNameLst>
                                      </p:cBhvr>
                                      <p:tavLst>
                                        <p:tav tm="0">
                                          <p:val>
                                            <p:fltVal val="0"/>
                                          </p:val>
                                        </p:tav>
                                        <p:tav tm="100000">
                                          <p:val>
                                            <p:strVal val="#ppt_h"/>
                                          </p:val>
                                        </p:tav>
                                      </p:tavLst>
                                    </p:anim>
                                    <p:animEffect transition="in" filter="fade">
                                      <p:cBhvr>
                                        <p:cTn id="83" dur="250"/>
                                        <p:tgtEl>
                                          <p:spTgt spid="32"/>
                                        </p:tgtEl>
                                      </p:cBhvr>
                                    </p:animEffect>
                                  </p:childTnLst>
                                </p:cTn>
                              </p:par>
                              <p:par>
                                <p:cTn id="84" presetID="53" presetClass="entr" presetSubtype="16" fill="hold" nodeType="withEffect">
                                  <p:stCondLst>
                                    <p:cond delay="1000"/>
                                  </p:stCondLst>
                                  <p:childTnLst>
                                    <p:set>
                                      <p:cBhvr>
                                        <p:cTn id="85" dur="1" fill="hold">
                                          <p:stCondLst>
                                            <p:cond delay="0"/>
                                          </p:stCondLst>
                                        </p:cTn>
                                        <p:tgtEl>
                                          <p:spTgt spid="44"/>
                                        </p:tgtEl>
                                        <p:attrNameLst>
                                          <p:attrName>style.visibility</p:attrName>
                                        </p:attrNameLst>
                                      </p:cBhvr>
                                      <p:to>
                                        <p:strVal val="visible"/>
                                      </p:to>
                                    </p:set>
                                    <p:anim calcmode="lin" valueType="num">
                                      <p:cBhvr>
                                        <p:cTn id="86" dur="250" fill="hold"/>
                                        <p:tgtEl>
                                          <p:spTgt spid="44"/>
                                        </p:tgtEl>
                                        <p:attrNameLst>
                                          <p:attrName>ppt_w</p:attrName>
                                        </p:attrNameLst>
                                      </p:cBhvr>
                                      <p:tavLst>
                                        <p:tav tm="0">
                                          <p:val>
                                            <p:fltVal val="0"/>
                                          </p:val>
                                        </p:tav>
                                        <p:tav tm="100000">
                                          <p:val>
                                            <p:strVal val="#ppt_w"/>
                                          </p:val>
                                        </p:tav>
                                      </p:tavLst>
                                    </p:anim>
                                    <p:anim calcmode="lin" valueType="num">
                                      <p:cBhvr>
                                        <p:cTn id="87" dur="250" fill="hold"/>
                                        <p:tgtEl>
                                          <p:spTgt spid="44"/>
                                        </p:tgtEl>
                                        <p:attrNameLst>
                                          <p:attrName>ppt_h</p:attrName>
                                        </p:attrNameLst>
                                      </p:cBhvr>
                                      <p:tavLst>
                                        <p:tav tm="0">
                                          <p:val>
                                            <p:fltVal val="0"/>
                                          </p:val>
                                        </p:tav>
                                        <p:tav tm="100000">
                                          <p:val>
                                            <p:strVal val="#ppt_h"/>
                                          </p:val>
                                        </p:tav>
                                      </p:tavLst>
                                    </p:anim>
                                    <p:animEffect transition="in" filter="fade">
                                      <p:cBhvr>
                                        <p:cTn id="88" dur="250"/>
                                        <p:tgtEl>
                                          <p:spTgt spid="44"/>
                                        </p:tgtEl>
                                      </p:cBhvr>
                                    </p:animEffect>
                                  </p:childTnLst>
                                </p:cTn>
                              </p:par>
                              <p:par>
                                <p:cTn id="89" presetID="53" presetClass="entr" presetSubtype="16" fill="hold" nodeType="withEffect">
                                  <p:stCondLst>
                                    <p:cond delay="1000"/>
                                  </p:stCondLst>
                                  <p:childTnLst>
                                    <p:set>
                                      <p:cBhvr>
                                        <p:cTn id="90" dur="1" fill="hold">
                                          <p:stCondLst>
                                            <p:cond delay="0"/>
                                          </p:stCondLst>
                                        </p:cTn>
                                        <p:tgtEl>
                                          <p:spTgt spid="95"/>
                                        </p:tgtEl>
                                        <p:attrNameLst>
                                          <p:attrName>style.visibility</p:attrName>
                                        </p:attrNameLst>
                                      </p:cBhvr>
                                      <p:to>
                                        <p:strVal val="visible"/>
                                      </p:to>
                                    </p:set>
                                    <p:anim calcmode="lin" valueType="num">
                                      <p:cBhvr>
                                        <p:cTn id="91" dur="250" fill="hold"/>
                                        <p:tgtEl>
                                          <p:spTgt spid="95"/>
                                        </p:tgtEl>
                                        <p:attrNameLst>
                                          <p:attrName>ppt_w</p:attrName>
                                        </p:attrNameLst>
                                      </p:cBhvr>
                                      <p:tavLst>
                                        <p:tav tm="0">
                                          <p:val>
                                            <p:fltVal val="0"/>
                                          </p:val>
                                        </p:tav>
                                        <p:tav tm="100000">
                                          <p:val>
                                            <p:strVal val="#ppt_w"/>
                                          </p:val>
                                        </p:tav>
                                      </p:tavLst>
                                    </p:anim>
                                    <p:anim calcmode="lin" valueType="num">
                                      <p:cBhvr>
                                        <p:cTn id="92" dur="250" fill="hold"/>
                                        <p:tgtEl>
                                          <p:spTgt spid="95"/>
                                        </p:tgtEl>
                                        <p:attrNameLst>
                                          <p:attrName>ppt_h</p:attrName>
                                        </p:attrNameLst>
                                      </p:cBhvr>
                                      <p:tavLst>
                                        <p:tav tm="0">
                                          <p:val>
                                            <p:fltVal val="0"/>
                                          </p:val>
                                        </p:tav>
                                        <p:tav tm="100000">
                                          <p:val>
                                            <p:strVal val="#ppt_h"/>
                                          </p:val>
                                        </p:tav>
                                      </p:tavLst>
                                    </p:anim>
                                    <p:animEffect transition="in" filter="fade">
                                      <p:cBhvr>
                                        <p:cTn id="93" dur="250"/>
                                        <p:tgtEl>
                                          <p:spTgt spid="95"/>
                                        </p:tgtEl>
                                      </p:cBhvr>
                                    </p:animEffect>
                                  </p:childTnLst>
                                </p:cTn>
                              </p:par>
                              <p:par>
                                <p:cTn id="94" presetID="53" presetClass="entr" presetSubtype="16" fill="hold" nodeType="withEffect">
                                  <p:stCondLst>
                                    <p:cond delay="1100"/>
                                  </p:stCondLst>
                                  <p:childTnLst>
                                    <p:set>
                                      <p:cBhvr>
                                        <p:cTn id="95" dur="1" fill="hold">
                                          <p:stCondLst>
                                            <p:cond delay="0"/>
                                          </p:stCondLst>
                                        </p:cTn>
                                        <p:tgtEl>
                                          <p:spTgt spid="41"/>
                                        </p:tgtEl>
                                        <p:attrNameLst>
                                          <p:attrName>style.visibility</p:attrName>
                                        </p:attrNameLst>
                                      </p:cBhvr>
                                      <p:to>
                                        <p:strVal val="visible"/>
                                      </p:to>
                                    </p:set>
                                    <p:anim calcmode="lin" valueType="num">
                                      <p:cBhvr>
                                        <p:cTn id="96" dur="250" fill="hold"/>
                                        <p:tgtEl>
                                          <p:spTgt spid="41"/>
                                        </p:tgtEl>
                                        <p:attrNameLst>
                                          <p:attrName>ppt_w</p:attrName>
                                        </p:attrNameLst>
                                      </p:cBhvr>
                                      <p:tavLst>
                                        <p:tav tm="0">
                                          <p:val>
                                            <p:fltVal val="0"/>
                                          </p:val>
                                        </p:tav>
                                        <p:tav tm="100000">
                                          <p:val>
                                            <p:strVal val="#ppt_w"/>
                                          </p:val>
                                        </p:tav>
                                      </p:tavLst>
                                    </p:anim>
                                    <p:anim calcmode="lin" valueType="num">
                                      <p:cBhvr>
                                        <p:cTn id="97" dur="250" fill="hold"/>
                                        <p:tgtEl>
                                          <p:spTgt spid="41"/>
                                        </p:tgtEl>
                                        <p:attrNameLst>
                                          <p:attrName>ppt_h</p:attrName>
                                        </p:attrNameLst>
                                      </p:cBhvr>
                                      <p:tavLst>
                                        <p:tav tm="0">
                                          <p:val>
                                            <p:fltVal val="0"/>
                                          </p:val>
                                        </p:tav>
                                        <p:tav tm="100000">
                                          <p:val>
                                            <p:strVal val="#ppt_h"/>
                                          </p:val>
                                        </p:tav>
                                      </p:tavLst>
                                    </p:anim>
                                    <p:animEffect transition="in" filter="fade">
                                      <p:cBhvr>
                                        <p:cTn id="98" dur="250"/>
                                        <p:tgtEl>
                                          <p:spTgt spid="41"/>
                                        </p:tgtEl>
                                      </p:cBhvr>
                                    </p:animEffect>
                                  </p:childTnLst>
                                </p:cTn>
                              </p:par>
                              <p:par>
                                <p:cTn id="99" presetID="53" presetClass="entr" presetSubtype="16" fill="hold" grpId="0" nodeType="withEffect">
                                  <p:stCondLst>
                                    <p:cond delay="1200"/>
                                  </p:stCondLst>
                                  <p:childTnLst>
                                    <p:set>
                                      <p:cBhvr>
                                        <p:cTn id="100" dur="1" fill="hold">
                                          <p:stCondLst>
                                            <p:cond delay="0"/>
                                          </p:stCondLst>
                                        </p:cTn>
                                        <p:tgtEl>
                                          <p:spTgt spid="48"/>
                                        </p:tgtEl>
                                        <p:attrNameLst>
                                          <p:attrName>style.visibility</p:attrName>
                                        </p:attrNameLst>
                                      </p:cBhvr>
                                      <p:to>
                                        <p:strVal val="visible"/>
                                      </p:to>
                                    </p:set>
                                    <p:anim calcmode="lin" valueType="num">
                                      <p:cBhvr>
                                        <p:cTn id="101" dur="250" fill="hold"/>
                                        <p:tgtEl>
                                          <p:spTgt spid="48"/>
                                        </p:tgtEl>
                                        <p:attrNameLst>
                                          <p:attrName>ppt_w</p:attrName>
                                        </p:attrNameLst>
                                      </p:cBhvr>
                                      <p:tavLst>
                                        <p:tav tm="0">
                                          <p:val>
                                            <p:fltVal val="0"/>
                                          </p:val>
                                        </p:tav>
                                        <p:tav tm="100000">
                                          <p:val>
                                            <p:strVal val="#ppt_w"/>
                                          </p:val>
                                        </p:tav>
                                      </p:tavLst>
                                    </p:anim>
                                    <p:anim calcmode="lin" valueType="num">
                                      <p:cBhvr>
                                        <p:cTn id="102" dur="250" fill="hold"/>
                                        <p:tgtEl>
                                          <p:spTgt spid="48"/>
                                        </p:tgtEl>
                                        <p:attrNameLst>
                                          <p:attrName>ppt_h</p:attrName>
                                        </p:attrNameLst>
                                      </p:cBhvr>
                                      <p:tavLst>
                                        <p:tav tm="0">
                                          <p:val>
                                            <p:fltVal val="0"/>
                                          </p:val>
                                        </p:tav>
                                        <p:tav tm="100000">
                                          <p:val>
                                            <p:strVal val="#ppt_h"/>
                                          </p:val>
                                        </p:tav>
                                      </p:tavLst>
                                    </p:anim>
                                    <p:animEffect transition="in" filter="fade">
                                      <p:cBhvr>
                                        <p:cTn id="103" dur="250"/>
                                        <p:tgtEl>
                                          <p:spTgt spid="48"/>
                                        </p:tgtEl>
                                      </p:cBhvr>
                                    </p:animEffect>
                                  </p:childTnLst>
                                </p:cTn>
                              </p:par>
                              <p:par>
                                <p:cTn id="104" presetID="6" presetClass="emph" presetSubtype="0" autoRev="1" fill="hold" grpId="1" nodeType="withEffect">
                                  <p:stCondLst>
                                    <p:cond delay="250"/>
                                  </p:stCondLst>
                                  <p:childTnLst>
                                    <p:animScale>
                                      <p:cBhvr>
                                        <p:cTn id="105" dur="125" fill="hold"/>
                                        <p:tgtEl>
                                          <p:spTgt spid="50"/>
                                        </p:tgtEl>
                                      </p:cBhvr>
                                      <p:by x="110000" y="110000"/>
                                    </p:animScale>
                                  </p:childTnLst>
                                </p:cTn>
                              </p:par>
                              <p:par>
                                <p:cTn id="106" presetID="6" presetClass="emph" presetSubtype="0" autoRev="1" fill="hold" nodeType="withEffect">
                                  <p:stCondLst>
                                    <p:cond delay="350"/>
                                  </p:stCondLst>
                                  <p:childTnLst>
                                    <p:animScale>
                                      <p:cBhvr>
                                        <p:cTn id="107" dur="125" fill="hold"/>
                                        <p:tgtEl>
                                          <p:spTgt spid="20"/>
                                        </p:tgtEl>
                                      </p:cBhvr>
                                      <p:by x="110000" y="110000"/>
                                    </p:animScale>
                                  </p:childTnLst>
                                </p:cTn>
                              </p:par>
                              <p:par>
                                <p:cTn id="108" presetID="6" presetClass="emph" presetSubtype="0" autoRev="1" fill="hold" nodeType="withEffect">
                                  <p:stCondLst>
                                    <p:cond delay="450"/>
                                  </p:stCondLst>
                                  <p:childTnLst>
                                    <p:animScale>
                                      <p:cBhvr>
                                        <p:cTn id="109" dur="125" fill="hold"/>
                                        <p:tgtEl>
                                          <p:spTgt spid="23"/>
                                        </p:tgtEl>
                                      </p:cBhvr>
                                      <p:by x="110000" y="110000"/>
                                    </p:animScale>
                                  </p:childTnLst>
                                </p:cTn>
                              </p:par>
                              <p:par>
                                <p:cTn id="110" presetID="6" presetClass="emph" presetSubtype="0" autoRev="1" fill="hold" nodeType="withEffect">
                                  <p:stCondLst>
                                    <p:cond delay="550"/>
                                  </p:stCondLst>
                                  <p:childTnLst>
                                    <p:animScale>
                                      <p:cBhvr>
                                        <p:cTn id="111" dur="125" fill="hold"/>
                                        <p:tgtEl>
                                          <p:spTgt spid="35"/>
                                        </p:tgtEl>
                                      </p:cBhvr>
                                      <p:by x="110000" y="110000"/>
                                    </p:animScale>
                                  </p:childTnLst>
                                </p:cTn>
                              </p:par>
                              <p:par>
                                <p:cTn id="112" presetID="6" presetClass="emph" presetSubtype="0" autoRev="1" fill="hold" nodeType="withEffect">
                                  <p:stCondLst>
                                    <p:cond delay="550"/>
                                  </p:stCondLst>
                                  <p:childTnLst>
                                    <p:animScale>
                                      <p:cBhvr>
                                        <p:cTn id="113" dur="125" fill="hold"/>
                                        <p:tgtEl>
                                          <p:spTgt spid="51"/>
                                        </p:tgtEl>
                                      </p:cBhvr>
                                      <p:by x="90000" y="90000"/>
                                    </p:animScale>
                                  </p:childTnLst>
                                </p:cTn>
                              </p:par>
                              <p:par>
                                <p:cTn id="114" presetID="6" presetClass="emph" presetSubtype="0" autoRev="1" fill="hold" nodeType="withEffect">
                                  <p:stCondLst>
                                    <p:cond delay="650"/>
                                  </p:stCondLst>
                                  <p:childTnLst>
                                    <p:animScale>
                                      <p:cBhvr>
                                        <p:cTn id="115" dur="125" fill="hold"/>
                                        <p:tgtEl>
                                          <p:spTgt spid="38"/>
                                        </p:tgtEl>
                                      </p:cBhvr>
                                      <p:by x="110000" y="110000"/>
                                    </p:animScale>
                                  </p:childTnLst>
                                </p:cTn>
                              </p:par>
                              <p:par>
                                <p:cTn id="116" presetID="6" presetClass="emph" presetSubtype="0" autoRev="1" fill="hold" grpId="1" nodeType="withEffect">
                                  <p:stCondLst>
                                    <p:cond delay="750"/>
                                  </p:stCondLst>
                                  <p:childTnLst>
                                    <p:animScale>
                                      <p:cBhvr>
                                        <p:cTn id="117" dur="125" fill="hold"/>
                                        <p:tgtEl>
                                          <p:spTgt spid="47"/>
                                        </p:tgtEl>
                                      </p:cBhvr>
                                      <p:by x="110000" y="110000"/>
                                    </p:animScale>
                                  </p:childTnLst>
                                </p:cTn>
                              </p:par>
                              <p:par>
                                <p:cTn id="118" presetID="6" presetClass="emph" presetSubtype="0" autoRev="1" fill="hold" grpId="1" nodeType="withEffect">
                                  <p:stCondLst>
                                    <p:cond delay="850"/>
                                  </p:stCondLst>
                                  <p:childTnLst>
                                    <p:animScale>
                                      <p:cBhvr>
                                        <p:cTn id="119" dur="125" fill="hold"/>
                                        <p:tgtEl>
                                          <p:spTgt spid="49"/>
                                        </p:tgtEl>
                                      </p:cBhvr>
                                      <p:by x="110000" y="110000"/>
                                    </p:animScale>
                                  </p:childTnLst>
                                </p:cTn>
                              </p:par>
                              <p:par>
                                <p:cTn id="120" presetID="6" presetClass="emph" presetSubtype="0" autoRev="1" fill="hold" nodeType="withEffect">
                                  <p:stCondLst>
                                    <p:cond delay="850"/>
                                  </p:stCondLst>
                                  <p:childTnLst>
                                    <p:animScale>
                                      <p:cBhvr>
                                        <p:cTn id="121" dur="125" fill="hold"/>
                                        <p:tgtEl>
                                          <p:spTgt spid="90"/>
                                        </p:tgtEl>
                                      </p:cBhvr>
                                      <p:by x="110000" y="110000"/>
                                    </p:animScale>
                                  </p:childTnLst>
                                </p:cTn>
                              </p:par>
                              <p:par>
                                <p:cTn id="122" presetID="6" presetClass="emph" presetSubtype="0" autoRev="1" fill="hold" nodeType="withEffect">
                                  <p:stCondLst>
                                    <p:cond delay="950"/>
                                  </p:stCondLst>
                                  <p:childTnLst>
                                    <p:animScale>
                                      <p:cBhvr>
                                        <p:cTn id="123" dur="125" fill="hold"/>
                                        <p:tgtEl>
                                          <p:spTgt spid="29"/>
                                        </p:tgtEl>
                                      </p:cBhvr>
                                      <p:by x="110000" y="110000"/>
                                    </p:animScale>
                                  </p:childTnLst>
                                </p:cTn>
                              </p:par>
                              <p:par>
                                <p:cTn id="124" presetID="6" presetClass="emph" presetSubtype="0" autoRev="1" fill="hold" nodeType="withEffect">
                                  <p:stCondLst>
                                    <p:cond delay="950"/>
                                  </p:stCondLst>
                                  <p:childTnLst>
                                    <p:animScale>
                                      <p:cBhvr>
                                        <p:cTn id="125" dur="125" fill="hold"/>
                                        <p:tgtEl>
                                          <p:spTgt spid="71"/>
                                        </p:tgtEl>
                                      </p:cBhvr>
                                      <p:by x="90000" y="90000"/>
                                    </p:animScale>
                                  </p:childTnLst>
                                </p:cTn>
                              </p:par>
                              <p:par>
                                <p:cTn id="126" presetID="6" presetClass="emph" presetSubtype="0" autoRev="1" fill="hold" nodeType="withEffect">
                                  <p:stCondLst>
                                    <p:cond delay="1050"/>
                                  </p:stCondLst>
                                  <p:childTnLst>
                                    <p:animScale>
                                      <p:cBhvr>
                                        <p:cTn id="127" dur="125" fill="hold"/>
                                        <p:tgtEl>
                                          <p:spTgt spid="26"/>
                                        </p:tgtEl>
                                      </p:cBhvr>
                                      <p:by x="110000" y="110000"/>
                                    </p:animScale>
                                  </p:childTnLst>
                                </p:cTn>
                              </p:par>
                              <p:par>
                                <p:cTn id="128" presetID="6" presetClass="emph" presetSubtype="0" autoRev="1" fill="hold" nodeType="withEffect">
                                  <p:stCondLst>
                                    <p:cond delay="1150"/>
                                  </p:stCondLst>
                                  <p:childTnLst>
                                    <p:animScale>
                                      <p:cBhvr>
                                        <p:cTn id="129" dur="125" fill="hold"/>
                                        <p:tgtEl>
                                          <p:spTgt spid="32"/>
                                        </p:tgtEl>
                                      </p:cBhvr>
                                      <p:by x="110000" y="110000"/>
                                    </p:animScale>
                                  </p:childTnLst>
                                </p:cTn>
                              </p:par>
                              <p:par>
                                <p:cTn id="130" presetID="6" presetClass="emph" presetSubtype="0" autoRev="1" fill="hold" nodeType="withEffect">
                                  <p:stCondLst>
                                    <p:cond delay="1250"/>
                                  </p:stCondLst>
                                  <p:childTnLst>
                                    <p:animScale>
                                      <p:cBhvr>
                                        <p:cTn id="131" dur="125" fill="hold"/>
                                        <p:tgtEl>
                                          <p:spTgt spid="44"/>
                                        </p:tgtEl>
                                      </p:cBhvr>
                                      <p:by x="110000" y="110000"/>
                                    </p:animScale>
                                  </p:childTnLst>
                                </p:cTn>
                              </p:par>
                              <p:par>
                                <p:cTn id="132" presetID="6" presetClass="emph" presetSubtype="0" autoRev="1" fill="hold" nodeType="withEffect">
                                  <p:stCondLst>
                                    <p:cond delay="1350"/>
                                  </p:stCondLst>
                                  <p:childTnLst>
                                    <p:animScale>
                                      <p:cBhvr>
                                        <p:cTn id="133" dur="125" fill="hold"/>
                                        <p:tgtEl>
                                          <p:spTgt spid="41"/>
                                        </p:tgtEl>
                                      </p:cBhvr>
                                      <p:by x="110000" y="110000"/>
                                    </p:animScale>
                                  </p:childTnLst>
                                </p:cTn>
                              </p:par>
                              <p:par>
                                <p:cTn id="134" presetID="6" presetClass="emph" presetSubtype="0" autoRev="1" fill="hold" nodeType="withEffect">
                                  <p:stCondLst>
                                    <p:cond delay="1350"/>
                                  </p:stCondLst>
                                  <p:childTnLst>
                                    <p:animScale>
                                      <p:cBhvr>
                                        <p:cTn id="135" dur="125" fill="hold"/>
                                        <p:tgtEl>
                                          <p:spTgt spid="95"/>
                                        </p:tgtEl>
                                      </p:cBhvr>
                                      <p:by x="110000" y="110000"/>
                                    </p:animScale>
                                  </p:childTnLst>
                                </p:cTn>
                              </p:par>
                              <p:par>
                                <p:cTn id="136" presetID="6" presetClass="emph" presetSubtype="0" autoRev="1" fill="hold" grpId="1" nodeType="withEffect">
                                  <p:stCondLst>
                                    <p:cond delay="1450"/>
                                  </p:stCondLst>
                                  <p:childTnLst>
                                    <p:animScale>
                                      <p:cBhvr>
                                        <p:cTn id="137" dur="125" fill="hold"/>
                                        <p:tgtEl>
                                          <p:spTgt spid="48"/>
                                        </p:tgtEl>
                                      </p:cBhvr>
                                      <p:by x="110000" y="110000"/>
                                    </p:animScale>
                                  </p:childTnLst>
                                </p:cTn>
                              </p:par>
                              <p:par>
                                <p:cTn id="138" presetID="23" presetClass="entr" presetSubtype="288" fill="hold" nodeType="withEffect">
                                  <p:stCondLst>
                                    <p:cond delay="1100"/>
                                  </p:stCondLst>
                                  <p:childTnLst>
                                    <p:set>
                                      <p:cBhvr>
                                        <p:cTn id="139" dur="1" fill="hold">
                                          <p:stCondLst>
                                            <p:cond delay="0"/>
                                          </p:stCondLst>
                                        </p:cTn>
                                        <p:tgtEl>
                                          <p:spTgt spid="82"/>
                                        </p:tgtEl>
                                        <p:attrNameLst>
                                          <p:attrName>style.visibility</p:attrName>
                                        </p:attrNameLst>
                                      </p:cBhvr>
                                      <p:to>
                                        <p:strVal val="visible"/>
                                      </p:to>
                                    </p:set>
                                    <p:anim calcmode="lin" valueType="num">
                                      <p:cBhvr>
                                        <p:cTn id="140" dur="250" fill="hold"/>
                                        <p:tgtEl>
                                          <p:spTgt spid="82"/>
                                        </p:tgtEl>
                                        <p:attrNameLst>
                                          <p:attrName>ppt_w</p:attrName>
                                        </p:attrNameLst>
                                      </p:cBhvr>
                                      <p:tavLst>
                                        <p:tav tm="0">
                                          <p:val>
                                            <p:strVal val="4/3*#ppt_w"/>
                                          </p:val>
                                        </p:tav>
                                        <p:tav tm="100000">
                                          <p:val>
                                            <p:strVal val="#ppt_w"/>
                                          </p:val>
                                        </p:tav>
                                      </p:tavLst>
                                    </p:anim>
                                    <p:anim calcmode="lin" valueType="num">
                                      <p:cBhvr>
                                        <p:cTn id="141" dur="250" fill="hold"/>
                                        <p:tgtEl>
                                          <p:spTgt spid="82"/>
                                        </p:tgtEl>
                                        <p:attrNameLst>
                                          <p:attrName>ppt_h</p:attrName>
                                        </p:attrNameLst>
                                      </p:cBhvr>
                                      <p:tavLst>
                                        <p:tav tm="0">
                                          <p:val>
                                            <p:strVal val="4/3*#ppt_h"/>
                                          </p:val>
                                        </p:tav>
                                        <p:tav tm="100000">
                                          <p:val>
                                            <p:strVal val="#ppt_h"/>
                                          </p:val>
                                        </p:tav>
                                      </p:tavLst>
                                    </p:anim>
                                  </p:childTnLst>
                                </p:cTn>
                              </p:par>
                              <p:par>
                                <p:cTn id="142" presetID="6" presetClass="emph" presetSubtype="0" autoRev="1" fill="hold" nodeType="withEffect">
                                  <p:stCondLst>
                                    <p:cond delay="1350"/>
                                  </p:stCondLst>
                                  <p:childTnLst>
                                    <p:animScale>
                                      <p:cBhvr>
                                        <p:cTn id="143" dur="125" fill="hold"/>
                                        <p:tgtEl>
                                          <p:spTgt spid="82"/>
                                        </p:tgtEl>
                                      </p:cBhvr>
                                      <p:by x="90000" y="90000"/>
                                    </p:animScale>
                                  </p:childTnLst>
                                </p:cTn>
                              </p:par>
                              <p:par>
                                <p:cTn id="144" presetID="53" presetClass="entr" presetSubtype="16" fill="hold" nodeType="withEffect">
                                  <p:stCondLst>
                                    <p:cond delay="1400"/>
                                  </p:stCondLst>
                                  <p:childTnLst>
                                    <p:set>
                                      <p:cBhvr>
                                        <p:cTn id="145" dur="1" fill="hold">
                                          <p:stCondLst>
                                            <p:cond delay="0"/>
                                          </p:stCondLst>
                                        </p:cTn>
                                        <p:tgtEl>
                                          <p:spTgt spid="100"/>
                                        </p:tgtEl>
                                        <p:attrNameLst>
                                          <p:attrName>style.visibility</p:attrName>
                                        </p:attrNameLst>
                                      </p:cBhvr>
                                      <p:to>
                                        <p:strVal val="visible"/>
                                      </p:to>
                                    </p:set>
                                    <p:anim calcmode="lin" valueType="num">
                                      <p:cBhvr>
                                        <p:cTn id="146" dur="250" fill="hold"/>
                                        <p:tgtEl>
                                          <p:spTgt spid="100"/>
                                        </p:tgtEl>
                                        <p:attrNameLst>
                                          <p:attrName>ppt_w</p:attrName>
                                        </p:attrNameLst>
                                      </p:cBhvr>
                                      <p:tavLst>
                                        <p:tav tm="0">
                                          <p:val>
                                            <p:fltVal val="0"/>
                                          </p:val>
                                        </p:tav>
                                        <p:tav tm="100000">
                                          <p:val>
                                            <p:strVal val="#ppt_w"/>
                                          </p:val>
                                        </p:tav>
                                      </p:tavLst>
                                    </p:anim>
                                    <p:anim calcmode="lin" valueType="num">
                                      <p:cBhvr>
                                        <p:cTn id="147" dur="250" fill="hold"/>
                                        <p:tgtEl>
                                          <p:spTgt spid="100"/>
                                        </p:tgtEl>
                                        <p:attrNameLst>
                                          <p:attrName>ppt_h</p:attrName>
                                        </p:attrNameLst>
                                      </p:cBhvr>
                                      <p:tavLst>
                                        <p:tav tm="0">
                                          <p:val>
                                            <p:fltVal val="0"/>
                                          </p:val>
                                        </p:tav>
                                        <p:tav tm="100000">
                                          <p:val>
                                            <p:strVal val="#ppt_h"/>
                                          </p:val>
                                        </p:tav>
                                      </p:tavLst>
                                    </p:anim>
                                    <p:animEffect transition="in" filter="fade">
                                      <p:cBhvr>
                                        <p:cTn id="148" dur="250"/>
                                        <p:tgtEl>
                                          <p:spTgt spid="100"/>
                                        </p:tgtEl>
                                      </p:cBhvr>
                                    </p:animEffect>
                                  </p:childTnLst>
                                </p:cTn>
                              </p:par>
                              <p:par>
                                <p:cTn id="149" presetID="6" presetClass="emph" presetSubtype="0" autoRev="1" fill="hold" nodeType="withEffect">
                                  <p:stCondLst>
                                    <p:cond delay="1650"/>
                                  </p:stCondLst>
                                  <p:childTnLst>
                                    <p:animScale>
                                      <p:cBhvr>
                                        <p:cTn id="150" dur="125" fill="hold"/>
                                        <p:tgtEl>
                                          <p:spTgt spid="100"/>
                                        </p:tgtEl>
                                      </p:cBhvr>
                                      <p:by x="110000" y="110000"/>
                                    </p:animScale>
                                  </p:childTnLst>
                                </p:cTn>
                              </p:par>
                              <p:par>
                                <p:cTn id="151" presetID="23" presetClass="entr" presetSubtype="288" fill="hold" nodeType="withEffect">
                                  <p:stCondLst>
                                    <p:cond delay="1500"/>
                                  </p:stCondLst>
                                  <p:childTnLst>
                                    <p:set>
                                      <p:cBhvr>
                                        <p:cTn id="152" dur="1" fill="hold">
                                          <p:stCondLst>
                                            <p:cond delay="0"/>
                                          </p:stCondLst>
                                        </p:cTn>
                                        <p:tgtEl>
                                          <p:spTgt spid="63"/>
                                        </p:tgtEl>
                                        <p:attrNameLst>
                                          <p:attrName>style.visibility</p:attrName>
                                        </p:attrNameLst>
                                      </p:cBhvr>
                                      <p:to>
                                        <p:strVal val="visible"/>
                                      </p:to>
                                    </p:set>
                                    <p:anim calcmode="lin" valueType="num">
                                      <p:cBhvr>
                                        <p:cTn id="153" dur="250" fill="hold"/>
                                        <p:tgtEl>
                                          <p:spTgt spid="63"/>
                                        </p:tgtEl>
                                        <p:attrNameLst>
                                          <p:attrName>ppt_w</p:attrName>
                                        </p:attrNameLst>
                                      </p:cBhvr>
                                      <p:tavLst>
                                        <p:tav tm="0">
                                          <p:val>
                                            <p:strVal val="4/3*#ppt_w"/>
                                          </p:val>
                                        </p:tav>
                                        <p:tav tm="100000">
                                          <p:val>
                                            <p:strVal val="#ppt_w"/>
                                          </p:val>
                                        </p:tav>
                                      </p:tavLst>
                                    </p:anim>
                                    <p:anim calcmode="lin" valueType="num">
                                      <p:cBhvr>
                                        <p:cTn id="154" dur="250" fill="hold"/>
                                        <p:tgtEl>
                                          <p:spTgt spid="63"/>
                                        </p:tgtEl>
                                        <p:attrNameLst>
                                          <p:attrName>ppt_h</p:attrName>
                                        </p:attrNameLst>
                                      </p:cBhvr>
                                      <p:tavLst>
                                        <p:tav tm="0">
                                          <p:val>
                                            <p:strVal val="4/3*#ppt_h"/>
                                          </p:val>
                                        </p:tav>
                                        <p:tav tm="100000">
                                          <p:val>
                                            <p:strVal val="#ppt_h"/>
                                          </p:val>
                                        </p:tav>
                                      </p:tavLst>
                                    </p:anim>
                                  </p:childTnLst>
                                </p:cTn>
                              </p:par>
                              <p:par>
                                <p:cTn id="155" presetID="6" presetClass="emph" presetSubtype="0" autoRev="1" fill="hold" nodeType="withEffect">
                                  <p:stCondLst>
                                    <p:cond delay="1750"/>
                                  </p:stCondLst>
                                  <p:childTnLst>
                                    <p:animScale>
                                      <p:cBhvr>
                                        <p:cTn id="156" dur="125" fill="hold"/>
                                        <p:tgtEl>
                                          <p:spTgt spid="63"/>
                                        </p:tgtEl>
                                      </p:cBhvr>
                                      <p:by x="90000" y="90000"/>
                                    </p:animScale>
                                  </p:childTnLst>
                                </p:cTn>
                              </p:par>
                              <p:par>
                                <p:cTn id="157" presetID="53" presetClass="entr" presetSubtype="16" fill="hold" nodeType="withEffect">
                                  <p:stCondLst>
                                    <p:cond delay="1800"/>
                                  </p:stCondLst>
                                  <p:childTnLst>
                                    <p:set>
                                      <p:cBhvr>
                                        <p:cTn id="158" dur="1" fill="hold">
                                          <p:stCondLst>
                                            <p:cond delay="0"/>
                                          </p:stCondLst>
                                        </p:cTn>
                                        <p:tgtEl>
                                          <p:spTgt spid="105"/>
                                        </p:tgtEl>
                                        <p:attrNameLst>
                                          <p:attrName>style.visibility</p:attrName>
                                        </p:attrNameLst>
                                      </p:cBhvr>
                                      <p:to>
                                        <p:strVal val="visible"/>
                                      </p:to>
                                    </p:set>
                                    <p:anim calcmode="lin" valueType="num">
                                      <p:cBhvr>
                                        <p:cTn id="159" dur="250" fill="hold"/>
                                        <p:tgtEl>
                                          <p:spTgt spid="105"/>
                                        </p:tgtEl>
                                        <p:attrNameLst>
                                          <p:attrName>ppt_w</p:attrName>
                                        </p:attrNameLst>
                                      </p:cBhvr>
                                      <p:tavLst>
                                        <p:tav tm="0">
                                          <p:val>
                                            <p:fltVal val="0"/>
                                          </p:val>
                                        </p:tav>
                                        <p:tav tm="100000">
                                          <p:val>
                                            <p:strVal val="#ppt_w"/>
                                          </p:val>
                                        </p:tav>
                                      </p:tavLst>
                                    </p:anim>
                                    <p:anim calcmode="lin" valueType="num">
                                      <p:cBhvr>
                                        <p:cTn id="160" dur="250" fill="hold"/>
                                        <p:tgtEl>
                                          <p:spTgt spid="105"/>
                                        </p:tgtEl>
                                        <p:attrNameLst>
                                          <p:attrName>ppt_h</p:attrName>
                                        </p:attrNameLst>
                                      </p:cBhvr>
                                      <p:tavLst>
                                        <p:tav tm="0">
                                          <p:val>
                                            <p:fltVal val="0"/>
                                          </p:val>
                                        </p:tav>
                                        <p:tav tm="100000">
                                          <p:val>
                                            <p:strVal val="#ppt_h"/>
                                          </p:val>
                                        </p:tav>
                                      </p:tavLst>
                                    </p:anim>
                                    <p:animEffect transition="in" filter="fade">
                                      <p:cBhvr>
                                        <p:cTn id="161" dur="250"/>
                                        <p:tgtEl>
                                          <p:spTgt spid="105"/>
                                        </p:tgtEl>
                                      </p:cBhvr>
                                    </p:animEffect>
                                  </p:childTnLst>
                                </p:cTn>
                              </p:par>
                              <p:par>
                                <p:cTn id="162" presetID="6" presetClass="emph" presetSubtype="0" autoRev="1" fill="hold" nodeType="withEffect">
                                  <p:stCondLst>
                                    <p:cond delay="2050"/>
                                  </p:stCondLst>
                                  <p:childTnLst>
                                    <p:animScale>
                                      <p:cBhvr>
                                        <p:cTn id="163" dur="125" fill="hold"/>
                                        <p:tgtEl>
                                          <p:spTgt spid="10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7" grpId="0" animBg="1"/>
      <p:bldP spid="47" grpId="1" animBg="1"/>
      <p:bldP spid="48" grpId="0" animBg="1"/>
      <p:bldP spid="48" grpId="1" animBg="1"/>
      <p:bldP spid="49" grpId="0" animBg="1"/>
      <p:bldP spid="49" grpId="1" animBg="1"/>
      <p:bldP spid="50" grpId="0" animBg="1"/>
      <p:bldP spid="50"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cxnSp>
        <p:nvCxnSpPr>
          <p:cNvPr id="20" name="直接连接符 19"/>
          <p:cNvCxnSpPr/>
          <p:nvPr/>
        </p:nvCxnSpPr>
        <p:spPr>
          <a:xfrm>
            <a:off x="2026669" y="1626916"/>
            <a:ext cx="362853" cy="2676718"/>
          </a:xfrm>
          <a:prstGeom prst="line">
            <a:avLst/>
          </a:prstGeom>
          <a:no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flipV="1">
            <a:off x="1025196" y="1873726"/>
            <a:ext cx="3164075" cy="1538931"/>
          </a:xfrm>
          <a:prstGeom prst="line">
            <a:avLst/>
          </a:prstGeom>
          <a:no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2" name="任意多边形 21"/>
          <p:cNvSpPr/>
          <p:nvPr/>
        </p:nvSpPr>
        <p:spPr>
          <a:xfrm>
            <a:off x="1016046" y="1603048"/>
            <a:ext cx="3381787" cy="2555207"/>
          </a:xfrm>
          <a:custGeom>
            <a:avLst/>
            <a:gdLst>
              <a:gd name="connsiteX0" fmla="*/ 0 w 3381829"/>
              <a:gd name="connsiteY0" fmla="*/ 1814286 h 2554514"/>
              <a:gd name="connsiteX1" fmla="*/ 1059543 w 3381829"/>
              <a:gd name="connsiteY1" fmla="*/ 0 h 2554514"/>
              <a:gd name="connsiteX2" fmla="*/ 3251200 w 3381829"/>
              <a:gd name="connsiteY2" fmla="*/ 246743 h 2554514"/>
              <a:gd name="connsiteX3" fmla="*/ 3381829 w 3381829"/>
              <a:gd name="connsiteY3" fmla="*/ 2148114 h 2554514"/>
              <a:gd name="connsiteX4" fmla="*/ 1335315 w 3381829"/>
              <a:gd name="connsiteY4" fmla="*/ 2554514 h 2554514"/>
              <a:gd name="connsiteX5" fmla="*/ 0 w 3381829"/>
              <a:gd name="connsiteY5" fmla="*/ 1814286 h 255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1829" h="2554514">
                <a:moveTo>
                  <a:pt x="0" y="1814286"/>
                </a:moveTo>
                <a:lnTo>
                  <a:pt x="1059543" y="0"/>
                </a:lnTo>
                <a:lnTo>
                  <a:pt x="3251200" y="246743"/>
                </a:lnTo>
                <a:lnTo>
                  <a:pt x="3381829" y="2148114"/>
                </a:lnTo>
                <a:lnTo>
                  <a:pt x="1335315" y="2554514"/>
                </a:lnTo>
                <a:lnTo>
                  <a:pt x="0" y="1814286"/>
                </a:lnTo>
                <a:close/>
              </a:path>
            </a:pathLst>
          </a:custGeom>
          <a:noFill/>
          <a:ln w="63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latin typeface="微软雅黑" panose="020B0503020204020204" pitchFamily="34" charset="-122"/>
              <a:ea typeface="微软雅黑" panose="020B0503020204020204" pitchFamily="34" charset="-122"/>
            </a:endParaRPr>
          </a:p>
        </p:txBody>
      </p:sp>
      <p:sp>
        <p:nvSpPr>
          <p:cNvPr id="23" name="TextBox 74"/>
          <p:cNvSpPr txBox="1"/>
          <p:nvPr/>
        </p:nvSpPr>
        <p:spPr>
          <a:xfrm>
            <a:off x="5327759" y="1224186"/>
            <a:ext cx="2242936" cy="503990"/>
          </a:xfrm>
          <a:prstGeom prst="rect">
            <a:avLst/>
          </a:prstGeom>
          <a:noFill/>
        </p:spPr>
        <p:txBody>
          <a:bodyPr wrap="none" lIns="91447" tIns="45723" rIns="91447" bIns="45723" rtlCol="0">
            <a:spAutoFit/>
          </a:bodyPr>
          <a:lstStyle/>
          <a:p>
            <a:r>
              <a:rPr lang="zh-CN" altLang="en-US" sz="2675" dirty="0">
                <a:solidFill>
                  <a:srgbClr val="0070C0"/>
                </a:solidFill>
                <a:latin typeface="微软雅黑" panose="020B0503020204020204" pitchFamily="34" charset="-122"/>
                <a:ea typeface="微软雅黑" panose="020B0503020204020204" pitchFamily="34" charset="-122"/>
              </a:rPr>
              <a:t>完成概述介绍</a:t>
            </a:r>
          </a:p>
        </p:txBody>
      </p:sp>
      <p:sp>
        <p:nvSpPr>
          <p:cNvPr id="24" name="矩形 23"/>
          <p:cNvSpPr>
            <a:spLocks noChangeArrowheads="1"/>
          </p:cNvSpPr>
          <p:nvPr/>
        </p:nvSpPr>
        <p:spPr bwMode="auto">
          <a:xfrm>
            <a:off x="5348796" y="1689659"/>
            <a:ext cx="3434771" cy="1119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7" tIns="45723" rIns="91447" bIns="45723">
            <a:spAutoFit/>
          </a:bodyPr>
          <a:lstStyle/>
          <a:p>
            <a:pPr>
              <a:lnSpc>
                <a:spcPct val="125000"/>
              </a:lnSpc>
            </a:pPr>
            <a:r>
              <a:rPr lang="zh-CN" altLang="en-US" sz="1068" dirty="0">
                <a:solidFill>
                  <a:schemeClr val="tx1">
                    <a:lumMod val="65000"/>
                    <a:lumOff val="3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068" dirty="0">
                <a:solidFill>
                  <a:schemeClr val="tx1">
                    <a:lumMod val="65000"/>
                    <a:lumOff val="35000"/>
                  </a:schemeClr>
                </a:solidFill>
                <a:latin typeface="微软雅黑" panose="020B0503020204020204" pitchFamily="34" charset="-122"/>
                <a:ea typeface="微软雅黑" panose="020B0503020204020204" pitchFamily="34" charset="-122"/>
                <a:sym typeface="Gill Sans" charset="0"/>
              </a:rPr>
              <a:t>200</a:t>
            </a:r>
            <a:r>
              <a:rPr lang="zh-CN" altLang="en-US" sz="1068" dirty="0">
                <a:solidFill>
                  <a:schemeClr val="tx1">
                    <a:lumMod val="65000"/>
                    <a:lumOff val="35000"/>
                  </a:schemeClr>
                </a:solidFill>
                <a:latin typeface="微软雅黑" panose="020B0503020204020204" pitchFamily="34" charset="-122"/>
                <a:ea typeface="微软雅黑" panose="020B0503020204020204" pitchFamily="34" charset="-122"/>
                <a:sym typeface="Gill Sans" charset="0"/>
              </a:rPr>
              <a:t>字以内，据统计每页幻灯片的最好控制在  </a:t>
            </a:r>
            <a:r>
              <a:rPr lang="en-US" altLang="zh-CN" sz="1068" dirty="0">
                <a:solidFill>
                  <a:schemeClr val="tx1">
                    <a:lumMod val="65000"/>
                    <a:lumOff val="35000"/>
                  </a:schemeClr>
                </a:solidFill>
                <a:latin typeface="微软雅黑" panose="020B0503020204020204" pitchFamily="34" charset="-122"/>
                <a:ea typeface="微软雅黑" panose="020B0503020204020204" pitchFamily="34" charset="-122"/>
                <a:sym typeface="Gill Sans" charset="0"/>
              </a:rPr>
              <a:t>5</a:t>
            </a:r>
            <a:r>
              <a:rPr lang="zh-CN" altLang="en-US" sz="1068" dirty="0">
                <a:solidFill>
                  <a:schemeClr val="tx1">
                    <a:lumMod val="65000"/>
                    <a:lumOff val="35000"/>
                  </a:schemeClr>
                </a:solidFill>
                <a:latin typeface="微软雅黑" panose="020B0503020204020204" pitchFamily="34" charset="-122"/>
                <a:ea typeface="微软雅黑" panose="020B0503020204020204" pitchFamily="34" charset="-122"/>
                <a:sym typeface="Gill Sans" charset="0"/>
              </a:rPr>
              <a:t>分钟之内。此处添加详细文本描述</a:t>
            </a:r>
            <a:r>
              <a:rPr lang="en-US" altLang="zh-CN" sz="1068" dirty="0">
                <a:solidFill>
                  <a:schemeClr val="tx1">
                    <a:lumMod val="65000"/>
                    <a:lumOff val="35000"/>
                  </a:schemeClr>
                </a:solidFill>
                <a:latin typeface="微软雅黑" panose="020B0503020204020204" pitchFamily="34" charset="-122"/>
                <a:ea typeface="微软雅黑" panose="020B0503020204020204" pitchFamily="34" charset="-122"/>
                <a:sym typeface="Gill Sans" charset="0"/>
              </a:rPr>
              <a:t> </a:t>
            </a:r>
            <a:r>
              <a:rPr lang="zh-CN" altLang="en-US" sz="1068" dirty="0">
                <a:solidFill>
                  <a:schemeClr val="tx1">
                    <a:lumMod val="65000"/>
                    <a:lumOff val="35000"/>
                  </a:schemeClr>
                </a:solidFill>
                <a:latin typeface="微软雅黑" panose="020B0503020204020204" pitchFamily="34" charset="-122"/>
                <a:ea typeface="微软雅黑" panose="020B0503020204020204" pitchFamily="34" charset="-122"/>
                <a:sym typeface="Gill Sans" charset="0"/>
              </a:rPr>
              <a:t>，建议与标题相关并符合整体语言风格，语言描述尽量简洁生动。</a:t>
            </a:r>
            <a:endParaRPr lang="en-US" altLang="zh-CN" sz="1068" dirty="0">
              <a:solidFill>
                <a:schemeClr val="tx1">
                  <a:lumMod val="65000"/>
                  <a:lumOff val="35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5" name="矩形 24"/>
          <p:cNvSpPr/>
          <p:nvPr/>
        </p:nvSpPr>
        <p:spPr>
          <a:xfrm>
            <a:off x="5354756" y="3019158"/>
            <a:ext cx="3417088" cy="1374741"/>
          </a:xfrm>
          <a:prstGeom prst="rect">
            <a:avLst/>
          </a:prstGeom>
        </p:spPr>
        <p:txBody>
          <a:bodyPr wrap="square" lIns="91447" tIns="45723" rIns="91447" bIns="45723">
            <a:spAutoFit/>
          </a:bodyPr>
          <a:lstStyle/>
          <a:p>
            <a:pPr>
              <a:lnSpc>
                <a:spcPts val="2000"/>
              </a:lnSpc>
            </a:pPr>
            <a:r>
              <a:rPr lang="en-US" altLang="zh-CN" sz="802" dirty="0">
                <a:solidFill>
                  <a:schemeClr val="tx1">
                    <a:lumMod val="65000"/>
                    <a:lumOff val="35000"/>
                  </a:schemeClr>
                </a:solidFill>
                <a:latin typeface="微软雅黑" panose="020B0503020204020204" pitchFamily="34" charset="-122"/>
                <a:ea typeface="微软雅黑" panose="020B0503020204020204" pitchFamily="34" charset="-122"/>
              </a:rPr>
              <a:t>To add a detailed text description, it is recommended to be related to the title and in line with the overall language style, language description as concise and vivid as possible. As the number of words per slide control in less than 200 words, according to the best statistical control of each slide in 5 minutes. </a:t>
            </a:r>
          </a:p>
        </p:txBody>
      </p:sp>
      <p:grpSp>
        <p:nvGrpSpPr>
          <p:cNvPr id="26" name="组合 25"/>
          <p:cNvGrpSpPr/>
          <p:nvPr/>
        </p:nvGrpSpPr>
        <p:grpSpPr>
          <a:xfrm>
            <a:off x="308437" y="2715500"/>
            <a:ext cx="1413948" cy="1414094"/>
            <a:chOff x="461397" y="4175891"/>
            <a:chExt cx="2115548" cy="2115766"/>
          </a:xfrm>
        </p:grpSpPr>
        <p:grpSp>
          <p:nvGrpSpPr>
            <p:cNvPr id="27" name="组合 26"/>
            <p:cNvGrpSpPr/>
            <p:nvPr/>
          </p:nvGrpSpPr>
          <p:grpSpPr>
            <a:xfrm>
              <a:off x="461397" y="4175891"/>
              <a:ext cx="2115548" cy="2115766"/>
              <a:chOff x="1636453" y="2263092"/>
              <a:chExt cx="2903849" cy="2904148"/>
            </a:xfrm>
          </p:grpSpPr>
          <p:sp>
            <p:nvSpPr>
              <p:cNvPr id="29" name="椭圆 28"/>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sp>
            <p:nvSpPr>
              <p:cNvPr id="30" name="椭圆 29"/>
              <p:cNvSpPr/>
              <p:nvPr/>
            </p:nvSpPr>
            <p:spPr>
              <a:xfrm>
                <a:off x="1821704" y="2448363"/>
                <a:ext cx="2533351" cy="2533608"/>
              </a:xfrm>
              <a:prstGeom prst="ellipse">
                <a:avLst/>
              </a:prstGeom>
              <a:solidFill>
                <a:srgbClr val="0070C0"/>
              </a:solidFill>
              <a:ln w="7938" cap="flat">
                <a:noFill/>
                <a:prstDash val="solid"/>
                <a:miter lim="800000"/>
              </a:ln>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grpSp>
        <p:sp>
          <p:nvSpPr>
            <p:cNvPr id="28" name="TextBox 53"/>
            <p:cNvSpPr txBox="1"/>
            <p:nvPr/>
          </p:nvSpPr>
          <p:spPr>
            <a:xfrm>
              <a:off x="1017051" y="4918983"/>
              <a:ext cx="1043791" cy="599986"/>
            </a:xfrm>
            <a:prstGeom prst="rect">
              <a:avLst/>
            </a:prstGeom>
            <a:noFill/>
          </p:spPr>
          <p:txBody>
            <a:bodyPr wrap="none" rtlCol="0">
              <a:spAutoFit/>
            </a:bodyPr>
            <a:lstStyle/>
            <a:p>
              <a:pPr algn="ctr"/>
              <a:r>
                <a:rPr lang="zh-CN" altLang="en-US" sz="2006" dirty="0">
                  <a:solidFill>
                    <a:schemeClr val="bg1"/>
                  </a:solidFill>
                  <a:latin typeface="微软雅黑" panose="020B0503020204020204" pitchFamily="34" charset="-122"/>
                  <a:ea typeface="微软雅黑" panose="020B0503020204020204" pitchFamily="34" charset="-122"/>
                </a:rPr>
                <a:t>文字</a:t>
              </a:r>
            </a:p>
          </p:txBody>
        </p:sp>
      </p:grpSp>
      <p:grpSp>
        <p:nvGrpSpPr>
          <p:cNvPr id="31" name="组合 30"/>
          <p:cNvGrpSpPr/>
          <p:nvPr/>
        </p:nvGrpSpPr>
        <p:grpSpPr>
          <a:xfrm>
            <a:off x="3344842" y="1017757"/>
            <a:ext cx="1688857" cy="1689030"/>
            <a:chOff x="5004465" y="1635728"/>
            <a:chExt cx="2526866" cy="2527126"/>
          </a:xfrm>
        </p:grpSpPr>
        <p:grpSp>
          <p:nvGrpSpPr>
            <p:cNvPr id="32" name="组合 31"/>
            <p:cNvGrpSpPr/>
            <p:nvPr/>
          </p:nvGrpSpPr>
          <p:grpSpPr>
            <a:xfrm>
              <a:off x="5004465" y="1635728"/>
              <a:ext cx="2526866" cy="2527126"/>
              <a:chOff x="1636453" y="2263092"/>
              <a:chExt cx="2903849" cy="2904148"/>
            </a:xfrm>
          </p:grpSpPr>
          <p:sp>
            <p:nvSpPr>
              <p:cNvPr id="34" name="椭圆 33"/>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sp>
            <p:nvSpPr>
              <p:cNvPr id="35" name="椭圆 34"/>
              <p:cNvSpPr/>
              <p:nvPr/>
            </p:nvSpPr>
            <p:spPr>
              <a:xfrm>
                <a:off x="1821704" y="2448363"/>
                <a:ext cx="2533351" cy="2533608"/>
              </a:xfrm>
              <a:prstGeom prst="ellipse">
                <a:avLst/>
              </a:prstGeom>
              <a:solidFill>
                <a:srgbClr val="0070C0"/>
              </a:solidFill>
              <a:ln w="7938" cap="flat">
                <a:noFill/>
                <a:prstDash val="solid"/>
                <a:miter lim="800000"/>
              </a:ln>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grpSp>
        <p:sp>
          <p:nvSpPr>
            <p:cNvPr id="33" name="TextBox 54"/>
            <p:cNvSpPr txBox="1"/>
            <p:nvPr/>
          </p:nvSpPr>
          <p:spPr>
            <a:xfrm>
              <a:off x="5769582" y="2622292"/>
              <a:ext cx="1043790" cy="599987"/>
            </a:xfrm>
            <a:prstGeom prst="rect">
              <a:avLst/>
            </a:prstGeom>
            <a:noFill/>
          </p:spPr>
          <p:txBody>
            <a:bodyPr wrap="none" rtlCol="0">
              <a:spAutoFit/>
            </a:bodyPr>
            <a:lstStyle/>
            <a:p>
              <a:pPr algn="ctr"/>
              <a:r>
                <a:rPr lang="zh-CN" altLang="en-US" sz="2006" dirty="0">
                  <a:solidFill>
                    <a:schemeClr val="bg1"/>
                  </a:solidFill>
                  <a:latin typeface="微软雅黑" panose="020B0503020204020204" pitchFamily="34" charset="-122"/>
                  <a:ea typeface="微软雅黑" panose="020B0503020204020204" pitchFamily="34" charset="-122"/>
                </a:rPr>
                <a:t>文字</a:t>
              </a:r>
            </a:p>
          </p:txBody>
        </p:sp>
      </p:grpSp>
      <p:grpSp>
        <p:nvGrpSpPr>
          <p:cNvPr id="36" name="组合 35"/>
          <p:cNvGrpSpPr/>
          <p:nvPr/>
        </p:nvGrpSpPr>
        <p:grpSpPr>
          <a:xfrm>
            <a:off x="3730886" y="3019158"/>
            <a:ext cx="1323166" cy="1323302"/>
            <a:chOff x="5582062" y="4630223"/>
            <a:chExt cx="1979720" cy="1979924"/>
          </a:xfrm>
        </p:grpSpPr>
        <p:grpSp>
          <p:nvGrpSpPr>
            <p:cNvPr id="37" name="组合 36"/>
            <p:cNvGrpSpPr/>
            <p:nvPr/>
          </p:nvGrpSpPr>
          <p:grpSpPr>
            <a:xfrm>
              <a:off x="5582062" y="4630223"/>
              <a:ext cx="1979720" cy="1979924"/>
              <a:chOff x="1636453" y="2263092"/>
              <a:chExt cx="2903849" cy="2904148"/>
            </a:xfrm>
          </p:grpSpPr>
          <p:sp>
            <p:nvSpPr>
              <p:cNvPr id="39" name="椭圆 38"/>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sp>
            <p:nvSpPr>
              <p:cNvPr id="40" name="椭圆 39"/>
              <p:cNvSpPr/>
              <p:nvPr/>
            </p:nvSpPr>
            <p:spPr>
              <a:xfrm>
                <a:off x="1821704" y="2448363"/>
                <a:ext cx="2533351" cy="2533608"/>
              </a:xfrm>
              <a:prstGeom prst="ellipse">
                <a:avLst/>
              </a:prstGeom>
              <a:solidFill>
                <a:srgbClr val="0070C0"/>
              </a:solidFill>
              <a:ln w="7938" cap="flat">
                <a:noFill/>
                <a:prstDash val="solid"/>
                <a:miter lim="800000"/>
              </a:ln>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grpSp>
        <p:sp>
          <p:nvSpPr>
            <p:cNvPr id="38" name="TextBox 55"/>
            <p:cNvSpPr txBox="1"/>
            <p:nvPr/>
          </p:nvSpPr>
          <p:spPr>
            <a:xfrm>
              <a:off x="6057612" y="5351031"/>
              <a:ext cx="1043791" cy="599987"/>
            </a:xfrm>
            <a:prstGeom prst="rect">
              <a:avLst/>
            </a:prstGeom>
            <a:noFill/>
          </p:spPr>
          <p:txBody>
            <a:bodyPr wrap="none" rtlCol="0">
              <a:spAutoFit/>
            </a:bodyPr>
            <a:lstStyle/>
            <a:p>
              <a:pPr algn="ctr"/>
              <a:r>
                <a:rPr lang="zh-CN" altLang="en-US" sz="2006" dirty="0">
                  <a:solidFill>
                    <a:schemeClr val="bg1"/>
                  </a:solidFill>
                  <a:latin typeface="微软雅黑" panose="020B0503020204020204" pitchFamily="34" charset="-122"/>
                  <a:ea typeface="微软雅黑" panose="020B0503020204020204" pitchFamily="34" charset="-122"/>
                </a:rPr>
                <a:t>文字</a:t>
              </a:r>
            </a:p>
          </p:txBody>
        </p:sp>
      </p:grpSp>
      <p:grpSp>
        <p:nvGrpSpPr>
          <p:cNvPr id="41" name="组合 40"/>
          <p:cNvGrpSpPr/>
          <p:nvPr/>
        </p:nvGrpSpPr>
        <p:grpSpPr>
          <a:xfrm>
            <a:off x="1823250" y="3558199"/>
            <a:ext cx="1132544" cy="1132660"/>
            <a:chOff x="2727859" y="5436736"/>
            <a:chExt cx="1694512" cy="1694686"/>
          </a:xfrm>
        </p:grpSpPr>
        <p:grpSp>
          <p:nvGrpSpPr>
            <p:cNvPr id="42" name="组合 41"/>
            <p:cNvGrpSpPr/>
            <p:nvPr/>
          </p:nvGrpSpPr>
          <p:grpSpPr>
            <a:xfrm>
              <a:off x="2727859" y="5436736"/>
              <a:ext cx="1694512" cy="1694686"/>
              <a:chOff x="1636453" y="2263092"/>
              <a:chExt cx="2903849" cy="2904148"/>
            </a:xfrm>
          </p:grpSpPr>
          <p:sp>
            <p:nvSpPr>
              <p:cNvPr id="44" name="椭圆 43"/>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sp>
            <p:nvSpPr>
              <p:cNvPr id="45" name="椭圆 44"/>
              <p:cNvSpPr/>
              <p:nvPr/>
            </p:nvSpPr>
            <p:spPr>
              <a:xfrm>
                <a:off x="1821704" y="2448363"/>
                <a:ext cx="2533351" cy="2533608"/>
              </a:xfrm>
              <a:prstGeom prst="ellipse">
                <a:avLst/>
              </a:prstGeom>
              <a:solidFill>
                <a:srgbClr val="0070C0"/>
              </a:solidFill>
              <a:ln w="7938" cap="flat">
                <a:noFill/>
                <a:prstDash val="solid"/>
                <a:miter lim="800000"/>
              </a:ln>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grpSp>
        <p:sp>
          <p:nvSpPr>
            <p:cNvPr id="43" name="TextBox 72"/>
            <p:cNvSpPr txBox="1"/>
            <p:nvPr/>
          </p:nvSpPr>
          <p:spPr>
            <a:xfrm>
              <a:off x="3049461" y="5989224"/>
              <a:ext cx="1043791" cy="599987"/>
            </a:xfrm>
            <a:prstGeom prst="rect">
              <a:avLst/>
            </a:prstGeom>
            <a:noFill/>
          </p:spPr>
          <p:txBody>
            <a:bodyPr wrap="none" rtlCol="0">
              <a:spAutoFit/>
            </a:bodyPr>
            <a:lstStyle/>
            <a:p>
              <a:pPr algn="ctr"/>
              <a:r>
                <a:rPr lang="zh-CN" altLang="en-US" sz="2006" dirty="0">
                  <a:solidFill>
                    <a:schemeClr val="bg1"/>
                  </a:solidFill>
                  <a:latin typeface="微软雅黑" panose="020B0503020204020204" pitchFamily="34" charset="-122"/>
                  <a:ea typeface="微软雅黑" panose="020B0503020204020204" pitchFamily="34" charset="-122"/>
                </a:rPr>
                <a:t>文字</a:t>
              </a:r>
            </a:p>
          </p:txBody>
        </p:sp>
      </p:grpSp>
      <p:grpSp>
        <p:nvGrpSpPr>
          <p:cNvPr id="46" name="组合 45"/>
          <p:cNvGrpSpPr/>
          <p:nvPr/>
        </p:nvGrpSpPr>
        <p:grpSpPr>
          <a:xfrm>
            <a:off x="1597574" y="1197778"/>
            <a:ext cx="858189" cy="858277"/>
            <a:chOff x="2390203" y="1905075"/>
            <a:chExt cx="1284022" cy="1284154"/>
          </a:xfrm>
        </p:grpSpPr>
        <p:grpSp>
          <p:nvGrpSpPr>
            <p:cNvPr id="47" name="组合 46"/>
            <p:cNvGrpSpPr/>
            <p:nvPr/>
          </p:nvGrpSpPr>
          <p:grpSpPr>
            <a:xfrm>
              <a:off x="2390203" y="1905075"/>
              <a:ext cx="1284022" cy="1284154"/>
              <a:chOff x="1636453" y="2263092"/>
              <a:chExt cx="2903849" cy="2904148"/>
            </a:xfrm>
          </p:grpSpPr>
          <p:sp>
            <p:nvSpPr>
              <p:cNvPr id="49" name="椭圆 48"/>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sp>
            <p:nvSpPr>
              <p:cNvPr id="50" name="椭圆 49"/>
              <p:cNvSpPr/>
              <p:nvPr/>
            </p:nvSpPr>
            <p:spPr>
              <a:xfrm>
                <a:off x="1821704" y="2448363"/>
                <a:ext cx="2533351" cy="2533608"/>
              </a:xfrm>
              <a:prstGeom prst="ellipse">
                <a:avLst/>
              </a:prstGeom>
              <a:solidFill>
                <a:srgbClr val="0070C0"/>
              </a:solidFill>
              <a:ln w="7938" cap="flat">
                <a:noFill/>
                <a:prstDash val="solid"/>
                <a:miter lim="800000"/>
              </a:ln>
              <a:effectLst/>
            </p:spPr>
            <p:txBody>
              <a:bodyPr vert="horz" wrap="square" lIns="61115" tIns="30557" rIns="61115" bIns="30557" numCol="1" anchor="t" anchorCtr="0" compatLnSpc="1"/>
              <a:lstStyle/>
              <a:p>
                <a:endParaRPr lang="zh-CN" altLang="en-US" sz="1604">
                  <a:latin typeface="微软雅黑" panose="020B0503020204020204" pitchFamily="34" charset="-122"/>
                  <a:ea typeface="微软雅黑" panose="020B0503020204020204" pitchFamily="34" charset="-122"/>
                </a:endParaRPr>
              </a:p>
            </p:txBody>
          </p:sp>
        </p:grpSp>
        <p:sp>
          <p:nvSpPr>
            <p:cNvPr id="48" name="TextBox 73"/>
            <p:cNvSpPr txBox="1"/>
            <p:nvPr/>
          </p:nvSpPr>
          <p:spPr>
            <a:xfrm>
              <a:off x="2582593" y="2297034"/>
              <a:ext cx="890291" cy="507504"/>
            </a:xfrm>
            <a:prstGeom prst="rect">
              <a:avLst/>
            </a:prstGeom>
            <a:noFill/>
          </p:spPr>
          <p:txBody>
            <a:bodyPr wrap="none" rtlCol="0">
              <a:spAutoFit/>
            </a:bodyPr>
            <a:lstStyle/>
            <a:p>
              <a:pPr algn="ctr"/>
              <a:r>
                <a:rPr lang="zh-CN" altLang="en-US" sz="1604" dirty="0">
                  <a:solidFill>
                    <a:schemeClr val="bg1"/>
                  </a:solidFill>
                  <a:latin typeface="微软雅黑" panose="020B0503020204020204" pitchFamily="34" charset="-122"/>
                  <a:ea typeface="微软雅黑" panose="020B0503020204020204" pitchFamily="34" charset="-122"/>
                </a:rPr>
                <a:t>文字</a:t>
              </a:r>
            </a:p>
          </p:txBody>
        </p:sp>
      </p:grpSp>
    </p:spTree>
    <p:extLst>
      <p:ext uri="{BB962C8B-B14F-4D97-AF65-F5344CB8AC3E}">
        <p14:creationId xmlns:p14="http://schemas.microsoft.com/office/powerpoint/2010/main" val="18318367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nodeType="withEffect">
                                  <p:stCondLst>
                                    <p:cond delay="30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nodeType="withEffect">
                                  <p:stCondLst>
                                    <p:cond delay="60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Effect transition="in" filter="fade">
                                      <p:cBhvr>
                                        <p:cTn id="36" dur="500"/>
                                        <p:tgtEl>
                                          <p:spTgt spid="36"/>
                                        </p:tgtEl>
                                      </p:cBhvr>
                                    </p:animEffect>
                                  </p:childTnLst>
                                </p:cTn>
                              </p:par>
                              <p:par>
                                <p:cTn id="37" presetID="53" presetClass="entr" presetSubtype="16" fill="hold" nodeType="withEffect">
                                  <p:stCondLst>
                                    <p:cond delay="90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12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3700"/>
                            </p:stCondLst>
                            <p:childTnLst>
                              <p:par>
                                <p:cTn id="48" presetID="16" presetClass="entr" presetSubtype="21"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barn(inVertical)">
                                      <p:cBhvr>
                                        <p:cTn id="50" dur="500"/>
                                        <p:tgtEl>
                                          <p:spTgt spid="22"/>
                                        </p:tgtEl>
                                      </p:cBhvr>
                                    </p:animEffect>
                                  </p:childTnLst>
                                </p:cTn>
                              </p:par>
                            </p:childTnLst>
                          </p:cTn>
                        </p:par>
                        <p:par>
                          <p:cTn id="51" fill="hold">
                            <p:stCondLst>
                              <p:cond delay="4200"/>
                            </p:stCondLst>
                            <p:childTnLst>
                              <p:par>
                                <p:cTn id="52" presetID="16" presetClass="entr" presetSubtype="21"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barn(inVertical)">
                                      <p:cBhvr>
                                        <p:cTn id="54" dur="500"/>
                                        <p:tgtEl>
                                          <p:spTgt spid="20"/>
                                        </p:tgtEl>
                                      </p:cBhvr>
                                    </p:animEffect>
                                  </p:childTnLst>
                                </p:cTn>
                              </p:par>
                              <p:par>
                                <p:cTn id="55" presetID="16" presetClass="entr" presetSubtype="21" fill="hold"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arn(inVertical)">
                                      <p:cBhvr>
                                        <p:cTn id="57" dur="500"/>
                                        <p:tgtEl>
                                          <p:spTgt spid="21"/>
                                        </p:tgtEl>
                                      </p:cBhvr>
                                    </p:animEffect>
                                  </p:childTnLst>
                                </p:cTn>
                              </p:par>
                              <p:par>
                                <p:cTn id="58" presetID="38" presetClass="entr" presetSubtype="0" accel="50000" fill="hold" grpId="0" nodeType="withEffect">
                                  <p:stCondLst>
                                    <p:cond delay="600"/>
                                  </p:stCondLst>
                                  <p:iterate type="lt">
                                    <p:tmPct val="3000"/>
                                  </p:iterate>
                                  <p:childTnLst>
                                    <p:set>
                                      <p:cBhvr>
                                        <p:cTn id="59" dur="1" fill="hold">
                                          <p:stCondLst>
                                            <p:cond delay="0"/>
                                          </p:stCondLst>
                                        </p:cTn>
                                        <p:tgtEl>
                                          <p:spTgt spid="23"/>
                                        </p:tgtEl>
                                        <p:attrNameLst>
                                          <p:attrName>style.visibility</p:attrName>
                                        </p:attrNameLst>
                                      </p:cBhvr>
                                      <p:to>
                                        <p:strVal val="visible"/>
                                      </p:to>
                                    </p:set>
                                    <p:set>
                                      <p:cBhvr>
                                        <p:cTn id="60" dur="455" fill="hold">
                                          <p:stCondLst>
                                            <p:cond delay="0"/>
                                          </p:stCondLst>
                                        </p:cTn>
                                        <p:tgtEl>
                                          <p:spTgt spid="23"/>
                                        </p:tgtEl>
                                        <p:attrNameLst>
                                          <p:attrName>style.rotation</p:attrName>
                                        </p:attrNameLst>
                                      </p:cBhvr>
                                      <p:to>
                                        <p:strVal val="-45.0"/>
                                      </p:to>
                                    </p:set>
                                    <p:anim calcmode="lin" valueType="num">
                                      <p:cBhvr>
                                        <p:cTn id="61" dur="455" fill="hold">
                                          <p:stCondLst>
                                            <p:cond delay="455"/>
                                          </p:stCondLst>
                                        </p:cTn>
                                        <p:tgtEl>
                                          <p:spTgt spid="23"/>
                                        </p:tgtEl>
                                        <p:attrNameLst>
                                          <p:attrName>style.rotation</p:attrName>
                                        </p:attrNameLst>
                                      </p:cBhvr>
                                      <p:tavLst>
                                        <p:tav tm="0">
                                          <p:val>
                                            <p:fltVal val="-45"/>
                                          </p:val>
                                        </p:tav>
                                        <p:tav tm="69900">
                                          <p:val>
                                            <p:fltVal val="45"/>
                                          </p:val>
                                        </p:tav>
                                        <p:tav tm="100000">
                                          <p:val>
                                            <p:fltVal val="0"/>
                                          </p:val>
                                        </p:tav>
                                      </p:tavLst>
                                    </p:anim>
                                    <p:anim calcmode="lin" valueType="num">
                                      <p:cBhvr>
                                        <p:cTn id="62" dur="455" fill="hold">
                                          <p:stCondLst>
                                            <p:cond delay="0"/>
                                          </p:stCondLst>
                                        </p:cTn>
                                        <p:tgtEl>
                                          <p:spTgt spid="23"/>
                                        </p:tgtEl>
                                        <p:attrNameLst>
                                          <p:attrName>ppt_y</p:attrName>
                                        </p:attrNameLst>
                                      </p:cBhvr>
                                      <p:tavLst>
                                        <p:tav tm="0">
                                          <p:val>
                                            <p:strVal val="#ppt_y-1"/>
                                          </p:val>
                                        </p:tav>
                                        <p:tav tm="100000">
                                          <p:val>
                                            <p:strVal val="#ppt_y-(0.354*#ppt_w-0.172*#ppt_h)"/>
                                          </p:val>
                                        </p:tav>
                                      </p:tavLst>
                                    </p:anim>
                                    <p:anim calcmode="lin" valueType="num">
                                      <p:cBhvr>
                                        <p:cTn id="63" dur="156" decel="50000" autoRev="1" fill="hold">
                                          <p:stCondLst>
                                            <p:cond delay="455"/>
                                          </p:stCondLst>
                                        </p:cTn>
                                        <p:tgtEl>
                                          <p:spTgt spid="23"/>
                                        </p:tgtEl>
                                        <p:attrNameLst>
                                          <p:attrName>ppt_y</p:attrName>
                                        </p:attrNameLst>
                                      </p:cBhvr>
                                      <p:tavLst>
                                        <p:tav tm="0">
                                          <p:val>
                                            <p:strVal val="#ppt_y-(0.354*#ppt_w-0.172*#ppt_h)"/>
                                          </p:val>
                                        </p:tav>
                                        <p:tav tm="100000">
                                          <p:val>
                                            <p:strVal val="#ppt_y-(0.354*#ppt_w-0.172*#ppt_h)-#ppt_h/2"/>
                                          </p:val>
                                        </p:tav>
                                      </p:tavLst>
                                    </p:anim>
                                    <p:anim calcmode="lin" valueType="num">
                                      <p:cBhvr>
                                        <p:cTn id="64" dur="136" fill="hold">
                                          <p:stCondLst>
                                            <p:cond delay="864"/>
                                          </p:stCondLst>
                                        </p:cTn>
                                        <p:tgtEl>
                                          <p:spTgt spid="23"/>
                                        </p:tgtEl>
                                        <p:attrNameLst>
                                          <p:attrName>ppt_y</p:attrName>
                                        </p:attrNameLst>
                                      </p:cBhvr>
                                      <p:tavLst>
                                        <p:tav tm="0">
                                          <p:val>
                                            <p:strVal val="#ppt_y-(0.354*#ppt_w-0.172*#ppt_h)"/>
                                          </p:val>
                                        </p:tav>
                                        <p:tav tm="100000">
                                          <p:val>
                                            <p:strVal val="#ppt_y"/>
                                          </p:val>
                                        </p:tav>
                                      </p:tavLst>
                                    </p:anim>
                                  </p:childTnLst>
                                </p:cTn>
                              </p:par>
                              <p:par>
                                <p:cTn id="65" presetID="18" presetClass="entr" presetSubtype="6" fill="hold" grpId="0" nodeType="withEffect">
                                  <p:stCondLst>
                                    <p:cond delay="1300"/>
                                  </p:stCondLst>
                                  <p:childTnLst>
                                    <p:set>
                                      <p:cBhvr>
                                        <p:cTn id="66" dur="1" fill="hold">
                                          <p:stCondLst>
                                            <p:cond delay="0"/>
                                          </p:stCondLst>
                                        </p:cTn>
                                        <p:tgtEl>
                                          <p:spTgt spid="24"/>
                                        </p:tgtEl>
                                        <p:attrNameLst>
                                          <p:attrName>style.visibility</p:attrName>
                                        </p:attrNameLst>
                                      </p:cBhvr>
                                      <p:to>
                                        <p:strVal val="visible"/>
                                      </p:to>
                                    </p:set>
                                    <p:animEffect transition="in" filter="strips(downRight)">
                                      <p:cBhvr>
                                        <p:cTn id="67" dur="2000"/>
                                        <p:tgtEl>
                                          <p:spTgt spid="24"/>
                                        </p:tgtEl>
                                      </p:cBhvr>
                                    </p:animEffect>
                                  </p:childTnLst>
                                </p:cTn>
                              </p:par>
                              <p:par>
                                <p:cTn id="68" presetID="18" presetClass="entr" presetSubtype="6" fill="hold" grpId="0" nodeType="withEffect">
                                  <p:stCondLst>
                                    <p:cond delay="2500"/>
                                  </p:stCondLst>
                                  <p:childTnLst>
                                    <p:set>
                                      <p:cBhvr>
                                        <p:cTn id="69" dur="1" fill="hold">
                                          <p:stCondLst>
                                            <p:cond delay="0"/>
                                          </p:stCondLst>
                                        </p:cTn>
                                        <p:tgtEl>
                                          <p:spTgt spid="25"/>
                                        </p:tgtEl>
                                        <p:attrNameLst>
                                          <p:attrName>style.visibility</p:attrName>
                                        </p:attrNameLst>
                                      </p:cBhvr>
                                      <p:to>
                                        <p:strVal val="visible"/>
                                      </p:to>
                                    </p:set>
                                    <p:animEffect transition="in" filter="strips(downRight)">
                                      <p:cBhvr>
                                        <p:cTn id="70"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animBg="1"/>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20" name="组合 19"/>
          <p:cNvGrpSpPr/>
          <p:nvPr/>
        </p:nvGrpSpPr>
        <p:grpSpPr>
          <a:xfrm>
            <a:off x="2016615" y="3510232"/>
            <a:ext cx="1468885" cy="811052"/>
            <a:chOff x="7488048" y="2621083"/>
            <a:chExt cx="1780467" cy="983094"/>
          </a:xfrm>
        </p:grpSpPr>
        <p:sp>
          <p:nvSpPr>
            <p:cNvPr id="21" name="文本框 59"/>
            <p:cNvSpPr txBox="1"/>
            <p:nvPr/>
          </p:nvSpPr>
          <p:spPr>
            <a:xfrm>
              <a:off x="7488048" y="2621083"/>
              <a:ext cx="1780467" cy="391715"/>
            </a:xfrm>
            <a:prstGeom prst="rect">
              <a:avLst/>
            </a:prstGeom>
            <a:noFill/>
          </p:spPr>
          <p:txBody>
            <a:bodyPr wrap="square" rtlCol="0">
              <a:spAutoFit/>
            </a:bodyPr>
            <a:lstStyle/>
            <a:p>
              <a:r>
                <a:rPr lang="zh-CN" altLang="en-US" sz="1500" dirty="0" smtClean="0">
                  <a:solidFill>
                    <a:srgbClr val="0070C0"/>
                  </a:solidFill>
                  <a:latin typeface="微软雅黑" panose="020B0503020204020204" charset="-122"/>
                  <a:ea typeface="微软雅黑" panose="020B0503020204020204" charset="-122"/>
                </a:rPr>
                <a:t>部门管理问题</a:t>
              </a:r>
              <a:endParaRPr lang="zh-CN" altLang="en-US" sz="1500" dirty="0">
                <a:solidFill>
                  <a:srgbClr val="0070C0"/>
                </a:solidFill>
                <a:latin typeface="微软雅黑" panose="020B0503020204020204" charset="-122"/>
                <a:ea typeface="微软雅黑" panose="020B0503020204020204" charset="-122"/>
              </a:endParaRPr>
            </a:p>
          </p:txBody>
        </p:sp>
        <p:sp>
          <p:nvSpPr>
            <p:cNvPr id="22" name="文本框 60"/>
            <p:cNvSpPr txBox="1"/>
            <p:nvPr/>
          </p:nvSpPr>
          <p:spPr>
            <a:xfrm>
              <a:off x="7506385" y="2930798"/>
              <a:ext cx="1704572" cy="673379"/>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a:t>
              </a:r>
              <a:endParaRPr lang="en-US" altLang="zh-CN" sz="800" dirty="0">
                <a:solidFill>
                  <a:schemeClr val="bg1">
                    <a:lumMod val="50000"/>
                  </a:schemeClr>
                </a:solidFill>
                <a:latin typeface="微软雅黑" panose="020B0503020204020204" charset="-122"/>
                <a:ea typeface="微软雅黑" panose="020B0503020204020204" charset="-122"/>
              </a:endParaRPr>
            </a:p>
          </p:txBody>
        </p:sp>
      </p:grpSp>
      <p:grpSp>
        <p:nvGrpSpPr>
          <p:cNvPr id="23" name="组合 22"/>
          <p:cNvGrpSpPr/>
          <p:nvPr/>
        </p:nvGrpSpPr>
        <p:grpSpPr>
          <a:xfrm>
            <a:off x="3814966" y="4203812"/>
            <a:ext cx="1468885" cy="827979"/>
            <a:chOff x="7488048" y="2621083"/>
            <a:chExt cx="1780467" cy="1003611"/>
          </a:xfrm>
        </p:grpSpPr>
        <p:sp>
          <p:nvSpPr>
            <p:cNvPr id="24" name="文本框 62"/>
            <p:cNvSpPr txBox="1"/>
            <p:nvPr/>
          </p:nvSpPr>
          <p:spPr>
            <a:xfrm>
              <a:off x="7488048" y="2621083"/>
              <a:ext cx="1780467" cy="391715"/>
            </a:xfrm>
            <a:prstGeom prst="rect">
              <a:avLst/>
            </a:prstGeom>
            <a:noFill/>
          </p:spPr>
          <p:txBody>
            <a:bodyPr wrap="square" rtlCol="0">
              <a:spAutoFit/>
            </a:bodyPr>
            <a:lstStyle/>
            <a:p>
              <a:r>
                <a:rPr lang="zh-CN" altLang="en-US" sz="1500" dirty="0" smtClean="0">
                  <a:solidFill>
                    <a:srgbClr val="0070C0"/>
                  </a:solidFill>
                  <a:latin typeface="微软雅黑" panose="020B0503020204020204" charset="-122"/>
                  <a:ea typeface="微软雅黑" panose="020B0503020204020204" charset="-122"/>
                </a:rPr>
                <a:t>团队管理问题</a:t>
              </a:r>
              <a:endParaRPr lang="zh-CN" altLang="en-US" sz="1500" dirty="0">
                <a:solidFill>
                  <a:srgbClr val="0070C0"/>
                </a:solidFill>
                <a:latin typeface="微软雅黑" panose="020B0503020204020204" charset="-122"/>
                <a:ea typeface="微软雅黑" panose="020B0503020204020204" charset="-122"/>
              </a:endParaRPr>
            </a:p>
          </p:txBody>
        </p:sp>
        <p:sp>
          <p:nvSpPr>
            <p:cNvPr id="25" name="文本框 63"/>
            <p:cNvSpPr txBox="1"/>
            <p:nvPr/>
          </p:nvSpPr>
          <p:spPr>
            <a:xfrm>
              <a:off x="7506385" y="2930798"/>
              <a:ext cx="1704572" cy="693896"/>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a:t>
              </a:r>
              <a:endParaRPr lang="en-US" altLang="zh-CN" sz="800" dirty="0">
                <a:solidFill>
                  <a:schemeClr val="bg1">
                    <a:lumMod val="50000"/>
                  </a:schemeClr>
                </a:solidFill>
                <a:latin typeface="微软雅黑" panose="020B0503020204020204" charset="-122"/>
                <a:ea typeface="微软雅黑" panose="020B0503020204020204" charset="-122"/>
              </a:endParaRPr>
            </a:p>
          </p:txBody>
        </p:sp>
      </p:grpSp>
      <p:grpSp>
        <p:nvGrpSpPr>
          <p:cNvPr id="26" name="组合 25"/>
          <p:cNvGrpSpPr/>
          <p:nvPr/>
        </p:nvGrpSpPr>
        <p:grpSpPr>
          <a:xfrm>
            <a:off x="5566073" y="3502613"/>
            <a:ext cx="1468885" cy="827979"/>
            <a:chOff x="7488048" y="2621083"/>
            <a:chExt cx="1780467" cy="1003611"/>
          </a:xfrm>
        </p:grpSpPr>
        <p:sp>
          <p:nvSpPr>
            <p:cNvPr id="27" name="文本框 72"/>
            <p:cNvSpPr txBox="1"/>
            <p:nvPr/>
          </p:nvSpPr>
          <p:spPr>
            <a:xfrm>
              <a:off x="7488048" y="2621083"/>
              <a:ext cx="1780467" cy="391715"/>
            </a:xfrm>
            <a:prstGeom prst="rect">
              <a:avLst/>
            </a:prstGeom>
            <a:noFill/>
          </p:spPr>
          <p:txBody>
            <a:bodyPr wrap="square" rtlCol="0">
              <a:spAutoFit/>
            </a:bodyPr>
            <a:lstStyle/>
            <a:p>
              <a:r>
                <a:rPr lang="zh-CN" altLang="en-US" sz="1500" dirty="0" smtClean="0">
                  <a:solidFill>
                    <a:srgbClr val="0070C0"/>
                  </a:solidFill>
                  <a:latin typeface="微软雅黑" panose="020B0503020204020204" charset="-122"/>
                  <a:ea typeface="微软雅黑" panose="020B0503020204020204" charset="-122"/>
                </a:rPr>
                <a:t>绩效管理问题</a:t>
              </a:r>
              <a:endParaRPr lang="zh-CN" altLang="en-US" sz="1500" dirty="0">
                <a:solidFill>
                  <a:srgbClr val="0070C0"/>
                </a:solidFill>
                <a:latin typeface="微软雅黑" panose="020B0503020204020204" charset="-122"/>
                <a:ea typeface="微软雅黑" panose="020B0503020204020204" charset="-122"/>
              </a:endParaRPr>
            </a:p>
          </p:txBody>
        </p:sp>
        <p:sp>
          <p:nvSpPr>
            <p:cNvPr id="28" name="文本框 73"/>
            <p:cNvSpPr txBox="1"/>
            <p:nvPr/>
          </p:nvSpPr>
          <p:spPr>
            <a:xfrm>
              <a:off x="7506385" y="2930798"/>
              <a:ext cx="1704572" cy="693896"/>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a:t>
              </a:r>
              <a:endParaRPr lang="en-US" altLang="zh-CN" sz="800" dirty="0">
                <a:solidFill>
                  <a:schemeClr val="bg1">
                    <a:lumMod val="50000"/>
                  </a:schemeClr>
                </a:solidFill>
                <a:latin typeface="微软雅黑" panose="020B0503020204020204" charset="-122"/>
                <a:ea typeface="微软雅黑" panose="020B0503020204020204" charset="-122"/>
              </a:endParaRPr>
            </a:p>
          </p:txBody>
        </p:sp>
      </p:grpSp>
      <p:grpSp>
        <p:nvGrpSpPr>
          <p:cNvPr id="29" name="组合 28"/>
          <p:cNvGrpSpPr/>
          <p:nvPr/>
        </p:nvGrpSpPr>
        <p:grpSpPr>
          <a:xfrm>
            <a:off x="3407796" y="777123"/>
            <a:ext cx="2037893" cy="2030673"/>
            <a:chOff x="4860914" y="803830"/>
            <a:chExt cx="2470173" cy="2461421"/>
          </a:xfrm>
        </p:grpSpPr>
        <p:grpSp>
          <p:nvGrpSpPr>
            <p:cNvPr id="30" name="组合 29"/>
            <p:cNvGrpSpPr/>
            <p:nvPr/>
          </p:nvGrpSpPr>
          <p:grpSpPr>
            <a:xfrm>
              <a:off x="4860914" y="803830"/>
              <a:ext cx="2470173" cy="2461421"/>
              <a:chOff x="4860914" y="803830"/>
              <a:chExt cx="2470173" cy="2461421"/>
            </a:xfrm>
          </p:grpSpPr>
          <p:sp>
            <p:nvSpPr>
              <p:cNvPr id="37" name="Freeform 5"/>
              <p:cNvSpPr>
                <a:spLocks noEditPoints="1"/>
              </p:cNvSpPr>
              <p:nvPr/>
            </p:nvSpPr>
            <p:spPr bwMode="auto">
              <a:xfrm>
                <a:off x="4860914" y="803830"/>
                <a:ext cx="2470173" cy="2461421"/>
              </a:xfrm>
              <a:custGeom>
                <a:avLst/>
                <a:gdLst>
                  <a:gd name="T0" fmla="*/ 195 w 1550"/>
                  <a:gd name="T1" fmla="*/ 772 h 1545"/>
                  <a:gd name="T2" fmla="*/ 749 w 1550"/>
                  <a:gd name="T3" fmla="*/ 0 h 1545"/>
                  <a:gd name="T4" fmla="*/ 695 w 1550"/>
                  <a:gd name="T5" fmla="*/ 101 h 1545"/>
                  <a:gd name="T6" fmla="*/ 591 w 1550"/>
                  <a:gd name="T7" fmla="*/ 34 h 1545"/>
                  <a:gd name="T8" fmla="*/ 510 w 1550"/>
                  <a:gd name="T9" fmla="*/ 59 h 1545"/>
                  <a:gd name="T10" fmla="*/ 462 w 1550"/>
                  <a:gd name="T11" fmla="*/ 173 h 1545"/>
                  <a:gd name="T12" fmla="*/ 360 w 1550"/>
                  <a:gd name="T13" fmla="*/ 120 h 1545"/>
                  <a:gd name="T14" fmla="*/ 335 w 1550"/>
                  <a:gd name="T15" fmla="*/ 242 h 1545"/>
                  <a:gd name="T16" fmla="*/ 277 w 1550"/>
                  <a:gd name="T17" fmla="*/ 296 h 1545"/>
                  <a:gd name="T18" fmla="*/ 153 w 1550"/>
                  <a:gd name="T19" fmla="*/ 312 h 1545"/>
                  <a:gd name="T20" fmla="*/ 199 w 1550"/>
                  <a:gd name="T21" fmla="*/ 418 h 1545"/>
                  <a:gd name="T22" fmla="*/ 81 w 1550"/>
                  <a:gd name="T23" fmla="*/ 457 h 1545"/>
                  <a:gd name="T24" fmla="*/ 50 w 1550"/>
                  <a:gd name="T25" fmla="*/ 535 h 1545"/>
                  <a:gd name="T26" fmla="*/ 110 w 1550"/>
                  <a:gd name="T27" fmla="*/ 644 h 1545"/>
                  <a:gd name="T28" fmla="*/ 5 w 1550"/>
                  <a:gd name="T29" fmla="*/ 691 h 1545"/>
                  <a:gd name="T30" fmla="*/ 85 w 1550"/>
                  <a:gd name="T31" fmla="*/ 787 h 1545"/>
                  <a:gd name="T32" fmla="*/ 90 w 1550"/>
                  <a:gd name="T33" fmla="*/ 865 h 1545"/>
                  <a:gd name="T34" fmla="*/ 26 w 1550"/>
                  <a:gd name="T35" fmla="*/ 972 h 1545"/>
                  <a:gd name="T36" fmla="*/ 137 w 1550"/>
                  <a:gd name="T37" fmla="*/ 1003 h 1545"/>
                  <a:gd name="T38" fmla="*/ 94 w 1550"/>
                  <a:gd name="T39" fmla="*/ 1119 h 1545"/>
                  <a:gd name="T40" fmla="*/ 136 w 1550"/>
                  <a:gd name="T41" fmla="*/ 1192 h 1545"/>
                  <a:gd name="T42" fmla="*/ 258 w 1550"/>
                  <a:gd name="T43" fmla="*/ 1213 h 1545"/>
                  <a:gd name="T44" fmla="*/ 229 w 1550"/>
                  <a:gd name="T45" fmla="*/ 1325 h 1545"/>
                  <a:gd name="T46" fmla="*/ 354 w 1550"/>
                  <a:gd name="T47" fmla="*/ 1322 h 1545"/>
                  <a:gd name="T48" fmla="*/ 419 w 1550"/>
                  <a:gd name="T49" fmla="*/ 1366 h 1545"/>
                  <a:gd name="T50" fmla="*/ 462 w 1550"/>
                  <a:gd name="T51" fmla="*/ 1483 h 1545"/>
                  <a:gd name="T52" fmla="*/ 555 w 1550"/>
                  <a:gd name="T53" fmla="*/ 1416 h 1545"/>
                  <a:gd name="T54" fmla="*/ 620 w 1550"/>
                  <a:gd name="T55" fmla="*/ 1522 h 1545"/>
                  <a:gd name="T56" fmla="*/ 703 w 1550"/>
                  <a:gd name="T57" fmla="*/ 1534 h 1545"/>
                  <a:gd name="T58" fmla="*/ 796 w 1550"/>
                  <a:gd name="T59" fmla="*/ 1452 h 1545"/>
                  <a:gd name="T60" fmla="*/ 865 w 1550"/>
                  <a:gd name="T61" fmla="*/ 1544 h 1545"/>
                  <a:gd name="T62" fmla="*/ 941 w 1550"/>
                  <a:gd name="T63" fmla="*/ 1445 h 1545"/>
                  <a:gd name="T64" fmla="*/ 1016 w 1550"/>
                  <a:gd name="T65" fmla="*/ 1422 h 1545"/>
                  <a:gd name="T66" fmla="*/ 1134 w 1550"/>
                  <a:gd name="T67" fmla="*/ 1461 h 1545"/>
                  <a:gd name="T68" fmla="*/ 1139 w 1550"/>
                  <a:gd name="T69" fmla="*/ 1346 h 1545"/>
                  <a:gd name="T70" fmla="*/ 1262 w 1550"/>
                  <a:gd name="T71" fmla="*/ 1362 h 1545"/>
                  <a:gd name="T72" fmla="*/ 1324 w 1550"/>
                  <a:gd name="T73" fmla="*/ 1304 h 1545"/>
                  <a:gd name="T74" fmla="*/ 1318 w 1550"/>
                  <a:gd name="T75" fmla="*/ 1181 h 1545"/>
                  <a:gd name="T76" fmla="*/ 1433 w 1550"/>
                  <a:gd name="T77" fmla="*/ 1184 h 1545"/>
                  <a:gd name="T78" fmla="*/ 1402 w 1550"/>
                  <a:gd name="T79" fmla="*/ 1063 h 1545"/>
                  <a:gd name="T80" fmla="*/ 1431 w 1550"/>
                  <a:gd name="T81" fmla="*/ 990 h 1545"/>
                  <a:gd name="T82" fmla="*/ 1536 w 1550"/>
                  <a:gd name="T83" fmla="*/ 922 h 1545"/>
                  <a:gd name="T84" fmla="*/ 1449 w 1550"/>
                  <a:gd name="T85" fmla="*/ 846 h 1545"/>
                  <a:gd name="T86" fmla="*/ 1538 w 1550"/>
                  <a:gd name="T87" fmla="*/ 760 h 1545"/>
                  <a:gd name="T88" fmla="*/ 1532 w 1550"/>
                  <a:gd name="T89" fmla="*/ 675 h 1545"/>
                  <a:gd name="T90" fmla="*/ 1431 w 1550"/>
                  <a:gd name="T91" fmla="*/ 603 h 1545"/>
                  <a:gd name="T92" fmla="*/ 1505 w 1550"/>
                  <a:gd name="T93" fmla="*/ 515 h 1545"/>
                  <a:gd name="T94" fmla="*/ 1392 w 1550"/>
                  <a:gd name="T95" fmla="*/ 464 h 1545"/>
                  <a:gd name="T96" fmla="*/ 1352 w 1550"/>
                  <a:gd name="T97" fmla="*/ 396 h 1545"/>
                  <a:gd name="T98" fmla="*/ 1364 w 1550"/>
                  <a:gd name="T99" fmla="*/ 271 h 1545"/>
                  <a:gd name="T100" fmla="*/ 1251 w 1550"/>
                  <a:gd name="T101" fmla="*/ 292 h 1545"/>
                  <a:gd name="T102" fmla="*/ 1239 w 1550"/>
                  <a:gd name="T103" fmla="*/ 169 h 1545"/>
                  <a:gd name="T104" fmla="*/ 1169 w 1550"/>
                  <a:gd name="T105" fmla="*/ 121 h 1545"/>
                  <a:gd name="T106" fmla="*/ 1050 w 1550"/>
                  <a:gd name="T107" fmla="*/ 155 h 1545"/>
                  <a:gd name="T108" fmla="*/ 1028 w 1550"/>
                  <a:gd name="T109" fmla="*/ 42 h 1545"/>
                  <a:gd name="T110" fmla="*/ 917 w 1550"/>
                  <a:gd name="T111" fmla="*/ 99 h 1545"/>
                  <a:gd name="T112" fmla="*/ 839 w 1550"/>
                  <a:gd name="T113" fmla="*/ 87 h 1545"/>
                  <a:gd name="T114" fmla="*/ 749 w 1550"/>
                  <a:gd name="T115" fmla="*/ 0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0" h="1545">
                    <a:moveTo>
                      <a:pt x="1355" y="772"/>
                    </a:moveTo>
                    <a:cubicBezTo>
                      <a:pt x="1355" y="1092"/>
                      <a:pt x="1095" y="1352"/>
                      <a:pt x="775" y="1352"/>
                    </a:cubicBezTo>
                    <a:cubicBezTo>
                      <a:pt x="455" y="1352"/>
                      <a:pt x="195" y="1092"/>
                      <a:pt x="195" y="772"/>
                    </a:cubicBezTo>
                    <a:cubicBezTo>
                      <a:pt x="195" y="452"/>
                      <a:pt x="455" y="192"/>
                      <a:pt x="775" y="192"/>
                    </a:cubicBezTo>
                    <a:cubicBezTo>
                      <a:pt x="1095" y="192"/>
                      <a:pt x="1355" y="452"/>
                      <a:pt x="1355" y="772"/>
                    </a:cubicBezTo>
                    <a:close/>
                    <a:moveTo>
                      <a:pt x="749" y="0"/>
                    </a:moveTo>
                    <a:cubicBezTo>
                      <a:pt x="742" y="0"/>
                      <a:pt x="735" y="6"/>
                      <a:pt x="733" y="12"/>
                    </a:cubicBezTo>
                    <a:cubicBezTo>
                      <a:pt x="711" y="87"/>
                      <a:pt x="711" y="87"/>
                      <a:pt x="711" y="87"/>
                    </a:cubicBezTo>
                    <a:cubicBezTo>
                      <a:pt x="709" y="94"/>
                      <a:pt x="702" y="100"/>
                      <a:pt x="695" y="101"/>
                    </a:cubicBezTo>
                    <a:cubicBezTo>
                      <a:pt x="653" y="107"/>
                      <a:pt x="653" y="107"/>
                      <a:pt x="653" y="107"/>
                    </a:cubicBezTo>
                    <a:cubicBezTo>
                      <a:pt x="646" y="109"/>
                      <a:pt x="637" y="105"/>
                      <a:pt x="633" y="99"/>
                    </a:cubicBezTo>
                    <a:cubicBezTo>
                      <a:pt x="591" y="34"/>
                      <a:pt x="591" y="34"/>
                      <a:pt x="591" y="34"/>
                    </a:cubicBezTo>
                    <a:cubicBezTo>
                      <a:pt x="587" y="28"/>
                      <a:pt x="578" y="25"/>
                      <a:pt x="571" y="27"/>
                    </a:cubicBezTo>
                    <a:cubicBezTo>
                      <a:pt x="522" y="42"/>
                      <a:pt x="522" y="42"/>
                      <a:pt x="522" y="42"/>
                    </a:cubicBezTo>
                    <a:cubicBezTo>
                      <a:pt x="515" y="44"/>
                      <a:pt x="510" y="52"/>
                      <a:pt x="510" y="59"/>
                    </a:cubicBezTo>
                    <a:cubicBezTo>
                      <a:pt x="511" y="136"/>
                      <a:pt x="511" y="136"/>
                      <a:pt x="511" y="136"/>
                    </a:cubicBezTo>
                    <a:cubicBezTo>
                      <a:pt x="511" y="143"/>
                      <a:pt x="506" y="152"/>
                      <a:pt x="500" y="155"/>
                    </a:cubicBezTo>
                    <a:cubicBezTo>
                      <a:pt x="462" y="173"/>
                      <a:pt x="462" y="173"/>
                      <a:pt x="462" y="173"/>
                    </a:cubicBezTo>
                    <a:cubicBezTo>
                      <a:pt x="456" y="176"/>
                      <a:pt x="446" y="175"/>
                      <a:pt x="441" y="170"/>
                    </a:cubicBezTo>
                    <a:cubicBezTo>
                      <a:pt x="381" y="121"/>
                      <a:pt x="381" y="121"/>
                      <a:pt x="381" y="121"/>
                    </a:cubicBezTo>
                    <a:cubicBezTo>
                      <a:pt x="375" y="116"/>
                      <a:pt x="366" y="116"/>
                      <a:pt x="360" y="120"/>
                    </a:cubicBezTo>
                    <a:cubicBezTo>
                      <a:pt x="317" y="149"/>
                      <a:pt x="317" y="149"/>
                      <a:pt x="317" y="149"/>
                    </a:cubicBezTo>
                    <a:cubicBezTo>
                      <a:pt x="312" y="153"/>
                      <a:pt x="309" y="162"/>
                      <a:pt x="311" y="169"/>
                    </a:cubicBezTo>
                    <a:cubicBezTo>
                      <a:pt x="335" y="242"/>
                      <a:pt x="335" y="242"/>
                      <a:pt x="335" y="242"/>
                    </a:cubicBezTo>
                    <a:cubicBezTo>
                      <a:pt x="337" y="249"/>
                      <a:pt x="335" y="259"/>
                      <a:pt x="329" y="263"/>
                    </a:cubicBezTo>
                    <a:cubicBezTo>
                      <a:pt x="299" y="292"/>
                      <a:pt x="299" y="292"/>
                      <a:pt x="299" y="292"/>
                    </a:cubicBezTo>
                    <a:cubicBezTo>
                      <a:pt x="294" y="297"/>
                      <a:pt x="284" y="298"/>
                      <a:pt x="277" y="296"/>
                    </a:cubicBezTo>
                    <a:cubicBezTo>
                      <a:pt x="206" y="266"/>
                      <a:pt x="206" y="266"/>
                      <a:pt x="206" y="266"/>
                    </a:cubicBezTo>
                    <a:cubicBezTo>
                      <a:pt x="199" y="264"/>
                      <a:pt x="190" y="266"/>
                      <a:pt x="186" y="271"/>
                    </a:cubicBezTo>
                    <a:cubicBezTo>
                      <a:pt x="153" y="312"/>
                      <a:pt x="153" y="312"/>
                      <a:pt x="153" y="312"/>
                    </a:cubicBezTo>
                    <a:cubicBezTo>
                      <a:pt x="149" y="317"/>
                      <a:pt x="149" y="327"/>
                      <a:pt x="153" y="332"/>
                    </a:cubicBezTo>
                    <a:cubicBezTo>
                      <a:pt x="198" y="396"/>
                      <a:pt x="198" y="396"/>
                      <a:pt x="198" y="396"/>
                    </a:cubicBezTo>
                    <a:cubicBezTo>
                      <a:pt x="202" y="402"/>
                      <a:pt x="202" y="411"/>
                      <a:pt x="199" y="418"/>
                    </a:cubicBezTo>
                    <a:cubicBezTo>
                      <a:pt x="178" y="454"/>
                      <a:pt x="178" y="454"/>
                      <a:pt x="178" y="454"/>
                    </a:cubicBezTo>
                    <a:cubicBezTo>
                      <a:pt x="174" y="460"/>
                      <a:pt x="165" y="464"/>
                      <a:pt x="158" y="464"/>
                    </a:cubicBezTo>
                    <a:cubicBezTo>
                      <a:pt x="81" y="457"/>
                      <a:pt x="81" y="457"/>
                      <a:pt x="81" y="457"/>
                    </a:cubicBezTo>
                    <a:cubicBezTo>
                      <a:pt x="74" y="456"/>
                      <a:pt x="66" y="461"/>
                      <a:pt x="63" y="468"/>
                    </a:cubicBezTo>
                    <a:cubicBezTo>
                      <a:pt x="45" y="515"/>
                      <a:pt x="45" y="515"/>
                      <a:pt x="45" y="515"/>
                    </a:cubicBezTo>
                    <a:cubicBezTo>
                      <a:pt x="42" y="522"/>
                      <a:pt x="45" y="531"/>
                      <a:pt x="50" y="535"/>
                    </a:cubicBezTo>
                    <a:cubicBezTo>
                      <a:pt x="112" y="583"/>
                      <a:pt x="112" y="583"/>
                      <a:pt x="112" y="583"/>
                    </a:cubicBezTo>
                    <a:cubicBezTo>
                      <a:pt x="117" y="587"/>
                      <a:pt x="121" y="596"/>
                      <a:pt x="119" y="603"/>
                    </a:cubicBezTo>
                    <a:cubicBezTo>
                      <a:pt x="110" y="644"/>
                      <a:pt x="110" y="644"/>
                      <a:pt x="110" y="644"/>
                    </a:cubicBezTo>
                    <a:cubicBezTo>
                      <a:pt x="108" y="651"/>
                      <a:pt x="101" y="658"/>
                      <a:pt x="94" y="659"/>
                    </a:cubicBezTo>
                    <a:cubicBezTo>
                      <a:pt x="18" y="675"/>
                      <a:pt x="18" y="675"/>
                      <a:pt x="18" y="675"/>
                    </a:cubicBezTo>
                    <a:cubicBezTo>
                      <a:pt x="11" y="677"/>
                      <a:pt x="5" y="684"/>
                      <a:pt x="5" y="691"/>
                    </a:cubicBezTo>
                    <a:cubicBezTo>
                      <a:pt x="1" y="742"/>
                      <a:pt x="1" y="742"/>
                      <a:pt x="1" y="742"/>
                    </a:cubicBezTo>
                    <a:cubicBezTo>
                      <a:pt x="0" y="749"/>
                      <a:pt x="5" y="757"/>
                      <a:pt x="12" y="760"/>
                    </a:cubicBezTo>
                    <a:cubicBezTo>
                      <a:pt x="85" y="787"/>
                      <a:pt x="85" y="787"/>
                      <a:pt x="85" y="787"/>
                    </a:cubicBezTo>
                    <a:cubicBezTo>
                      <a:pt x="91" y="789"/>
                      <a:pt x="97" y="797"/>
                      <a:pt x="98" y="804"/>
                    </a:cubicBezTo>
                    <a:cubicBezTo>
                      <a:pt x="101" y="846"/>
                      <a:pt x="101" y="846"/>
                      <a:pt x="101" y="846"/>
                    </a:cubicBezTo>
                    <a:cubicBezTo>
                      <a:pt x="101" y="853"/>
                      <a:pt x="97" y="862"/>
                      <a:pt x="90" y="865"/>
                    </a:cubicBezTo>
                    <a:cubicBezTo>
                      <a:pt x="23" y="903"/>
                      <a:pt x="23" y="903"/>
                      <a:pt x="23" y="903"/>
                    </a:cubicBezTo>
                    <a:cubicBezTo>
                      <a:pt x="16" y="906"/>
                      <a:pt x="13" y="915"/>
                      <a:pt x="14" y="922"/>
                    </a:cubicBezTo>
                    <a:cubicBezTo>
                      <a:pt x="26" y="972"/>
                      <a:pt x="26" y="972"/>
                      <a:pt x="26" y="972"/>
                    </a:cubicBezTo>
                    <a:cubicBezTo>
                      <a:pt x="27" y="979"/>
                      <a:pt x="34" y="985"/>
                      <a:pt x="41" y="985"/>
                    </a:cubicBezTo>
                    <a:cubicBezTo>
                      <a:pt x="119" y="990"/>
                      <a:pt x="119" y="990"/>
                      <a:pt x="119" y="990"/>
                    </a:cubicBezTo>
                    <a:cubicBezTo>
                      <a:pt x="126" y="990"/>
                      <a:pt x="134" y="996"/>
                      <a:pt x="137" y="1003"/>
                    </a:cubicBezTo>
                    <a:cubicBezTo>
                      <a:pt x="152" y="1041"/>
                      <a:pt x="152" y="1041"/>
                      <a:pt x="152" y="1041"/>
                    </a:cubicBezTo>
                    <a:cubicBezTo>
                      <a:pt x="154" y="1048"/>
                      <a:pt x="153" y="1058"/>
                      <a:pt x="148" y="1063"/>
                    </a:cubicBezTo>
                    <a:cubicBezTo>
                      <a:pt x="94" y="1119"/>
                      <a:pt x="94" y="1119"/>
                      <a:pt x="94" y="1119"/>
                    </a:cubicBezTo>
                    <a:cubicBezTo>
                      <a:pt x="89" y="1124"/>
                      <a:pt x="88" y="1133"/>
                      <a:pt x="91" y="1139"/>
                    </a:cubicBezTo>
                    <a:cubicBezTo>
                      <a:pt x="117" y="1184"/>
                      <a:pt x="117" y="1184"/>
                      <a:pt x="117" y="1184"/>
                    </a:cubicBezTo>
                    <a:cubicBezTo>
                      <a:pt x="121" y="1190"/>
                      <a:pt x="129" y="1194"/>
                      <a:pt x="136" y="1192"/>
                    </a:cubicBezTo>
                    <a:cubicBezTo>
                      <a:pt x="212" y="1174"/>
                      <a:pt x="212" y="1174"/>
                      <a:pt x="212" y="1174"/>
                    </a:cubicBezTo>
                    <a:cubicBezTo>
                      <a:pt x="218" y="1172"/>
                      <a:pt x="228" y="1175"/>
                      <a:pt x="232" y="1181"/>
                    </a:cubicBezTo>
                    <a:cubicBezTo>
                      <a:pt x="258" y="1213"/>
                      <a:pt x="258" y="1213"/>
                      <a:pt x="258" y="1213"/>
                    </a:cubicBezTo>
                    <a:cubicBezTo>
                      <a:pt x="263" y="1219"/>
                      <a:pt x="264" y="1229"/>
                      <a:pt x="260" y="1235"/>
                    </a:cubicBezTo>
                    <a:cubicBezTo>
                      <a:pt x="226" y="1304"/>
                      <a:pt x="226" y="1304"/>
                      <a:pt x="226" y="1304"/>
                    </a:cubicBezTo>
                    <a:cubicBezTo>
                      <a:pt x="223" y="1311"/>
                      <a:pt x="224" y="1320"/>
                      <a:pt x="229" y="1325"/>
                    </a:cubicBezTo>
                    <a:cubicBezTo>
                      <a:pt x="267" y="1360"/>
                      <a:pt x="267" y="1360"/>
                      <a:pt x="267" y="1360"/>
                    </a:cubicBezTo>
                    <a:cubicBezTo>
                      <a:pt x="272" y="1364"/>
                      <a:pt x="282" y="1365"/>
                      <a:pt x="288" y="1362"/>
                    </a:cubicBezTo>
                    <a:cubicBezTo>
                      <a:pt x="354" y="1322"/>
                      <a:pt x="354" y="1322"/>
                      <a:pt x="354" y="1322"/>
                    </a:cubicBezTo>
                    <a:cubicBezTo>
                      <a:pt x="360" y="1318"/>
                      <a:pt x="370" y="1319"/>
                      <a:pt x="376" y="1323"/>
                    </a:cubicBezTo>
                    <a:cubicBezTo>
                      <a:pt x="411" y="1346"/>
                      <a:pt x="411" y="1346"/>
                      <a:pt x="411" y="1346"/>
                    </a:cubicBezTo>
                    <a:cubicBezTo>
                      <a:pt x="416" y="1350"/>
                      <a:pt x="420" y="1359"/>
                      <a:pt x="419" y="1366"/>
                    </a:cubicBezTo>
                    <a:cubicBezTo>
                      <a:pt x="406" y="1443"/>
                      <a:pt x="406" y="1443"/>
                      <a:pt x="406" y="1443"/>
                    </a:cubicBezTo>
                    <a:cubicBezTo>
                      <a:pt x="405" y="1450"/>
                      <a:pt x="409" y="1458"/>
                      <a:pt x="416" y="1461"/>
                    </a:cubicBezTo>
                    <a:cubicBezTo>
                      <a:pt x="462" y="1483"/>
                      <a:pt x="462" y="1483"/>
                      <a:pt x="462" y="1483"/>
                    </a:cubicBezTo>
                    <a:cubicBezTo>
                      <a:pt x="469" y="1486"/>
                      <a:pt x="478" y="1485"/>
                      <a:pt x="482" y="1479"/>
                    </a:cubicBezTo>
                    <a:cubicBezTo>
                      <a:pt x="534" y="1422"/>
                      <a:pt x="534" y="1422"/>
                      <a:pt x="534" y="1422"/>
                    </a:cubicBezTo>
                    <a:cubicBezTo>
                      <a:pt x="539" y="1416"/>
                      <a:pt x="549" y="1414"/>
                      <a:pt x="555" y="1416"/>
                    </a:cubicBezTo>
                    <a:cubicBezTo>
                      <a:pt x="595" y="1428"/>
                      <a:pt x="595" y="1428"/>
                      <a:pt x="595" y="1428"/>
                    </a:cubicBezTo>
                    <a:cubicBezTo>
                      <a:pt x="602" y="1430"/>
                      <a:pt x="608" y="1438"/>
                      <a:pt x="609" y="1445"/>
                    </a:cubicBezTo>
                    <a:cubicBezTo>
                      <a:pt x="620" y="1522"/>
                      <a:pt x="620" y="1522"/>
                      <a:pt x="620" y="1522"/>
                    </a:cubicBezTo>
                    <a:cubicBezTo>
                      <a:pt x="621" y="1529"/>
                      <a:pt x="627" y="1535"/>
                      <a:pt x="634" y="1536"/>
                    </a:cubicBezTo>
                    <a:cubicBezTo>
                      <a:pt x="685" y="1544"/>
                      <a:pt x="685" y="1544"/>
                      <a:pt x="685" y="1544"/>
                    </a:cubicBezTo>
                    <a:cubicBezTo>
                      <a:pt x="692" y="1545"/>
                      <a:pt x="700" y="1541"/>
                      <a:pt x="703" y="1534"/>
                    </a:cubicBezTo>
                    <a:cubicBezTo>
                      <a:pt x="736" y="1464"/>
                      <a:pt x="736" y="1464"/>
                      <a:pt x="736" y="1464"/>
                    </a:cubicBezTo>
                    <a:cubicBezTo>
                      <a:pt x="739" y="1457"/>
                      <a:pt x="747" y="1452"/>
                      <a:pt x="754" y="1452"/>
                    </a:cubicBezTo>
                    <a:cubicBezTo>
                      <a:pt x="796" y="1452"/>
                      <a:pt x="796" y="1452"/>
                      <a:pt x="796" y="1452"/>
                    </a:cubicBezTo>
                    <a:cubicBezTo>
                      <a:pt x="803" y="1452"/>
                      <a:pt x="811" y="1457"/>
                      <a:pt x="814" y="1464"/>
                    </a:cubicBezTo>
                    <a:cubicBezTo>
                      <a:pt x="847" y="1534"/>
                      <a:pt x="847" y="1534"/>
                      <a:pt x="847" y="1534"/>
                    </a:cubicBezTo>
                    <a:cubicBezTo>
                      <a:pt x="850" y="1541"/>
                      <a:pt x="858" y="1545"/>
                      <a:pt x="865" y="1544"/>
                    </a:cubicBezTo>
                    <a:cubicBezTo>
                      <a:pt x="916" y="1536"/>
                      <a:pt x="916" y="1536"/>
                      <a:pt x="916" y="1536"/>
                    </a:cubicBezTo>
                    <a:cubicBezTo>
                      <a:pt x="923" y="1535"/>
                      <a:pt x="929" y="1529"/>
                      <a:pt x="930" y="1522"/>
                    </a:cubicBezTo>
                    <a:cubicBezTo>
                      <a:pt x="941" y="1445"/>
                      <a:pt x="941" y="1445"/>
                      <a:pt x="941" y="1445"/>
                    </a:cubicBezTo>
                    <a:cubicBezTo>
                      <a:pt x="942" y="1438"/>
                      <a:pt x="948" y="1430"/>
                      <a:pt x="955" y="1428"/>
                    </a:cubicBezTo>
                    <a:cubicBezTo>
                      <a:pt x="995" y="1416"/>
                      <a:pt x="995" y="1416"/>
                      <a:pt x="995" y="1416"/>
                    </a:cubicBezTo>
                    <a:cubicBezTo>
                      <a:pt x="1002" y="1414"/>
                      <a:pt x="1011" y="1416"/>
                      <a:pt x="1016" y="1422"/>
                    </a:cubicBezTo>
                    <a:cubicBezTo>
                      <a:pt x="1068" y="1479"/>
                      <a:pt x="1068" y="1479"/>
                      <a:pt x="1068" y="1479"/>
                    </a:cubicBezTo>
                    <a:cubicBezTo>
                      <a:pt x="1072" y="1485"/>
                      <a:pt x="1081" y="1486"/>
                      <a:pt x="1088" y="1483"/>
                    </a:cubicBezTo>
                    <a:cubicBezTo>
                      <a:pt x="1134" y="1461"/>
                      <a:pt x="1134" y="1461"/>
                      <a:pt x="1134" y="1461"/>
                    </a:cubicBezTo>
                    <a:cubicBezTo>
                      <a:pt x="1141" y="1458"/>
                      <a:pt x="1145" y="1450"/>
                      <a:pt x="1144" y="1443"/>
                    </a:cubicBezTo>
                    <a:cubicBezTo>
                      <a:pt x="1131" y="1366"/>
                      <a:pt x="1131" y="1366"/>
                      <a:pt x="1131" y="1366"/>
                    </a:cubicBezTo>
                    <a:cubicBezTo>
                      <a:pt x="1130" y="1359"/>
                      <a:pt x="1134" y="1350"/>
                      <a:pt x="1139" y="1346"/>
                    </a:cubicBezTo>
                    <a:cubicBezTo>
                      <a:pt x="1174" y="1323"/>
                      <a:pt x="1174" y="1323"/>
                      <a:pt x="1174" y="1323"/>
                    </a:cubicBezTo>
                    <a:cubicBezTo>
                      <a:pt x="1180" y="1319"/>
                      <a:pt x="1190" y="1318"/>
                      <a:pt x="1196" y="1322"/>
                    </a:cubicBezTo>
                    <a:cubicBezTo>
                      <a:pt x="1262" y="1362"/>
                      <a:pt x="1262" y="1362"/>
                      <a:pt x="1262" y="1362"/>
                    </a:cubicBezTo>
                    <a:cubicBezTo>
                      <a:pt x="1268" y="1365"/>
                      <a:pt x="1278" y="1364"/>
                      <a:pt x="1283" y="1360"/>
                    </a:cubicBezTo>
                    <a:cubicBezTo>
                      <a:pt x="1321" y="1325"/>
                      <a:pt x="1321" y="1325"/>
                      <a:pt x="1321" y="1325"/>
                    </a:cubicBezTo>
                    <a:cubicBezTo>
                      <a:pt x="1326" y="1320"/>
                      <a:pt x="1327" y="1311"/>
                      <a:pt x="1324" y="1304"/>
                    </a:cubicBezTo>
                    <a:cubicBezTo>
                      <a:pt x="1290" y="1235"/>
                      <a:pt x="1290" y="1235"/>
                      <a:pt x="1290" y="1235"/>
                    </a:cubicBezTo>
                    <a:cubicBezTo>
                      <a:pt x="1286" y="1229"/>
                      <a:pt x="1287" y="1219"/>
                      <a:pt x="1292" y="1213"/>
                    </a:cubicBezTo>
                    <a:cubicBezTo>
                      <a:pt x="1318" y="1181"/>
                      <a:pt x="1318" y="1181"/>
                      <a:pt x="1318" y="1181"/>
                    </a:cubicBezTo>
                    <a:cubicBezTo>
                      <a:pt x="1322" y="1175"/>
                      <a:pt x="1332" y="1172"/>
                      <a:pt x="1338" y="1174"/>
                    </a:cubicBezTo>
                    <a:cubicBezTo>
                      <a:pt x="1414" y="1192"/>
                      <a:pt x="1414" y="1192"/>
                      <a:pt x="1414" y="1192"/>
                    </a:cubicBezTo>
                    <a:cubicBezTo>
                      <a:pt x="1421" y="1194"/>
                      <a:pt x="1429" y="1190"/>
                      <a:pt x="1433" y="1184"/>
                    </a:cubicBezTo>
                    <a:cubicBezTo>
                      <a:pt x="1459" y="1139"/>
                      <a:pt x="1459" y="1139"/>
                      <a:pt x="1459" y="1139"/>
                    </a:cubicBezTo>
                    <a:cubicBezTo>
                      <a:pt x="1462" y="1133"/>
                      <a:pt x="1461" y="1124"/>
                      <a:pt x="1456" y="1119"/>
                    </a:cubicBezTo>
                    <a:cubicBezTo>
                      <a:pt x="1402" y="1063"/>
                      <a:pt x="1402" y="1063"/>
                      <a:pt x="1402" y="1063"/>
                    </a:cubicBezTo>
                    <a:cubicBezTo>
                      <a:pt x="1397" y="1058"/>
                      <a:pt x="1396" y="1048"/>
                      <a:pt x="1398" y="1041"/>
                    </a:cubicBezTo>
                    <a:cubicBezTo>
                      <a:pt x="1413" y="1003"/>
                      <a:pt x="1413" y="1003"/>
                      <a:pt x="1413" y="1003"/>
                    </a:cubicBezTo>
                    <a:cubicBezTo>
                      <a:pt x="1416" y="996"/>
                      <a:pt x="1424" y="990"/>
                      <a:pt x="1431" y="990"/>
                    </a:cubicBezTo>
                    <a:cubicBezTo>
                      <a:pt x="1509" y="985"/>
                      <a:pt x="1509" y="985"/>
                      <a:pt x="1509" y="985"/>
                    </a:cubicBezTo>
                    <a:cubicBezTo>
                      <a:pt x="1516" y="985"/>
                      <a:pt x="1523" y="979"/>
                      <a:pt x="1524" y="972"/>
                    </a:cubicBezTo>
                    <a:cubicBezTo>
                      <a:pt x="1536" y="922"/>
                      <a:pt x="1536" y="922"/>
                      <a:pt x="1536" y="922"/>
                    </a:cubicBezTo>
                    <a:cubicBezTo>
                      <a:pt x="1537" y="915"/>
                      <a:pt x="1534" y="906"/>
                      <a:pt x="1527" y="903"/>
                    </a:cubicBezTo>
                    <a:cubicBezTo>
                      <a:pt x="1460" y="865"/>
                      <a:pt x="1460" y="865"/>
                      <a:pt x="1460" y="865"/>
                    </a:cubicBezTo>
                    <a:cubicBezTo>
                      <a:pt x="1453" y="862"/>
                      <a:pt x="1449" y="853"/>
                      <a:pt x="1449" y="846"/>
                    </a:cubicBezTo>
                    <a:cubicBezTo>
                      <a:pt x="1452" y="804"/>
                      <a:pt x="1452" y="804"/>
                      <a:pt x="1452" y="804"/>
                    </a:cubicBezTo>
                    <a:cubicBezTo>
                      <a:pt x="1453" y="797"/>
                      <a:pt x="1459" y="789"/>
                      <a:pt x="1465" y="787"/>
                    </a:cubicBezTo>
                    <a:cubicBezTo>
                      <a:pt x="1538" y="760"/>
                      <a:pt x="1538" y="760"/>
                      <a:pt x="1538" y="760"/>
                    </a:cubicBezTo>
                    <a:cubicBezTo>
                      <a:pt x="1545" y="757"/>
                      <a:pt x="1550" y="749"/>
                      <a:pt x="1549" y="742"/>
                    </a:cubicBezTo>
                    <a:cubicBezTo>
                      <a:pt x="1545" y="691"/>
                      <a:pt x="1545" y="691"/>
                      <a:pt x="1545" y="691"/>
                    </a:cubicBezTo>
                    <a:cubicBezTo>
                      <a:pt x="1545" y="684"/>
                      <a:pt x="1539" y="677"/>
                      <a:pt x="1532" y="675"/>
                    </a:cubicBezTo>
                    <a:cubicBezTo>
                      <a:pt x="1456" y="659"/>
                      <a:pt x="1456" y="659"/>
                      <a:pt x="1456" y="659"/>
                    </a:cubicBezTo>
                    <a:cubicBezTo>
                      <a:pt x="1449" y="658"/>
                      <a:pt x="1442" y="651"/>
                      <a:pt x="1440" y="644"/>
                    </a:cubicBezTo>
                    <a:cubicBezTo>
                      <a:pt x="1431" y="603"/>
                      <a:pt x="1431" y="603"/>
                      <a:pt x="1431" y="603"/>
                    </a:cubicBezTo>
                    <a:cubicBezTo>
                      <a:pt x="1429" y="596"/>
                      <a:pt x="1433" y="587"/>
                      <a:pt x="1438" y="583"/>
                    </a:cubicBezTo>
                    <a:cubicBezTo>
                      <a:pt x="1500" y="535"/>
                      <a:pt x="1500" y="535"/>
                      <a:pt x="1500" y="535"/>
                    </a:cubicBezTo>
                    <a:cubicBezTo>
                      <a:pt x="1505" y="531"/>
                      <a:pt x="1508" y="522"/>
                      <a:pt x="1505" y="515"/>
                    </a:cubicBezTo>
                    <a:cubicBezTo>
                      <a:pt x="1487" y="468"/>
                      <a:pt x="1487" y="468"/>
                      <a:pt x="1487" y="468"/>
                    </a:cubicBezTo>
                    <a:cubicBezTo>
                      <a:pt x="1484" y="461"/>
                      <a:pt x="1476" y="456"/>
                      <a:pt x="1469" y="457"/>
                    </a:cubicBezTo>
                    <a:cubicBezTo>
                      <a:pt x="1392" y="464"/>
                      <a:pt x="1392" y="464"/>
                      <a:pt x="1392" y="464"/>
                    </a:cubicBezTo>
                    <a:cubicBezTo>
                      <a:pt x="1385" y="464"/>
                      <a:pt x="1376" y="460"/>
                      <a:pt x="1372" y="454"/>
                    </a:cubicBezTo>
                    <a:cubicBezTo>
                      <a:pt x="1351" y="418"/>
                      <a:pt x="1351" y="418"/>
                      <a:pt x="1351" y="418"/>
                    </a:cubicBezTo>
                    <a:cubicBezTo>
                      <a:pt x="1348" y="411"/>
                      <a:pt x="1348" y="402"/>
                      <a:pt x="1352" y="396"/>
                    </a:cubicBezTo>
                    <a:cubicBezTo>
                      <a:pt x="1397" y="332"/>
                      <a:pt x="1397" y="332"/>
                      <a:pt x="1397" y="332"/>
                    </a:cubicBezTo>
                    <a:cubicBezTo>
                      <a:pt x="1401" y="327"/>
                      <a:pt x="1401" y="317"/>
                      <a:pt x="1397" y="312"/>
                    </a:cubicBezTo>
                    <a:cubicBezTo>
                      <a:pt x="1364" y="271"/>
                      <a:pt x="1364" y="271"/>
                      <a:pt x="1364" y="271"/>
                    </a:cubicBezTo>
                    <a:cubicBezTo>
                      <a:pt x="1360" y="266"/>
                      <a:pt x="1351" y="264"/>
                      <a:pt x="1344" y="266"/>
                    </a:cubicBezTo>
                    <a:cubicBezTo>
                      <a:pt x="1273" y="296"/>
                      <a:pt x="1273" y="296"/>
                      <a:pt x="1273" y="296"/>
                    </a:cubicBezTo>
                    <a:cubicBezTo>
                      <a:pt x="1266" y="298"/>
                      <a:pt x="1256" y="297"/>
                      <a:pt x="1251" y="292"/>
                    </a:cubicBezTo>
                    <a:cubicBezTo>
                      <a:pt x="1221" y="263"/>
                      <a:pt x="1221" y="263"/>
                      <a:pt x="1221" y="263"/>
                    </a:cubicBezTo>
                    <a:cubicBezTo>
                      <a:pt x="1215" y="259"/>
                      <a:pt x="1213" y="249"/>
                      <a:pt x="1215" y="242"/>
                    </a:cubicBezTo>
                    <a:cubicBezTo>
                      <a:pt x="1239" y="169"/>
                      <a:pt x="1239" y="169"/>
                      <a:pt x="1239" y="169"/>
                    </a:cubicBezTo>
                    <a:cubicBezTo>
                      <a:pt x="1241" y="162"/>
                      <a:pt x="1238" y="153"/>
                      <a:pt x="1233" y="149"/>
                    </a:cubicBezTo>
                    <a:cubicBezTo>
                      <a:pt x="1190" y="120"/>
                      <a:pt x="1190" y="120"/>
                      <a:pt x="1190" y="120"/>
                    </a:cubicBezTo>
                    <a:cubicBezTo>
                      <a:pt x="1184" y="116"/>
                      <a:pt x="1175" y="116"/>
                      <a:pt x="1169" y="121"/>
                    </a:cubicBezTo>
                    <a:cubicBezTo>
                      <a:pt x="1109" y="170"/>
                      <a:pt x="1109" y="170"/>
                      <a:pt x="1109" y="170"/>
                    </a:cubicBezTo>
                    <a:cubicBezTo>
                      <a:pt x="1104" y="175"/>
                      <a:pt x="1094" y="176"/>
                      <a:pt x="1088" y="173"/>
                    </a:cubicBezTo>
                    <a:cubicBezTo>
                      <a:pt x="1050" y="155"/>
                      <a:pt x="1050" y="155"/>
                      <a:pt x="1050" y="155"/>
                    </a:cubicBezTo>
                    <a:cubicBezTo>
                      <a:pt x="1044" y="152"/>
                      <a:pt x="1039" y="143"/>
                      <a:pt x="1039" y="136"/>
                    </a:cubicBezTo>
                    <a:cubicBezTo>
                      <a:pt x="1040" y="59"/>
                      <a:pt x="1040" y="59"/>
                      <a:pt x="1040" y="59"/>
                    </a:cubicBezTo>
                    <a:cubicBezTo>
                      <a:pt x="1040" y="52"/>
                      <a:pt x="1035" y="44"/>
                      <a:pt x="1028" y="42"/>
                    </a:cubicBezTo>
                    <a:cubicBezTo>
                      <a:pt x="979" y="27"/>
                      <a:pt x="979" y="27"/>
                      <a:pt x="979" y="27"/>
                    </a:cubicBezTo>
                    <a:cubicBezTo>
                      <a:pt x="972" y="25"/>
                      <a:pt x="963" y="28"/>
                      <a:pt x="959" y="34"/>
                    </a:cubicBezTo>
                    <a:cubicBezTo>
                      <a:pt x="917" y="99"/>
                      <a:pt x="917" y="99"/>
                      <a:pt x="917" y="99"/>
                    </a:cubicBezTo>
                    <a:cubicBezTo>
                      <a:pt x="913" y="105"/>
                      <a:pt x="904" y="109"/>
                      <a:pt x="897" y="107"/>
                    </a:cubicBezTo>
                    <a:cubicBezTo>
                      <a:pt x="855" y="101"/>
                      <a:pt x="855" y="101"/>
                      <a:pt x="855" y="101"/>
                    </a:cubicBezTo>
                    <a:cubicBezTo>
                      <a:pt x="848" y="100"/>
                      <a:pt x="841" y="94"/>
                      <a:pt x="839" y="87"/>
                    </a:cubicBezTo>
                    <a:cubicBezTo>
                      <a:pt x="817" y="12"/>
                      <a:pt x="817" y="12"/>
                      <a:pt x="817" y="12"/>
                    </a:cubicBezTo>
                    <a:cubicBezTo>
                      <a:pt x="815" y="6"/>
                      <a:pt x="808" y="0"/>
                      <a:pt x="801" y="0"/>
                    </a:cubicBezTo>
                    <a:lnTo>
                      <a:pt x="749" y="0"/>
                    </a:lnTo>
                    <a:close/>
                  </a:path>
                </a:pathLst>
              </a:custGeom>
              <a:gradFill flip="none" rotWithShape="1">
                <a:gsLst>
                  <a:gs pos="0">
                    <a:schemeClr val="bg1"/>
                  </a:gs>
                  <a:gs pos="100000">
                    <a:schemeClr val="bg1">
                      <a:lumMod val="85000"/>
                    </a:schemeClr>
                  </a:gs>
                </a:gsLst>
                <a:lin ang="2700000" scaled="1"/>
                <a:tileRect/>
              </a:gradFill>
              <a:ln>
                <a:noFill/>
              </a:ln>
              <a:effectLst>
                <a:outerShdw blurRad="203200" dist="88900" dir="2700000" algn="tl" rotWithShape="0">
                  <a:prstClr val="black">
                    <a:alpha val="30000"/>
                  </a:prst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38" name="椭圆 37"/>
              <p:cNvSpPr/>
              <p:nvPr/>
            </p:nvSpPr>
            <p:spPr>
              <a:xfrm>
                <a:off x="5169252" y="1107791"/>
                <a:ext cx="1853501" cy="1853502"/>
              </a:xfrm>
              <a:prstGeom prst="ellipse">
                <a:avLst/>
              </a:prstGeom>
              <a:gradFill flip="none" rotWithShape="1">
                <a:gsLst>
                  <a:gs pos="0">
                    <a:schemeClr val="bg1">
                      <a:lumMod val="75000"/>
                    </a:schemeClr>
                  </a:gs>
                  <a:gs pos="10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1" name="组合 30"/>
            <p:cNvGrpSpPr/>
            <p:nvPr/>
          </p:nvGrpSpPr>
          <p:grpSpPr>
            <a:xfrm>
              <a:off x="5292090" y="1317858"/>
              <a:ext cx="1607820" cy="1436616"/>
              <a:chOff x="5292090" y="1317858"/>
              <a:chExt cx="1607820" cy="1436616"/>
            </a:xfrm>
          </p:grpSpPr>
          <p:sp>
            <p:nvSpPr>
              <p:cNvPr id="32" name="椭圆 31"/>
              <p:cNvSpPr/>
              <p:nvPr/>
            </p:nvSpPr>
            <p:spPr>
              <a:xfrm>
                <a:off x="5379319" y="1317858"/>
                <a:ext cx="1433367" cy="1433368"/>
              </a:xfrm>
              <a:prstGeom prst="ellipse">
                <a:avLst/>
              </a:prstGeom>
              <a:solidFill>
                <a:srgbClr val="0070C0"/>
              </a:solidFill>
              <a:ln>
                <a:noFill/>
              </a:ln>
              <a:effectLst>
                <a:innerShdw blurRad="304800" dist="50800" dir="13500000">
                  <a:srgbClr val="066D78">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椭圆 32"/>
              <p:cNvSpPr/>
              <p:nvPr/>
            </p:nvSpPr>
            <p:spPr>
              <a:xfrm>
                <a:off x="5593725" y="1396181"/>
                <a:ext cx="1004554" cy="710996"/>
              </a:xfrm>
              <a:prstGeom prst="ellipse">
                <a:avLst/>
              </a:prstGeom>
              <a:gradFill flip="none" rotWithShape="1">
                <a:gsLst>
                  <a:gs pos="92000">
                    <a:srgbClr val="12BFD2">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椭圆 33"/>
              <p:cNvSpPr/>
              <p:nvPr/>
            </p:nvSpPr>
            <p:spPr>
              <a:xfrm>
                <a:off x="5543496" y="1972378"/>
                <a:ext cx="1105009" cy="782096"/>
              </a:xfrm>
              <a:prstGeom prst="ellipse">
                <a:avLst/>
              </a:prstGeom>
              <a:gradFill flip="none" rotWithShape="1">
                <a:gsLst>
                  <a:gs pos="100000">
                    <a:srgbClr val="12BFD2">
                      <a:alpha val="0"/>
                    </a:srgbClr>
                  </a:gs>
                  <a:gs pos="43000">
                    <a:srgbClr val="89DFE9">
                      <a:alpha val="39000"/>
                    </a:srgbClr>
                  </a:gs>
                  <a:gs pos="0">
                    <a:schemeClr val="bg1">
                      <a:alpha val="41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文本框 49"/>
              <p:cNvSpPr txBox="1"/>
              <p:nvPr/>
            </p:nvSpPr>
            <p:spPr>
              <a:xfrm flipH="1">
                <a:off x="5292090" y="2112530"/>
                <a:ext cx="1607820" cy="410369"/>
              </a:xfrm>
              <a:prstGeom prst="rect">
                <a:avLst/>
              </a:prstGeom>
              <a:noFill/>
            </p:spPr>
            <p:txBody>
              <a:bodyPr wrap="square" rtlCol="0">
                <a:spAutoFit/>
              </a:bodyPr>
              <a:lstStyle/>
              <a:p>
                <a:pPr algn="ctr"/>
                <a:r>
                  <a:rPr lang="zh-CN" altLang="en-US" dirty="0">
                    <a:solidFill>
                      <a:prstClr val="white"/>
                    </a:solidFill>
                    <a:latin typeface="时尚中黑简体" panose="01010104010101010101" pitchFamily="2" charset="-122"/>
                    <a:ea typeface="时尚中黑简体" panose="01010104010101010101" pitchFamily="2" charset="-122"/>
                  </a:rPr>
                  <a:t>添加标题</a:t>
                </a:r>
              </a:p>
            </p:txBody>
          </p:sp>
          <p:sp>
            <p:nvSpPr>
              <p:cNvPr id="36" name="Freeform 47"/>
              <p:cNvSpPr/>
              <p:nvPr/>
            </p:nvSpPr>
            <p:spPr bwMode="auto">
              <a:xfrm>
                <a:off x="5874419" y="1554753"/>
                <a:ext cx="443160" cy="546525"/>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grpSp>
      <p:sp>
        <p:nvSpPr>
          <p:cNvPr id="39" name="任意多边形 38"/>
          <p:cNvSpPr/>
          <p:nvPr/>
        </p:nvSpPr>
        <p:spPr bwMode="auto">
          <a:xfrm rot="1800000">
            <a:off x="3473513" y="3136393"/>
            <a:ext cx="318039" cy="189300"/>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outerShdw blurRad="50800" dist="38100" dir="2700000" algn="tl" rotWithShape="0">
              <a:prstClr val="black">
                <a:alpha val="40000"/>
              </a:prstClr>
            </a:outerShdw>
          </a:effectLst>
        </p:spPr>
        <p:txBody>
          <a:bodyPr vert="horz" wrap="square" lIns="68580" tIns="34290" rIns="68580" bIns="34290" numCol="1" anchor="t" anchorCtr="0" compatLnSpc="1">
            <a:noAutofit/>
          </a:bodyPr>
          <a:lstStyle/>
          <a:p>
            <a:pPr>
              <a:defRPr/>
            </a:pPr>
            <a:endParaRPr lang="zh-CN" altLang="en-US" kern="0">
              <a:solidFill>
                <a:prstClr val="black"/>
              </a:solidFill>
            </a:endParaRPr>
          </a:p>
        </p:txBody>
      </p:sp>
      <p:sp>
        <p:nvSpPr>
          <p:cNvPr id="40" name="任意多边形 39"/>
          <p:cNvSpPr/>
          <p:nvPr/>
        </p:nvSpPr>
        <p:spPr bwMode="auto">
          <a:xfrm rot="19800000" flipV="1">
            <a:off x="5103011" y="3117343"/>
            <a:ext cx="318039" cy="189300"/>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outerShdw blurRad="50800" dist="38100" dir="2700000" algn="tl" rotWithShape="0">
              <a:prstClr val="black">
                <a:alpha val="40000"/>
              </a:prstClr>
            </a:outerShdw>
          </a:effectLst>
        </p:spPr>
        <p:txBody>
          <a:bodyPr vert="horz" wrap="square" lIns="68580" tIns="34290" rIns="68580" bIns="34290" numCol="1" anchor="t" anchorCtr="0" compatLnSpc="1">
            <a:noAutofit/>
          </a:bodyPr>
          <a:lstStyle/>
          <a:p>
            <a:pPr>
              <a:defRPr/>
            </a:pPr>
            <a:endParaRPr lang="zh-CN" altLang="en-US" kern="0">
              <a:solidFill>
                <a:prstClr val="black"/>
              </a:solidFill>
            </a:endParaRPr>
          </a:p>
        </p:txBody>
      </p:sp>
      <p:grpSp>
        <p:nvGrpSpPr>
          <p:cNvPr id="41" name="组合 40"/>
          <p:cNvGrpSpPr/>
          <p:nvPr/>
        </p:nvGrpSpPr>
        <p:grpSpPr>
          <a:xfrm>
            <a:off x="2024624" y="2113486"/>
            <a:ext cx="1391908" cy="1386977"/>
            <a:chOff x="3150255" y="2546636"/>
            <a:chExt cx="1687161" cy="1681184"/>
          </a:xfrm>
        </p:grpSpPr>
        <p:grpSp>
          <p:nvGrpSpPr>
            <p:cNvPr id="42" name="组合 41"/>
            <p:cNvGrpSpPr/>
            <p:nvPr/>
          </p:nvGrpSpPr>
          <p:grpSpPr>
            <a:xfrm>
              <a:off x="3150255" y="2546636"/>
              <a:ext cx="1687161" cy="1681184"/>
              <a:chOff x="3150255" y="2546636"/>
              <a:chExt cx="1687161" cy="1681184"/>
            </a:xfrm>
          </p:grpSpPr>
          <p:sp>
            <p:nvSpPr>
              <p:cNvPr id="49" name="椭圆 48"/>
              <p:cNvSpPr/>
              <p:nvPr/>
            </p:nvSpPr>
            <p:spPr>
              <a:xfrm>
                <a:off x="3360853" y="2754245"/>
                <a:ext cx="1265966" cy="1265967"/>
              </a:xfrm>
              <a:prstGeom prst="ellipse">
                <a:avLst/>
              </a:prstGeom>
              <a:gradFill flip="none" rotWithShape="1">
                <a:gsLst>
                  <a:gs pos="0">
                    <a:schemeClr val="bg1">
                      <a:lumMod val="75000"/>
                    </a:schemeClr>
                  </a:gs>
                  <a:gs pos="10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Freeform 5"/>
              <p:cNvSpPr>
                <a:spLocks noEditPoints="1"/>
              </p:cNvSpPr>
              <p:nvPr/>
            </p:nvSpPr>
            <p:spPr bwMode="auto">
              <a:xfrm>
                <a:off x="3150255" y="2546636"/>
                <a:ext cx="1687161" cy="1681184"/>
              </a:xfrm>
              <a:custGeom>
                <a:avLst/>
                <a:gdLst>
                  <a:gd name="T0" fmla="*/ 195 w 1550"/>
                  <a:gd name="T1" fmla="*/ 772 h 1545"/>
                  <a:gd name="T2" fmla="*/ 749 w 1550"/>
                  <a:gd name="T3" fmla="*/ 0 h 1545"/>
                  <a:gd name="T4" fmla="*/ 695 w 1550"/>
                  <a:gd name="T5" fmla="*/ 101 h 1545"/>
                  <a:gd name="T6" fmla="*/ 591 w 1550"/>
                  <a:gd name="T7" fmla="*/ 34 h 1545"/>
                  <a:gd name="T8" fmla="*/ 510 w 1550"/>
                  <a:gd name="T9" fmla="*/ 59 h 1545"/>
                  <a:gd name="T10" fmla="*/ 462 w 1550"/>
                  <a:gd name="T11" fmla="*/ 173 h 1545"/>
                  <a:gd name="T12" fmla="*/ 360 w 1550"/>
                  <a:gd name="T13" fmla="*/ 120 h 1545"/>
                  <a:gd name="T14" fmla="*/ 335 w 1550"/>
                  <a:gd name="T15" fmla="*/ 242 h 1545"/>
                  <a:gd name="T16" fmla="*/ 277 w 1550"/>
                  <a:gd name="T17" fmla="*/ 296 h 1545"/>
                  <a:gd name="T18" fmla="*/ 153 w 1550"/>
                  <a:gd name="T19" fmla="*/ 312 h 1545"/>
                  <a:gd name="T20" fmla="*/ 199 w 1550"/>
                  <a:gd name="T21" fmla="*/ 418 h 1545"/>
                  <a:gd name="T22" fmla="*/ 81 w 1550"/>
                  <a:gd name="T23" fmla="*/ 457 h 1545"/>
                  <a:gd name="T24" fmla="*/ 50 w 1550"/>
                  <a:gd name="T25" fmla="*/ 535 h 1545"/>
                  <a:gd name="T26" fmla="*/ 110 w 1550"/>
                  <a:gd name="T27" fmla="*/ 644 h 1545"/>
                  <a:gd name="T28" fmla="*/ 5 w 1550"/>
                  <a:gd name="T29" fmla="*/ 691 h 1545"/>
                  <a:gd name="T30" fmla="*/ 85 w 1550"/>
                  <a:gd name="T31" fmla="*/ 787 h 1545"/>
                  <a:gd name="T32" fmla="*/ 90 w 1550"/>
                  <a:gd name="T33" fmla="*/ 865 h 1545"/>
                  <a:gd name="T34" fmla="*/ 26 w 1550"/>
                  <a:gd name="T35" fmla="*/ 972 h 1545"/>
                  <a:gd name="T36" fmla="*/ 137 w 1550"/>
                  <a:gd name="T37" fmla="*/ 1003 h 1545"/>
                  <a:gd name="T38" fmla="*/ 94 w 1550"/>
                  <a:gd name="T39" fmla="*/ 1119 h 1545"/>
                  <a:gd name="T40" fmla="*/ 136 w 1550"/>
                  <a:gd name="T41" fmla="*/ 1192 h 1545"/>
                  <a:gd name="T42" fmla="*/ 258 w 1550"/>
                  <a:gd name="T43" fmla="*/ 1213 h 1545"/>
                  <a:gd name="T44" fmla="*/ 229 w 1550"/>
                  <a:gd name="T45" fmla="*/ 1325 h 1545"/>
                  <a:gd name="T46" fmla="*/ 354 w 1550"/>
                  <a:gd name="T47" fmla="*/ 1322 h 1545"/>
                  <a:gd name="T48" fmla="*/ 419 w 1550"/>
                  <a:gd name="T49" fmla="*/ 1366 h 1545"/>
                  <a:gd name="T50" fmla="*/ 462 w 1550"/>
                  <a:gd name="T51" fmla="*/ 1483 h 1545"/>
                  <a:gd name="T52" fmla="*/ 555 w 1550"/>
                  <a:gd name="T53" fmla="*/ 1416 h 1545"/>
                  <a:gd name="T54" fmla="*/ 620 w 1550"/>
                  <a:gd name="T55" fmla="*/ 1522 h 1545"/>
                  <a:gd name="T56" fmla="*/ 703 w 1550"/>
                  <a:gd name="T57" fmla="*/ 1534 h 1545"/>
                  <a:gd name="T58" fmla="*/ 796 w 1550"/>
                  <a:gd name="T59" fmla="*/ 1452 h 1545"/>
                  <a:gd name="T60" fmla="*/ 865 w 1550"/>
                  <a:gd name="T61" fmla="*/ 1544 h 1545"/>
                  <a:gd name="T62" fmla="*/ 941 w 1550"/>
                  <a:gd name="T63" fmla="*/ 1445 h 1545"/>
                  <a:gd name="T64" fmla="*/ 1016 w 1550"/>
                  <a:gd name="T65" fmla="*/ 1422 h 1545"/>
                  <a:gd name="T66" fmla="*/ 1134 w 1550"/>
                  <a:gd name="T67" fmla="*/ 1461 h 1545"/>
                  <a:gd name="T68" fmla="*/ 1139 w 1550"/>
                  <a:gd name="T69" fmla="*/ 1346 h 1545"/>
                  <a:gd name="T70" fmla="*/ 1262 w 1550"/>
                  <a:gd name="T71" fmla="*/ 1362 h 1545"/>
                  <a:gd name="T72" fmla="*/ 1324 w 1550"/>
                  <a:gd name="T73" fmla="*/ 1304 h 1545"/>
                  <a:gd name="T74" fmla="*/ 1318 w 1550"/>
                  <a:gd name="T75" fmla="*/ 1181 h 1545"/>
                  <a:gd name="T76" fmla="*/ 1433 w 1550"/>
                  <a:gd name="T77" fmla="*/ 1184 h 1545"/>
                  <a:gd name="T78" fmla="*/ 1402 w 1550"/>
                  <a:gd name="T79" fmla="*/ 1063 h 1545"/>
                  <a:gd name="T80" fmla="*/ 1431 w 1550"/>
                  <a:gd name="T81" fmla="*/ 990 h 1545"/>
                  <a:gd name="T82" fmla="*/ 1536 w 1550"/>
                  <a:gd name="T83" fmla="*/ 922 h 1545"/>
                  <a:gd name="T84" fmla="*/ 1449 w 1550"/>
                  <a:gd name="T85" fmla="*/ 846 h 1545"/>
                  <a:gd name="T86" fmla="*/ 1538 w 1550"/>
                  <a:gd name="T87" fmla="*/ 760 h 1545"/>
                  <a:gd name="T88" fmla="*/ 1532 w 1550"/>
                  <a:gd name="T89" fmla="*/ 675 h 1545"/>
                  <a:gd name="T90" fmla="*/ 1431 w 1550"/>
                  <a:gd name="T91" fmla="*/ 603 h 1545"/>
                  <a:gd name="T92" fmla="*/ 1505 w 1550"/>
                  <a:gd name="T93" fmla="*/ 515 h 1545"/>
                  <a:gd name="T94" fmla="*/ 1392 w 1550"/>
                  <a:gd name="T95" fmla="*/ 464 h 1545"/>
                  <a:gd name="T96" fmla="*/ 1352 w 1550"/>
                  <a:gd name="T97" fmla="*/ 396 h 1545"/>
                  <a:gd name="T98" fmla="*/ 1364 w 1550"/>
                  <a:gd name="T99" fmla="*/ 271 h 1545"/>
                  <a:gd name="T100" fmla="*/ 1251 w 1550"/>
                  <a:gd name="T101" fmla="*/ 292 h 1545"/>
                  <a:gd name="T102" fmla="*/ 1239 w 1550"/>
                  <a:gd name="T103" fmla="*/ 169 h 1545"/>
                  <a:gd name="T104" fmla="*/ 1169 w 1550"/>
                  <a:gd name="T105" fmla="*/ 121 h 1545"/>
                  <a:gd name="T106" fmla="*/ 1050 w 1550"/>
                  <a:gd name="T107" fmla="*/ 155 h 1545"/>
                  <a:gd name="T108" fmla="*/ 1028 w 1550"/>
                  <a:gd name="T109" fmla="*/ 42 h 1545"/>
                  <a:gd name="T110" fmla="*/ 917 w 1550"/>
                  <a:gd name="T111" fmla="*/ 99 h 1545"/>
                  <a:gd name="T112" fmla="*/ 839 w 1550"/>
                  <a:gd name="T113" fmla="*/ 87 h 1545"/>
                  <a:gd name="T114" fmla="*/ 749 w 1550"/>
                  <a:gd name="T115" fmla="*/ 0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0" h="1545">
                    <a:moveTo>
                      <a:pt x="1355" y="772"/>
                    </a:moveTo>
                    <a:cubicBezTo>
                      <a:pt x="1355" y="1092"/>
                      <a:pt x="1095" y="1352"/>
                      <a:pt x="775" y="1352"/>
                    </a:cubicBezTo>
                    <a:cubicBezTo>
                      <a:pt x="455" y="1352"/>
                      <a:pt x="195" y="1092"/>
                      <a:pt x="195" y="772"/>
                    </a:cubicBezTo>
                    <a:cubicBezTo>
                      <a:pt x="195" y="452"/>
                      <a:pt x="455" y="192"/>
                      <a:pt x="775" y="192"/>
                    </a:cubicBezTo>
                    <a:cubicBezTo>
                      <a:pt x="1095" y="192"/>
                      <a:pt x="1355" y="452"/>
                      <a:pt x="1355" y="772"/>
                    </a:cubicBezTo>
                    <a:close/>
                    <a:moveTo>
                      <a:pt x="749" y="0"/>
                    </a:moveTo>
                    <a:cubicBezTo>
                      <a:pt x="742" y="0"/>
                      <a:pt x="735" y="6"/>
                      <a:pt x="733" y="12"/>
                    </a:cubicBezTo>
                    <a:cubicBezTo>
                      <a:pt x="711" y="87"/>
                      <a:pt x="711" y="87"/>
                      <a:pt x="711" y="87"/>
                    </a:cubicBezTo>
                    <a:cubicBezTo>
                      <a:pt x="709" y="94"/>
                      <a:pt x="702" y="100"/>
                      <a:pt x="695" y="101"/>
                    </a:cubicBezTo>
                    <a:cubicBezTo>
                      <a:pt x="653" y="107"/>
                      <a:pt x="653" y="107"/>
                      <a:pt x="653" y="107"/>
                    </a:cubicBezTo>
                    <a:cubicBezTo>
                      <a:pt x="646" y="109"/>
                      <a:pt x="637" y="105"/>
                      <a:pt x="633" y="99"/>
                    </a:cubicBezTo>
                    <a:cubicBezTo>
                      <a:pt x="591" y="34"/>
                      <a:pt x="591" y="34"/>
                      <a:pt x="591" y="34"/>
                    </a:cubicBezTo>
                    <a:cubicBezTo>
                      <a:pt x="587" y="28"/>
                      <a:pt x="578" y="25"/>
                      <a:pt x="571" y="27"/>
                    </a:cubicBezTo>
                    <a:cubicBezTo>
                      <a:pt x="522" y="42"/>
                      <a:pt x="522" y="42"/>
                      <a:pt x="522" y="42"/>
                    </a:cubicBezTo>
                    <a:cubicBezTo>
                      <a:pt x="515" y="44"/>
                      <a:pt x="510" y="52"/>
                      <a:pt x="510" y="59"/>
                    </a:cubicBezTo>
                    <a:cubicBezTo>
                      <a:pt x="511" y="136"/>
                      <a:pt x="511" y="136"/>
                      <a:pt x="511" y="136"/>
                    </a:cubicBezTo>
                    <a:cubicBezTo>
                      <a:pt x="511" y="143"/>
                      <a:pt x="506" y="152"/>
                      <a:pt x="500" y="155"/>
                    </a:cubicBezTo>
                    <a:cubicBezTo>
                      <a:pt x="462" y="173"/>
                      <a:pt x="462" y="173"/>
                      <a:pt x="462" y="173"/>
                    </a:cubicBezTo>
                    <a:cubicBezTo>
                      <a:pt x="456" y="176"/>
                      <a:pt x="446" y="175"/>
                      <a:pt x="441" y="170"/>
                    </a:cubicBezTo>
                    <a:cubicBezTo>
                      <a:pt x="381" y="121"/>
                      <a:pt x="381" y="121"/>
                      <a:pt x="381" y="121"/>
                    </a:cubicBezTo>
                    <a:cubicBezTo>
                      <a:pt x="375" y="116"/>
                      <a:pt x="366" y="116"/>
                      <a:pt x="360" y="120"/>
                    </a:cubicBezTo>
                    <a:cubicBezTo>
                      <a:pt x="317" y="149"/>
                      <a:pt x="317" y="149"/>
                      <a:pt x="317" y="149"/>
                    </a:cubicBezTo>
                    <a:cubicBezTo>
                      <a:pt x="312" y="153"/>
                      <a:pt x="309" y="162"/>
                      <a:pt x="311" y="169"/>
                    </a:cubicBezTo>
                    <a:cubicBezTo>
                      <a:pt x="335" y="242"/>
                      <a:pt x="335" y="242"/>
                      <a:pt x="335" y="242"/>
                    </a:cubicBezTo>
                    <a:cubicBezTo>
                      <a:pt x="337" y="249"/>
                      <a:pt x="335" y="259"/>
                      <a:pt x="329" y="263"/>
                    </a:cubicBezTo>
                    <a:cubicBezTo>
                      <a:pt x="299" y="292"/>
                      <a:pt x="299" y="292"/>
                      <a:pt x="299" y="292"/>
                    </a:cubicBezTo>
                    <a:cubicBezTo>
                      <a:pt x="294" y="297"/>
                      <a:pt x="284" y="298"/>
                      <a:pt x="277" y="296"/>
                    </a:cubicBezTo>
                    <a:cubicBezTo>
                      <a:pt x="206" y="266"/>
                      <a:pt x="206" y="266"/>
                      <a:pt x="206" y="266"/>
                    </a:cubicBezTo>
                    <a:cubicBezTo>
                      <a:pt x="199" y="264"/>
                      <a:pt x="190" y="266"/>
                      <a:pt x="186" y="271"/>
                    </a:cubicBezTo>
                    <a:cubicBezTo>
                      <a:pt x="153" y="312"/>
                      <a:pt x="153" y="312"/>
                      <a:pt x="153" y="312"/>
                    </a:cubicBezTo>
                    <a:cubicBezTo>
                      <a:pt x="149" y="317"/>
                      <a:pt x="149" y="327"/>
                      <a:pt x="153" y="332"/>
                    </a:cubicBezTo>
                    <a:cubicBezTo>
                      <a:pt x="198" y="396"/>
                      <a:pt x="198" y="396"/>
                      <a:pt x="198" y="396"/>
                    </a:cubicBezTo>
                    <a:cubicBezTo>
                      <a:pt x="202" y="402"/>
                      <a:pt x="202" y="411"/>
                      <a:pt x="199" y="418"/>
                    </a:cubicBezTo>
                    <a:cubicBezTo>
                      <a:pt x="178" y="454"/>
                      <a:pt x="178" y="454"/>
                      <a:pt x="178" y="454"/>
                    </a:cubicBezTo>
                    <a:cubicBezTo>
                      <a:pt x="174" y="460"/>
                      <a:pt x="165" y="464"/>
                      <a:pt x="158" y="464"/>
                    </a:cubicBezTo>
                    <a:cubicBezTo>
                      <a:pt x="81" y="457"/>
                      <a:pt x="81" y="457"/>
                      <a:pt x="81" y="457"/>
                    </a:cubicBezTo>
                    <a:cubicBezTo>
                      <a:pt x="74" y="456"/>
                      <a:pt x="66" y="461"/>
                      <a:pt x="63" y="468"/>
                    </a:cubicBezTo>
                    <a:cubicBezTo>
                      <a:pt x="45" y="515"/>
                      <a:pt x="45" y="515"/>
                      <a:pt x="45" y="515"/>
                    </a:cubicBezTo>
                    <a:cubicBezTo>
                      <a:pt x="42" y="522"/>
                      <a:pt x="45" y="531"/>
                      <a:pt x="50" y="535"/>
                    </a:cubicBezTo>
                    <a:cubicBezTo>
                      <a:pt x="112" y="583"/>
                      <a:pt x="112" y="583"/>
                      <a:pt x="112" y="583"/>
                    </a:cubicBezTo>
                    <a:cubicBezTo>
                      <a:pt x="117" y="587"/>
                      <a:pt x="121" y="596"/>
                      <a:pt x="119" y="603"/>
                    </a:cubicBezTo>
                    <a:cubicBezTo>
                      <a:pt x="110" y="644"/>
                      <a:pt x="110" y="644"/>
                      <a:pt x="110" y="644"/>
                    </a:cubicBezTo>
                    <a:cubicBezTo>
                      <a:pt x="108" y="651"/>
                      <a:pt x="101" y="658"/>
                      <a:pt x="94" y="659"/>
                    </a:cubicBezTo>
                    <a:cubicBezTo>
                      <a:pt x="18" y="675"/>
                      <a:pt x="18" y="675"/>
                      <a:pt x="18" y="675"/>
                    </a:cubicBezTo>
                    <a:cubicBezTo>
                      <a:pt x="11" y="677"/>
                      <a:pt x="5" y="684"/>
                      <a:pt x="5" y="691"/>
                    </a:cubicBezTo>
                    <a:cubicBezTo>
                      <a:pt x="1" y="742"/>
                      <a:pt x="1" y="742"/>
                      <a:pt x="1" y="742"/>
                    </a:cubicBezTo>
                    <a:cubicBezTo>
                      <a:pt x="0" y="749"/>
                      <a:pt x="5" y="757"/>
                      <a:pt x="12" y="760"/>
                    </a:cubicBezTo>
                    <a:cubicBezTo>
                      <a:pt x="85" y="787"/>
                      <a:pt x="85" y="787"/>
                      <a:pt x="85" y="787"/>
                    </a:cubicBezTo>
                    <a:cubicBezTo>
                      <a:pt x="91" y="789"/>
                      <a:pt x="97" y="797"/>
                      <a:pt x="98" y="804"/>
                    </a:cubicBezTo>
                    <a:cubicBezTo>
                      <a:pt x="101" y="846"/>
                      <a:pt x="101" y="846"/>
                      <a:pt x="101" y="846"/>
                    </a:cubicBezTo>
                    <a:cubicBezTo>
                      <a:pt x="101" y="853"/>
                      <a:pt x="97" y="862"/>
                      <a:pt x="90" y="865"/>
                    </a:cubicBezTo>
                    <a:cubicBezTo>
                      <a:pt x="23" y="903"/>
                      <a:pt x="23" y="903"/>
                      <a:pt x="23" y="903"/>
                    </a:cubicBezTo>
                    <a:cubicBezTo>
                      <a:pt x="16" y="906"/>
                      <a:pt x="13" y="915"/>
                      <a:pt x="14" y="922"/>
                    </a:cubicBezTo>
                    <a:cubicBezTo>
                      <a:pt x="26" y="972"/>
                      <a:pt x="26" y="972"/>
                      <a:pt x="26" y="972"/>
                    </a:cubicBezTo>
                    <a:cubicBezTo>
                      <a:pt x="27" y="979"/>
                      <a:pt x="34" y="985"/>
                      <a:pt x="41" y="985"/>
                    </a:cubicBezTo>
                    <a:cubicBezTo>
                      <a:pt x="119" y="990"/>
                      <a:pt x="119" y="990"/>
                      <a:pt x="119" y="990"/>
                    </a:cubicBezTo>
                    <a:cubicBezTo>
                      <a:pt x="126" y="990"/>
                      <a:pt x="134" y="996"/>
                      <a:pt x="137" y="1003"/>
                    </a:cubicBezTo>
                    <a:cubicBezTo>
                      <a:pt x="152" y="1041"/>
                      <a:pt x="152" y="1041"/>
                      <a:pt x="152" y="1041"/>
                    </a:cubicBezTo>
                    <a:cubicBezTo>
                      <a:pt x="154" y="1048"/>
                      <a:pt x="153" y="1058"/>
                      <a:pt x="148" y="1063"/>
                    </a:cubicBezTo>
                    <a:cubicBezTo>
                      <a:pt x="94" y="1119"/>
                      <a:pt x="94" y="1119"/>
                      <a:pt x="94" y="1119"/>
                    </a:cubicBezTo>
                    <a:cubicBezTo>
                      <a:pt x="89" y="1124"/>
                      <a:pt x="88" y="1133"/>
                      <a:pt x="91" y="1139"/>
                    </a:cubicBezTo>
                    <a:cubicBezTo>
                      <a:pt x="117" y="1184"/>
                      <a:pt x="117" y="1184"/>
                      <a:pt x="117" y="1184"/>
                    </a:cubicBezTo>
                    <a:cubicBezTo>
                      <a:pt x="121" y="1190"/>
                      <a:pt x="129" y="1194"/>
                      <a:pt x="136" y="1192"/>
                    </a:cubicBezTo>
                    <a:cubicBezTo>
                      <a:pt x="212" y="1174"/>
                      <a:pt x="212" y="1174"/>
                      <a:pt x="212" y="1174"/>
                    </a:cubicBezTo>
                    <a:cubicBezTo>
                      <a:pt x="218" y="1172"/>
                      <a:pt x="228" y="1175"/>
                      <a:pt x="232" y="1181"/>
                    </a:cubicBezTo>
                    <a:cubicBezTo>
                      <a:pt x="258" y="1213"/>
                      <a:pt x="258" y="1213"/>
                      <a:pt x="258" y="1213"/>
                    </a:cubicBezTo>
                    <a:cubicBezTo>
                      <a:pt x="263" y="1219"/>
                      <a:pt x="264" y="1229"/>
                      <a:pt x="260" y="1235"/>
                    </a:cubicBezTo>
                    <a:cubicBezTo>
                      <a:pt x="226" y="1304"/>
                      <a:pt x="226" y="1304"/>
                      <a:pt x="226" y="1304"/>
                    </a:cubicBezTo>
                    <a:cubicBezTo>
                      <a:pt x="223" y="1311"/>
                      <a:pt x="224" y="1320"/>
                      <a:pt x="229" y="1325"/>
                    </a:cubicBezTo>
                    <a:cubicBezTo>
                      <a:pt x="267" y="1360"/>
                      <a:pt x="267" y="1360"/>
                      <a:pt x="267" y="1360"/>
                    </a:cubicBezTo>
                    <a:cubicBezTo>
                      <a:pt x="272" y="1364"/>
                      <a:pt x="282" y="1365"/>
                      <a:pt x="288" y="1362"/>
                    </a:cubicBezTo>
                    <a:cubicBezTo>
                      <a:pt x="354" y="1322"/>
                      <a:pt x="354" y="1322"/>
                      <a:pt x="354" y="1322"/>
                    </a:cubicBezTo>
                    <a:cubicBezTo>
                      <a:pt x="360" y="1318"/>
                      <a:pt x="370" y="1319"/>
                      <a:pt x="376" y="1323"/>
                    </a:cubicBezTo>
                    <a:cubicBezTo>
                      <a:pt x="411" y="1346"/>
                      <a:pt x="411" y="1346"/>
                      <a:pt x="411" y="1346"/>
                    </a:cubicBezTo>
                    <a:cubicBezTo>
                      <a:pt x="416" y="1350"/>
                      <a:pt x="420" y="1359"/>
                      <a:pt x="419" y="1366"/>
                    </a:cubicBezTo>
                    <a:cubicBezTo>
                      <a:pt x="406" y="1443"/>
                      <a:pt x="406" y="1443"/>
                      <a:pt x="406" y="1443"/>
                    </a:cubicBezTo>
                    <a:cubicBezTo>
                      <a:pt x="405" y="1450"/>
                      <a:pt x="409" y="1458"/>
                      <a:pt x="416" y="1461"/>
                    </a:cubicBezTo>
                    <a:cubicBezTo>
                      <a:pt x="462" y="1483"/>
                      <a:pt x="462" y="1483"/>
                      <a:pt x="462" y="1483"/>
                    </a:cubicBezTo>
                    <a:cubicBezTo>
                      <a:pt x="469" y="1486"/>
                      <a:pt x="478" y="1485"/>
                      <a:pt x="482" y="1479"/>
                    </a:cubicBezTo>
                    <a:cubicBezTo>
                      <a:pt x="534" y="1422"/>
                      <a:pt x="534" y="1422"/>
                      <a:pt x="534" y="1422"/>
                    </a:cubicBezTo>
                    <a:cubicBezTo>
                      <a:pt x="539" y="1416"/>
                      <a:pt x="549" y="1414"/>
                      <a:pt x="555" y="1416"/>
                    </a:cubicBezTo>
                    <a:cubicBezTo>
                      <a:pt x="595" y="1428"/>
                      <a:pt x="595" y="1428"/>
                      <a:pt x="595" y="1428"/>
                    </a:cubicBezTo>
                    <a:cubicBezTo>
                      <a:pt x="602" y="1430"/>
                      <a:pt x="608" y="1438"/>
                      <a:pt x="609" y="1445"/>
                    </a:cubicBezTo>
                    <a:cubicBezTo>
                      <a:pt x="620" y="1522"/>
                      <a:pt x="620" y="1522"/>
                      <a:pt x="620" y="1522"/>
                    </a:cubicBezTo>
                    <a:cubicBezTo>
                      <a:pt x="621" y="1529"/>
                      <a:pt x="627" y="1535"/>
                      <a:pt x="634" y="1536"/>
                    </a:cubicBezTo>
                    <a:cubicBezTo>
                      <a:pt x="685" y="1544"/>
                      <a:pt x="685" y="1544"/>
                      <a:pt x="685" y="1544"/>
                    </a:cubicBezTo>
                    <a:cubicBezTo>
                      <a:pt x="692" y="1545"/>
                      <a:pt x="700" y="1541"/>
                      <a:pt x="703" y="1534"/>
                    </a:cubicBezTo>
                    <a:cubicBezTo>
                      <a:pt x="736" y="1464"/>
                      <a:pt x="736" y="1464"/>
                      <a:pt x="736" y="1464"/>
                    </a:cubicBezTo>
                    <a:cubicBezTo>
                      <a:pt x="739" y="1457"/>
                      <a:pt x="747" y="1452"/>
                      <a:pt x="754" y="1452"/>
                    </a:cubicBezTo>
                    <a:cubicBezTo>
                      <a:pt x="796" y="1452"/>
                      <a:pt x="796" y="1452"/>
                      <a:pt x="796" y="1452"/>
                    </a:cubicBezTo>
                    <a:cubicBezTo>
                      <a:pt x="803" y="1452"/>
                      <a:pt x="811" y="1457"/>
                      <a:pt x="814" y="1464"/>
                    </a:cubicBezTo>
                    <a:cubicBezTo>
                      <a:pt x="847" y="1534"/>
                      <a:pt x="847" y="1534"/>
                      <a:pt x="847" y="1534"/>
                    </a:cubicBezTo>
                    <a:cubicBezTo>
                      <a:pt x="850" y="1541"/>
                      <a:pt x="858" y="1545"/>
                      <a:pt x="865" y="1544"/>
                    </a:cubicBezTo>
                    <a:cubicBezTo>
                      <a:pt x="916" y="1536"/>
                      <a:pt x="916" y="1536"/>
                      <a:pt x="916" y="1536"/>
                    </a:cubicBezTo>
                    <a:cubicBezTo>
                      <a:pt x="923" y="1535"/>
                      <a:pt x="929" y="1529"/>
                      <a:pt x="930" y="1522"/>
                    </a:cubicBezTo>
                    <a:cubicBezTo>
                      <a:pt x="941" y="1445"/>
                      <a:pt x="941" y="1445"/>
                      <a:pt x="941" y="1445"/>
                    </a:cubicBezTo>
                    <a:cubicBezTo>
                      <a:pt x="942" y="1438"/>
                      <a:pt x="948" y="1430"/>
                      <a:pt x="955" y="1428"/>
                    </a:cubicBezTo>
                    <a:cubicBezTo>
                      <a:pt x="995" y="1416"/>
                      <a:pt x="995" y="1416"/>
                      <a:pt x="995" y="1416"/>
                    </a:cubicBezTo>
                    <a:cubicBezTo>
                      <a:pt x="1002" y="1414"/>
                      <a:pt x="1011" y="1416"/>
                      <a:pt x="1016" y="1422"/>
                    </a:cubicBezTo>
                    <a:cubicBezTo>
                      <a:pt x="1068" y="1479"/>
                      <a:pt x="1068" y="1479"/>
                      <a:pt x="1068" y="1479"/>
                    </a:cubicBezTo>
                    <a:cubicBezTo>
                      <a:pt x="1072" y="1485"/>
                      <a:pt x="1081" y="1486"/>
                      <a:pt x="1088" y="1483"/>
                    </a:cubicBezTo>
                    <a:cubicBezTo>
                      <a:pt x="1134" y="1461"/>
                      <a:pt x="1134" y="1461"/>
                      <a:pt x="1134" y="1461"/>
                    </a:cubicBezTo>
                    <a:cubicBezTo>
                      <a:pt x="1141" y="1458"/>
                      <a:pt x="1145" y="1450"/>
                      <a:pt x="1144" y="1443"/>
                    </a:cubicBezTo>
                    <a:cubicBezTo>
                      <a:pt x="1131" y="1366"/>
                      <a:pt x="1131" y="1366"/>
                      <a:pt x="1131" y="1366"/>
                    </a:cubicBezTo>
                    <a:cubicBezTo>
                      <a:pt x="1130" y="1359"/>
                      <a:pt x="1134" y="1350"/>
                      <a:pt x="1139" y="1346"/>
                    </a:cubicBezTo>
                    <a:cubicBezTo>
                      <a:pt x="1174" y="1323"/>
                      <a:pt x="1174" y="1323"/>
                      <a:pt x="1174" y="1323"/>
                    </a:cubicBezTo>
                    <a:cubicBezTo>
                      <a:pt x="1180" y="1319"/>
                      <a:pt x="1190" y="1318"/>
                      <a:pt x="1196" y="1322"/>
                    </a:cubicBezTo>
                    <a:cubicBezTo>
                      <a:pt x="1262" y="1362"/>
                      <a:pt x="1262" y="1362"/>
                      <a:pt x="1262" y="1362"/>
                    </a:cubicBezTo>
                    <a:cubicBezTo>
                      <a:pt x="1268" y="1365"/>
                      <a:pt x="1278" y="1364"/>
                      <a:pt x="1283" y="1360"/>
                    </a:cubicBezTo>
                    <a:cubicBezTo>
                      <a:pt x="1321" y="1325"/>
                      <a:pt x="1321" y="1325"/>
                      <a:pt x="1321" y="1325"/>
                    </a:cubicBezTo>
                    <a:cubicBezTo>
                      <a:pt x="1326" y="1320"/>
                      <a:pt x="1327" y="1311"/>
                      <a:pt x="1324" y="1304"/>
                    </a:cubicBezTo>
                    <a:cubicBezTo>
                      <a:pt x="1290" y="1235"/>
                      <a:pt x="1290" y="1235"/>
                      <a:pt x="1290" y="1235"/>
                    </a:cubicBezTo>
                    <a:cubicBezTo>
                      <a:pt x="1286" y="1229"/>
                      <a:pt x="1287" y="1219"/>
                      <a:pt x="1292" y="1213"/>
                    </a:cubicBezTo>
                    <a:cubicBezTo>
                      <a:pt x="1318" y="1181"/>
                      <a:pt x="1318" y="1181"/>
                      <a:pt x="1318" y="1181"/>
                    </a:cubicBezTo>
                    <a:cubicBezTo>
                      <a:pt x="1322" y="1175"/>
                      <a:pt x="1332" y="1172"/>
                      <a:pt x="1338" y="1174"/>
                    </a:cubicBezTo>
                    <a:cubicBezTo>
                      <a:pt x="1414" y="1192"/>
                      <a:pt x="1414" y="1192"/>
                      <a:pt x="1414" y="1192"/>
                    </a:cubicBezTo>
                    <a:cubicBezTo>
                      <a:pt x="1421" y="1194"/>
                      <a:pt x="1429" y="1190"/>
                      <a:pt x="1433" y="1184"/>
                    </a:cubicBezTo>
                    <a:cubicBezTo>
                      <a:pt x="1459" y="1139"/>
                      <a:pt x="1459" y="1139"/>
                      <a:pt x="1459" y="1139"/>
                    </a:cubicBezTo>
                    <a:cubicBezTo>
                      <a:pt x="1462" y="1133"/>
                      <a:pt x="1461" y="1124"/>
                      <a:pt x="1456" y="1119"/>
                    </a:cubicBezTo>
                    <a:cubicBezTo>
                      <a:pt x="1402" y="1063"/>
                      <a:pt x="1402" y="1063"/>
                      <a:pt x="1402" y="1063"/>
                    </a:cubicBezTo>
                    <a:cubicBezTo>
                      <a:pt x="1397" y="1058"/>
                      <a:pt x="1396" y="1048"/>
                      <a:pt x="1398" y="1041"/>
                    </a:cubicBezTo>
                    <a:cubicBezTo>
                      <a:pt x="1413" y="1003"/>
                      <a:pt x="1413" y="1003"/>
                      <a:pt x="1413" y="1003"/>
                    </a:cubicBezTo>
                    <a:cubicBezTo>
                      <a:pt x="1416" y="996"/>
                      <a:pt x="1424" y="990"/>
                      <a:pt x="1431" y="990"/>
                    </a:cubicBezTo>
                    <a:cubicBezTo>
                      <a:pt x="1509" y="985"/>
                      <a:pt x="1509" y="985"/>
                      <a:pt x="1509" y="985"/>
                    </a:cubicBezTo>
                    <a:cubicBezTo>
                      <a:pt x="1516" y="985"/>
                      <a:pt x="1523" y="979"/>
                      <a:pt x="1524" y="972"/>
                    </a:cubicBezTo>
                    <a:cubicBezTo>
                      <a:pt x="1536" y="922"/>
                      <a:pt x="1536" y="922"/>
                      <a:pt x="1536" y="922"/>
                    </a:cubicBezTo>
                    <a:cubicBezTo>
                      <a:pt x="1537" y="915"/>
                      <a:pt x="1534" y="906"/>
                      <a:pt x="1527" y="903"/>
                    </a:cubicBezTo>
                    <a:cubicBezTo>
                      <a:pt x="1460" y="865"/>
                      <a:pt x="1460" y="865"/>
                      <a:pt x="1460" y="865"/>
                    </a:cubicBezTo>
                    <a:cubicBezTo>
                      <a:pt x="1453" y="862"/>
                      <a:pt x="1449" y="853"/>
                      <a:pt x="1449" y="846"/>
                    </a:cubicBezTo>
                    <a:cubicBezTo>
                      <a:pt x="1452" y="804"/>
                      <a:pt x="1452" y="804"/>
                      <a:pt x="1452" y="804"/>
                    </a:cubicBezTo>
                    <a:cubicBezTo>
                      <a:pt x="1453" y="797"/>
                      <a:pt x="1459" y="789"/>
                      <a:pt x="1465" y="787"/>
                    </a:cubicBezTo>
                    <a:cubicBezTo>
                      <a:pt x="1538" y="760"/>
                      <a:pt x="1538" y="760"/>
                      <a:pt x="1538" y="760"/>
                    </a:cubicBezTo>
                    <a:cubicBezTo>
                      <a:pt x="1545" y="757"/>
                      <a:pt x="1550" y="749"/>
                      <a:pt x="1549" y="742"/>
                    </a:cubicBezTo>
                    <a:cubicBezTo>
                      <a:pt x="1545" y="691"/>
                      <a:pt x="1545" y="691"/>
                      <a:pt x="1545" y="691"/>
                    </a:cubicBezTo>
                    <a:cubicBezTo>
                      <a:pt x="1545" y="684"/>
                      <a:pt x="1539" y="677"/>
                      <a:pt x="1532" y="675"/>
                    </a:cubicBezTo>
                    <a:cubicBezTo>
                      <a:pt x="1456" y="659"/>
                      <a:pt x="1456" y="659"/>
                      <a:pt x="1456" y="659"/>
                    </a:cubicBezTo>
                    <a:cubicBezTo>
                      <a:pt x="1449" y="658"/>
                      <a:pt x="1442" y="651"/>
                      <a:pt x="1440" y="644"/>
                    </a:cubicBezTo>
                    <a:cubicBezTo>
                      <a:pt x="1431" y="603"/>
                      <a:pt x="1431" y="603"/>
                      <a:pt x="1431" y="603"/>
                    </a:cubicBezTo>
                    <a:cubicBezTo>
                      <a:pt x="1429" y="596"/>
                      <a:pt x="1433" y="587"/>
                      <a:pt x="1438" y="583"/>
                    </a:cubicBezTo>
                    <a:cubicBezTo>
                      <a:pt x="1500" y="535"/>
                      <a:pt x="1500" y="535"/>
                      <a:pt x="1500" y="535"/>
                    </a:cubicBezTo>
                    <a:cubicBezTo>
                      <a:pt x="1505" y="531"/>
                      <a:pt x="1508" y="522"/>
                      <a:pt x="1505" y="515"/>
                    </a:cubicBezTo>
                    <a:cubicBezTo>
                      <a:pt x="1487" y="468"/>
                      <a:pt x="1487" y="468"/>
                      <a:pt x="1487" y="468"/>
                    </a:cubicBezTo>
                    <a:cubicBezTo>
                      <a:pt x="1484" y="461"/>
                      <a:pt x="1476" y="456"/>
                      <a:pt x="1469" y="457"/>
                    </a:cubicBezTo>
                    <a:cubicBezTo>
                      <a:pt x="1392" y="464"/>
                      <a:pt x="1392" y="464"/>
                      <a:pt x="1392" y="464"/>
                    </a:cubicBezTo>
                    <a:cubicBezTo>
                      <a:pt x="1385" y="464"/>
                      <a:pt x="1376" y="460"/>
                      <a:pt x="1372" y="454"/>
                    </a:cubicBezTo>
                    <a:cubicBezTo>
                      <a:pt x="1351" y="418"/>
                      <a:pt x="1351" y="418"/>
                      <a:pt x="1351" y="418"/>
                    </a:cubicBezTo>
                    <a:cubicBezTo>
                      <a:pt x="1348" y="411"/>
                      <a:pt x="1348" y="402"/>
                      <a:pt x="1352" y="396"/>
                    </a:cubicBezTo>
                    <a:cubicBezTo>
                      <a:pt x="1397" y="332"/>
                      <a:pt x="1397" y="332"/>
                      <a:pt x="1397" y="332"/>
                    </a:cubicBezTo>
                    <a:cubicBezTo>
                      <a:pt x="1401" y="327"/>
                      <a:pt x="1401" y="317"/>
                      <a:pt x="1397" y="312"/>
                    </a:cubicBezTo>
                    <a:cubicBezTo>
                      <a:pt x="1364" y="271"/>
                      <a:pt x="1364" y="271"/>
                      <a:pt x="1364" y="271"/>
                    </a:cubicBezTo>
                    <a:cubicBezTo>
                      <a:pt x="1360" y="266"/>
                      <a:pt x="1351" y="264"/>
                      <a:pt x="1344" y="266"/>
                    </a:cubicBezTo>
                    <a:cubicBezTo>
                      <a:pt x="1273" y="296"/>
                      <a:pt x="1273" y="296"/>
                      <a:pt x="1273" y="296"/>
                    </a:cubicBezTo>
                    <a:cubicBezTo>
                      <a:pt x="1266" y="298"/>
                      <a:pt x="1256" y="297"/>
                      <a:pt x="1251" y="292"/>
                    </a:cubicBezTo>
                    <a:cubicBezTo>
                      <a:pt x="1221" y="263"/>
                      <a:pt x="1221" y="263"/>
                      <a:pt x="1221" y="263"/>
                    </a:cubicBezTo>
                    <a:cubicBezTo>
                      <a:pt x="1215" y="259"/>
                      <a:pt x="1213" y="249"/>
                      <a:pt x="1215" y="242"/>
                    </a:cubicBezTo>
                    <a:cubicBezTo>
                      <a:pt x="1239" y="169"/>
                      <a:pt x="1239" y="169"/>
                      <a:pt x="1239" y="169"/>
                    </a:cubicBezTo>
                    <a:cubicBezTo>
                      <a:pt x="1241" y="162"/>
                      <a:pt x="1238" y="153"/>
                      <a:pt x="1233" y="149"/>
                    </a:cubicBezTo>
                    <a:cubicBezTo>
                      <a:pt x="1190" y="120"/>
                      <a:pt x="1190" y="120"/>
                      <a:pt x="1190" y="120"/>
                    </a:cubicBezTo>
                    <a:cubicBezTo>
                      <a:pt x="1184" y="116"/>
                      <a:pt x="1175" y="116"/>
                      <a:pt x="1169" y="121"/>
                    </a:cubicBezTo>
                    <a:cubicBezTo>
                      <a:pt x="1109" y="170"/>
                      <a:pt x="1109" y="170"/>
                      <a:pt x="1109" y="170"/>
                    </a:cubicBezTo>
                    <a:cubicBezTo>
                      <a:pt x="1104" y="175"/>
                      <a:pt x="1094" y="176"/>
                      <a:pt x="1088" y="173"/>
                    </a:cubicBezTo>
                    <a:cubicBezTo>
                      <a:pt x="1050" y="155"/>
                      <a:pt x="1050" y="155"/>
                      <a:pt x="1050" y="155"/>
                    </a:cubicBezTo>
                    <a:cubicBezTo>
                      <a:pt x="1044" y="152"/>
                      <a:pt x="1039" y="143"/>
                      <a:pt x="1039" y="136"/>
                    </a:cubicBezTo>
                    <a:cubicBezTo>
                      <a:pt x="1040" y="59"/>
                      <a:pt x="1040" y="59"/>
                      <a:pt x="1040" y="59"/>
                    </a:cubicBezTo>
                    <a:cubicBezTo>
                      <a:pt x="1040" y="52"/>
                      <a:pt x="1035" y="44"/>
                      <a:pt x="1028" y="42"/>
                    </a:cubicBezTo>
                    <a:cubicBezTo>
                      <a:pt x="979" y="27"/>
                      <a:pt x="979" y="27"/>
                      <a:pt x="979" y="27"/>
                    </a:cubicBezTo>
                    <a:cubicBezTo>
                      <a:pt x="972" y="25"/>
                      <a:pt x="963" y="28"/>
                      <a:pt x="959" y="34"/>
                    </a:cubicBezTo>
                    <a:cubicBezTo>
                      <a:pt x="917" y="99"/>
                      <a:pt x="917" y="99"/>
                      <a:pt x="917" y="99"/>
                    </a:cubicBezTo>
                    <a:cubicBezTo>
                      <a:pt x="913" y="105"/>
                      <a:pt x="904" y="109"/>
                      <a:pt x="897" y="107"/>
                    </a:cubicBezTo>
                    <a:cubicBezTo>
                      <a:pt x="855" y="101"/>
                      <a:pt x="855" y="101"/>
                      <a:pt x="855" y="101"/>
                    </a:cubicBezTo>
                    <a:cubicBezTo>
                      <a:pt x="848" y="100"/>
                      <a:pt x="841" y="94"/>
                      <a:pt x="839" y="87"/>
                    </a:cubicBezTo>
                    <a:cubicBezTo>
                      <a:pt x="817" y="12"/>
                      <a:pt x="817" y="12"/>
                      <a:pt x="817" y="12"/>
                    </a:cubicBezTo>
                    <a:cubicBezTo>
                      <a:pt x="815" y="6"/>
                      <a:pt x="808" y="0"/>
                      <a:pt x="801" y="0"/>
                    </a:cubicBezTo>
                    <a:lnTo>
                      <a:pt x="749" y="0"/>
                    </a:lnTo>
                    <a:close/>
                  </a:path>
                </a:pathLst>
              </a:custGeom>
              <a:gradFill flip="none" rotWithShape="1">
                <a:gsLst>
                  <a:gs pos="0">
                    <a:schemeClr val="bg1"/>
                  </a:gs>
                  <a:gs pos="100000">
                    <a:schemeClr val="bg1">
                      <a:lumMod val="85000"/>
                    </a:schemeClr>
                  </a:gs>
                </a:gsLst>
                <a:lin ang="2700000" scaled="1"/>
                <a:tileRect/>
              </a:gradFill>
              <a:ln>
                <a:noFill/>
              </a:ln>
              <a:effectLst>
                <a:outerShdw blurRad="203200" dist="88900" dir="2700000" algn="tl" rotWithShape="0">
                  <a:prstClr val="black">
                    <a:alpha val="30000"/>
                  </a:prstClr>
                </a:outerShdw>
              </a:effectLst>
            </p:spPr>
            <p:txBody>
              <a:bodyPr vert="horz" wrap="square" lIns="91440" tIns="45720" rIns="91440" bIns="45720" numCol="1" anchor="t" anchorCtr="0" compatLnSpc="1"/>
              <a:lstStyle/>
              <a:p>
                <a:endParaRPr lang="zh-CN" altLang="en-US">
                  <a:solidFill>
                    <a:prstClr val="black"/>
                  </a:solidFill>
                </a:endParaRPr>
              </a:p>
            </p:txBody>
          </p:sp>
        </p:grpSp>
        <p:grpSp>
          <p:nvGrpSpPr>
            <p:cNvPr id="43" name="组合 42"/>
            <p:cNvGrpSpPr/>
            <p:nvPr/>
          </p:nvGrpSpPr>
          <p:grpSpPr>
            <a:xfrm>
              <a:off x="3493776" y="2897723"/>
              <a:ext cx="1000117" cy="979010"/>
              <a:chOff x="3493776" y="2897723"/>
              <a:chExt cx="1000117" cy="979010"/>
            </a:xfrm>
          </p:grpSpPr>
          <p:sp>
            <p:nvSpPr>
              <p:cNvPr id="44" name="椭圆 43"/>
              <p:cNvSpPr/>
              <p:nvPr/>
            </p:nvSpPr>
            <p:spPr>
              <a:xfrm>
                <a:off x="3504332" y="2897723"/>
                <a:ext cx="979009" cy="979010"/>
              </a:xfrm>
              <a:prstGeom prst="ellipse">
                <a:avLst/>
              </a:prstGeom>
              <a:solidFill>
                <a:srgbClr val="0070C0"/>
              </a:solidFill>
              <a:ln>
                <a:noFill/>
              </a:ln>
              <a:effectLst>
                <a:innerShdw blurRad="304800" dist="50800" dir="13500000">
                  <a:srgbClr val="D67F00">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椭圆 44"/>
              <p:cNvSpPr/>
              <p:nvPr/>
            </p:nvSpPr>
            <p:spPr>
              <a:xfrm>
                <a:off x="3650774" y="2951219"/>
                <a:ext cx="686124" cy="485620"/>
              </a:xfrm>
              <a:prstGeom prst="ellipse">
                <a:avLst/>
              </a:prstGeom>
              <a:gradFill flip="none" rotWithShape="1">
                <a:gsLst>
                  <a:gs pos="92000">
                    <a:srgbClr val="FFB850">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6" name="组合 45"/>
              <p:cNvGrpSpPr/>
              <p:nvPr/>
            </p:nvGrpSpPr>
            <p:grpSpPr>
              <a:xfrm>
                <a:off x="3493776" y="3045601"/>
                <a:ext cx="1000117" cy="708903"/>
                <a:chOff x="4123036" y="1197871"/>
                <a:chExt cx="1000117" cy="708903"/>
              </a:xfrm>
            </p:grpSpPr>
            <p:sp>
              <p:nvSpPr>
                <p:cNvPr id="47" name="文本框 34"/>
                <p:cNvSpPr txBox="1"/>
                <p:nvPr/>
              </p:nvSpPr>
              <p:spPr>
                <a:xfrm>
                  <a:off x="4123036" y="1197871"/>
                  <a:ext cx="1000117" cy="615554"/>
                </a:xfrm>
                <a:prstGeom prst="rect">
                  <a:avLst/>
                </a:prstGeom>
                <a:noFill/>
              </p:spPr>
              <p:txBody>
                <a:bodyPr wrap="square" rtlCol="0">
                  <a:spAutoFit/>
                </a:bodyPr>
                <a:lstStyle/>
                <a:p>
                  <a:pPr algn="ctr"/>
                  <a:r>
                    <a:rPr lang="en-US" altLang="zh-CN" sz="2400" dirty="0">
                      <a:solidFill>
                        <a:prstClr val="white"/>
                      </a:solidFill>
                      <a:latin typeface="Impact" panose="020B0806030902050204" pitchFamily="34" charset="0"/>
                    </a:rPr>
                    <a:t>01</a:t>
                  </a:r>
                  <a:endParaRPr lang="zh-CN" altLang="en-US" sz="2400" dirty="0">
                    <a:solidFill>
                      <a:prstClr val="white"/>
                    </a:solidFill>
                    <a:latin typeface="Impact" panose="020B0806030902050204" pitchFamily="34" charset="0"/>
                  </a:endParaRPr>
                </a:p>
              </p:txBody>
            </p:sp>
            <p:sp>
              <p:nvSpPr>
                <p:cNvPr id="48" name="文本框 35"/>
                <p:cNvSpPr txBox="1"/>
                <p:nvPr/>
              </p:nvSpPr>
              <p:spPr>
                <a:xfrm>
                  <a:off x="4266701" y="1619515"/>
                  <a:ext cx="740410" cy="287259"/>
                </a:xfrm>
                <a:prstGeom prst="rect">
                  <a:avLst/>
                </a:prstGeom>
                <a:noFill/>
              </p:spPr>
              <p:txBody>
                <a:bodyPr wrap="square" rtlCol="0">
                  <a:spAutoFit/>
                </a:bodyPr>
                <a:lstStyle/>
                <a:p>
                  <a:pPr algn="ctr"/>
                  <a:r>
                    <a:rPr lang="en-US" altLang="zh-CN" sz="800" dirty="0">
                      <a:solidFill>
                        <a:prstClr val="white"/>
                      </a:solidFill>
                      <a:latin typeface="LiHei Pro" panose="020B0500000000000000" pitchFamily="34" charset="-122"/>
                      <a:ea typeface="LiHei Pro" panose="020B0500000000000000" pitchFamily="34" charset="-122"/>
                    </a:rPr>
                    <a:t>OPTION</a:t>
                  </a:r>
                  <a:endParaRPr lang="zh-CN" altLang="en-US" sz="800" dirty="0">
                    <a:solidFill>
                      <a:prstClr val="white"/>
                    </a:solidFill>
                    <a:latin typeface="LiHei Pro" panose="020B0500000000000000" pitchFamily="34" charset="-122"/>
                    <a:ea typeface="LiHei Pro" panose="020B0500000000000000" pitchFamily="34" charset="-122"/>
                  </a:endParaRPr>
                </a:p>
              </p:txBody>
            </p:sp>
          </p:grpSp>
        </p:grpSp>
      </p:grpSp>
      <p:grpSp>
        <p:nvGrpSpPr>
          <p:cNvPr id="51" name="组合 50"/>
          <p:cNvGrpSpPr/>
          <p:nvPr/>
        </p:nvGrpSpPr>
        <p:grpSpPr>
          <a:xfrm>
            <a:off x="3730787" y="2829766"/>
            <a:ext cx="1391908" cy="1386977"/>
            <a:chOff x="5252420" y="3400076"/>
            <a:chExt cx="1687161" cy="1681184"/>
          </a:xfrm>
        </p:grpSpPr>
        <p:grpSp>
          <p:nvGrpSpPr>
            <p:cNvPr id="52" name="组合 51"/>
            <p:cNvGrpSpPr/>
            <p:nvPr/>
          </p:nvGrpSpPr>
          <p:grpSpPr>
            <a:xfrm>
              <a:off x="5252420" y="3400076"/>
              <a:ext cx="1687161" cy="1681184"/>
              <a:chOff x="5252420" y="3400076"/>
              <a:chExt cx="1687161" cy="1681184"/>
            </a:xfrm>
          </p:grpSpPr>
          <p:sp>
            <p:nvSpPr>
              <p:cNvPr id="59" name="Freeform 5"/>
              <p:cNvSpPr>
                <a:spLocks noEditPoints="1"/>
              </p:cNvSpPr>
              <p:nvPr/>
            </p:nvSpPr>
            <p:spPr bwMode="auto">
              <a:xfrm>
                <a:off x="5252420" y="3400076"/>
                <a:ext cx="1687161" cy="1681184"/>
              </a:xfrm>
              <a:custGeom>
                <a:avLst/>
                <a:gdLst>
                  <a:gd name="T0" fmla="*/ 195 w 1550"/>
                  <a:gd name="T1" fmla="*/ 772 h 1545"/>
                  <a:gd name="T2" fmla="*/ 749 w 1550"/>
                  <a:gd name="T3" fmla="*/ 0 h 1545"/>
                  <a:gd name="T4" fmla="*/ 695 w 1550"/>
                  <a:gd name="T5" fmla="*/ 101 h 1545"/>
                  <a:gd name="T6" fmla="*/ 591 w 1550"/>
                  <a:gd name="T7" fmla="*/ 34 h 1545"/>
                  <a:gd name="T8" fmla="*/ 510 w 1550"/>
                  <a:gd name="T9" fmla="*/ 59 h 1545"/>
                  <a:gd name="T10" fmla="*/ 462 w 1550"/>
                  <a:gd name="T11" fmla="*/ 173 h 1545"/>
                  <a:gd name="T12" fmla="*/ 360 w 1550"/>
                  <a:gd name="T13" fmla="*/ 120 h 1545"/>
                  <a:gd name="T14" fmla="*/ 335 w 1550"/>
                  <a:gd name="T15" fmla="*/ 242 h 1545"/>
                  <a:gd name="T16" fmla="*/ 277 w 1550"/>
                  <a:gd name="T17" fmla="*/ 296 h 1545"/>
                  <a:gd name="T18" fmla="*/ 153 w 1550"/>
                  <a:gd name="T19" fmla="*/ 312 h 1545"/>
                  <a:gd name="T20" fmla="*/ 199 w 1550"/>
                  <a:gd name="T21" fmla="*/ 418 h 1545"/>
                  <a:gd name="T22" fmla="*/ 81 w 1550"/>
                  <a:gd name="T23" fmla="*/ 457 h 1545"/>
                  <a:gd name="T24" fmla="*/ 50 w 1550"/>
                  <a:gd name="T25" fmla="*/ 535 h 1545"/>
                  <a:gd name="T26" fmla="*/ 110 w 1550"/>
                  <a:gd name="T27" fmla="*/ 644 h 1545"/>
                  <a:gd name="T28" fmla="*/ 5 w 1550"/>
                  <a:gd name="T29" fmla="*/ 691 h 1545"/>
                  <a:gd name="T30" fmla="*/ 85 w 1550"/>
                  <a:gd name="T31" fmla="*/ 787 h 1545"/>
                  <a:gd name="T32" fmla="*/ 90 w 1550"/>
                  <a:gd name="T33" fmla="*/ 865 h 1545"/>
                  <a:gd name="T34" fmla="*/ 26 w 1550"/>
                  <a:gd name="T35" fmla="*/ 972 h 1545"/>
                  <a:gd name="T36" fmla="*/ 137 w 1550"/>
                  <a:gd name="T37" fmla="*/ 1003 h 1545"/>
                  <a:gd name="T38" fmla="*/ 94 w 1550"/>
                  <a:gd name="T39" fmla="*/ 1119 h 1545"/>
                  <a:gd name="T40" fmla="*/ 136 w 1550"/>
                  <a:gd name="T41" fmla="*/ 1192 h 1545"/>
                  <a:gd name="T42" fmla="*/ 258 w 1550"/>
                  <a:gd name="T43" fmla="*/ 1213 h 1545"/>
                  <a:gd name="T44" fmla="*/ 229 w 1550"/>
                  <a:gd name="T45" fmla="*/ 1325 h 1545"/>
                  <a:gd name="T46" fmla="*/ 354 w 1550"/>
                  <a:gd name="T47" fmla="*/ 1322 h 1545"/>
                  <a:gd name="T48" fmla="*/ 419 w 1550"/>
                  <a:gd name="T49" fmla="*/ 1366 h 1545"/>
                  <a:gd name="T50" fmla="*/ 462 w 1550"/>
                  <a:gd name="T51" fmla="*/ 1483 h 1545"/>
                  <a:gd name="T52" fmla="*/ 555 w 1550"/>
                  <a:gd name="T53" fmla="*/ 1416 h 1545"/>
                  <a:gd name="T54" fmla="*/ 620 w 1550"/>
                  <a:gd name="T55" fmla="*/ 1522 h 1545"/>
                  <a:gd name="T56" fmla="*/ 703 w 1550"/>
                  <a:gd name="T57" fmla="*/ 1534 h 1545"/>
                  <a:gd name="T58" fmla="*/ 796 w 1550"/>
                  <a:gd name="T59" fmla="*/ 1452 h 1545"/>
                  <a:gd name="T60" fmla="*/ 865 w 1550"/>
                  <a:gd name="T61" fmla="*/ 1544 h 1545"/>
                  <a:gd name="T62" fmla="*/ 941 w 1550"/>
                  <a:gd name="T63" fmla="*/ 1445 h 1545"/>
                  <a:gd name="T64" fmla="*/ 1016 w 1550"/>
                  <a:gd name="T65" fmla="*/ 1422 h 1545"/>
                  <a:gd name="T66" fmla="*/ 1134 w 1550"/>
                  <a:gd name="T67" fmla="*/ 1461 h 1545"/>
                  <a:gd name="T68" fmla="*/ 1139 w 1550"/>
                  <a:gd name="T69" fmla="*/ 1346 h 1545"/>
                  <a:gd name="T70" fmla="*/ 1262 w 1550"/>
                  <a:gd name="T71" fmla="*/ 1362 h 1545"/>
                  <a:gd name="T72" fmla="*/ 1324 w 1550"/>
                  <a:gd name="T73" fmla="*/ 1304 h 1545"/>
                  <a:gd name="T74" fmla="*/ 1318 w 1550"/>
                  <a:gd name="T75" fmla="*/ 1181 h 1545"/>
                  <a:gd name="T76" fmla="*/ 1433 w 1550"/>
                  <a:gd name="T77" fmla="*/ 1184 h 1545"/>
                  <a:gd name="T78" fmla="*/ 1402 w 1550"/>
                  <a:gd name="T79" fmla="*/ 1063 h 1545"/>
                  <a:gd name="T80" fmla="*/ 1431 w 1550"/>
                  <a:gd name="T81" fmla="*/ 990 h 1545"/>
                  <a:gd name="T82" fmla="*/ 1536 w 1550"/>
                  <a:gd name="T83" fmla="*/ 922 h 1545"/>
                  <a:gd name="T84" fmla="*/ 1449 w 1550"/>
                  <a:gd name="T85" fmla="*/ 846 h 1545"/>
                  <a:gd name="T86" fmla="*/ 1538 w 1550"/>
                  <a:gd name="T87" fmla="*/ 760 h 1545"/>
                  <a:gd name="T88" fmla="*/ 1532 w 1550"/>
                  <a:gd name="T89" fmla="*/ 675 h 1545"/>
                  <a:gd name="T90" fmla="*/ 1431 w 1550"/>
                  <a:gd name="T91" fmla="*/ 603 h 1545"/>
                  <a:gd name="T92" fmla="*/ 1505 w 1550"/>
                  <a:gd name="T93" fmla="*/ 515 h 1545"/>
                  <a:gd name="T94" fmla="*/ 1392 w 1550"/>
                  <a:gd name="T95" fmla="*/ 464 h 1545"/>
                  <a:gd name="T96" fmla="*/ 1352 w 1550"/>
                  <a:gd name="T97" fmla="*/ 396 h 1545"/>
                  <a:gd name="T98" fmla="*/ 1364 w 1550"/>
                  <a:gd name="T99" fmla="*/ 271 h 1545"/>
                  <a:gd name="T100" fmla="*/ 1251 w 1550"/>
                  <a:gd name="T101" fmla="*/ 292 h 1545"/>
                  <a:gd name="T102" fmla="*/ 1239 w 1550"/>
                  <a:gd name="T103" fmla="*/ 169 h 1545"/>
                  <a:gd name="T104" fmla="*/ 1169 w 1550"/>
                  <a:gd name="T105" fmla="*/ 121 h 1545"/>
                  <a:gd name="T106" fmla="*/ 1050 w 1550"/>
                  <a:gd name="T107" fmla="*/ 155 h 1545"/>
                  <a:gd name="T108" fmla="*/ 1028 w 1550"/>
                  <a:gd name="T109" fmla="*/ 42 h 1545"/>
                  <a:gd name="T110" fmla="*/ 917 w 1550"/>
                  <a:gd name="T111" fmla="*/ 99 h 1545"/>
                  <a:gd name="T112" fmla="*/ 839 w 1550"/>
                  <a:gd name="T113" fmla="*/ 87 h 1545"/>
                  <a:gd name="T114" fmla="*/ 749 w 1550"/>
                  <a:gd name="T115" fmla="*/ 0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0" h="1545">
                    <a:moveTo>
                      <a:pt x="1355" y="772"/>
                    </a:moveTo>
                    <a:cubicBezTo>
                      <a:pt x="1355" y="1092"/>
                      <a:pt x="1095" y="1352"/>
                      <a:pt x="775" y="1352"/>
                    </a:cubicBezTo>
                    <a:cubicBezTo>
                      <a:pt x="455" y="1352"/>
                      <a:pt x="195" y="1092"/>
                      <a:pt x="195" y="772"/>
                    </a:cubicBezTo>
                    <a:cubicBezTo>
                      <a:pt x="195" y="452"/>
                      <a:pt x="455" y="192"/>
                      <a:pt x="775" y="192"/>
                    </a:cubicBezTo>
                    <a:cubicBezTo>
                      <a:pt x="1095" y="192"/>
                      <a:pt x="1355" y="452"/>
                      <a:pt x="1355" y="772"/>
                    </a:cubicBezTo>
                    <a:close/>
                    <a:moveTo>
                      <a:pt x="749" y="0"/>
                    </a:moveTo>
                    <a:cubicBezTo>
                      <a:pt x="742" y="0"/>
                      <a:pt x="735" y="6"/>
                      <a:pt x="733" y="12"/>
                    </a:cubicBezTo>
                    <a:cubicBezTo>
                      <a:pt x="711" y="87"/>
                      <a:pt x="711" y="87"/>
                      <a:pt x="711" y="87"/>
                    </a:cubicBezTo>
                    <a:cubicBezTo>
                      <a:pt x="709" y="94"/>
                      <a:pt x="702" y="100"/>
                      <a:pt x="695" y="101"/>
                    </a:cubicBezTo>
                    <a:cubicBezTo>
                      <a:pt x="653" y="107"/>
                      <a:pt x="653" y="107"/>
                      <a:pt x="653" y="107"/>
                    </a:cubicBezTo>
                    <a:cubicBezTo>
                      <a:pt x="646" y="109"/>
                      <a:pt x="637" y="105"/>
                      <a:pt x="633" y="99"/>
                    </a:cubicBezTo>
                    <a:cubicBezTo>
                      <a:pt x="591" y="34"/>
                      <a:pt x="591" y="34"/>
                      <a:pt x="591" y="34"/>
                    </a:cubicBezTo>
                    <a:cubicBezTo>
                      <a:pt x="587" y="28"/>
                      <a:pt x="578" y="25"/>
                      <a:pt x="571" y="27"/>
                    </a:cubicBezTo>
                    <a:cubicBezTo>
                      <a:pt x="522" y="42"/>
                      <a:pt x="522" y="42"/>
                      <a:pt x="522" y="42"/>
                    </a:cubicBezTo>
                    <a:cubicBezTo>
                      <a:pt x="515" y="44"/>
                      <a:pt x="510" y="52"/>
                      <a:pt x="510" y="59"/>
                    </a:cubicBezTo>
                    <a:cubicBezTo>
                      <a:pt x="511" y="136"/>
                      <a:pt x="511" y="136"/>
                      <a:pt x="511" y="136"/>
                    </a:cubicBezTo>
                    <a:cubicBezTo>
                      <a:pt x="511" y="143"/>
                      <a:pt x="506" y="152"/>
                      <a:pt x="500" y="155"/>
                    </a:cubicBezTo>
                    <a:cubicBezTo>
                      <a:pt x="462" y="173"/>
                      <a:pt x="462" y="173"/>
                      <a:pt x="462" y="173"/>
                    </a:cubicBezTo>
                    <a:cubicBezTo>
                      <a:pt x="456" y="176"/>
                      <a:pt x="446" y="175"/>
                      <a:pt x="441" y="170"/>
                    </a:cubicBezTo>
                    <a:cubicBezTo>
                      <a:pt x="381" y="121"/>
                      <a:pt x="381" y="121"/>
                      <a:pt x="381" y="121"/>
                    </a:cubicBezTo>
                    <a:cubicBezTo>
                      <a:pt x="375" y="116"/>
                      <a:pt x="366" y="116"/>
                      <a:pt x="360" y="120"/>
                    </a:cubicBezTo>
                    <a:cubicBezTo>
                      <a:pt x="317" y="149"/>
                      <a:pt x="317" y="149"/>
                      <a:pt x="317" y="149"/>
                    </a:cubicBezTo>
                    <a:cubicBezTo>
                      <a:pt x="312" y="153"/>
                      <a:pt x="309" y="162"/>
                      <a:pt x="311" y="169"/>
                    </a:cubicBezTo>
                    <a:cubicBezTo>
                      <a:pt x="335" y="242"/>
                      <a:pt x="335" y="242"/>
                      <a:pt x="335" y="242"/>
                    </a:cubicBezTo>
                    <a:cubicBezTo>
                      <a:pt x="337" y="249"/>
                      <a:pt x="335" y="259"/>
                      <a:pt x="329" y="263"/>
                    </a:cubicBezTo>
                    <a:cubicBezTo>
                      <a:pt x="299" y="292"/>
                      <a:pt x="299" y="292"/>
                      <a:pt x="299" y="292"/>
                    </a:cubicBezTo>
                    <a:cubicBezTo>
                      <a:pt x="294" y="297"/>
                      <a:pt x="284" y="298"/>
                      <a:pt x="277" y="296"/>
                    </a:cubicBezTo>
                    <a:cubicBezTo>
                      <a:pt x="206" y="266"/>
                      <a:pt x="206" y="266"/>
                      <a:pt x="206" y="266"/>
                    </a:cubicBezTo>
                    <a:cubicBezTo>
                      <a:pt x="199" y="264"/>
                      <a:pt x="190" y="266"/>
                      <a:pt x="186" y="271"/>
                    </a:cubicBezTo>
                    <a:cubicBezTo>
                      <a:pt x="153" y="312"/>
                      <a:pt x="153" y="312"/>
                      <a:pt x="153" y="312"/>
                    </a:cubicBezTo>
                    <a:cubicBezTo>
                      <a:pt x="149" y="317"/>
                      <a:pt x="149" y="327"/>
                      <a:pt x="153" y="332"/>
                    </a:cubicBezTo>
                    <a:cubicBezTo>
                      <a:pt x="198" y="396"/>
                      <a:pt x="198" y="396"/>
                      <a:pt x="198" y="396"/>
                    </a:cubicBezTo>
                    <a:cubicBezTo>
                      <a:pt x="202" y="402"/>
                      <a:pt x="202" y="411"/>
                      <a:pt x="199" y="418"/>
                    </a:cubicBezTo>
                    <a:cubicBezTo>
                      <a:pt x="178" y="454"/>
                      <a:pt x="178" y="454"/>
                      <a:pt x="178" y="454"/>
                    </a:cubicBezTo>
                    <a:cubicBezTo>
                      <a:pt x="174" y="460"/>
                      <a:pt x="165" y="464"/>
                      <a:pt x="158" y="464"/>
                    </a:cubicBezTo>
                    <a:cubicBezTo>
                      <a:pt x="81" y="457"/>
                      <a:pt x="81" y="457"/>
                      <a:pt x="81" y="457"/>
                    </a:cubicBezTo>
                    <a:cubicBezTo>
                      <a:pt x="74" y="456"/>
                      <a:pt x="66" y="461"/>
                      <a:pt x="63" y="468"/>
                    </a:cubicBezTo>
                    <a:cubicBezTo>
                      <a:pt x="45" y="515"/>
                      <a:pt x="45" y="515"/>
                      <a:pt x="45" y="515"/>
                    </a:cubicBezTo>
                    <a:cubicBezTo>
                      <a:pt x="42" y="522"/>
                      <a:pt x="45" y="531"/>
                      <a:pt x="50" y="535"/>
                    </a:cubicBezTo>
                    <a:cubicBezTo>
                      <a:pt x="112" y="583"/>
                      <a:pt x="112" y="583"/>
                      <a:pt x="112" y="583"/>
                    </a:cubicBezTo>
                    <a:cubicBezTo>
                      <a:pt x="117" y="587"/>
                      <a:pt x="121" y="596"/>
                      <a:pt x="119" y="603"/>
                    </a:cubicBezTo>
                    <a:cubicBezTo>
                      <a:pt x="110" y="644"/>
                      <a:pt x="110" y="644"/>
                      <a:pt x="110" y="644"/>
                    </a:cubicBezTo>
                    <a:cubicBezTo>
                      <a:pt x="108" y="651"/>
                      <a:pt x="101" y="658"/>
                      <a:pt x="94" y="659"/>
                    </a:cubicBezTo>
                    <a:cubicBezTo>
                      <a:pt x="18" y="675"/>
                      <a:pt x="18" y="675"/>
                      <a:pt x="18" y="675"/>
                    </a:cubicBezTo>
                    <a:cubicBezTo>
                      <a:pt x="11" y="677"/>
                      <a:pt x="5" y="684"/>
                      <a:pt x="5" y="691"/>
                    </a:cubicBezTo>
                    <a:cubicBezTo>
                      <a:pt x="1" y="742"/>
                      <a:pt x="1" y="742"/>
                      <a:pt x="1" y="742"/>
                    </a:cubicBezTo>
                    <a:cubicBezTo>
                      <a:pt x="0" y="749"/>
                      <a:pt x="5" y="757"/>
                      <a:pt x="12" y="760"/>
                    </a:cubicBezTo>
                    <a:cubicBezTo>
                      <a:pt x="85" y="787"/>
                      <a:pt x="85" y="787"/>
                      <a:pt x="85" y="787"/>
                    </a:cubicBezTo>
                    <a:cubicBezTo>
                      <a:pt x="91" y="789"/>
                      <a:pt x="97" y="797"/>
                      <a:pt x="98" y="804"/>
                    </a:cubicBezTo>
                    <a:cubicBezTo>
                      <a:pt x="101" y="846"/>
                      <a:pt x="101" y="846"/>
                      <a:pt x="101" y="846"/>
                    </a:cubicBezTo>
                    <a:cubicBezTo>
                      <a:pt x="101" y="853"/>
                      <a:pt x="97" y="862"/>
                      <a:pt x="90" y="865"/>
                    </a:cubicBezTo>
                    <a:cubicBezTo>
                      <a:pt x="23" y="903"/>
                      <a:pt x="23" y="903"/>
                      <a:pt x="23" y="903"/>
                    </a:cubicBezTo>
                    <a:cubicBezTo>
                      <a:pt x="16" y="906"/>
                      <a:pt x="13" y="915"/>
                      <a:pt x="14" y="922"/>
                    </a:cubicBezTo>
                    <a:cubicBezTo>
                      <a:pt x="26" y="972"/>
                      <a:pt x="26" y="972"/>
                      <a:pt x="26" y="972"/>
                    </a:cubicBezTo>
                    <a:cubicBezTo>
                      <a:pt x="27" y="979"/>
                      <a:pt x="34" y="985"/>
                      <a:pt x="41" y="985"/>
                    </a:cubicBezTo>
                    <a:cubicBezTo>
                      <a:pt x="119" y="990"/>
                      <a:pt x="119" y="990"/>
                      <a:pt x="119" y="990"/>
                    </a:cubicBezTo>
                    <a:cubicBezTo>
                      <a:pt x="126" y="990"/>
                      <a:pt x="134" y="996"/>
                      <a:pt x="137" y="1003"/>
                    </a:cubicBezTo>
                    <a:cubicBezTo>
                      <a:pt x="152" y="1041"/>
                      <a:pt x="152" y="1041"/>
                      <a:pt x="152" y="1041"/>
                    </a:cubicBezTo>
                    <a:cubicBezTo>
                      <a:pt x="154" y="1048"/>
                      <a:pt x="153" y="1058"/>
                      <a:pt x="148" y="1063"/>
                    </a:cubicBezTo>
                    <a:cubicBezTo>
                      <a:pt x="94" y="1119"/>
                      <a:pt x="94" y="1119"/>
                      <a:pt x="94" y="1119"/>
                    </a:cubicBezTo>
                    <a:cubicBezTo>
                      <a:pt x="89" y="1124"/>
                      <a:pt x="88" y="1133"/>
                      <a:pt x="91" y="1139"/>
                    </a:cubicBezTo>
                    <a:cubicBezTo>
                      <a:pt x="117" y="1184"/>
                      <a:pt x="117" y="1184"/>
                      <a:pt x="117" y="1184"/>
                    </a:cubicBezTo>
                    <a:cubicBezTo>
                      <a:pt x="121" y="1190"/>
                      <a:pt x="129" y="1194"/>
                      <a:pt x="136" y="1192"/>
                    </a:cubicBezTo>
                    <a:cubicBezTo>
                      <a:pt x="212" y="1174"/>
                      <a:pt x="212" y="1174"/>
                      <a:pt x="212" y="1174"/>
                    </a:cubicBezTo>
                    <a:cubicBezTo>
                      <a:pt x="218" y="1172"/>
                      <a:pt x="228" y="1175"/>
                      <a:pt x="232" y="1181"/>
                    </a:cubicBezTo>
                    <a:cubicBezTo>
                      <a:pt x="258" y="1213"/>
                      <a:pt x="258" y="1213"/>
                      <a:pt x="258" y="1213"/>
                    </a:cubicBezTo>
                    <a:cubicBezTo>
                      <a:pt x="263" y="1219"/>
                      <a:pt x="264" y="1229"/>
                      <a:pt x="260" y="1235"/>
                    </a:cubicBezTo>
                    <a:cubicBezTo>
                      <a:pt x="226" y="1304"/>
                      <a:pt x="226" y="1304"/>
                      <a:pt x="226" y="1304"/>
                    </a:cubicBezTo>
                    <a:cubicBezTo>
                      <a:pt x="223" y="1311"/>
                      <a:pt x="224" y="1320"/>
                      <a:pt x="229" y="1325"/>
                    </a:cubicBezTo>
                    <a:cubicBezTo>
                      <a:pt x="267" y="1360"/>
                      <a:pt x="267" y="1360"/>
                      <a:pt x="267" y="1360"/>
                    </a:cubicBezTo>
                    <a:cubicBezTo>
                      <a:pt x="272" y="1364"/>
                      <a:pt x="282" y="1365"/>
                      <a:pt x="288" y="1362"/>
                    </a:cubicBezTo>
                    <a:cubicBezTo>
                      <a:pt x="354" y="1322"/>
                      <a:pt x="354" y="1322"/>
                      <a:pt x="354" y="1322"/>
                    </a:cubicBezTo>
                    <a:cubicBezTo>
                      <a:pt x="360" y="1318"/>
                      <a:pt x="370" y="1319"/>
                      <a:pt x="376" y="1323"/>
                    </a:cubicBezTo>
                    <a:cubicBezTo>
                      <a:pt x="411" y="1346"/>
                      <a:pt x="411" y="1346"/>
                      <a:pt x="411" y="1346"/>
                    </a:cubicBezTo>
                    <a:cubicBezTo>
                      <a:pt x="416" y="1350"/>
                      <a:pt x="420" y="1359"/>
                      <a:pt x="419" y="1366"/>
                    </a:cubicBezTo>
                    <a:cubicBezTo>
                      <a:pt x="406" y="1443"/>
                      <a:pt x="406" y="1443"/>
                      <a:pt x="406" y="1443"/>
                    </a:cubicBezTo>
                    <a:cubicBezTo>
                      <a:pt x="405" y="1450"/>
                      <a:pt x="409" y="1458"/>
                      <a:pt x="416" y="1461"/>
                    </a:cubicBezTo>
                    <a:cubicBezTo>
                      <a:pt x="462" y="1483"/>
                      <a:pt x="462" y="1483"/>
                      <a:pt x="462" y="1483"/>
                    </a:cubicBezTo>
                    <a:cubicBezTo>
                      <a:pt x="469" y="1486"/>
                      <a:pt x="478" y="1485"/>
                      <a:pt x="482" y="1479"/>
                    </a:cubicBezTo>
                    <a:cubicBezTo>
                      <a:pt x="534" y="1422"/>
                      <a:pt x="534" y="1422"/>
                      <a:pt x="534" y="1422"/>
                    </a:cubicBezTo>
                    <a:cubicBezTo>
                      <a:pt x="539" y="1416"/>
                      <a:pt x="549" y="1414"/>
                      <a:pt x="555" y="1416"/>
                    </a:cubicBezTo>
                    <a:cubicBezTo>
                      <a:pt x="595" y="1428"/>
                      <a:pt x="595" y="1428"/>
                      <a:pt x="595" y="1428"/>
                    </a:cubicBezTo>
                    <a:cubicBezTo>
                      <a:pt x="602" y="1430"/>
                      <a:pt x="608" y="1438"/>
                      <a:pt x="609" y="1445"/>
                    </a:cubicBezTo>
                    <a:cubicBezTo>
                      <a:pt x="620" y="1522"/>
                      <a:pt x="620" y="1522"/>
                      <a:pt x="620" y="1522"/>
                    </a:cubicBezTo>
                    <a:cubicBezTo>
                      <a:pt x="621" y="1529"/>
                      <a:pt x="627" y="1535"/>
                      <a:pt x="634" y="1536"/>
                    </a:cubicBezTo>
                    <a:cubicBezTo>
                      <a:pt x="685" y="1544"/>
                      <a:pt x="685" y="1544"/>
                      <a:pt x="685" y="1544"/>
                    </a:cubicBezTo>
                    <a:cubicBezTo>
                      <a:pt x="692" y="1545"/>
                      <a:pt x="700" y="1541"/>
                      <a:pt x="703" y="1534"/>
                    </a:cubicBezTo>
                    <a:cubicBezTo>
                      <a:pt x="736" y="1464"/>
                      <a:pt x="736" y="1464"/>
                      <a:pt x="736" y="1464"/>
                    </a:cubicBezTo>
                    <a:cubicBezTo>
                      <a:pt x="739" y="1457"/>
                      <a:pt x="747" y="1452"/>
                      <a:pt x="754" y="1452"/>
                    </a:cubicBezTo>
                    <a:cubicBezTo>
                      <a:pt x="796" y="1452"/>
                      <a:pt x="796" y="1452"/>
                      <a:pt x="796" y="1452"/>
                    </a:cubicBezTo>
                    <a:cubicBezTo>
                      <a:pt x="803" y="1452"/>
                      <a:pt x="811" y="1457"/>
                      <a:pt x="814" y="1464"/>
                    </a:cubicBezTo>
                    <a:cubicBezTo>
                      <a:pt x="847" y="1534"/>
                      <a:pt x="847" y="1534"/>
                      <a:pt x="847" y="1534"/>
                    </a:cubicBezTo>
                    <a:cubicBezTo>
                      <a:pt x="850" y="1541"/>
                      <a:pt x="858" y="1545"/>
                      <a:pt x="865" y="1544"/>
                    </a:cubicBezTo>
                    <a:cubicBezTo>
                      <a:pt x="916" y="1536"/>
                      <a:pt x="916" y="1536"/>
                      <a:pt x="916" y="1536"/>
                    </a:cubicBezTo>
                    <a:cubicBezTo>
                      <a:pt x="923" y="1535"/>
                      <a:pt x="929" y="1529"/>
                      <a:pt x="930" y="1522"/>
                    </a:cubicBezTo>
                    <a:cubicBezTo>
                      <a:pt x="941" y="1445"/>
                      <a:pt x="941" y="1445"/>
                      <a:pt x="941" y="1445"/>
                    </a:cubicBezTo>
                    <a:cubicBezTo>
                      <a:pt x="942" y="1438"/>
                      <a:pt x="948" y="1430"/>
                      <a:pt x="955" y="1428"/>
                    </a:cubicBezTo>
                    <a:cubicBezTo>
                      <a:pt x="995" y="1416"/>
                      <a:pt x="995" y="1416"/>
                      <a:pt x="995" y="1416"/>
                    </a:cubicBezTo>
                    <a:cubicBezTo>
                      <a:pt x="1002" y="1414"/>
                      <a:pt x="1011" y="1416"/>
                      <a:pt x="1016" y="1422"/>
                    </a:cubicBezTo>
                    <a:cubicBezTo>
                      <a:pt x="1068" y="1479"/>
                      <a:pt x="1068" y="1479"/>
                      <a:pt x="1068" y="1479"/>
                    </a:cubicBezTo>
                    <a:cubicBezTo>
                      <a:pt x="1072" y="1485"/>
                      <a:pt x="1081" y="1486"/>
                      <a:pt x="1088" y="1483"/>
                    </a:cubicBezTo>
                    <a:cubicBezTo>
                      <a:pt x="1134" y="1461"/>
                      <a:pt x="1134" y="1461"/>
                      <a:pt x="1134" y="1461"/>
                    </a:cubicBezTo>
                    <a:cubicBezTo>
                      <a:pt x="1141" y="1458"/>
                      <a:pt x="1145" y="1450"/>
                      <a:pt x="1144" y="1443"/>
                    </a:cubicBezTo>
                    <a:cubicBezTo>
                      <a:pt x="1131" y="1366"/>
                      <a:pt x="1131" y="1366"/>
                      <a:pt x="1131" y="1366"/>
                    </a:cubicBezTo>
                    <a:cubicBezTo>
                      <a:pt x="1130" y="1359"/>
                      <a:pt x="1134" y="1350"/>
                      <a:pt x="1139" y="1346"/>
                    </a:cubicBezTo>
                    <a:cubicBezTo>
                      <a:pt x="1174" y="1323"/>
                      <a:pt x="1174" y="1323"/>
                      <a:pt x="1174" y="1323"/>
                    </a:cubicBezTo>
                    <a:cubicBezTo>
                      <a:pt x="1180" y="1319"/>
                      <a:pt x="1190" y="1318"/>
                      <a:pt x="1196" y="1322"/>
                    </a:cubicBezTo>
                    <a:cubicBezTo>
                      <a:pt x="1262" y="1362"/>
                      <a:pt x="1262" y="1362"/>
                      <a:pt x="1262" y="1362"/>
                    </a:cubicBezTo>
                    <a:cubicBezTo>
                      <a:pt x="1268" y="1365"/>
                      <a:pt x="1278" y="1364"/>
                      <a:pt x="1283" y="1360"/>
                    </a:cubicBezTo>
                    <a:cubicBezTo>
                      <a:pt x="1321" y="1325"/>
                      <a:pt x="1321" y="1325"/>
                      <a:pt x="1321" y="1325"/>
                    </a:cubicBezTo>
                    <a:cubicBezTo>
                      <a:pt x="1326" y="1320"/>
                      <a:pt x="1327" y="1311"/>
                      <a:pt x="1324" y="1304"/>
                    </a:cubicBezTo>
                    <a:cubicBezTo>
                      <a:pt x="1290" y="1235"/>
                      <a:pt x="1290" y="1235"/>
                      <a:pt x="1290" y="1235"/>
                    </a:cubicBezTo>
                    <a:cubicBezTo>
                      <a:pt x="1286" y="1229"/>
                      <a:pt x="1287" y="1219"/>
                      <a:pt x="1292" y="1213"/>
                    </a:cubicBezTo>
                    <a:cubicBezTo>
                      <a:pt x="1318" y="1181"/>
                      <a:pt x="1318" y="1181"/>
                      <a:pt x="1318" y="1181"/>
                    </a:cubicBezTo>
                    <a:cubicBezTo>
                      <a:pt x="1322" y="1175"/>
                      <a:pt x="1332" y="1172"/>
                      <a:pt x="1338" y="1174"/>
                    </a:cubicBezTo>
                    <a:cubicBezTo>
                      <a:pt x="1414" y="1192"/>
                      <a:pt x="1414" y="1192"/>
                      <a:pt x="1414" y="1192"/>
                    </a:cubicBezTo>
                    <a:cubicBezTo>
                      <a:pt x="1421" y="1194"/>
                      <a:pt x="1429" y="1190"/>
                      <a:pt x="1433" y="1184"/>
                    </a:cubicBezTo>
                    <a:cubicBezTo>
                      <a:pt x="1459" y="1139"/>
                      <a:pt x="1459" y="1139"/>
                      <a:pt x="1459" y="1139"/>
                    </a:cubicBezTo>
                    <a:cubicBezTo>
                      <a:pt x="1462" y="1133"/>
                      <a:pt x="1461" y="1124"/>
                      <a:pt x="1456" y="1119"/>
                    </a:cubicBezTo>
                    <a:cubicBezTo>
                      <a:pt x="1402" y="1063"/>
                      <a:pt x="1402" y="1063"/>
                      <a:pt x="1402" y="1063"/>
                    </a:cubicBezTo>
                    <a:cubicBezTo>
                      <a:pt x="1397" y="1058"/>
                      <a:pt x="1396" y="1048"/>
                      <a:pt x="1398" y="1041"/>
                    </a:cubicBezTo>
                    <a:cubicBezTo>
                      <a:pt x="1413" y="1003"/>
                      <a:pt x="1413" y="1003"/>
                      <a:pt x="1413" y="1003"/>
                    </a:cubicBezTo>
                    <a:cubicBezTo>
                      <a:pt x="1416" y="996"/>
                      <a:pt x="1424" y="990"/>
                      <a:pt x="1431" y="990"/>
                    </a:cubicBezTo>
                    <a:cubicBezTo>
                      <a:pt x="1509" y="985"/>
                      <a:pt x="1509" y="985"/>
                      <a:pt x="1509" y="985"/>
                    </a:cubicBezTo>
                    <a:cubicBezTo>
                      <a:pt x="1516" y="985"/>
                      <a:pt x="1523" y="979"/>
                      <a:pt x="1524" y="972"/>
                    </a:cubicBezTo>
                    <a:cubicBezTo>
                      <a:pt x="1536" y="922"/>
                      <a:pt x="1536" y="922"/>
                      <a:pt x="1536" y="922"/>
                    </a:cubicBezTo>
                    <a:cubicBezTo>
                      <a:pt x="1537" y="915"/>
                      <a:pt x="1534" y="906"/>
                      <a:pt x="1527" y="903"/>
                    </a:cubicBezTo>
                    <a:cubicBezTo>
                      <a:pt x="1460" y="865"/>
                      <a:pt x="1460" y="865"/>
                      <a:pt x="1460" y="865"/>
                    </a:cubicBezTo>
                    <a:cubicBezTo>
                      <a:pt x="1453" y="862"/>
                      <a:pt x="1449" y="853"/>
                      <a:pt x="1449" y="846"/>
                    </a:cubicBezTo>
                    <a:cubicBezTo>
                      <a:pt x="1452" y="804"/>
                      <a:pt x="1452" y="804"/>
                      <a:pt x="1452" y="804"/>
                    </a:cubicBezTo>
                    <a:cubicBezTo>
                      <a:pt x="1453" y="797"/>
                      <a:pt x="1459" y="789"/>
                      <a:pt x="1465" y="787"/>
                    </a:cubicBezTo>
                    <a:cubicBezTo>
                      <a:pt x="1538" y="760"/>
                      <a:pt x="1538" y="760"/>
                      <a:pt x="1538" y="760"/>
                    </a:cubicBezTo>
                    <a:cubicBezTo>
                      <a:pt x="1545" y="757"/>
                      <a:pt x="1550" y="749"/>
                      <a:pt x="1549" y="742"/>
                    </a:cubicBezTo>
                    <a:cubicBezTo>
                      <a:pt x="1545" y="691"/>
                      <a:pt x="1545" y="691"/>
                      <a:pt x="1545" y="691"/>
                    </a:cubicBezTo>
                    <a:cubicBezTo>
                      <a:pt x="1545" y="684"/>
                      <a:pt x="1539" y="677"/>
                      <a:pt x="1532" y="675"/>
                    </a:cubicBezTo>
                    <a:cubicBezTo>
                      <a:pt x="1456" y="659"/>
                      <a:pt x="1456" y="659"/>
                      <a:pt x="1456" y="659"/>
                    </a:cubicBezTo>
                    <a:cubicBezTo>
                      <a:pt x="1449" y="658"/>
                      <a:pt x="1442" y="651"/>
                      <a:pt x="1440" y="644"/>
                    </a:cubicBezTo>
                    <a:cubicBezTo>
                      <a:pt x="1431" y="603"/>
                      <a:pt x="1431" y="603"/>
                      <a:pt x="1431" y="603"/>
                    </a:cubicBezTo>
                    <a:cubicBezTo>
                      <a:pt x="1429" y="596"/>
                      <a:pt x="1433" y="587"/>
                      <a:pt x="1438" y="583"/>
                    </a:cubicBezTo>
                    <a:cubicBezTo>
                      <a:pt x="1500" y="535"/>
                      <a:pt x="1500" y="535"/>
                      <a:pt x="1500" y="535"/>
                    </a:cubicBezTo>
                    <a:cubicBezTo>
                      <a:pt x="1505" y="531"/>
                      <a:pt x="1508" y="522"/>
                      <a:pt x="1505" y="515"/>
                    </a:cubicBezTo>
                    <a:cubicBezTo>
                      <a:pt x="1487" y="468"/>
                      <a:pt x="1487" y="468"/>
                      <a:pt x="1487" y="468"/>
                    </a:cubicBezTo>
                    <a:cubicBezTo>
                      <a:pt x="1484" y="461"/>
                      <a:pt x="1476" y="456"/>
                      <a:pt x="1469" y="457"/>
                    </a:cubicBezTo>
                    <a:cubicBezTo>
                      <a:pt x="1392" y="464"/>
                      <a:pt x="1392" y="464"/>
                      <a:pt x="1392" y="464"/>
                    </a:cubicBezTo>
                    <a:cubicBezTo>
                      <a:pt x="1385" y="464"/>
                      <a:pt x="1376" y="460"/>
                      <a:pt x="1372" y="454"/>
                    </a:cubicBezTo>
                    <a:cubicBezTo>
                      <a:pt x="1351" y="418"/>
                      <a:pt x="1351" y="418"/>
                      <a:pt x="1351" y="418"/>
                    </a:cubicBezTo>
                    <a:cubicBezTo>
                      <a:pt x="1348" y="411"/>
                      <a:pt x="1348" y="402"/>
                      <a:pt x="1352" y="396"/>
                    </a:cubicBezTo>
                    <a:cubicBezTo>
                      <a:pt x="1397" y="332"/>
                      <a:pt x="1397" y="332"/>
                      <a:pt x="1397" y="332"/>
                    </a:cubicBezTo>
                    <a:cubicBezTo>
                      <a:pt x="1401" y="327"/>
                      <a:pt x="1401" y="317"/>
                      <a:pt x="1397" y="312"/>
                    </a:cubicBezTo>
                    <a:cubicBezTo>
                      <a:pt x="1364" y="271"/>
                      <a:pt x="1364" y="271"/>
                      <a:pt x="1364" y="271"/>
                    </a:cubicBezTo>
                    <a:cubicBezTo>
                      <a:pt x="1360" y="266"/>
                      <a:pt x="1351" y="264"/>
                      <a:pt x="1344" y="266"/>
                    </a:cubicBezTo>
                    <a:cubicBezTo>
                      <a:pt x="1273" y="296"/>
                      <a:pt x="1273" y="296"/>
                      <a:pt x="1273" y="296"/>
                    </a:cubicBezTo>
                    <a:cubicBezTo>
                      <a:pt x="1266" y="298"/>
                      <a:pt x="1256" y="297"/>
                      <a:pt x="1251" y="292"/>
                    </a:cubicBezTo>
                    <a:cubicBezTo>
                      <a:pt x="1221" y="263"/>
                      <a:pt x="1221" y="263"/>
                      <a:pt x="1221" y="263"/>
                    </a:cubicBezTo>
                    <a:cubicBezTo>
                      <a:pt x="1215" y="259"/>
                      <a:pt x="1213" y="249"/>
                      <a:pt x="1215" y="242"/>
                    </a:cubicBezTo>
                    <a:cubicBezTo>
                      <a:pt x="1239" y="169"/>
                      <a:pt x="1239" y="169"/>
                      <a:pt x="1239" y="169"/>
                    </a:cubicBezTo>
                    <a:cubicBezTo>
                      <a:pt x="1241" y="162"/>
                      <a:pt x="1238" y="153"/>
                      <a:pt x="1233" y="149"/>
                    </a:cubicBezTo>
                    <a:cubicBezTo>
                      <a:pt x="1190" y="120"/>
                      <a:pt x="1190" y="120"/>
                      <a:pt x="1190" y="120"/>
                    </a:cubicBezTo>
                    <a:cubicBezTo>
                      <a:pt x="1184" y="116"/>
                      <a:pt x="1175" y="116"/>
                      <a:pt x="1169" y="121"/>
                    </a:cubicBezTo>
                    <a:cubicBezTo>
                      <a:pt x="1109" y="170"/>
                      <a:pt x="1109" y="170"/>
                      <a:pt x="1109" y="170"/>
                    </a:cubicBezTo>
                    <a:cubicBezTo>
                      <a:pt x="1104" y="175"/>
                      <a:pt x="1094" y="176"/>
                      <a:pt x="1088" y="173"/>
                    </a:cubicBezTo>
                    <a:cubicBezTo>
                      <a:pt x="1050" y="155"/>
                      <a:pt x="1050" y="155"/>
                      <a:pt x="1050" y="155"/>
                    </a:cubicBezTo>
                    <a:cubicBezTo>
                      <a:pt x="1044" y="152"/>
                      <a:pt x="1039" y="143"/>
                      <a:pt x="1039" y="136"/>
                    </a:cubicBezTo>
                    <a:cubicBezTo>
                      <a:pt x="1040" y="59"/>
                      <a:pt x="1040" y="59"/>
                      <a:pt x="1040" y="59"/>
                    </a:cubicBezTo>
                    <a:cubicBezTo>
                      <a:pt x="1040" y="52"/>
                      <a:pt x="1035" y="44"/>
                      <a:pt x="1028" y="42"/>
                    </a:cubicBezTo>
                    <a:cubicBezTo>
                      <a:pt x="979" y="27"/>
                      <a:pt x="979" y="27"/>
                      <a:pt x="979" y="27"/>
                    </a:cubicBezTo>
                    <a:cubicBezTo>
                      <a:pt x="972" y="25"/>
                      <a:pt x="963" y="28"/>
                      <a:pt x="959" y="34"/>
                    </a:cubicBezTo>
                    <a:cubicBezTo>
                      <a:pt x="917" y="99"/>
                      <a:pt x="917" y="99"/>
                      <a:pt x="917" y="99"/>
                    </a:cubicBezTo>
                    <a:cubicBezTo>
                      <a:pt x="913" y="105"/>
                      <a:pt x="904" y="109"/>
                      <a:pt x="897" y="107"/>
                    </a:cubicBezTo>
                    <a:cubicBezTo>
                      <a:pt x="855" y="101"/>
                      <a:pt x="855" y="101"/>
                      <a:pt x="855" y="101"/>
                    </a:cubicBezTo>
                    <a:cubicBezTo>
                      <a:pt x="848" y="100"/>
                      <a:pt x="841" y="94"/>
                      <a:pt x="839" y="87"/>
                    </a:cubicBezTo>
                    <a:cubicBezTo>
                      <a:pt x="817" y="12"/>
                      <a:pt x="817" y="12"/>
                      <a:pt x="817" y="12"/>
                    </a:cubicBezTo>
                    <a:cubicBezTo>
                      <a:pt x="815" y="6"/>
                      <a:pt x="808" y="0"/>
                      <a:pt x="801" y="0"/>
                    </a:cubicBezTo>
                    <a:lnTo>
                      <a:pt x="749" y="0"/>
                    </a:lnTo>
                    <a:close/>
                  </a:path>
                </a:pathLst>
              </a:custGeom>
              <a:gradFill flip="none" rotWithShape="1">
                <a:gsLst>
                  <a:gs pos="0">
                    <a:schemeClr val="bg1"/>
                  </a:gs>
                  <a:gs pos="100000">
                    <a:schemeClr val="bg1">
                      <a:lumMod val="85000"/>
                    </a:schemeClr>
                  </a:gs>
                </a:gsLst>
                <a:lin ang="2700000" scaled="1"/>
                <a:tileRect/>
              </a:gradFill>
              <a:ln>
                <a:noFill/>
              </a:ln>
              <a:effectLst>
                <a:outerShdw blurRad="203200" dist="88900" dir="2700000" algn="tl" rotWithShape="0">
                  <a:prstClr val="black">
                    <a:alpha val="30000"/>
                  </a:prst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60" name="椭圆 59"/>
              <p:cNvSpPr/>
              <p:nvPr/>
            </p:nvSpPr>
            <p:spPr>
              <a:xfrm>
                <a:off x="5463018" y="3607685"/>
                <a:ext cx="1265966" cy="1265967"/>
              </a:xfrm>
              <a:prstGeom prst="ellipse">
                <a:avLst/>
              </a:prstGeom>
              <a:gradFill flip="none" rotWithShape="1">
                <a:gsLst>
                  <a:gs pos="0">
                    <a:schemeClr val="bg1">
                      <a:lumMod val="75000"/>
                    </a:schemeClr>
                  </a:gs>
                  <a:gs pos="10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a:off x="5591739" y="3751163"/>
              <a:ext cx="1000117" cy="979010"/>
              <a:chOff x="5591739" y="3751163"/>
              <a:chExt cx="1000117" cy="979010"/>
            </a:xfrm>
          </p:grpSpPr>
          <p:sp>
            <p:nvSpPr>
              <p:cNvPr id="54" name="椭圆 53"/>
              <p:cNvSpPr/>
              <p:nvPr/>
            </p:nvSpPr>
            <p:spPr>
              <a:xfrm>
                <a:off x="5606497" y="3751163"/>
                <a:ext cx="979009" cy="979010"/>
              </a:xfrm>
              <a:prstGeom prst="ellipse">
                <a:avLst/>
              </a:prstGeom>
              <a:solidFill>
                <a:srgbClr val="0070C0"/>
              </a:solidFill>
              <a:ln>
                <a:noFill/>
              </a:ln>
              <a:effectLst>
                <a:innerShdw blurRad="304800" dist="50800" dir="13500000">
                  <a:srgbClr val="BC1E1E">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椭圆 54"/>
              <p:cNvSpPr/>
              <p:nvPr/>
            </p:nvSpPr>
            <p:spPr>
              <a:xfrm>
                <a:off x="5752939" y="3804659"/>
                <a:ext cx="686124" cy="485620"/>
              </a:xfrm>
              <a:prstGeom prst="ellipse">
                <a:avLst/>
              </a:prstGeom>
              <a:gradFill flip="none" rotWithShape="1">
                <a:gsLst>
                  <a:gs pos="92000">
                    <a:srgbClr val="E87071">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6" name="组合 55"/>
              <p:cNvGrpSpPr/>
              <p:nvPr/>
            </p:nvGrpSpPr>
            <p:grpSpPr>
              <a:xfrm>
                <a:off x="5591739" y="3904903"/>
                <a:ext cx="1000117" cy="708902"/>
                <a:chOff x="4123036" y="1197871"/>
                <a:chExt cx="1000117" cy="708902"/>
              </a:xfrm>
            </p:grpSpPr>
            <p:sp>
              <p:nvSpPr>
                <p:cNvPr id="57" name="文本框 50"/>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prstClr val="white"/>
                      </a:solidFill>
                      <a:latin typeface="Impact" panose="020B0806030902050204" pitchFamily="34" charset="0"/>
                    </a:rPr>
                    <a:t>02</a:t>
                  </a:r>
                  <a:endParaRPr lang="zh-CN" altLang="en-US" sz="2400" dirty="0">
                    <a:solidFill>
                      <a:prstClr val="white"/>
                    </a:solidFill>
                    <a:latin typeface="Impact" panose="020B0806030902050204" pitchFamily="34" charset="0"/>
                  </a:endParaRPr>
                </a:p>
              </p:txBody>
            </p:sp>
            <p:sp>
              <p:nvSpPr>
                <p:cNvPr id="58" name="文本框 54"/>
                <p:cNvSpPr txBox="1"/>
                <p:nvPr/>
              </p:nvSpPr>
              <p:spPr>
                <a:xfrm>
                  <a:off x="4266701" y="1619515"/>
                  <a:ext cx="740410" cy="287258"/>
                </a:xfrm>
                <a:prstGeom prst="rect">
                  <a:avLst/>
                </a:prstGeom>
                <a:noFill/>
              </p:spPr>
              <p:txBody>
                <a:bodyPr wrap="square" rtlCol="0">
                  <a:spAutoFit/>
                </a:bodyPr>
                <a:lstStyle/>
                <a:p>
                  <a:pPr algn="ctr"/>
                  <a:r>
                    <a:rPr lang="en-US" altLang="zh-CN" sz="800" dirty="0">
                      <a:solidFill>
                        <a:prstClr val="white"/>
                      </a:solidFill>
                      <a:latin typeface="LiHei Pro" panose="020B0500000000000000" pitchFamily="34" charset="-122"/>
                      <a:ea typeface="LiHei Pro" panose="020B0500000000000000" pitchFamily="34" charset="-122"/>
                    </a:rPr>
                    <a:t>OPTION</a:t>
                  </a:r>
                  <a:endParaRPr lang="zh-CN" altLang="en-US" sz="800" dirty="0">
                    <a:solidFill>
                      <a:prstClr val="white"/>
                    </a:solidFill>
                    <a:latin typeface="LiHei Pro" panose="020B0500000000000000" pitchFamily="34" charset="-122"/>
                    <a:ea typeface="LiHei Pro" panose="020B0500000000000000" pitchFamily="34" charset="-122"/>
                  </a:endParaRPr>
                </a:p>
              </p:txBody>
            </p:sp>
          </p:grpSp>
        </p:grpSp>
      </p:grpSp>
      <p:grpSp>
        <p:nvGrpSpPr>
          <p:cNvPr id="61" name="组合 60"/>
          <p:cNvGrpSpPr/>
          <p:nvPr/>
        </p:nvGrpSpPr>
        <p:grpSpPr>
          <a:xfrm>
            <a:off x="5421710" y="2113486"/>
            <a:ext cx="1391908" cy="1386977"/>
            <a:chOff x="7354584" y="2546636"/>
            <a:chExt cx="1687161" cy="1681184"/>
          </a:xfrm>
        </p:grpSpPr>
        <p:grpSp>
          <p:nvGrpSpPr>
            <p:cNvPr id="62" name="组合 61"/>
            <p:cNvGrpSpPr/>
            <p:nvPr/>
          </p:nvGrpSpPr>
          <p:grpSpPr>
            <a:xfrm>
              <a:off x="7354584" y="2546636"/>
              <a:ext cx="1687161" cy="1681184"/>
              <a:chOff x="7354584" y="2546636"/>
              <a:chExt cx="1687161" cy="1681184"/>
            </a:xfrm>
          </p:grpSpPr>
          <p:sp>
            <p:nvSpPr>
              <p:cNvPr id="70" name="Freeform 5"/>
              <p:cNvSpPr>
                <a:spLocks noEditPoints="1"/>
              </p:cNvSpPr>
              <p:nvPr/>
            </p:nvSpPr>
            <p:spPr bwMode="auto">
              <a:xfrm>
                <a:off x="7354584" y="2546636"/>
                <a:ext cx="1687161" cy="1681184"/>
              </a:xfrm>
              <a:custGeom>
                <a:avLst/>
                <a:gdLst>
                  <a:gd name="T0" fmla="*/ 195 w 1550"/>
                  <a:gd name="T1" fmla="*/ 772 h 1545"/>
                  <a:gd name="T2" fmla="*/ 749 w 1550"/>
                  <a:gd name="T3" fmla="*/ 0 h 1545"/>
                  <a:gd name="T4" fmla="*/ 695 w 1550"/>
                  <a:gd name="T5" fmla="*/ 101 h 1545"/>
                  <a:gd name="T6" fmla="*/ 591 w 1550"/>
                  <a:gd name="T7" fmla="*/ 34 h 1545"/>
                  <a:gd name="T8" fmla="*/ 510 w 1550"/>
                  <a:gd name="T9" fmla="*/ 59 h 1545"/>
                  <a:gd name="T10" fmla="*/ 462 w 1550"/>
                  <a:gd name="T11" fmla="*/ 173 h 1545"/>
                  <a:gd name="T12" fmla="*/ 360 w 1550"/>
                  <a:gd name="T13" fmla="*/ 120 h 1545"/>
                  <a:gd name="T14" fmla="*/ 335 w 1550"/>
                  <a:gd name="T15" fmla="*/ 242 h 1545"/>
                  <a:gd name="T16" fmla="*/ 277 w 1550"/>
                  <a:gd name="T17" fmla="*/ 296 h 1545"/>
                  <a:gd name="T18" fmla="*/ 153 w 1550"/>
                  <a:gd name="T19" fmla="*/ 312 h 1545"/>
                  <a:gd name="T20" fmla="*/ 199 w 1550"/>
                  <a:gd name="T21" fmla="*/ 418 h 1545"/>
                  <a:gd name="T22" fmla="*/ 81 w 1550"/>
                  <a:gd name="T23" fmla="*/ 457 h 1545"/>
                  <a:gd name="T24" fmla="*/ 50 w 1550"/>
                  <a:gd name="T25" fmla="*/ 535 h 1545"/>
                  <a:gd name="T26" fmla="*/ 110 w 1550"/>
                  <a:gd name="T27" fmla="*/ 644 h 1545"/>
                  <a:gd name="T28" fmla="*/ 5 w 1550"/>
                  <a:gd name="T29" fmla="*/ 691 h 1545"/>
                  <a:gd name="T30" fmla="*/ 85 w 1550"/>
                  <a:gd name="T31" fmla="*/ 787 h 1545"/>
                  <a:gd name="T32" fmla="*/ 90 w 1550"/>
                  <a:gd name="T33" fmla="*/ 865 h 1545"/>
                  <a:gd name="T34" fmla="*/ 26 w 1550"/>
                  <a:gd name="T35" fmla="*/ 972 h 1545"/>
                  <a:gd name="T36" fmla="*/ 137 w 1550"/>
                  <a:gd name="T37" fmla="*/ 1003 h 1545"/>
                  <a:gd name="T38" fmla="*/ 94 w 1550"/>
                  <a:gd name="T39" fmla="*/ 1119 h 1545"/>
                  <a:gd name="T40" fmla="*/ 136 w 1550"/>
                  <a:gd name="T41" fmla="*/ 1192 h 1545"/>
                  <a:gd name="T42" fmla="*/ 258 w 1550"/>
                  <a:gd name="T43" fmla="*/ 1213 h 1545"/>
                  <a:gd name="T44" fmla="*/ 229 w 1550"/>
                  <a:gd name="T45" fmla="*/ 1325 h 1545"/>
                  <a:gd name="T46" fmla="*/ 354 w 1550"/>
                  <a:gd name="T47" fmla="*/ 1322 h 1545"/>
                  <a:gd name="T48" fmla="*/ 419 w 1550"/>
                  <a:gd name="T49" fmla="*/ 1366 h 1545"/>
                  <a:gd name="T50" fmla="*/ 462 w 1550"/>
                  <a:gd name="T51" fmla="*/ 1483 h 1545"/>
                  <a:gd name="T52" fmla="*/ 555 w 1550"/>
                  <a:gd name="T53" fmla="*/ 1416 h 1545"/>
                  <a:gd name="T54" fmla="*/ 620 w 1550"/>
                  <a:gd name="T55" fmla="*/ 1522 h 1545"/>
                  <a:gd name="T56" fmla="*/ 703 w 1550"/>
                  <a:gd name="T57" fmla="*/ 1534 h 1545"/>
                  <a:gd name="T58" fmla="*/ 796 w 1550"/>
                  <a:gd name="T59" fmla="*/ 1452 h 1545"/>
                  <a:gd name="T60" fmla="*/ 865 w 1550"/>
                  <a:gd name="T61" fmla="*/ 1544 h 1545"/>
                  <a:gd name="T62" fmla="*/ 941 w 1550"/>
                  <a:gd name="T63" fmla="*/ 1445 h 1545"/>
                  <a:gd name="T64" fmla="*/ 1016 w 1550"/>
                  <a:gd name="T65" fmla="*/ 1422 h 1545"/>
                  <a:gd name="T66" fmla="*/ 1134 w 1550"/>
                  <a:gd name="T67" fmla="*/ 1461 h 1545"/>
                  <a:gd name="T68" fmla="*/ 1139 w 1550"/>
                  <a:gd name="T69" fmla="*/ 1346 h 1545"/>
                  <a:gd name="T70" fmla="*/ 1262 w 1550"/>
                  <a:gd name="T71" fmla="*/ 1362 h 1545"/>
                  <a:gd name="T72" fmla="*/ 1324 w 1550"/>
                  <a:gd name="T73" fmla="*/ 1304 h 1545"/>
                  <a:gd name="T74" fmla="*/ 1318 w 1550"/>
                  <a:gd name="T75" fmla="*/ 1181 h 1545"/>
                  <a:gd name="T76" fmla="*/ 1433 w 1550"/>
                  <a:gd name="T77" fmla="*/ 1184 h 1545"/>
                  <a:gd name="T78" fmla="*/ 1402 w 1550"/>
                  <a:gd name="T79" fmla="*/ 1063 h 1545"/>
                  <a:gd name="T80" fmla="*/ 1431 w 1550"/>
                  <a:gd name="T81" fmla="*/ 990 h 1545"/>
                  <a:gd name="T82" fmla="*/ 1536 w 1550"/>
                  <a:gd name="T83" fmla="*/ 922 h 1545"/>
                  <a:gd name="T84" fmla="*/ 1449 w 1550"/>
                  <a:gd name="T85" fmla="*/ 846 h 1545"/>
                  <a:gd name="T86" fmla="*/ 1538 w 1550"/>
                  <a:gd name="T87" fmla="*/ 760 h 1545"/>
                  <a:gd name="T88" fmla="*/ 1532 w 1550"/>
                  <a:gd name="T89" fmla="*/ 675 h 1545"/>
                  <a:gd name="T90" fmla="*/ 1431 w 1550"/>
                  <a:gd name="T91" fmla="*/ 603 h 1545"/>
                  <a:gd name="T92" fmla="*/ 1505 w 1550"/>
                  <a:gd name="T93" fmla="*/ 515 h 1545"/>
                  <a:gd name="T94" fmla="*/ 1392 w 1550"/>
                  <a:gd name="T95" fmla="*/ 464 h 1545"/>
                  <a:gd name="T96" fmla="*/ 1352 w 1550"/>
                  <a:gd name="T97" fmla="*/ 396 h 1545"/>
                  <a:gd name="T98" fmla="*/ 1364 w 1550"/>
                  <a:gd name="T99" fmla="*/ 271 h 1545"/>
                  <a:gd name="T100" fmla="*/ 1251 w 1550"/>
                  <a:gd name="T101" fmla="*/ 292 h 1545"/>
                  <a:gd name="T102" fmla="*/ 1239 w 1550"/>
                  <a:gd name="T103" fmla="*/ 169 h 1545"/>
                  <a:gd name="T104" fmla="*/ 1169 w 1550"/>
                  <a:gd name="T105" fmla="*/ 121 h 1545"/>
                  <a:gd name="T106" fmla="*/ 1050 w 1550"/>
                  <a:gd name="T107" fmla="*/ 155 h 1545"/>
                  <a:gd name="T108" fmla="*/ 1028 w 1550"/>
                  <a:gd name="T109" fmla="*/ 42 h 1545"/>
                  <a:gd name="T110" fmla="*/ 917 w 1550"/>
                  <a:gd name="T111" fmla="*/ 99 h 1545"/>
                  <a:gd name="T112" fmla="*/ 839 w 1550"/>
                  <a:gd name="T113" fmla="*/ 87 h 1545"/>
                  <a:gd name="T114" fmla="*/ 749 w 1550"/>
                  <a:gd name="T115" fmla="*/ 0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0" h="1545">
                    <a:moveTo>
                      <a:pt x="1355" y="772"/>
                    </a:moveTo>
                    <a:cubicBezTo>
                      <a:pt x="1355" y="1092"/>
                      <a:pt x="1095" y="1352"/>
                      <a:pt x="775" y="1352"/>
                    </a:cubicBezTo>
                    <a:cubicBezTo>
                      <a:pt x="455" y="1352"/>
                      <a:pt x="195" y="1092"/>
                      <a:pt x="195" y="772"/>
                    </a:cubicBezTo>
                    <a:cubicBezTo>
                      <a:pt x="195" y="452"/>
                      <a:pt x="455" y="192"/>
                      <a:pt x="775" y="192"/>
                    </a:cubicBezTo>
                    <a:cubicBezTo>
                      <a:pt x="1095" y="192"/>
                      <a:pt x="1355" y="452"/>
                      <a:pt x="1355" y="772"/>
                    </a:cubicBezTo>
                    <a:close/>
                    <a:moveTo>
                      <a:pt x="749" y="0"/>
                    </a:moveTo>
                    <a:cubicBezTo>
                      <a:pt x="742" y="0"/>
                      <a:pt x="735" y="6"/>
                      <a:pt x="733" y="12"/>
                    </a:cubicBezTo>
                    <a:cubicBezTo>
                      <a:pt x="711" y="87"/>
                      <a:pt x="711" y="87"/>
                      <a:pt x="711" y="87"/>
                    </a:cubicBezTo>
                    <a:cubicBezTo>
                      <a:pt x="709" y="94"/>
                      <a:pt x="702" y="100"/>
                      <a:pt x="695" y="101"/>
                    </a:cubicBezTo>
                    <a:cubicBezTo>
                      <a:pt x="653" y="107"/>
                      <a:pt x="653" y="107"/>
                      <a:pt x="653" y="107"/>
                    </a:cubicBezTo>
                    <a:cubicBezTo>
                      <a:pt x="646" y="109"/>
                      <a:pt x="637" y="105"/>
                      <a:pt x="633" y="99"/>
                    </a:cubicBezTo>
                    <a:cubicBezTo>
                      <a:pt x="591" y="34"/>
                      <a:pt x="591" y="34"/>
                      <a:pt x="591" y="34"/>
                    </a:cubicBezTo>
                    <a:cubicBezTo>
                      <a:pt x="587" y="28"/>
                      <a:pt x="578" y="25"/>
                      <a:pt x="571" y="27"/>
                    </a:cubicBezTo>
                    <a:cubicBezTo>
                      <a:pt x="522" y="42"/>
                      <a:pt x="522" y="42"/>
                      <a:pt x="522" y="42"/>
                    </a:cubicBezTo>
                    <a:cubicBezTo>
                      <a:pt x="515" y="44"/>
                      <a:pt x="510" y="52"/>
                      <a:pt x="510" y="59"/>
                    </a:cubicBezTo>
                    <a:cubicBezTo>
                      <a:pt x="511" y="136"/>
                      <a:pt x="511" y="136"/>
                      <a:pt x="511" y="136"/>
                    </a:cubicBezTo>
                    <a:cubicBezTo>
                      <a:pt x="511" y="143"/>
                      <a:pt x="506" y="152"/>
                      <a:pt x="500" y="155"/>
                    </a:cubicBezTo>
                    <a:cubicBezTo>
                      <a:pt x="462" y="173"/>
                      <a:pt x="462" y="173"/>
                      <a:pt x="462" y="173"/>
                    </a:cubicBezTo>
                    <a:cubicBezTo>
                      <a:pt x="456" y="176"/>
                      <a:pt x="446" y="175"/>
                      <a:pt x="441" y="170"/>
                    </a:cubicBezTo>
                    <a:cubicBezTo>
                      <a:pt x="381" y="121"/>
                      <a:pt x="381" y="121"/>
                      <a:pt x="381" y="121"/>
                    </a:cubicBezTo>
                    <a:cubicBezTo>
                      <a:pt x="375" y="116"/>
                      <a:pt x="366" y="116"/>
                      <a:pt x="360" y="120"/>
                    </a:cubicBezTo>
                    <a:cubicBezTo>
                      <a:pt x="317" y="149"/>
                      <a:pt x="317" y="149"/>
                      <a:pt x="317" y="149"/>
                    </a:cubicBezTo>
                    <a:cubicBezTo>
                      <a:pt x="312" y="153"/>
                      <a:pt x="309" y="162"/>
                      <a:pt x="311" y="169"/>
                    </a:cubicBezTo>
                    <a:cubicBezTo>
                      <a:pt x="335" y="242"/>
                      <a:pt x="335" y="242"/>
                      <a:pt x="335" y="242"/>
                    </a:cubicBezTo>
                    <a:cubicBezTo>
                      <a:pt x="337" y="249"/>
                      <a:pt x="335" y="259"/>
                      <a:pt x="329" y="263"/>
                    </a:cubicBezTo>
                    <a:cubicBezTo>
                      <a:pt x="299" y="292"/>
                      <a:pt x="299" y="292"/>
                      <a:pt x="299" y="292"/>
                    </a:cubicBezTo>
                    <a:cubicBezTo>
                      <a:pt x="294" y="297"/>
                      <a:pt x="284" y="298"/>
                      <a:pt x="277" y="296"/>
                    </a:cubicBezTo>
                    <a:cubicBezTo>
                      <a:pt x="206" y="266"/>
                      <a:pt x="206" y="266"/>
                      <a:pt x="206" y="266"/>
                    </a:cubicBezTo>
                    <a:cubicBezTo>
                      <a:pt x="199" y="264"/>
                      <a:pt x="190" y="266"/>
                      <a:pt x="186" y="271"/>
                    </a:cubicBezTo>
                    <a:cubicBezTo>
                      <a:pt x="153" y="312"/>
                      <a:pt x="153" y="312"/>
                      <a:pt x="153" y="312"/>
                    </a:cubicBezTo>
                    <a:cubicBezTo>
                      <a:pt x="149" y="317"/>
                      <a:pt x="149" y="327"/>
                      <a:pt x="153" y="332"/>
                    </a:cubicBezTo>
                    <a:cubicBezTo>
                      <a:pt x="198" y="396"/>
                      <a:pt x="198" y="396"/>
                      <a:pt x="198" y="396"/>
                    </a:cubicBezTo>
                    <a:cubicBezTo>
                      <a:pt x="202" y="402"/>
                      <a:pt x="202" y="411"/>
                      <a:pt x="199" y="418"/>
                    </a:cubicBezTo>
                    <a:cubicBezTo>
                      <a:pt x="178" y="454"/>
                      <a:pt x="178" y="454"/>
                      <a:pt x="178" y="454"/>
                    </a:cubicBezTo>
                    <a:cubicBezTo>
                      <a:pt x="174" y="460"/>
                      <a:pt x="165" y="464"/>
                      <a:pt x="158" y="464"/>
                    </a:cubicBezTo>
                    <a:cubicBezTo>
                      <a:pt x="81" y="457"/>
                      <a:pt x="81" y="457"/>
                      <a:pt x="81" y="457"/>
                    </a:cubicBezTo>
                    <a:cubicBezTo>
                      <a:pt x="74" y="456"/>
                      <a:pt x="66" y="461"/>
                      <a:pt x="63" y="468"/>
                    </a:cubicBezTo>
                    <a:cubicBezTo>
                      <a:pt x="45" y="515"/>
                      <a:pt x="45" y="515"/>
                      <a:pt x="45" y="515"/>
                    </a:cubicBezTo>
                    <a:cubicBezTo>
                      <a:pt x="42" y="522"/>
                      <a:pt x="45" y="531"/>
                      <a:pt x="50" y="535"/>
                    </a:cubicBezTo>
                    <a:cubicBezTo>
                      <a:pt x="112" y="583"/>
                      <a:pt x="112" y="583"/>
                      <a:pt x="112" y="583"/>
                    </a:cubicBezTo>
                    <a:cubicBezTo>
                      <a:pt x="117" y="587"/>
                      <a:pt x="121" y="596"/>
                      <a:pt x="119" y="603"/>
                    </a:cubicBezTo>
                    <a:cubicBezTo>
                      <a:pt x="110" y="644"/>
                      <a:pt x="110" y="644"/>
                      <a:pt x="110" y="644"/>
                    </a:cubicBezTo>
                    <a:cubicBezTo>
                      <a:pt x="108" y="651"/>
                      <a:pt x="101" y="658"/>
                      <a:pt x="94" y="659"/>
                    </a:cubicBezTo>
                    <a:cubicBezTo>
                      <a:pt x="18" y="675"/>
                      <a:pt x="18" y="675"/>
                      <a:pt x="18" y="675"/>
                    </a:cubicBezTo>
                    <a:cubicBezTo>
                      <a:pt x="11" y="677"/>
                      <a:pt x="5" y="684"/>
                      <a:pt x="5" y="691"/>
                    </a:cubicBezTo>
                    <a:cubicBezTo>
                      <a:pt x="1" y="742"/>
                      <a:pt x="1" y="742"/>
                      <a:pt x="1" y="742"/>
                    </a:cubicBezTo>
                    <a:cubicBezTo>
                      <a:pt x="0" y="749"/>
                      <a:pt x="5" y="757"/>
                      <a:pt x="12" y="760"/>
                    </a:cubicBezTo>
                    <a:cubicBezTo>
                      <a:pt x="85" y="787"/>
                      <a:pt x="85" y="787"/>
                      <a:pt x="85" y="787"/>
                    </a:cubicBezTo>
                    <a:cubicBezTo>
                      <a:pt x="91" y="789"/>
                      <a:pt x="97" y="797"/>
                      <a:pt x="98" y="804"/>
                    </a:cubicBezTo>
                    <a:cubicBezTo>
                      <a:pt x="101" y="846"/>
                      <a:pt x="101" y="846"/>
                      <a:pt x="101" y="846"/>
                    </a:cubicBezTo>
                    <a:cubicBezTo>
                      <a:pt x="101" y="853"/>
                      <a:pt x="97" y="862"/>
                      <a:pt x="90" y="865"/>
                    </a:cubicBezTo>
                    <a:cubicBezTo>
                      <a:pt x="23" y="903"/>
                      <a:pt x="23" y="903"/>
                      <a:pt x="23" y="903"/>
                    </a:cubicBezTo>
                    <a:cubicBezTo>
                      <a:pt x="16" y="906"/>
                      <a:pt x="13" y="915"/>
                      <a:pt x="14" y="922"/>
                    </a:cubicBezTo>
                    <a:cubicBezTo>
                      <a:pt x="26" y="972"/>
                      <a:pt x="26" y="972"/>
                      <a:pt x="26" y="972"/>
                    </a:cubicBezTo>
                    <a:cubicBezTo>
                      <a:pt x="27" y="979"/>
                      <a:pt x="34" y="985"/>
                      <a:pt x="41" y="985"/>
                    </a:cubicBezTo>
                    <a:cubicBezTo>
                      <a:pt x="119" y="990"/>
                      <a:pt x="119" y="990"/>
                      <a:pt x="119" y="990"/>
                    </a:cubicBezTo>
                    <a:cubicBezTo>
                      <a:pt x="126" y="990"/>
                      <a:pt x="134" y="996"/>
                      <a:pt x="137" y="1003"/>
                    </a:cubicBezTo>
                    <a:cubicBezTo>
                      <a:pt x="152" y="1041"/>
                      <a:pt x="152" y="1041"/>
                      <a:pt x="152" y="1041"/>
                    </a:cubicBezTo>
                    <a:cubicBezTo>
                      <a:pt x="154" y="1048"/>
                      <a:pt x="153" y="1058"/>
                      <a:pt x="148" y="1063"/>
                    </a:cubicBezTo>
                    <a:cubicBezTo>
                      <a:pt x="94" y="1119"/>
                      <a:pt x="94" y="1119"/>
                      <a:pt x="94" y="1119"/>
                    </a:cubicBezTo>
                    <a:cubicBezTo>
                      <a:pt x="89" y="1124"/>
                      <a:pt x="88" y="1133"/>
                      <a:pt x="91" y="1139"/>
                    </a:cubicBezTo>
                    <a:cubicBezTo>
                      <a:pt x="117" y="1184"/>
                      <a:pt x="117" y="1184"/>
                      <a:pt x="117" y="1184"/>
                    </a:cubicBezTo>
                    <a:cubicBezTo>
                      <a:pt x="121" y="1190"/>
                      <a:pt x="129" y="1194"/>
                      <a:pt x="136" y="1192"/>
                    </a:cubicBezTo>
                    <a:cubicBezTo>
                      <a:pt x="212" y="1174"/>
                      <a:pt x="212" y="1174"/>
                      <a:pt x="212" y="1174"/>
                    </a:cubicBezTo>
                    <a:cubicBezTo>
                      <a:pt x="218" y="1172"/>
                      <a:pt x="228" y="1175"/>
                      <a:pt x="232" y="1181"/>
                    </a:cubicBezTo>
                    <a:cubicBezTo>
                      <a:pt x="258" y="1213"/>
                      <a:pt x="258" y="1213"/>
                      <a:pt x="258" y="1213"/>
                    </a:cubicBezTo>
                    <a:cubicBezTo>
                      <a:pt x="263" y="1219"/>
                      <a:pt x="264" y="1229"/>
                      <a:pt x="260" y="1235"/>
                    </a:cubicBezTo>
                    <a:cubicBezTo>
                      <a:pt x="226" y="1304"/>
                      <a:pt x="226" y="1304"/>
                      <a:pt x="226" y="1304"/>
                    </a:cubicBezTo>
                    <a:cubicBezTo>
                      <a:pt x="223" y="1311"/>
                      <a:pt x="224" y="1320"/>
                      <a:pt x="229" y="1325"/>
                    </a:cubicBezTo>
                    <a:cubicBezTo>
                      <a:pt x="267" y="1360"/>
                      <a:pt x="267" y="1360"/>
                      <a:pt x="267" y="1360"/>
                    </a:cubicBezTo>
                    <a:cubicBezTo>
                      <a:pt x="272" y="1364"/>
                      <a:pt x="282" y="1365"/>
                      <a:pt x="288" y="1362"/>
                    </a:cubicBezTo>
                    <a:cubicBezTo>
                      <a:pt x="354" y="1322"/>
                      <a:pt x="354" y="1322"/>
                      <a:pt x="354" y="1322"/>
                    </a:cubicBezTo>
                    <a:cubicBezTo>
                      <a:pt x="360" y="1318"/>
                      <a:pt x="370" y="1319"/>
                      <a:pt x="376" y="1323"/>
                    </a:cubicBezTo>
                    <a:cubicBezTo>
                      <a:pt x="411" y="1346"/>
                      <a:pt x="411" y="1346"/>
                      <a:pt x="411" y="1346"/>
                    </a:cubicBezTo>
                    <a:cubicBezTo>
                      <a:pt x="416" y="1350"/>
                      <a:pt x="420" y="1359"/>
                      <a:pt x="419" y="1366"/>
                    </a:cubicBezTo>
                    <a:cubicBezTo>
                      <a:pt x="406" y="1443"/>
                      <a:pt x="406" y="1443"/>
                      <a:pt x="406" y="1443"/>
                    </a:cubicBezTo>
                    <a:cubicBezTo>
                      <a:pt x="405" y="1450"/>
                      <a:pt x="409" y="1458"/>
                      <a:pt x="416" y="1461"/>
                    </a:cubicBezTo>
                    <a:cubicBezTo>
                      <a:pt x="462" y="1483"/>
                      <a:pt x="462" y="1483"/>
                      <a:pt x="462" y="1483"/>
                    </a:cubicBezTo>
                    <a:cubicBezTo>
                      <a:pt x="469" y="1486"/>
                      <a:pt x="478" y="1485"/>
                      <a:pt x="482" y="1479"/>
                    </a:cubicBezTo>
                    <a:cubicBezTo>
                      <a:pt x="534" y="1422"/>
                      <a:pt x="534" y="1422"/>
                      <a:pt x="534" y="1422"/>
                    </a:cubicBezTo>
                    <a:cubicBezTo>
                      <a:pt x="539" y="1416"/>
                      <a:pt x="549" y="1414"/>
                      <a:pt x="555" y="1416"/>
                    </a:cubicBezTo>
                    <a:cubicBezTo>
                      <a:pt x="595" y="1428"/>
                      <a:pt x="595" y="1428"/>
                      <a:pt x="595" y="1428"/>
                    </a:cubicBezTo>
                    <a:cubicBezTo>
                      <a:pt x="602" y="1430"/>
                      <a:pt x="608" y="1438"/>
                      <a:pt x="609" y="1445"/>
                    </a:cubicBezTo>
                    <a:cubicBezTo>
                      <a:pt x="620" y="1522"/>
                      <a:pt x="620" y="1522"/>
                      <a:pt x="620" y="1522"/>
                    </a:cubicBezTo>
                    <a:cubicBezTo>
                      <a:pt x="621" y="1529"/>
                      <a:pt x="627" y="1535"/>
                      <a:pt x="634" y="1536"/>
                    </a:cubicBezTo>
                    <a:cubicBezTo>
                      <a:pt x="685" y="1544"/>
                      <a:pt x="685" y="1544"/>
                      <a:pt x="685" y="1544"/>
                    </a:cubicBezTo>
                    <a:cubicBezTo>
                      <a:pt x="692" y="1545"/>
                      <a:pt x="700" y="1541"/>
                      <a:pt x="703" y="1534"/>
                    </a:cubicBezTo>
                    <a:cubicBezTo>
                      <a:pt x="736" y="1464"/>
                      <a:pt x="736" y="1464"/>
                      <a:pt x="736" y="1464"/>
                    </a:cubicBezTo>
                    <a:cubicBezTo>
                      <a:pt x="739" y="1457"/>
                      <a:pt x="747" y="1452"/>
                      <a:pt x="754" y="1452"/>
                    </a:cubicBezTo>
                    <a:cubicBezTo>
                      <a:pt x="796" y="1452"/>
                      <a:pt x="796" y="1452"/>
                      <a:pt x="796" y="1452"/>
                    </a:cubicBezTo>
                    <a:cubicBezTo>
                      <a:pt x="803" y="1452"/>
                      <a:pt x="811" y="1457"/>
                      <a:pt x="814" y="1464"/>
                    </a:cubicBezTo>
                    <a:cubicBezTo>
                      <a:pt x="847" y="1534"/>
                      <a:pt x="847" y="1534"/>
                      <a:pt x="847" y="1534"/>
                    </a:cubicBezTo>
                    <a:cubicBezTo>
                      <a:pt x="850" y="1541"/>
                      <a:pt x="858" y="1545"/>
                      <a:pt x="865" y="1544"/>
                    </a:cubicBezTo>
                    <a:cubicBezTo>
                      <a:pt x="916" y="1536"/>
                      <a:pt x="916" y="1536"/>
                      <a:pt x="916" y="1536"/>
                    </a:cubicBezTo>
                    <a:cubicBezTo>
                      <a:pt x="923" y="1535"/>
                      <a:pt x="929" y="1529"/>
                      <a:pt x="930" y="1522"/>
                    </a:cubicBezTo>
                    <a:cubicBezTo>
                      <a:pt x="941" y="1445"/>
                      <a:pt x="941" y="1445"/>
                      <a:pt x="941" y="1445"/>
                    </a:cubicBezTo>
                    <a:cubicBezTo>
                      <a:pt x="942" y="1438"/>
                      <a:pt x="948" y="1430"/>
                      <a:pt x="955" y="1428"/>
                    </a:cubicBezTo>
                    <a:cubicBezTo>
                      <a:pt x="995" y="1416"/>
                      <a:pt x="995" y="1416"/>
                      <a:pt x="995" y="1416"/>
                    </a:cubicBezTo>
                    <a:cubicBezTo>
                      <a:pt x="1002" y="1414"/>
                      <a:pt x="1011" y="1416"/>
                      <a:pt x="1016" y="1422"/>
                    </a:cubicBezTo>
                    <a:cubicBezTo>
                      <a:pt x="1068" y="1479"/>
                      <a:pt x="1068" y="1479"/>
                      <a:pt x="1068" y="1479"/>
                    </a:cubicBezTo>
                    <a:cubicBezTo>
                      <a:pt x="1072" y="1485"/>
                      <a:pt x="1081" y="1486"/>
                      <a:pt x="1088" y="1483"/>
                    </a:cubicBezTo>
                    <a:cubicBezTo>
                      <a:pt x="1134" y="1461"/>
                      <a:pt x="1134" y="1461"/>
                      <a:pt x="1134" y="1461"/>
                    </a:cubicBezTo>
                    <a:cubicBezTo>
                      <a:pt x="1141" y="1458"/>
                      <a:pt x="1145" y="1450"/>
                      <a:pt x="1144" y="1443"/>
                    </a:cubicBezTo>
                    <a:cubicBezTo>
                      <a:pt x="1131" y="1366"/>
                      <a:pt x="1131" y="1366"/>
                      <a:pt x="1131" y="1366"/>
                    </a:cubicBezTo>
                    <a:cubicBezTo>
                      <a:pt x="1130" y="1359"/>
                      <a:pt x="1134" y="1350"/>
                      <a:pt x="1139" y="1346"/>
                    </a:cubicBezTo>
                    <a:cubicBezTo>
                      <a:pt x="1174" y="1323"/>
                      <a:pt x="1174" y="1323"/>
                      <a:pt x="1174" y="1323"/>
                    </a:cubicBezTo>
                    <a:cubicBezTo>
                      <a:pt x="1180" y="1319"/>
                      <a:pt x="1190" y="1318"/>
                      <a:pt x="1196" y="1322"/>
                    </a:cubicBezTo>
                    <a:cubicBezTo>
                      <a:pt x="1262" y="1362"/>
                      <a:pt x="1262" y="1362"/>
                      <a:pt x="1262" y="1362"/>
                    </a:cubicBezTo>
                    <a:cubicBezTo>
                      <a:pt x="1268" y="1365"/>
                      <a:pt x="1278" y="1364"/>
                      <a:pt x="1283" y="1360"/>
                    </a:cubicBezTo>
                    <a:cubicBezTo>
                      <a:pt x="1321" y="1325"/>
                      <a:pt x="1321" y="1325"/>
                      <a:pt x="1321" y="1325"/>
                    </a:cubicBezTo>
                    <a:cubicBezTo>
                      <a:pt x="1326" y="1320"/>
                      <a:pt x="1327" y="1311"/>
                      <a:pt x="1324" y="1304"/>
                    </a:cubicBezTo>
                    <a:cubicBezTo>
                      <a:pt x="1290" y="1235"/>
                      <a:pt x="1290" y="1235"/>
                      <a:pt x="1290" y="1235"/>
                    </a:cubicBezTo>
                    <a:cubicBezTo>
                      <a:pt x="1286" y="1229"/>
                      <a:pt x="1287" y="1219"/>
                      <a:pt x="1292" y="1213"/>
                    </a:cubicBezTo>
                    <a:cubicBezTo>
                      <a:pt x="1318" y="1181"/>
                      <a:pt x="1318" y="1181"/>
                      <a:pt x="1318" y="1181"/>
                    </a:cubicBezTo>
                    <a:cubicBezTo>
                      <a:pt x="1322" y="1175"/>
                      <a:pt x="1332" y="1172"/>
                      <a:pt x="1338" y="1174"/>
                    </a:cubicBezTo>
                    <a:cubicBezTo>
                      <a:pt x="1414" y="1192"/>
                      <a:pt x="1414" y="1192"/>
                      <a:pt x="1414" y="1192"/>
                    </a:cubicBezTo>
                    <a:cubicBezTo>
                      <a:pt x="1421" y="1194"/>
                      <a:pt x="1429" y="1190"/>
                      <a:pt x="1433" y="1184"/>
                    </a:cubicBezTo>
                    <a:cubicBezTo>
                      <a:pt x="1459" y="1139"/>
                      <a:pt x="1459" y="1139"/>
                      <a:pt x="1459" y="1139"/>
                    </a:cubicBezTo>
                    <a:cubicBezTo>
                      <a:pt x="1462" y="1133"/>
                      <a:pt x="1461" y="1124"/>
                      <a:pt x="1456" y="1119"/>
                    </a:cubicBezTo>
                    <a:cubicBezTo>
                      <a:pt x="1402" y="1063"/>
                      <a:pt x="1402" y="1063"/>
                      <a:pt x="1402" y="1063"/>
                    </a:cubicBezTo>
                    <a:cubicBezTo>
                      <a:pt x="1397" y="1058"/>
                      <a:pt x="1396" y="1048"/>
                      <a:pt x="1398" y="1041"/>
                    </a:cubicBezTo>
                    <a:cubicBezTo>
                      <a:pt x="1413" y="1003"/>
                      <a:pt x="1413" y="1003"/>
                      <a:pt x="1413" y="1003"/>
                    </a:cubicBezTo>
                    <a:cubicBezTo>
                      <a:pt x="1416" y="996"/>
                      <a:pt x="1424" y="990"/>
                      <a:pt x="1431" y="990"/>
                    </a:cubicBezTo>
                    <a:cubicBezTo>
                      <a:pt x="1509" y="985"/>
                      <a:pt x="1509" y="985"/>
                      <a:pt x="1509" y="985"/>
                    </a:cubicBezTo>
                    <a:cubicBezTo>
                      <a:pt x="1516" y="985"/>
                      <a:pt x="1523" y="979"/>
                      <a:pt x="1524" y="972"/>
                    </a:cubicBezTo>
                    <a:cubicBezTo>
                      <a:pt x="1536" y="922"/>
                      <a:pt x="1536" y="922"/>
                      <a:pt x="1536" y="922"/>
                    </a:cubicBezTo>
                    <a:cubicBezTo>
                      <a:pt x="1537" y="915"/>
                      <a:pt x="1534" y="906"/>
                      <a:pt x="1527" y="903"/>
                    </a:cubicBezTo>
                    <a:cubicBezTo>
                      <a:pt x="1460" y="865"/>
                      <a:pt x="1460" y="865"/>
                      <a:pt x="1460" y="865"/>
                    </a:cubicBezTo>
                    <a:cubicBezTo>
                      <a:pt x="1453" y="862"/>
                      <a:pt x="1449" y="853"/>
                      <a:pt x="1449" y="846"/>
                    </a:cubicBezTo>
                    <a:cubicBezTo>
                      <a:pt x="1452" y="804"/>
                      <a:pt x="1452" y="804"/>
                      <a:pt x="1452" y="804"/>
                    </a:cubicBezTo>
                    <a:cubicBezTo>
                      <a:pt x="1453" y="797"/>
                      <a:pt x="1459" y="789"/>
                      <a:pt x="1465" y="787"/>
                    </a:cubicBezTo>
                    <a:cubicBezTo>
                      <a:pt x="1538" y="760"/>
                      <a:pt x="1538" y="760"/>
                      <a:pt x="1538" y="760"/>
                    </a:cubicBezTo>
                    <a:cubicBezTo>
                      <a:pt x="1545" y="757"/>
                      <a:pt x="1550" y="749"/>
                      <a:pt x="1549" y="742"/>
                    </a:cubicBezTo>
                    <a:cubicBezTo>
                      <a:pt x="1545" y="691"/>
                      <a:pt x="1545" y="691"/>
                      <a:pt x="1545" y="691"/>
                    </a:cubicBezTo>
                    <a:cubicBezTo>
                      <a:pt x="1545" y="684"/>
                      <a:pt x="1539" y="677"/>
                      <a:pt x="1532" y="675"/>
                    </a:cubicBezTo>
                    <a:cubicBezTo>
                      <a:pt x="1456" y="659"/>
                      <a:pt x="1456" y="659"/>
                      <a:pt x="1456" y="659"/>
                    </a:cubicBezTo>
                    <a:cubicBezTo>
                      <a:pt x="1449" y="658"/>
                      <a:pt x="1442" y="651"/>
                      <a:pt x="1440" y="644"/>
                    </a:cubicBezTo>
                    <a:cubicBezTo>
                      <a:pt x="1431" y="603"/>
                      <a:pt x="1431" y="603"/>
                      <a:pt x="1431" y="603"/>
                    </a:cubicBezTo>
                    <a:cubicBezTo>
                      <a:pt x="1429" y="596"/>
                      <a:pt x="1433" y="587"/>
                      <a:pt x="1438" y="583"/>
                    </a:cubicBezTo>
                    <a:cubicBezTo>
                      <a:pt x="1500" y="535"/>
                      <a:pt x="1500" y="535"/>
                      <a:pt x="1500" y="535"/>
                    </a:cubicBezTo>
                    <a:cubicBezTo>
                      <a:pt x="1505" y="531"/>
                      <a:pt x="1508" y="522"/>
                      <a:pt x="1505" y="515"/>
                    </a:cubicBezTo>
                    <a:cubicBezTo>
                      <a:pt x="1487" y="468"/>
                      <a:pt x="1487" y="468"/>
                      <a:pt x="1487" y="468"/>
                    </a:cubicBezTo>
                    <a:cubicBezTo>
                      <a:pt x="1484" y="461"/>
                      <a:pt x="1476" y="456"/>
                      <a:pt x="1469" y="457"/>
                    </a:cubicBezTo>
                    <a:cubicBezTo>
                      <a:pt x="1392" y="464"/>
                      <a:pt x="1392" y="464"/>
                      <a:pt x="1392" y="464"/>
                    </a:cubicBezTo>
                    <a:cubicBezTo>
                      <a:pt x="1385" y="464"/>
                      <a:pt x="1376" y="460"/>
                      <a:pt x="1372" y="454"/>
                    </a:cubicBezTo>
                    <a:cubicBezTo>
                      <a:pt x="1351" y="418"/>
                      <a:pt x="1351" y="418"/>
                      <a:pt x="1351" y="418"/>
                    </a:cubicBezTo>
                    <a:cubicBezTo>
                      <a:pt x="1348" y="411"/>
                      <a:pt x="1348" y="402"/>
                      <a:pt x="1352" y="396"/>
                    </a:cubicBezTo>
                    <a:cubicBezTo>
                      <a:pt x="1397" y="332"/>
                      <a:pt x="1397" y="332"/>
                      <a:pt x="1397" y="332"/>
                    </a:cubicBezTo>
                    <a:cubicBezTo>
                      <a:pt x="1401" y="327"/>
                      <a:pt x="1401" y="317"/>
                      <a:pt x="1397" y="312"/>
                    </a:cubicBezTo>
                    <a:cubicBezTo>
                      <a:pt x="1364" y="271"/>
                      <a:pt x="1364" y="271"/>
                      <a:pt x="1364" y="271"/>
                    </a:cubicBezTo>
                    <a:cubicBezTo>
                      <a:pt x="1360" y="266"/>
                      <a:pt x="1351" y="264"/>
                      <a:pt x="1344" y="266"/>
                    </a:cubicBezTo>
                    <a:cubicBezTo>
                      <a:pt x="1273" y="296"/>
                      <a:pt x="1273" y="296"/>
                      <a:pt x="1273" y="296"/>
                    </a:cubicBezTo>
                    <a:cubicBezTo>
                      <a:pt x="1266" y="298"/>
                      <a:pt x="1256" y="297"/>
                      <a:pt x="1251" y="292"/>
                    </a:cubicBezTo>
                    <a:cubicBezTo>
                      <a:pt x="1221" y="263"/>
                      <a:pt x="1221" y="263"/>
                      <a:pt x="1221" y="263"/>
                    </a:cubicBezTo>
                    <a:cubicBezTo>
                      <a:pt x="1215" y="259"/>
                      <a:pt x="1213" y="249"/>
                      <a:pt x="1215" y="242"/>
                    </a:cubicBezTo>
                    <a:cubicBezTo>
                      <a:pt x="1239" y="169"/>
                      <a:pt x="1239" y="169"/>
                      <a:pt x="1239" y="169"/>
                    </a:cubicBezTo>
                    <a:cubicBezTo>
                      <a:pt x="1241" y="162"/>
                      <a:pt x="1238" y="153"/>
                      <a:pt x="1233" y="149"/>
                    </a:cubicBezTo>
                    <a:cubicBezTo>
                      <a:pt x="1190" y="120"/>
                      <a:pt x="1190" y="120"/>
                      <a:pt x="1190" y="120"/>
                    </a:cubicBezTo>
                    <a:cubicBezTo>
                      <a:pt x="1184" y="116"/>
                      <a:pt x="1175" y="116"/>
                      <a:pt x="1169" y="121"/>
                    </a:cubicBezTo>
                    <a:cubicBezTo>
                      <a:pt x="1109" y="170"/>
                      <a:pt x="1109" y="170"/>
                      <a:pt x="1109" y="170"/>
                    </a:cubicBezTo>
                    <a:cubicBezTo>
                      <a:pt x="1104" y="175"/>
                      <a:pt x="1094" y="176"/>
                      <a:pt x="1088" y="173"/>
                    </a:cubicBezTo>
                    <a:cubicBezTo>
                      <a:pt x="1050" y="155"/>
                      <a:pt x="1050" y="155"/>
                      <a:pt x="1050" y="155"/>
                    </a:cubicBezTo>
                    <a:cubicBezTo>
                      <a:pt x="1044" y="152"/>
                      <a:pt x="1039" y="143"/>
                      <a:pt x="1039" y="136"/>
                    </a:cubicBezTo>
                    <a:cubicBezTo>
                      <a:pt x="1040" y="59"/>
                      <a:pt x="1040" y="59"/>
                      <a:pt x="1040" y="59"/>
                    </a:cubicBezTo>
                    <a:cubicBezTo>
                      <a:pt x="1040" y="52"/>
                      <a:pt x="1035" y="44"/>
                      <a:pt x="1028" y="42"/>
                    </a:cubicBezTo>
                    <a:cubicBezTo>
                      <a:pt x="979" y="27"/>
                      <a:pt x="979" y="27"/>
                      <a:pt x="979" y="27"/>
                    </a:cubicBezTo>
                    <a:cubicBezTo>
                      <a:pt x="972" y="25"/>
                      <a:pt x="963" y="28"/>
                      <a:pt x="959" y="34"/>
                    </a:cubicBezTo>
                    <a:cubicBezTo>
                      <a:pt x="917" y="99"/>
                      <a:pt x="917" y="99"/>
                      <a:pt x="917" y="99"/>
                    </a:cubicBezTo>
                    <a:cubicBezTo>
                      <a:pt x="913" y="105"/>
                      <a:pt x="904" y="109"/>
                      <a:pt x="897" y="107"/>
                    </a:cubicBezTo>
                    <a:cubicBezTo>
                      <a:pt x="855" y="101"/>
                      <a:pt x="855" y="101"/>
                      <a:pt x="855" y="101"/>
                    </a:cubicBezTo>
                    <a:cubicBezTo>
                      <a:pt x="848" y="100"/>
                      <a:pt x="841" y="94"/>
                      <a:pt x="839" y="87"/>
                    </a:cubicBezTo>
                    <a:cubicBezTo>
                      <a:pt x="817" y="12"/>
                      <a:pt x="817" y="12"/>
                      <a:pt x="817" y="12"/>
                    </a:cubicBezTo>
                    <a:cubicBezTo>
                      <a:pt x="815" y="6"/>
                      <a:pt x="808" y="0"/>
                      <a:pt x="801" y="0"/>
                    </a:cubicBezTo>
                    <a:lnTo>
                      <a:pt x="749" y="0"/>
                    </a:lnTo>
                    <a:close/>
                  </a:path>
                </a:pathLst>
              </a:custGeom>
              <a:gradFill flip="none" rotWithShape="1">
                <a:gsLst>
                  <a:gs pos="0">
                    <a:schemeClr val="bg1"/>
                  </a:gs>
                  <a:gs pos="100000">
                    <a:schemeClr val="bg1">
                      <a:lumMod val="85000"/>
                    </a:schemeClr>
                  </a:gs>
                </a:gsLst>
                <a:lin ang="2700000" scaled="1"/>
                <a:tileRect/>
              </a:gradFill>
              <a:ln>
                <a:noFill/>
              </a:ln>
              <a:effectLst>
                <a:outerShdw blurRad="203200" dist="88900" dir="2700000" algn="tl" rotWithShape="0">
                  <a:prstClr val="black">
                    <a:alpha val="30000"/>
                  </a:prstClr>
                </a:outerShdw>
              </a:effectLst>
            </p:spPr>
            <p:txBody>
              <a:bodyPr vert="horz" wrap="square" lIns="91440" tIns="45720" rIns="91440" bIns="45720" numCol="1" anchor="t" anchorCtr="0" compatLnSpc="1"/>
              <a:lstStyle/>
              <a:p>
                <a:endParaRPr lang="zh-CN" altLang="en-US">
                  <a:solidFill>
                    <a:prstClr val="black"/>
                  </a:solidFill>
                </a:endParaRPr>
              </a:p>
            </p:txBody>
          </p:sp>
          <p:sp>
            <p:nvSpPr>
              <p:cNvPr id="71" name="椭圆 70"/>
              <p:cNvSpPr/>
              <p:nvPr/>
            </p:nvSpPr>
            <p:spPr>
              <a:xfrm>
                <a:off x="7565182" y="2754245"/>
                <a:ext cx="1265966" cy="1265967"/>
              </a:xfrm>
              <a:prstGeom prst="ellipse">
                <a:avLst/>
              </a:prstGeom>
              <a:gradFill flip="none" rotWithShape="1">
                <a:gsLst>
                  <a:gs pos="0">
                    <a:schemeClr val="bg1">
                      <a:lumMod val="75000"/>
                    </a:schemeClr>
                  </a:gs>
                  <a:gs pos="10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3" name="组合 62"/>
            <p:cNvGrpSpPr/>
            <p:nvPr/>
          </p:nvGrpSpPr>
          <p:grpSpPr>
            <a:xfrm>
              <a:off x="7698105" y="2897723"/>
              <a:ext cx="1000117" cy="981227"/>
              <a:chOff x="7698105" y="2897723"/>
              <a:chExt cx="1000117" cy="981227"/>
            </a:xfrm>
          </p:grpSpPr>
          <p:sp>
            <p:nvSpPr>
              <p:cNvPr id="64" name="椭圆 63"/>
              <p:cNvSpPr/>
              <p:nvPr/>
            </p:nvSpPr>
            <p:spPr>
              <a:xfrm>
                <a:off x="7708661" y="2897723"/>
                <a:ext cx="979009" cy="979010"/>
              </a:xfrm>
              <a:prstGeom prst="ellipse">
                <a:avLst/>
              </a:prstGeom>
              <a:solidFill>
                <a:srgbClr val="0070C0"/>
              </a:solidFill>
              <a:ln>
                <a:noFill/>
              </a:ln>
              <a:effectLst>
                <a:innerShdw blurRad="304800" dist="50800" dir="13500000">
                  <a:srgbClr val="3C2246">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椭圆 64"/>
              <p:cNvSpPr/>
              <p:nvPr/>
            </p:nvSpPr>
            <p:spPr>
              <a:xfrm>
                <a:off x="7855103" y="2951219"/>
                <a:ext cx="686124" cy="485620"/>
              </a:xfrm>
              <a:prstGeom prst="ellipse">
                <a:avLst/>
              </a:prstGeom>
              <a:gradFill flip="none" rotWithShape="1">
                <a:gsLst>
                  <a:gs pos="92000">
                    <a:srgbClr val="663A77">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 name="椭圆 65"/>
              <p:cNvSpPr/>
              <p:nvPr/>
            </p:nvSpPr>
            <p:spPr>
              <a:xfrm>
                <a:off x="7820797" y="3344768"/>
                <a:ext cx="754736" cy="534182"/>
              </a:xfrm>
              <a:prstGeom prst="ellipse">
                <a:avLst/>
              </a:prstGeom>
              <a:gradFill flip="none" rotWithShape="1">
                <a:gsLst>
                  <a:gs pos="100000">
                    <a:srgbClr val="663A77">
                      <a:alpha val="0"/>
                    </a:srgbClr>
                  </a:gs>
                  <a:gs pos="57000">
                    <a:srgbClr val="9A5FB1">
                      <a:alpha val="31000"/>
                    </a:srgbClr>
                  </a:gs>
                  <a:gs pos="0">
                    <a:schemeClr val="bg1">
                      <a:alpha val="22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7" name="组合 66"/>
              <p:cNvGrpSpPr/>
              <p:nvPr/>
            </p:nvGrpSpPr>
            <p:grpSpPr>
              <a:xfrm>
                <a:off x="7698105" y="2995364"/>
                <a:ext cx="1000117" cy="708903"/>
                <a:chOff x="4123036" y="1197871"/>
                <a:chExt cx="1000117" cy="708903"/>
              </a:xfrm>
            </p:grpSpPr>
            <p:sp>
              <p:nvSpPr>
                <p:cNvPr id="68" name="文本框 56"/>
                <p:cNvSpPr txBox="1"/>
                <p:nvPr/>
              </p:nvSpPr>
              <p:spPr>
                <a:xfrm>
                  <a:off x="4123036" y="1197871"/>
                  <a:ext cx="1000117" cy="615554"/>
                </a:xfrm>
                <a:prstGeom prst="rect">
                  <a:avLst/>
                </a:prstGeom>
                <a:noFill/>
              </p:spPr>
              <p:txBody>
                <a:bodyPr wrap="square" rtlCol="0">
                  <a:spAutoFit/>
                </a:bodyPr>
                <a:lstStyle/>
                <a:p>
                  <a:pPr algn="ctr"/>
                  <a:r>
                    <a:rPr lang="en-US" altLang="zh-CN" sz="2400" dirty="0">
                      <a:solidFill>
                        <a:prstClr val="white"/>
                      </a:solidFill>
                      <a:latin typeface="Impact" panose="020B0806030902050204" pitchFamily="34" charset="0"/>
                    </a:rPr>
                    <a:t>03</a:t>
                  </a:r>
                  <a:endParaRPr lang="zh-CN" altLang="en-US" sz="2400" dirty="0">
                    <a:solidFill>
                      <a:prstClr val="white"/>
                    </a:solidFill>
                    <a:latin typeface="Impact" panose="020B0806030902050204" pitchFamily="34" charset="0"/>
                  </a:endParaRPr>
                </a:p>
              </p:txBody>
            </p:sp>
            <p:sp>
              <p:nvSpPr>
                <p:cNvPr id="69" name="文本框 57"/>
                <p:cNvSpPr txBox="1"/>
                <p:nvPr/>
              </p:nvSpPr>
              <p:spPr>
                <a:xfrm>
                  <a:off x="4266701" y="1619515"/>
                  <a:ext cx="740410" cy="287259"/>
                </a:xfrm>
                <a:prstGeom prst="rect">
                  <a:avLst/>
                </a:prstGeom>
                <a:noFill/>
              </p:spPr>
              <p:txBody>
                <a:bodyPr wrap="square" rtlCol="0">
                  <a:spAutoFit/>
                </a:bodyPr>
                <a:lstStyle/>
                <a:p>
                  <a:pPr algn="ctr"/>
                  <a:r>
                    <a:rPr lang="en-US" altLang="zh-CN" sz="800" dirty="0">
                      <a:solidFill>
                        <a:prstClr val="white"/>
                      </a:solidFill>
                      <a:latin typeface="LiHei Pro" panose="020B0500000000000000" pitchFamily="34" charset="-122"/>
                      <a:ea typeface="LiHei Pro" panose="020B0500000000000000" pitchFamily="34" charset="-122"/>
                    </a:rPr>
                    <a:t>OPTION</a:t>
                  </a:r>
                  <a:endParaRPr lang="zh-CN" altLang="en-US" sz="800" dirty="0">
                    <a:solidFill>
                      <a:prstClr val="white"/>
                    </a:solidFill>
                    <a:latin typeface="LiHei Pro" panose="020B0500000000000000" pitchFamily="34" charset="-122"/>
                    <a:ea typeface="LiHei Pro" panose="020B0500000000000000" pitchFamily="34" charset="-122"/>
                  </a:endParaRPr>
                </a:p>
              </p:txBody>
            </p:sp>
          </p:grpSp>
        </p:grpSp>
      </p:grpSp>
    </p:spTree>
    <p:extLst>
      <p:ext uri="{BB962C8B-B14F-4D97-AF65-F5344CB8AC3E}">
        <p14:creationId xmlns:p14="http://schemas.microsoft.com/office/powerpoint/2010/main" val="34429332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23" presetClass="entr" presetSubtype="32"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250" fill="hold"/>
                                        <p:tgtEl>
                                          <p:spTgt spid="29"/>
                                        </p:tgtEl>
                                        <p:attrNameLst>
                                          <p:attrName>ppt_w</p:attrName>
                                        </p:attrNameLst>
                                      </p:cBhvr>
                                      <p:tavLst>
                                        <p:tav tm="0">
                                          <p:val>
                                            <p:strVal val="4*#ppt_w"/>
                                          </p:val>
                                        </p:tav>
                                        <p:tav tm="100000">
                                          <p:val>
                                            <p:strVal val="#ppt_w"/>
                                          </p:val>
                                        </p:tav>
                                      </p:tavLst>
                                    </p:anim>
                                    <p:anim calcmode="lin" valueType="num">
                                      <p:cBhvr>
                                        <p:cTn id="24" dur="250" fill="hold"/>
                                        <p:tgtEl>
                                          <p:spTgt spid="29"/>
                                        </p:tgtEl>
                                        <p:attrNameLst>
                                          <p:attrName>ppt_h</p:attrName>
                                        </p:attrNameLst>
                                      </p:cBhvr>
                                      <p:tavLst>
                                        <p:tav tm="0">
                                          <p:val>
                                            <p:strVal val="4*#ppt_h"/>
                                          </p:val>
                                        </p:tav>
                                        <p:tav tm="100000">
                                          <p:val>
                                            <p:strVal val="#ppt_h"/>
                                          </p:val>
                                        </p:tav>
                                      </p:tavLst>
                                    </p:anim>
                                  </p:childTnLst>
                                </p:cTn>
                              </p:par>
                              <p:par>
                                <p:cTn id="25" presetID="6" presetClass="emph" presetSubtype="0" autoRev="1" fill="hold" nodeType="withEffect">
                                  <p:stCondLst>
                                    <p:cond delay="250"/>
                                  </p:stCondLst>
                                  <p:childTnLst>
                                    <p:animScale>
                                      <p:cBhvr>
                                        <p:cTn id="26" dur="150" fill="hold"/>
                                        <p:tgtEl>
                                          <p:spTgt spid="29"/>
                                        </p:tgtEl>
                                      </p:cBhvr>
                                      <p:by x="90000" y="90000"/>
                                    </p:animScale>
                                  </p:childTnLst>
                                </p:cTn>
                              </p:par>
                            </p:childTnLst>
                          </p:cTn>
                        </p:par>
                      </p:childTnLst>
                    </p:cTn>
                  </p:par>
                  <p:par>
                    <p:cTn id="27" fill="hold">
                      <p:stCondLst>
                        <p:cond delay="indefinite"/>
                      </p:stCondLst>
                      <p:childTnLst>
                        <p:par>
                          <p:cTn id="28" fill="hold">
                            <p:stCondLst>
                              <p:cond delay="0"/>
                            </p:stCondLst>
                            <p:childTnLst>
                              <p:par>
                                <p:cTn id="29" presetID="23" presetClass="entr" presetSubtype="32" fill="hold" nodeType="click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250" fill="hold"/>
                                        <p:tgtEl>
                                          <p:spTgt spid="41"/>
                                        </p:tgtEl>
                                        <p:attrNameLst>
                                          <p:attrName>ppt_w</p:attrName>
                                        </p:attrNameLst>
                                      </p:cBhvr>
                                      <p:tavLst>
                                        <p:tav tm="0">
                                          <p:val>
                                            <p:strVal val="4*#ppt_w"/>
                                          </p:val>
                                        </p:tav>
                                        <p:tav tm="100000">
                                          <p:val>
                                            <p:strVal val="#ppt_w"/>
                                          </p:val>
                                        </p:tav>
                                      </p:tavLst>
                                    </p:anim>
                                    <p:anim calcmode="lin" valueType="num">
                                      <p:cBhvr>
                                        <p:cTn id="32" dur="250" fill="hold"/>
                                        <p:tgtEl>
                                          <p:spTgt spid="41"/>
                                        </p:tgtEl>
                                        <p:attrNameLst>
                                          <p:attrName>ppt_h</p:attrName>
                                        </p:attrNameLst>
                                      </p:cBhvr>
                                      <p:tavLst>
                                        <p:tav tm="0">
                                          <p:val>
                                            <p:strVal val="4*#ppt_h"/>
                                          </p:val>
                                        </p:tav>
                                        <p:tav tm="100000">
                                          <p:val>
                                            <p:strVal val="#ppt_h"/>
                                          </p:val>
                                        </p:tav>
                                      </p:tavLst>
                                    </p:anim>
                                  </p:childTnLst>
                                </p:cTn>
                              </p:par>
                              <p:par>
                                <p:cTn id="33" presetID="6" presetClass="emph" presetSubtype="0" autoRev="1" fill="hold" nodeType="withEffect">
                                  <p:stCondLst>
                                    <p:cond delay="250"/>
                                  </p:stCondLst>
                                  <p:childTnLst>
                                    <p:animScale>
                                      <p:cBhvr>
                                        <p:cTn id="34" dur="150" fill="hold"/>
                                        <p:tgtEl>
                                          <p:spTgt spid="41"/>
                                        </p:tgtEl>
                                      </p:cBhvr>
                                      <p:by x="90000" y="90000"/>
                                    </p:animScale>
                                  </p:childTnLst>
                                </p:cTn>
                              </p:par>
                              <p:par>
                                <p:cTn id="35" presetID="23" presetClass="entr" presetSubtype="16" fill="hold" grpId="0" nodeType="withEffect">
                                  <p:stCondLst>
                                    <p:cond delay="250"/>
                                  </p:stCondLst>
                                  <p:childTnLst>
                                    <p:set>
                                      <p:cBhvr>
                                        <p:cTn id="36" dur="1" fill="hold">
                                          <p:stCondLst>
                                            <p:cond delay="0"/>
                                          </p:stCondLst>
                                        </p:cTn>
                                        <p:tgtEl>
                                          <p:spTgt spid="39"/>
                                        </p:tgtEl>
                                        <p:attrNameLst>
                                          <p:attrName>style.visibility</p:attrName>
                                        </p:attrNameLst>
                                      </p:cBhvr>
                                      <p:to>
                                        <p:strVal val="visible"/>
                                      </p:to>
                                    </p:set>
                                    <p:anim calcmode="lin" valueType="num">
                                      <p:cBhvr>
                                        <p:cTn id="37" dur="250" fill="hold"/>
                                        <p:tgtEl>
                                          <p:spTgt spid="39"/>
                                        </p:tgtEl>
                                        <p:attrNameLst>
                                          <p:attrName>ppt_w</p:attrName>
                                        </p:attrNameLst>
                                      </p:cBhvr>
                                      <p:tavLst>
                                        <p:tav tm="0">
                                          <p:val>
                                            <p:fltVal val="0"/>
                                          </p:val>
                                        </p:tav>
                                        <p:tav tm="100000">
                                          <p:val>
                                            <p:strVal val="#ppt_w"/>
                                          </p:val>
                                        </p:tav>
                                      </p:tavLst>
                                    </p:anim>
                                    <p:anim calcmode="lin" valueType="num">
                                      <p:cBhvr>
                                        <p:cTn id="38" dur="250" fill="hold"/>
                                        <p:tgtEl>
                                          <p:spTgt spid="39"/>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25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childTnLst>
                                </p:cTn>
                              </p:par>
                              <p:par>
                                <p:cTn id="43" presetID="42" presetClass="path" presetSubtype="0" accel="34000" decel="60000" fill="hold" nodeType="withEffect">
                                  <p:stCondLst>
                                    <p:cond delay="250"/>
                                  </p:stCondLst>
                                  <p:childTnLst>
                                    <p:animMotion origin="layout" path="M -4.16667E-6 -3.33333E-6 L -4.16667E-6 -0.18009 " pathEditMode="relative" rAng="0" ptsTypes="AA">
                                      <p:cBhvr>
                                        <p:cTn id="44" dur="500" spd="-100000" fill="hold"/>
                                        <p:tgtEl>
                                          <p:spTgt spid="20"/>
                                        </p:tgtEl>
                                        <p:attrNameLst>
                                          <p:attrName>ppt_x</p:attrName>
                                          <p:attrName>ppt_y</p:attrName>
                                        </p:attrNameLst>
                                      </p:cBhvr>
                                      <p:rCtr x="0" y="-9005"/>
                                    </p:animMotion>
                                  </p:childTnLst>
                                </p:cTn>
                              </p:par>
                              <p:par>
                                <p:cTn id="45" presetID="6" presetClass="emph" presetSubtype="0" autoRev="1" fill="hold" grpId="1" nodeType="withEffect">
                                  <p:stCondLst>
                                    <p:cond delay="500"/>
                                  </p:stCondLst>
                                  <p:childTnLst>
                                    <p:animScale>
                                      <p:cBhvr>
                                        <p:cTn id="46" dur="150" fill="hold"/>
                                        <p:tgtEl>
                                          <p:spTgt spid="39"/>
                                        </p:tgtEl>
                                      </p:cBhvr>
                                      <p:by x="110000" y="110000"/>
                                    </p:animScale>
                                  </p:childTnLst>
                                </p:cTn>
                              </p:par>
                            </p:childTnLst>
                          </p:cTn>
                        </p:par>
                      </p:childTnLst>
                    </p:cTn>
                  </p:par>
                  <p:par>
                    <p:cTn id="47" fill="hold">
                      <p:stCondLst>
                        <p:cond delay="indefinite"/>
                      </p:stCondLst>
                      <p:childTnLst>
                        <p:par>
                          <p:cTn id="48" fill="hold">
                            <p:stCondLst>
                              <p:cond delay="0"/>
                            </p:stCondLst>
                            <p:childTnLst>
                              <p:par>
                                <p:cTn id="49" presetID="23" presetClass="entr" presetSubtype="32" fill="hold" nodeType="click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250" fill="hold"/>
                                        <p:tgtEl>
                                          <p:spTgt spid="51"/>
                                        </p:tgtEl>
                                        <p:attrNameLst>
                                          <p:attrName>ppt_w</p:attrName>
                                        </p:attrNameLst>
                                      </p:cBhvr>
                                      <p:tavLst>
                                        <p:tav tm="0">
                                          <p:val>
                                            <p:strVal val="4*#ppt_w"/>
                                          </p:val>
                                        </p:tav>
                                        <p:tav tm="100000">
                                          <p:val>
                                            <p:strVal val="#ppt_w"/>
                                          </p:val>
                                        </p:tav>
                                      </p:tavLst>
                                    </p:anim>
                                    <p:anim calcmode="lin" valueType="num">
                                      <p:cBhvr>
                                        <p:cTn id="52" dur="250" fill="hold"/>
                                        <p:tgtEl>
                                          <p:spTgt spid="51"/>
                                        </p:tgtEl>
                                        <p:attrNameLst>
                                          <p:attrName>ppt_h</p:attrName>
                                        </p:attrNameLst>
                                      </p:cBhvr>
                                      <p:tavLst>
                                        <p:tav tm="0">
                                          <p:val>
                                            <p:strVal val="4*#ppt_h"/>
                                          </p:val>
                                        </p:tav>
                                        <p:tav tm="100000">
                                          <p:val>
                                            <p:strVal val="#ppt_h"/>
                                          </p:val>
                                        </p:tav>
                                      </p:tavLst>
                                    </p:anim>
                                  </p:childTnLst>
                                </p:cTn>
                              </p:par>
                              <p:par>
                                <p:cTn id="53" presetID="6" presetClass="emph" presetSubtype="0" autoRev="1" fill="hold" nodeType="withEffect">
                                  <p:stCondLst>
                                    <p:cond delay="250"/>
                                  </p:stCondLst>
                                  <p:childTnLst>
                                    <p:animScale>
                                      <p:cBhvr>
                                        <p:cTn id="54" dur="150" fill="hold"/>
                                        <p:tgtEl>
                                          <p:spTgt spid="51"/>
                                        </p:tgtEl>
                                      </p:cBhvr>
                                      <p:by x="90000" y="90000"/>
                                    </p:animScale>
                                  </p:childTnLst>
                                </p:cTn>
                              </p:par>
                              <p:par>
                                <p:cTn id="55" presetID="23" presetClass="entr" presetSubtype="16" fill="hold" grpId="0" nodeType="withEffect">
                                  <p:stCondLst>
                                    <p:cond delay="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250" fill="hold"/>
                                        <p:tgtEl>
                                          <p:spTgt spid="40"/>
                                        </p:tgtEl>
                                        <p:attrNameLst>
                                          <p:attrName>ppt_w</p:attrName>
                                        </p:attrNameLst>
                                      </p:cBhvr>
                                      <p:tavLst>
                                        <p:tav tm="0">
                                          <p:val>
                                            <p:fltVal val="0"/>
                                          </p:val>
                                        </p:tav>
                                        <p:tav tm="100000">
                                          <p:val>
                                            <p:strVal val="#ppt_w"/>
                                          </p:val>
                                        </p:tav>
                                      </p:tavLst>
                                    </p:anim>
                                    <p:anim calcmode="lin" valueType="num">
                                      <p:cBhvr>
                                        <p:cTn id="58" dur="250" fill="hold"/>
                                        <p:tgtEl>
                                          <p:spTgt spid="40"/>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25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childTnLst>
                                </p:cTn>
                              </p:par>
                              <p:par>
                                <p:cTn id="63" presetID="42" presetClass="path" presetSubtype="0" accel="34000" decel="60000" fill="hold" nodeType="withEffect">
                                  <p:stCondLst>
                                    <p:cond delay="250"/>
                                  </p:stCondLst>
                                  <p:childTnLst>
                                    <p:animMotion origin="layout" path="M -4.16667E-6 -3.33333E-6 L -4.16667E-6 -0.18009 " pathEditMode="relative" rAng="0" ptsTypes="AA">
                                      <p:cBhvr>
                                        <p:cTn id="64" dur="500" spd="-100000" fill="hold"/>
                                        <p:tgtEl>
                                          <p:spTgt spid="23"/>
                                        </p:tgtEl>
                                        <p:attrNameLst>
                                          <p:attrName>ppt_x</p:attrName>
                                          <p:attrName>ppt_y</p:attrName>
                                        </p:attrNameLst>
                                      </p:cBhvr>
                                      <p:rCtr x="0" y="-9005"/>
                                    </p:animMotion>
                                  </p:childTnLst>
                                </p:cTn>
                              </p:par>
                              <p:par>
                                <p:cTn id="65" presetID="6" presetClass="emph" presetSubtype="0" autoRev="1" fill="hold" grpId="1" nodeType="withEffect">
                                  <p:stCondLst>
                                    <p:cond delay="500"/>
                                  </p:stCondLst>
                                  <p:childTnLst>
                                    <p:animScale>
                                      <p:cBhvr>
                                        <p:cTn id="66" dur="150" fill="hold"/>
                                        <p:tgtEl>
                                          <p:spTgt spid="40"/>
                                        </p:tgtEl>
                                      </p:cBhvr>
                                      <p:by x="110000" y="110000"/>
                                    </p:animScale>
                                  </p:childTnLst>
                                </p:cTn>
                              </p:par>
                            </p:childTnLst>
                          </p:cTn>
                        </p:par>
                      </p:childTnLst>
                    </p:cTn>
                  </p:par>
                  <p:par>
                    <p:cTn id="67" fill="hold">
                      <p:stCondLst>
                        <p:cond delay="indefinite"/>
                      </p:stCondLst>
                      <p:childTnLst>
                        <p:par>
                          <p:cTn id="68" fill="hold">
                            <p:stCondLst>
                              <p:cond delay="0"/>
                            </p:stCondLst>
                            <p:childTnLst>
                              <p:par>
                                <p:cTn id="69" presetID="23" presetClass="entr" presetSubtype="32" fill="hold" nodeType="clickEffect">
                                  <p:stCondLst>
                                    <p:cond delay="0"/>
                                  </p:stCondLst>
                                  <p:childTnLst>
                                    <p:set>
                                      <p:cBhvr>
                                        <p:cTn id="70" dur="1" fill="hold">
                                          <p:stCondLst>
                                            <p:cond delay="0"/>
                                          </p:stCondLst>
                                        </p:cTn>
                                        <p:tgtEl>
                                          <p:spTgt spid="61"/>
                                        </p:tgtEl>
                                        <p:attrNameLst>
                                          <p:attrName>style.visibility</p:attrName>
                                        </p:attrNameLst>
                                      </p:cBhvr>
                                      <p:to>
                                        <p:strVal val="visible"/>
                                      </p:to>
                                    </p:set>
                                    <p:anim calcmode="lin" valueType="num">
                                      <p:cBhvr>
                                        <p:cTn id="71" dur="250" fill="hold"/>
                                        <p:tgtEl>
                                          <p:spTgt spid="61"/>
                                        </p:tgtEl>
                                        <p:attrNameLst>
                                          <p:attrName>ppt_w</p:attrName>
                                        </p:attrNameLst>
                                      </p:cBhvr>
                                      <p:tavLst>
                                        <p:tav tm="0">
                                          <p:val>
                                            <p:strVal val="4*#ppt_w"/>
                                          </p:val>
                                        </p:tav>
                                        <p:tav tm="100000">
                                          <p:val>
                                            <p:strVal val="#ppt_w"/>
                                          </p:val>
                                        </p:tav>
                                      </p:tavLst>
                                    </p:anim>
                                    <p:anim calcmode="lin" valueType="num">
                                      <p:cBhvr>
                                        <p:cTn id="72" dur="250" fill="hold"/>
                                        <p:tgtEl>
                                          <p:spTgt spid="61"/>
                                        </p:tgtEl>
                                        <p:attrNameLst>
                                          <p:attrName>ppt_h</p:attrName>
                                        </p:attrNameLst>
                                      </p:cBhvr>
                                      <p:tavLst>
                                        <p:tav tm="0">
                                          <p:val>
                                            <p:strVal val="4*#ppt_h"/>
                                          </p:val>
                                        </p:tav>
                                        <p:tav tm="100000">
                                          <p:val>
                                            <p:strVal val="#ppt_h"/>
                                          </p:val>
                                        </p:tav>
                                      </p:tavLst>
                                    </p:anim>
                                  </p:childTnLst>
                                </p:cTn>
                              </p:par>
                              <p:par>
                                <p:cTn id="73" presetID="6" presetClass="emph" presetSubtype="0" autoRev="1" fill="hold" nodeType="withEffect">
                                  <p:stCondLst>
                                    <p:cond delay="250"/>
                                  </p:stCondLst>
                                  <p:childTnLst>
                                    <p:animScale>
                                      <p:cBhvr>
                                        <p:cTn id="74" dur="150" fill="hold"/>
                                        <p:tgtEl>
                                          <p:spTgt spid="61"/>
                                        </p:tgtEl>
                                      </p:cBhvr>
                                      <p:by x="90000" y="90000"/>
                                    </p:animScale>
                                  </p:childTnLst>
                                </p:cTn>
                              </p:par>
                              <p:par>
                                <p:cTn id="75" presetID="23" presetClass="entr" presetSubtype="16" fill="hold" nodeType="withEffect">
                                  <p:stCondLst>
                                    <p:cond delay="25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fltVal val="0"/>
                                          </p:val>
                                        </p:tav>
                                        <p:tav tm="100000">
                                          <p:val>
                                            <p:strVal val="#ppt_w"/>
                                          </p:val>
                                        </p:tav>
                                      </p:tavLst>
                                    </p:anim>
                                    <p:anim calcmode="lin" valueType="num">
                                      <p:cBhvr>
                                        <p:cTn id="78" dur="500" fill="hold"/>
                                        <p:tgtEl>
                                          <p:spTgt spid="26"/>
                                        </p:tgtEl>
                                        <p:attrNameLst>
                                          <p:attrName>ppt_h</p:attrName>
                                        </p:attrNameLst>
                                      </p:cBhvr>
                                      <p:tavLst>
                                        <p:tav tm="0">
                                          <p:val>
                                            <p:fltVal val="0"/>
                                          </p:val>
                                        </p:tav>
                                        <p:tav tm="100000">
                                          <p:val>
                                            <p:strVal val="#ppt_h"/>
                                          </p:val>
                                        </p:tav>
                                      </p:tavLst>
                                    </p:anim>
                                  </p:childTnLst>
                                </p:cTn>
                              </p:par>
                              <p:par>
                                <p:cTn id="79" presetID="42" presetClass="path" presetSubtype="0" accel="34000" decel="60000" fill="hold" nodeType="withEffect">
                                  <p:stCondLst>
                                    <p:cond delay="250"/>
                                  </p:stCondLst>
                                  <p:childTnLst>
                                    <p:animMotion origin="layout" path="M -4.16667E-6 -3.33333E-6 L -4.16667E-6 -0.18009 " pathEditMode="relative" rAng="0" ptsTypes="AA">
                                      <p:cBhvr>
                                        <p:cTn id="80" dur="500" spd="-100000" fill="hold"/>
                                        <p:tgtEl>
                                          <p:spTgt spid="26"/>
                                        </p:tgtEl>
                                        <p:attrNameLst>
                                          <p:attrName>ppt_x</p:attrName>
                                          <p:attrName>ppt_y</p:attrName>
                                        </p:attrNameLst>
                                      </p:cBhvr>
                                      <p:rCtr x="0" y="-900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9" grpId="0" animBg="1"/>
      <p:bldP spid="39" grpId="1" animBg="1"/>
      <p:bldP spid="40" grpId="0" animBg="1"/>
      <p:bldP spid="40"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789072" y="2470839"/>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3836697" y="1877704"/>
            <a:ext cx="2677656" cy="577081"/>
          </a:xfrm>
          <a:prstGeom prst="rect">
            <a:avLst/>
          </a:prstGeom>
        </p:spPr>
        <p:txBody>
          <a:bodyPr wrap="none" lIns="68580" tIns="34290" rIns="68580" bIns="34290">
            <a:spAutoFit/>
          </a:bodyPr>
          <a:lstStyle/>
          <a:p>
            <a:r>
              <a:rPr lang="zh-CN" altLang="en-US" sz="3300" b="1" dirty="0" smtClean="0">
                <a:solidFill>
                  <a:srgbClr val="0070C0"/>
                </a:solidFill>
                <a:latin typeface="微软雅黑" panose="020B0503020204020204" pitchFamily="34" charset="-122"/>
                <a:ea typeface="微软雅黑" panose="020B0503020204020204" pitchFamily="34" charset="-122"/>
              </a:rPr>
              <a:t>成功项目展示</a:t>
            </a:r>
            <a:endParaRPr lang="zh-CN" altLang="en-US" sz="3300" b="1" dirty="0">
              <a:solidFill>
                <a:srgbClr val="0070C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2246160" y="1746307"/>
            <a:ext cx="1510390" cy="1510390"/>
            <a:chOff x="4695963" y="1346837"/>
            <a:chExt cx="1510390" cy="1510390"/>
          </a:xfrm>
        </p:grpSpPr>
        <p:grpSp>
          <p:nvGrpSpPr>
            <p:cNvPr id="5" name="组合 4"/>
            <p:cNvGrpSpPr/>
            <p:nvPr/>
          </p:nvGrpSpPr>
          <p:grpSpPr>
            <a:xfrm>
              <a:off x="4695963" y="1346837"/>
              <a:ext cx="1510390" cy="1510390"/>
              <a:chOff x="5443217" y="1567820"/>
              <a:chExt cx="1664341" cy="1664341"/>
            </a:xfrm>
            <a:effectLst>
              <a:outerShdw blurRad="228600" dist="114300" dir="2700000" algn="tl" rotWithShape="0">
                <a:prstClr val="black">
                  <a:alpha val="30000"/>
                </a:prstClr>
              </a:outerShdw>
            </a:effectLst>
          </p:grpSpPr>
          <p:sp>
            <p:nvSpPr>
              <p:cNvPr id="8" name="任意多边形 7"/>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latin typeface="微软雅黑" panose="020B0503020204020204" pitchFamily="34" charset="-122"/>
                  <a:ea typeface="微软雅黑" panose="020B0503020204020204" pitchFamily="34" charset="-122"/>
                </a:endParaRPr>
              </a:p>
            </p:txBody>
          </p:sp>
          <p:sp>
            <p:nvSpPr>
              <p:cNvPr id="9" name="椭圆 8"/>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微软雅黑" panose="020B0503020204020204" pitchFamily="34" charset="-122"/>
                  <a:ea typeface="微软雅黑" panose="020B0503020204020204" pitchFamily="34" charset="-122"/>
                </a:endParaRPr>
              </a:p>
            </p:txBody>
          </p:sp>
          <p:sp>
            <p:nvSpPr>
              <p:cNvPr id="10" name="椭圆 9"/>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4983581" y="1634455"/>
              <a:ext cx="935155" cy="9351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latin typeface="微软雅黑" panose="020B0503020204020204" pitchFamily="34" charset="-122"/>
                <a:ea typeface="微软雅黑" panose="020B0503020204020204" pitchFamily="34" charset="-122"/>
              </a:endParaRPr>
            </a:p>
          </p:txBody>
        </p:sp>
        <p:sp>
          <p:nvSpPr>
            <p:cNvPr id="7" name="KSO_Shape"/>
            <p:cNvSpPr>
              <a:spLocks noChangeArrowheads="1"/>
            </p:cNvSpPr>
            <p:nvPr/>
          </p:nvSpPr>
          <p:spPr bwMode="auto">
            <a:xfrm>
              <a:off x="5147609" y="1889191"/>
              <a:ext cx="620856" cy="517381"/>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chemeClr val="bg1"/>
            </a:solidFill>
            <a:ln>
              <a:noFill/>
            </a:ln>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grpSp>
      <p:sp>
        <p:nvSpPr>
          <p:cNvPr id="11" name="矩形 10"/>
          <p:cNvSpPr/>
          <p:nvPr/>
        </p:nvSpPr>
        <p:spPr>
          <a:xfrm>
            <a:off x="3846222" y="2577031"/>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完成项目汇总</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5360697" y="2560976"/>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成功项目展示</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3846222" y="2890607"/>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重点项目展望</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5360697" y="2874551"/>
            <a:ext cx="1611980"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获得成绩与经验</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88070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50" presetClass="entr" presetSubtype="0" decel="10000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ppt_w</p:attrName>
                                        </p:attrNameLst>
                                      </p:cBhvr>
                                      <p:tavLst>
                                        <p:tav tm="0">
                                          <p:val>
                                            <p:strVal val="#ppt_w+.3"/>
                                          </p:val>
                                        </p:tav>
                                        <p:tav tm="100000">
                                          <p:val>
                                            <p:strVal val="#ppt_w"/>
                                          </p:val>
                                        </p:tav>
                                      </p:tavLst>
                                    </p:anim>
                                    <p:anim calcmode="lin" valueType="num">
                                      <p:cBhvr>
                                        <p:cTn id="23" dur="1000" fill="hold"/>
                                        <p:tgtEl>
                                          <p:spTgt spid="11"/>
                                        </p:tgtEl>
                                        <p:attrNameLst>
                                          <p:attrName>ppt_h</p:attrName>
                                        </p:attrNameLst>
                                      </p:cBhvr>
                                      <p:tavLst>
                                        <p:tav tm="0">
                                          <p:val>
                                            <p:strVal val="#ppt_h"/>
                                          </p:val>
                                        </p:tav>
                                        <p:tav tm="100000">
                                          <p:val>
                                            <p:strVal val="#ppt_h"/>
                                          </p:val>
                                        </p:tav>
                                      </p:tavLst>
                                    </p:anim>
                                    <p:animEffect transition="in" filter="fade">
                                      <p:cBhvr>
                                        <p:cTn id="24" dur="1000"/>
                                        <p:tgtEl>
                                          <p:spTgt spid="11"/>
                                        </p:tgtEl>
                                      </p:cBhvr>
                                    </p:animEffect>
                                  </p:childTnLst>
                                </p:cTn>
                              </p:par>
                              <p:par>
                                <p:cTn id="25" presetID="50" presetClass="entr" presetSubtype="0" decel="100000" fill="hold" grpId="0" nodeType="withEffect">
                                  <p:stCondLst>
                                    <p:cond delay="35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ppt_w</p:attrName>
                                        </p:attrNameLst>
                                      </p:cBhvr>
                                      <p:tavLst>
                                        <p:tav tm="0">
                                          <p:val>
                                            <p:strVal val="#ppt_w+.3"/>
                                          </p:val>
                                        </p:tav>
                                        <p:tav tm="100000">
                                          <p:val>
                                            <p:strVal val="#ppt_w"/>
                                          </p:val>
                                        </p:tav>
                                      </p:tavLst>
                                    </p:anim>
                                    <p:anim calcmode="lin" valueType="num">
                                      <p:cBhvr>
                                        <p:cTn id="28" dur="1000" fill="hold"/>
                                        <p:tgtEl>
                                          <p:spTgt spid="12"/>
                                        </p:tgtEl>
                                        <p:attrNameLst>
                                          <p:attrName>ppt_h</p:attrName>
                                        </p:attrNameLst>
                                      </p:cBhvr>
                                      <p:tavLst>
                                        <p:tav tm="0">
                                          <p:val>
                                            <p:strVal val="#ppt_h"/>
                                          </p:val>
                                        </p:tav>
                                        <p:tav tm="100000">
                                          <p:val>
                                            <p:strVal val="#ppt_h"/>
                                          </p:val>
                                        </p:tav>
                                      </p:tavLst>
                                    </p:anim>
                                    <p:animEffect transition="in" filter="fade">
                                      <p:cBhvr>
                                        <p:cTn id="29" dur="1000"/>
                                        <p:tgtEl>
                                          <p:spTgt spid="12"/>
                                        </p:tgtEl>
                                      </p:cBhvr>
                                    </p:animEffect>
                                  </p:childTnLst>
                                </p:cTn>
                              </p:par>
                              <p:par>
                                <p:cTn id="30" presetID="50" presetClass="entr" presetSubtype="0" decel="100000" fill="hold" grpId="0" nodeType="withEffect">
                                  <p:stCondLst>
                                    <p:cond delay="65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3"/>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par>
                                <p:cTn id="35" presetID="50" presetClass="entr" presetSubtype="0" decel="100000" fill="hold" grpId="0" nodeType="withEffect">
                                  <p:stCondLst>
                                    <p:cond delay="95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strVal val="#ppt_w+.3"/>
                                          </p:val>
                                        </p:tav>
                                        <p:tav tm="100000">
                                          <p:val>
                                            <p:strVal val="#ppt_w"/>
                                          </p:val>
                                        </p:tav>
                                      </p:tavLst>
                                    </p:anim>
                                    <p:anim calcmode="lin" valueType="num">
                                      <p:cBhvr>
                                        <p:cTn id="38" dur="1000" fill="hold"/>
                                        <p:tgtEl>
                                          <p:spTgt spid="14"/>
                                        </p:tgtEl>
                                        <p:attrNameLst>
                                          <p:attrName>ppt_h</p:attrName>
                                        </p:attrNameLst>
                                      </p:cBhvr>
                                      <p:tavLst>
                                        <p:tav tm="0">
                                          <p:val>
                                            <p:strVal val="#ppt_h"/>
                                          </p:val>
                                        </p:tav>
                                        <p:tav tm="100000">
                                          <p:val>
                                            <p:strVal val="#ppt_h"/>
                                          </p:val>
                                        </p:tav>
                                      </p:tavLst>
                                    </p:anim>
                                    <p:animEffect transition="in" filter="fade">
                                      <p:cBhvr>
                                        <p:cTn id="3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20" name="组合 19"/>
          <p:cNvGrpSpPr/>
          <p:nvPr/>
        </p:nvGrpSpPr>
        <p:grpSpPr>
          <a:xfrm>
            <a:off x="2494983" y="2400371"/>
            <a:ext cx="1242073" cy="1242074"/>
            <a:chOff x="3326644" y="3073495"/>
            <a:chExt cx="1656097" cy="1656098"/>
          </a:xfrm>
        </p:grpSpPr>
        <p:grpSp>
          <p:nvGrpSpPr>
            <p:cNvPr id="21" name="组合 20"/>
            <p:cNvGrpSpPr/>
            <p:nvPr/>
          </p:nvGrpSpPr>
          <p:grpSpPr>
            <a:xfrm>
              <a:off x="3326644" y="3073495"/>
              <a:ext cx="1656097" cy="1656098"/>
              <a:chOff x="4993873" y="2326866"/>
              <a:chExt cx="2204265" cy="2204264"/>
            </a:xfrm>
            <a:effectLst>
              <a:outerShdw blurRad="292100" dist="114300" dir="2700000" algn="tl" rotWithShape="0">
                <a:prstClr val="black">
                  <a:alpha val="25000"/>
                </a:prstClr>
              </a:outerShdw>
            </a:effectLst>
          </p:grpSpPr>
          <p:sp>
            <p:nvSpPr>
              <p:cNvPr id="25" name="任意多边形 24"/>
              <p:cNvSpPr/>
              <p:nvPr/>
            </p:nvSpPr>
            <p:spPr>
              <a:xfrm>
                <a:off x="4993873" y="2326866"/>
                <a:ext cx="2204265" cy="220426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5305427" y="2638426"/>
                <a:ext cx="1581151" cy="1581149"/>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5370108" y="2708872"/>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2" name="组合 21"/>
            <p:cNvGrpSpPr/>
            <p:nvPr/>
          </p:nvGrpSpPr>
          <p:grpSpPr>
            <a:xfrm>
              <a:off x="3648903" y="3493674"/>
              <a:ext cx="1000117" cy="798000"/>
              <a:chOff x="4123036" y="1197871"/>
              <a:chExt cx="1000117" cy="798000"/>
            </a:xfrm>
          </p:grpSpPr>
          <p:sp>
            <p:nvSpPr>
              <p:cNvPr id="23" name="文本框 122"/>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01</a:t>
                </a:r>
                <a:endParaRPr lang="zh-CN" altLang="en-US" sz="3000" dirty="0">
                  <a:solidFill>
                    <a:srgbClr val="0070C0"/>
                  </a:solidFill>
                  <a:latin typeface="Impact" panose="020B0806030902050204" pitchFamily="34" charset="0"/>
                </a:endParaRPr>
              </a:p>
            </p:txBody>
          </p:sp>
          <p:sp>
            <p:nvSpPr>
              <p:cNvPr id="24" name="文本框 123"/>
              <p:cNvSpPr txBox="1"/>
              <p:nvPr/>
            </p:nvSpPr>
            <p:spPr>
              <a:xfrm>
                <a:off x="4266701" y="1688095"/>
                <a:ext cx="740410" cy="307776"/>
              </a:xfrm>
              <a:prstGeom prst="rect">
                <a:avLst/>
              </a:prstGeom>
              <a:noFill/>
            </p:spPr>
            <p:txBody>
              <a:bodyPr wrap="square" rtlCol="0">
                <a:spAutoFit/>
              </a:bodyPr>
              <a:lstStyle/>
              <a:p>
                <a:pPr algn="ct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28" name="组合 27"/>
          <p:cNvGrpSpPr/>
          <p:nvPr/>
        </p:nvGrpSpPr>
        <p:grpSpPr>
          <a:xfrm>
            <a:off x="3426192" y="1691556"/>
            <a:ext cx="1242073" cy="1242074"/>
            <a:chOff x="4568255" y="2128408"/>
            <a:chExt cx="1656097" cy="1656098"/>
          </a:xfrm>
        </p:grpSpPr>
        <p:grpSp>
          <p:nvGrpSpPr>
            <p:cNvPr id="29" name="组合 28"/>
            <p:cNvGrpSpPr/>
            <p:nvPr/>
          </p:nvGrpSpPr>
          <p:grpSpPr>
            <a:xfrm>
              <a:off x="4568255" y="2128408"/>
              <a:ext cx="1656097" cy="1656098"/>
              <a:chOff x="4993868" y="2326868"/>
              <a:chExt cx="2204265" cy="2204265"/>
            </a:xfrm>
            <a:effectLst>
              <a:outerShdw blurRad="292100" dist="114300" dir="2700000" algn="tl" rotWithShape="0">
                <a:prstClr val="black">
                  <a:alpha val="25000"/>
                </a:prstClr>
              </a:outerShdw>
            </a:effectLst>
          </p:grpSpPr>
          <p:sp>
            <p:nvSpPr>
              <p:cNvPr id="33" name="任意多边形 32"/>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椭圆 33"/>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椭圆 34"/>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0" name="组合 29"/>
            <p:cNvGrpSpPr/>
            <p:nvPr/>
          </p:nvGrpSpPr>
          <p:grpSpPr>
            <a:xfrm>
              <a:off x="4898952" y="2563853"/>
              <a:ext cx="1000117" cy="798000"/>
              <a:chOff x="4123036" y="1197871"/>
              <a:chExt cx="1000117" cy="798000"/>
            </a:xfrm>
          </p:grpSpPr>
          <p:sp>
            <p:nvSpPr>
              <p:cNvPr id="31" name="文本框 125"/>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02</a:t>
                </a:r>
                <a:endParaRPr lang="zh-CN" altLang="en-US" sz="3000" dirty="0">
                  <a:solidFill>
                    <a:srgbClr val="0070C0"/>
                  </a:solidFill>
                  <a:latin typeface="Impact" panose="020B0806030902050204" pitchFamily="34" charset="0"/>
                </a:endParaRPr>
              </a:p>
            </p:txBody>
          </p:sp>
          <p:sp>
            <p:nvSpPr>
              <p:cNvPr id="32" name="文本框 126"/>
              <p:cNvSpPr txBox="1"/>
              <p:nvPr/>
            </p:nvSpPr>
            <p:spPr>
              <a:xfrm>
                <a:off x="4266701" y="1688095"/>
                <a:ext cx="740410" cy="307776"/>
              </a:xfrm>
              <a:prstGeom prst="rect">
                <a:avLst/>
              </a:prstGeom>
              <a:noFill/>
            </p:spPr>
            <p:txBody>
              <a:bodyPr wrap="square" rtlCol="0">
                <a:spAutoFit/>
              </a:bodyPr>
              <a:lstStyle/>
              <a:p>
                <a:pPr algn="ct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36" name="组合 35"/>
          <p:cNvGrpSpPr/>
          <p:nvPr/>
        </p:nvGrpSpPr>
        <p:grpSpPr>
          <a:xfrm>
            <a:off x="5349798" y="1691556"/>
            <a:ext cx="1242073" cy="1242074"/>
            <a:chOff x="7133064" y="2128408"/>
            <a:chExt cx="1656097" cy="1656098"/>
          </a:xfrm>
        </p:grpSpPr>
        <p:grpSp>
          <p:nvGrpSpPr>
            <p:cNvPr id="37" name="组合 36"/>
            <p:cNvGrpSpPr/>
            <p:nvPr/>
          </p:nvGrpSpPr>
          <p:grpSpPr>
            <a:xfrm>
              <a:off x="7133064" y="2128408"/>
              <a:ext cx="1656097" cy="1656098"/>
              <a:chOff x="4993868" y="2326868"/>
              <a:chExt cx="2204265" cy="2204265"/>
            </a:xfrm>
            <a:effectLst>
              <a:outerShdw blurRad="292100" dist="114300" dir="2700000" algn="tl" rotWithShape="0">
                <a:prstClr val="black">
                  <a:alpha val="25000"/>
                </a:prstClr>
              </a:outerShdw>
            </a:effectLst>
          </p:grpSpPr>
          <p:sp>
            <p:nvSpPr>
              <p:cNvPr id="41" name="任意多边形 40"/>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椭圆 41"/>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椭圆 42"/>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8" name="组合 37"/>
            <p:cNvGrpSpPr/>
            <p:nvPr/>
          </p:nvGrpSpPr>
          <p:grpSpPr>
            <a:xfrm>
              <a:off x="7471494" y="2563853"/>
              <a:ext cx="1000117" cy="798000"/>
              <a:chOff x="4123036" y="1197871"/>
              <a:chExt cx="1000117" cy="798000"/>
            </a:xfrm>
          </p:grpSpPr>
          <p:sp>
            <p:nvSpPr>
              <p:cNvPr id="39" name="文本框 128"/>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04</a:t>
                </a:r>
                <a:endParaRPr lang="zh-CN" altLang="en-US" sz="3000" dirty="0">
                  <a:solidFill>
                    <a:srgbClr val="0070C0"/>
                  </a:solidFill>
                  <a:latin typeface="Impact" panose="020B0806030902050204" pitchFamily="34" charset="0"/>
                </a:endParaRPr>
              </a:p>
            </p:txBody>
          </p:sp>
          <p:sp>
            <p:nvSpPr>
              <p:cNvPr id="40" name="文本框 129"/>
              <p:cNvSpPr txBox="1"/>
              <p:nvPr/>
            </p:nvSpPr>
            <p:spPr>
              <a:xfrm>
                <a:off x="4266701" y="1688095"/>
                <a:ext cx="740410" cy="307776"/>
              </a:xfrm>
              <a:prstGeom prst="rect">
                <a:avLst/>
              </a:prstGeom>
              <a:noFill/>
            </p:spPr>
            <p:txBody>
              <a:bodyPr wrap="square" rtlCol="0">
                <a:spAutoFit/>
              </a:bodyPr>
              <a:lstStyle/>
              <a:p>
                <a:pPr algn="ct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44" name="组合 43"/>
          <p:cNvGrpSpPr/>
          <p:nvPr/>
        </p:nvGrpSpPr>
        <p:grpSpPr>
          <a:xfrm>
            <a:off x="4401054" y="2400371"/>
            <a:ext cx="1242073" cy="1242074"/>
            <a:chOff x="5868071" y="3073495"/>
            <a:chExt cx="1656097" cy="1656098"/>
          </a:xfrm>
        </p:grpSpPr>
        <p:grpSp>
          <p:nvGrpSpPr>
            <p:cNvPr id="45" name="组合 44"/>
            <p:cNvGrpSpPr/>
            <p:nvPr/>
          </p:nvGrpSpPr>
          <p:grpSpPr>
            <a:xfrm>
              <a:off x="5868071" y="3073495"/>
              <a:ext cx="1656097" cy="1656098"/>
              <a:chOff x="4993870" y="2326867"/>
              <a:chExt cx="2204266" cy="2204264"/>
            </a:xfrm>
            <a:effectLst>
              <a:outerShdw blurRad="292100" dist="114300" dir="2700000" algn="tl" rotWithShape="0">
                <a:prstClr val="black">
                  <a:alpha val="25000"/>
                </a:prstClr>
              </a:outerShdw>
            </a:effectLst>
          </p:grpSpPr>
          <p:sp>
            <p:nvSpPr>
              <p:cNvPr id="49" name="任意多边形 48"/>
              <p:cNvSpPr/>
              <p:nvPr/>
            </p:nvSpPr>
            <p:spPr>
              <a:xfrm>
                <a:off x="4993870" y="2326867"/>
                <a:ext cx="2204266" cy="220426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椭圆 49"/>
              <p:cNvSpPr/>
              <p:nvPr/>
            </p:nvSpPr>
            <p:spPr>
              <a:xfrm>
                <a:off x="5305427" y="2638425"/>
                <a:ext cx="1581150" cy="1581149"/>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椭圆 50"/>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6" name="组合 45"/>
            <p:cNvGrpSpPr/>
            <p:nvPr/>
          </p:nvGrpSpPr>
          <p:grpSpPr>
            <a:xfrm>
              <a:off x="6196059" y="3493674"/>
              <a:ext cx="1000117" cy="798000"/>
              <a:chOff x="4123036" y="1197871"/>
              <a:chExt cx="1000117" cy="798000"/>
            </a:xfrm>
          </p:grpSpPr>
          <p:sp>
            <p:nvSpPr>
              <p:cNvPr id="47" name="文本框 131"/>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03</a:t>
                </a:r>
                <a:endParaRPr lang="zh-CN" altLang="en-US" sz="3000" dirty="0">
                  <a:solidFill>
                    <a:srgbClr val="0070C0"/>
                  </a:solidFill>
                  <a:latin typeface="Impact" panose="020B0806030902050204" pitchFamily="34" charset="0"/>
                </a:endParaRPr>
              </a:p>
            </p:txBody>
          </p:sp>
          <p:sp>
            <p:nvSpPr>
              <p:cNvPr id="48" name="文本框 132"/>
              <p:cNvSpPr txBox="1"/>
              <p:nvPr/>
            </p:nvSpPr>
            <p:spPr>
              <a:xfrm>
                <a:off x="4266701" y="1688095"/>
                <a:ext cx="740410" cy="307776"/>
              </a:xfrm>
              <a:prstGeom prst="rect">
                <a:avLst/>
              </a:prstGeom>
              <a:noFill/>
            </p:spPr>
            <p:txBody>
              <a:bodyPr wrap="square" rtlCol="0">
                <a:spAutoFit/>
              </a:bodyPr>
              <a:lstStyle/>
              <a:p>
                <a:pPr algn="ct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52" name="组合 51"/>
          <p:cNvGrpSpPr/>
          <p:nvPr/>
        </p:nvGrpSpPr>
        <p:grpSpPr>
          <a:xfrm>
            <a:off x="1776466" y="1273806"/>
            <a:ext cx="2013686" cy="954752"/>
            <a:chOff x="2368621" y="1571405"/>
            <a:chExt cx="2684915" cy="1273001"/>
          </a:xfrm>
        </p:grpSpPr>
        <p:grpSp>
          <p:nvGrpSpPr>
            <p:cNvPr id="53" name="组合 52"/>
            <p:cNvGrpSpPr/>
            <p:nvPr/>
          </p:nvGrpSpPr>
          <p:grpSpPr>
            <a:xfrm flipH="1">
              <a:off x="2368621" y="1602091"/>
              <a:ext cx="2684915" cy="1242315"/>
              <a:chOff x="5947699" y="908862"/>
              <a:chExt cx="2684915" cy="1242315"/>
            </a:xfrm>
          </p:grpSpPr>
          <p:grpSp>
            <p:nvGrpSpPr>
              <p:cNvPr id="59" name="组合 58"/>
              <p:cNvGrpSpPr/>
              <p:nvPr/>
            </p:nvGrpSpPr>
            <p:grpSpPr>
              <a:xfrm flipV="1">
                <a:off x="5947699" y="1317986"/>
                <a:ext cx="2684915" cy="333365"/>
                <a:chOff x="5272248" y="4626108"/>
                <a:chExt cx="2684915" cy="333365"/>
              </a:xfrm>
            </p:grpSpPr>
            <p:sp>
              <p:nvSpPr>
                <p:cNvPr id="62" name="椭圆 61"/>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63" name="任意多边形 62"/>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60" name="文本框 94"/>
              <p:cNvSpPr txBox="1"/>
              <p:nvPr/>
            </p:nvSpPr>
            <p:spPr>
              <a:xfrm>
                <a:off x="6852147" y="908862"/>
                <a:ext cx="1780467" cy="430886"/>
              </a:xfrm>
              <a:prstGeom prst="rect">
                <a:avLst/>
              </a:prstGeom>
              <a:noFill/>
            </p:spPr>
            <p:txBody>
              <a:bodyPr wrap="square" rtlCol="0">
                <a:spAutoFit/>
              </a:bodyPr>
              <a:lstStyle/>
              <a:p>
                <a:r>
                  <a:rPr lang="zh-CN" altLang="en-US" sz="1500"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61" name="文本框 95"/>
              <p:cNvSpPr txBox="1"/>
              <p:nvPr/>
            </p:nvSpPr>
            <p:spPr>
              <a:xfrm>
                <a:off x="6290683" y="1331295"/>
                <a:ext cx="2341931" cy="819882"/>
              </a:xfrm>
              <a:prstGeom prst="rect">
                <a:avLst/>
              </a:prstGeom>
              <a:noFill/>
            </p:spPr>
            <p:txBody>
              <a:bodyPr wrap="square" rtlCol="0">
                <a:spAutoFit/>
              </a:bodyPr>
              <a:lstStyle/>
              <a:p>
                <a:pPr>
                  <a:lnSpc>
                    <a:spcPct val="130000"/>
                  </a:lnSpc>
                </a:pPr>
                <a:r>
                  <a:rPr lang="zh-CN" altLang="en-US" sz="900" dirty="0">
                    <a:latin typeface="微软雅黑" panose="020B0503020204020204" charset="-122"/>
                    <a:ea typeface="微软雅黑" panose="020B0503020204020204" charset="-122"/>
                  </a:rPr>
                  <a:t>此处添加详细文本描述，建议与标题相关并符合整体语言风格。</a:t>
                </a:r>
                <a:endParaRPr lang="en-US" altLang="zh-CN" sz="900" dirty="0">
                  <a:latin typeface="微软雅黑" panose="020B0503020204020204" charset="-122"/>
                  <a:ea typeface="微软雅黑" panose="020B0503020204020204" charset="-122"/>
                </a:endParaRPr>
              </a:p>
            </p:txBody>
          </p:sp>
        </p:grpSp>
        <p:grpSp>
          <p:nvGrpSpPr>
            <p:cNvPr id="54" name="Group 36"/>
            <p:cNvGrpSpPr>
              <a:grpSpLocks noChangeAspect="1"/>
            </p:cNvGrpSpPr>
            <p:nvPr/>
          </p:nvGrpSpPr>
          <p:grpSpPr bwMode="auto">
            <a:xfrm>
              <a:off x="4163076" y="1571405"/>
              <a:ext cx="435595" cy="376235"/>
              <a:chOff x="3321" y="1710"/>
              <a:chExt cx="1042" cy="900"/>
            </a:xfrm>
            <a:solidFill>
              <a:schemeClr val="tx1">
                <a:lumMod val="50000"/>
                <a:lumOff val="50000"/>
                <a:alpha val="40000"/>
              </a:schemeClr>
            </a:solidFill>
          </p:grpSpPr>
          <p:sp>
            <p:nvSpPr>
              <p:cNvPr id="55"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6"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7"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Freeform 42"/>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64" name="组合 63"/>
          <p:cNvGrpSpPr/>
          <p:nvPr/>
        </p:nvGrpSpPr>
        <p:grpSpPr>
          <a:xfrm>
            <a:off x="6225037" y="1295467"/>
            <a:ext cx="2013686" cy="931738"/>
            <a:chOff x="8300049" y="1600287"/>
            <a:chExt cx="2684915" cy="1242315"/>
          </a:xfrm>
        </p:grpSpPr>
        <p:grpSp>
          <p:nvGrpSpPr>
            <p:cNvPr id="65" name="组合 64"/>
            <p:cNvGrpSpPr/>
            <p:nvPr/>
          </p:nvGrpSpPr>
          <p:grpSpPr>
            <a:xfrm>
              <a:off x="8300049" y="1600287"/>
              <a:ext cx="2684915" cy="1242315"/>
              <a:chOff x="5947699" y="908862"/>
              <a:chExt cx="2684915" cy="1242315"/>
            </a:xfrm>
          </p:grpSpPr>
          <p:grpSp>
            <p:nvGrpSpPr>
              <p:cNvPr id="70" name="组合 69"/>
              <p:cNvGrpSpPr/>
              <p:nvPr/>
            </p:nvGrpSpPr>
            <p:grpSpPr>
              <a:xfrm flipV="1">
                <a:off x="5947699" y="1317986"/>
                <a:ext cx="2684915" cy="333365"/>
                <a:chOff x="5272248" y="4626108"/>
                <a:chExt cx="2684915" cy="333365"/>
              </a:xfrm>
            </p:grpSpPr>
            <p:sp>
              <p:nvSpPr>
                <p:cNvPr id="73" name="椭圆 72"/>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74" name="任意多边形 7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71" name="文本框 82"/>
              <p:cNvSpPr txBox="1"/>
              <p:nvPr/>
            </p:nvSpPr>
            <p:spPr>
              <a:xfrm>
                <a:off x="6852147" y="908862"/>
                <a:ext cx="1780467" cy="430886"/>
              </a:xfrm>
              <a:prstGeom prst="rect">
                <a:avLst/>
              </a:prstGeom>
              <a:noFill/>
            </p:spPr>
            <p:txBody>
              <a:bodyPr wrap="square" rtlCol="0">
                <a:spAutoFit/>
              </a:bodyPr>
              <a:lstStyle/>
              <a:p>
                <a:r>
                  <a:rPr lang="zh-CN" altLang="en-US" sz="1500"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72" name="文本框 83"/>
              <p:cNvSpPr txBox="1"/>
              <p:nvPr/>
            </p:nvSpPr>
            <p:spPr>
              <a:xfrm>
                <a:off x="6290683" y="1331295"/>
                <a:ext cx="2341931" cy="819882"/>
              </a:xfrm>
              <a:prstGeom prst="rect">
                <a:avLst/>
              </a:prstGeom>
              <a:noFill/>
            </p:spPr>
            <p:txBody>
              <a:bodyPr wrap="square" rtlCol="0">
                <a:spAutoFit/>
              </a:bodyPr>
              <a:lstStyle/>
              <a:p>
                <a:pPr>
                  <a:lnSpc>
                    <a:spcPct val="130000"/>
                  </a:lnSpc>
                </a:pPr>
                <a:r>
                  <a:rPr lang="zh-CN" altLang="en-US" sz="900" dirty="0">
                    <a:latin typeface="微软雅黑" panose="020B0503020204020204" charset="-122"/>
                    <a:ea typeface="微软雅黑" panose="020B0503020204020204" charset="-122"/>
                  </a:rPr>
                  <a:t>此处添加详细文本描述，建议与标题相关并符合整体语言风格。</a:t>
                </a:r>
                <a:endParaRPr lang="en-US" altLang="zh-CN" sz="900" dirty="0">
                  <a:latin typeface="微软雅黑" panose="020B0503020204020204" charset="-122"/>
                  <a:ea typeface="微软雅黑" panose="020B0503020204020204" charset="-122"/>
                </a:endParaRPr>
              </a:p>
            </p:txBody>
          </p:sp>
        </p:grpSp>
        <p:grpSp>
          <p:nvGrpSpPr>
            <p:cNvPr id="66" name="Group 46"/>
            <p:cNvGrpSpPr>
              <a:grpSpLocks noChangeAspect="1"/>
            </p:cNvGrpSpPr>
            <p:nvPr/>
          </p:nvGrpSpPr>
          <p:grpSpPr bwMode="auto">
            <a:xfrm>
              <a:off x="8660299" y="1612918"/>
              <a:ext cx="513393" cy="317847"/>
              <a:chOff x="3098" y="1701"/>
              <a:chExt cx="1486" cy="920"/>
            </a:xfrm>
            <a:solidFill>
              <a:schemeClr val="tx1">
                <a:lumMod val="50000"/>
                <a:lumOff val="50000"/>
                <a:alpha val="40000"/>
              </a:schemeClr>
            </a:solidFill>
          </p:grpSpPr>
          <p:sp>
            <p:nvSpPr>
              <p:cNvPr id="67"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8"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9"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75" name="组合 74"/>
          <p:cNvGrpSpPr/>
          <p:nvPr/>
        </p:nvGrpSpPr>
        <p:grpSpPr>
          <a:xfrm>
            <a:off x="5285996" y="3440360"/>
            <a:ext cx="2013686" cy="896555"/>
            <a:chOff x="7047994" y="4460149"/>
            <a:chExt cx="2684915" cy="1195407"/>
          </a:xfrm>
        </p:grpSpPr>
        <p:grpSp>
          <p:nvGrpSpPr>
            <p:cNvPr id="76" name="组合 75"/>
            <p:cNvGrpSpPr/>
            <p:nvPr/>
          </p:nvGrpSpPr>
          <p:grpSpPr>
            <a:xfrm flipV="1">
              <a:off x="7047994" y="4489081"/>
              <a:ext cx="2684915" cy="1166475"/>
              <a:chOff x="5947699" y="515877"/>
              <a:chExt cx="2684915" cy="1166475"/>
            </a:xfrm>
          </p:grpSpPr>
          <p:grpSp>
            <p:nvGrpSpPr>
              <p:cNvPr id="78" name="组合 77"/>
              <p:cNvGrpSpPr/>
              <p:nvPr/>
            </p:nvGrpSpPr>
            <p:grpSpPr>
              <a:xfrm flipV="1">
                <a:off x="5947699" y="1317986"/>
                <a:ext cx="2684915" cy="333365"/>
                <a:chOff x="5272248" y="4626108"/>
                <a:chExt cx="2684915" cy="333365"/>
              </a:xfrm>
            </p:grpSpPr>
            <p:sp>
              <p:nvSpPr>
                <p:cNvPr id="81" name="椭圆 8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82" name="任意多边形 8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79" name="文本框 88"/>
              <p:cNvSpPr txBox="1"/>
              <p:nvPr/>
            </p:nvSpPr>
            <p:spPr>
              <a:xfrm flipV="1">
                <a:off x="6852147" y="1251466"/>
                <a:ext cx="1780467" cy="430886"/>
              </a:xfrm>
              <a:prstGeom prst="rect">
                <a:avLst/>
              </a:prstGeom>
              <a:noFill/>
            </p:spPr>
            <p:txBody>
              <a:bodyPr wrap="square" rtlCol="0">
                <a:spAutoFit/>
              </a:bodyPr>
              <a:lstStyle/>
              <a:p>
                <a:r>
                  <a:rPr lang="zh-CN" altLang="en-US" sz="1500"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80" name="文本框 89"/>
              <p:cNvSpPr txBox="1"/>
              <p:nvPr/>
            </p:nvSpPr>
            <p:spPr>
              <a:xfrm flipV="1">
                <a:off x="6290683" y="515877"/>
                <a:ext cx="2341931" cy="819883"/>
              </a:xfrm>
              <a:prstGeom prst="rect">
                <a:avLst/>
              </a:prstGeom>
              <a:noFill/>
            </p:spPr>
            <p:txBody>
              <a:bodyPr wrap="square" rtlCol="0">
                <a:spAutoFit/>
              </a:bodyPr>
              <a:lstStyle/>
              <a:p>
                <a:pPr>
                  <a:lnSpc>
                    <a:spcPct val="130000"/>
                  </a:lnSpc>
                </a:pPr>
                <a:r>
                  <a:rPr lang="zh-CN" altLang="en-US" sz="900" dirty="0">
                    <a:latin typeface="微软雅黑" panose="020B0503020204020204" charset="-122"/>
                    <a:ea typeface="微软雅黑" panose="020B0503020204020204" charset="-122"/>
                  </a:rPr>
                  <a:t>此处添加详细文本描述，建议与标题相关并符合整体语言风格。</a:t>
                </a:r>
                <a:endParaRPr lang="en-US" altLang="zh-CN" sz="900" dirty="0">
                  <a:latin typeface="微软雅黑" panose="020B0503020204020204" charset="-122"/>
                  <a:ea typeface="微软雅黑" panose="020B0503020204020204" charset="-122"/>
                </a:endParaRPr>
              </a:p>
            </p:txBody>
          </p:sp>
        </p:grpSp>
        <p:sp>
          <p:nvSpPr>
            <p:cNvPr id="77" name="Freeform 57"/>
            <p:cNvSpPr>
              <a:spLocks noEditPoints="1"/>
            </p:cNvSpPr>
            <p:nvPr/>
          </p:nvSpPr>
          <p:spPr bwMode="auto">
            <a:xfrm>
              <a:off x="7553959" y="4460149"/>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91440" tIns="45720" rIns="91440" bIns="45720" numCol="1" anchor="t" anchorCtr="0" compatLnSpc="1"/>
            <a:lstStyle/>
            <a:p>
              <a:endParaRPr lang="zh-CN" altLang="en-US" dirty="0">
                <a:solidFill>
                  <a:prstClr val="black"/>
                </a:solidFill>
              </a:endParaRPr>
            </a:p>
          </p:txBody>
        </p:sp>
      </p:grpSp>
      <p:grpSp>
        <p:nvGrpSpPr>
          <p:cNvPr id="83" name="组合 82"/>
          <p:cNvGrpSpPr/>
          <p:nvPr/>
        </p:nvGrpSpPr>
        <p:grpSpPr>
          <a:xfrm>
            <a:off x="866545" y="3391775"/>
            <a:ext cx="2013686" cy="933234"/>
            <a:chOff x="1155392" y="4395369"/>
            <a:chExt cx="2684915" cy="1244312"/>
          </a:xfrm>
        </p:grpSpPr>
        <p:grpSp>
          <p:nvGrpSpPr>
            <p:cNvPr id="84" name="组合 83"/>
            <p:cNvGrpSpPr/>
            <p:nvPr/>
          </p:nvGrpSpPr>
          <p:grpSpPr>
            <a:xfrm flipH="1" flipV="1">
              <a:off x="1155392" y="4473206"/>
              <a:ext cx="2684915" cy="1166475"/>
              <a:chOff x="5947699" y="515877"/>
              <a:chExt cx="2684915" cy="1166475"/>
            </a:xfrm>
          </p:grpSpPr>
          <p:grpSp>
            <p:nvGrpSpPr>
              <p:cNvPr id="86" name="组合 85"/>
              <p:cNvGrpSpPr/>
              <p:nvPr/>
            </p:nvGrpSpPr>
            <p:grpSpPr>
              <a:xfrm flipV="1">
                <a:off x="5947699" y="1317986"/>
                <a:ext cx="2684915" cy="333365"/>
                <a:chOff x="5272248" y="4626108"/>
                <a:chExt cx="2684915" cy="333365"/>
              </a:xfrm>
            </p:grpSpPr>
            <p:sp>
              <p:nvSpPr>
                <p:cNvPr id="89" name="椭圆 8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90" name="任意多边形 89"/>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87" name="文本框 106"/>
              <p:cNvSpPr txBox="1"/>
              <p:nvPr/>
            </p:nvSpPr>
            <p:spPr>
              <a:xfrm flipV="1">
                <a:off x="6852147" y="1251466"/>
                <a:ext cx="1780467" cy="430886"/>
              </a:xfrm>
              <a:prstGeom prst="rect">
                <a:avLst/>
              </a:prstGeom>
              <a:noFill/>
            </p:spPr>
            <p:txBody>
              <a:bodyPr wrap="square" rtlCol="0">
                <a:spAutoFit/>
              </a:bodyPr>
              <a:lstStyle/>
              <a:p>
                <a:r>
                  <a:rPr lang="zh-CN" altLang="en-US" sz="1500"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88" name="文本框 107"/>
              <p:cNvSpPr txBox="1"/>
              <p:nvPr/>
            </p:nvSpPr>
            <p:spPr>
              <a:xfrm flipV="1">
                <a:off x="6290683" y="515877"/>
                <a:ext cx="2341931" cy="819883"/>
              </a:xfrm>
              <a:prstGeom prst="rect">
                <a:avLst/>
              </a:prstGeom>
              <a:noFill/>
            </p:spPr>
            <p:txBody>
              <a:bodyPr wrap="square" rtlCol="0">
                <a:spAutoFit/>
              </a:bodyPr>
              <a:lstStyle/>
              <a:p>
                <a:pPr>
                  <a:lnSpc>
                    <a:spcPct val="130000"/>
                  </a:lnSpc>
                </a:pPr>
                <a:r>
                  <a:rPr lang="zh-CN" altLang="en-US" sz="900" dirty="0">
                    <a:latin typeface="微软雅黑" panose="020B0503020204020204" charset="-122"/>
                    <a:ea typeface="微软雅黑" panose="020B0503020204020204" charset="-122"/>
                  </a:rPr>
                  <a:t>此处添加详细文本描述，建议与标题相关并符合整体语言风格。</a:t>
                </a:r>
                <a:endParaRPr lang="en-US" altLang="zh-CN" sz="900" dirty="0">
                  <a:latin typeface="微软雅黑" panose="020B0503020204020204" charset="-122"/>
                  <a:ea typeface="微软雅黑" panose="020B0503020204020204" charset="-122"/>
                </a:endParaRPr>
              </a:p>
            </p:txBody>
          </p:sp>
        </p:grpSp>
        <p:sp>
          <p:nvSpPr>
            <p:cNvPr id="85" name="Freeform 53"/>
            <p:cNvSpPr>
              <a:spLocks noEditPoints="1"/>
            </p:cNvSpPr>
            <p:nvPr/>
          </p:nvSpPr>
          <p:spPr bwMode="auto">
            <a:xfrm>
              <a:off x="2907052" y="4395369"/>
              <a:ext cx="405877" cy="405877"/>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91440" tIns="45720" rIns="91440" bIns="45720" numCol="1" anchor="t" anchorCtr="0" compatLnSpc="1"/>
            <a:lstStyle/>
            <a:p>
              <a:endParaRPr lang="zh-CN" altLang="en-US">
                <a:solidFill>
                  <a:prstClr val="black"/>
                </a:solidFill>
              </a:endParaRPr>
            </a:p>
          </p:txBody>
        </p:sp>
      </p:grpSp>
    </p:spTree>
    <p:extLst>
      <p:ext uri="{BB962C8B-B14F-4D97-AF65-F5344CB8AC3E}">
        <p14:creationId xmlns:p14="http://schemas.microsoft.com/office/powerpoint/2010/main" val="91706950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42" presetClass="path" presetSubtype="0" fill="hold" nodeType="withEffect" p14:presetBounceEnd="50000">
                                      <p:stCondLst>
                                        <p:cond delay="0"/>
                                      </p:stCondLst>
                                      <p:childTnLst>
                                        <p:animMotion origin="layout" path="M 4.79167E-6 1.11022E-16 L -0.40795 0.00162 " pathEditMode="relative" rAng="0" ptsTypes="AA" p14:bounceEnd="50000">
                                          <p:cBhvr>
                                            <p:cTn id="24" dur="1000" spd="-100000" fill="hold"/>
                                            <p:tgtEl>
                                              <p:spTgt spid="20"/>
                                            </p:tgtEl>
                                            <p:attrNameLst>
                                              <p:attrName>ppt_x</p:attrName>
                                              <p:attrName>ppt_y</p:attrName>
                                            </p:attrNameLst>
                                          </p:cBhvr>
                                          <p:rCtr x="-20404" y="69"/>
                                        </p:animMotion>
                                      </p:childTnLst>
                                    </p:cTn>
                                  </p:par>
                                  <p:par>
                                    <p:cTn id="25" presetID="1" presetClass="entr" presetSubtype="0" fill="hold" nodeType="withEffect">
                                      <p:stCondLst>
                                        <p:cond delay="500"/>
                                      </p:stCondLst>
                                      <p:childTnLst>
                                        <p:set>
                                          <p:cBhvr>
                                            <p:cTn id="26" dur="1" fill="hold">
                                              <p:stCondLst>
                                                <p:cond delay="0"/>
                                              </p:stCondLst>
                                            </p:cTn>
                                            <p:tgtEl>
                                              <p:spTgt spid="83"/>
                                            </p:tgtEl>
                                            <p:attrNameLst>
                                              <p:attrName>style.visibility</p:attrName>
                                            </p:attrNameLst>
                                          </p:cBhvr>
                                          <p:to>
                                            <p:strVal val="visible"/>
                                          </p:to>
                                        </p:set>
                                      </p:childTnLst>
                                    </p:cTn>
                                  </p:par>
                                  <p:par>
                                    <p:cTn id="27" presetID="35" presetClass="emph" presetSubtype="0" repeatCount="2000" fill="hold" nodeType="withEffect">
                                      <p:stCondLst>
                                        <p:cond delay="500"/>
                                      </p:stCondLst>
                                      <p:childTnLst>
                                        <p:anim calcmode="discrete" valueType="str">
                                          <p:cBhvr>
                                            <p:cTn id="28" dur="250" fill="hold"/>
                                            <p:tgtEl>
                                              <p:spTgt spid="83"/>
                                            </p:tgtEl>
                                            <p:attrNameLst>
                                              <p:attrName>style.visibility</p:attrName>
                                            </p:attrNameLst>
                                          </p:cBhvr>
                                          <p:tavLst>
                                            <p:tav tm="0">
                                              <p:val>
                                                <p:strVal val="hidden"/>
                                              </p:val>
                                            </p:tav>
                                            <p:tav tm="50000">
                                              <p:val>
                                                <p:strVal val="visible"/>
                                              </p:val>
                                            </p:tav>
                                          </p:tavLst>
                                        </p:anim>
                                      </p:childTnLst>
                                    </p:cTn>
                                  </p:par>
                                  <p:par>
                                    <p:cTn id="29" presetID="1" presetClass="entr" presetSubtype="0" fill="hold" nodeType="withEffect">
                                      <p:stCondLst>
                                        <p:cond delay="500"/>
                                      </p:stCondLst>
                                      <p:childTnLst>
                                        <p:set>
                                          <p:cBhvr>
                                            <p:cTn id="30" dur="1" fill="hold">
                                              <p:stCondLst>
                                                <p:cond delay="0"/>
                                              </p:stCondLst>
                                            </p:cTn>
                                            <p:tgtEl>
                                              <p:spTgt spid="28"/>
                                            </p:tgtEl>
                                            <p:attrNameLst>
                                              <p:attrName>style.visibility</p:attrName>
                                            </p:attrNameLst>
                                          </p:cBhvr>
                                          <p:to>
                                            <p:strVal val="visible"/>
                                          </p:to>
                                        </p:set>
                                      </p:childTnLst>
                                    </p:cTn>
                                  </p:par>
                                  <p:par>
                                    <p:cTn id="31" presetID="42" presetClass="path" presetSubtype="0" fill="hold" nodeType="withEffect" p14:presetBounceEnd="50000">
                                      <p:stCondLst>
                                        <p:cond delay="500"/>
                                      </p:stCondLst>
                                      <p:childTnLst>
                                        <p:animMotion origin="layout" path="M 1.875E-6 1.48148E-6 L 1.875E-6 -0.60324 " pathEditMode="relative" rAng="0" ptsTypes="AA" p14:bounceEnd="50000">
                                          <p:cBhvr>
                                            <p:cTn id="32" dur="1000" spd="-100000" fill="hold"/>
                                            <p:tgtEl>
                                              <p:spTgt spid="28"/>
                                            </p:tgtEl>
                                            <p:attrNameLst>
                                              <p:attrName>ppt_x</p:attrName>
                                              <p:attrName>ppt_y</p:attrName>
                                            </p:attrNameLst>
                                          </p:cBhvr>
                                          <p:rCtr x="0" y="-30162"/>
                                        </p:animMotion>
                                      </p:childTnLst>
                                    </p:cTn>
                                  </p:par>
                                  <p:par>
                                    <p:cTn id="33" presetID="1" presetClass="entr" presetSubtype="0" fill="hold" nodeType="withEffect">
                                      <p:stCondLst>
                                        <p:cond delay="1000"/>
                                      </p:stCondLst>
                                      <p:childTnLst>
                                        <p:set>
                                          <p:cBhvr>
                                            <p:cTn id="34" dur="1" fill="hold">
                                              <p:stCondLst>
                                                <p:cond delay="0"/>
                                              </p:stCondLst>
                                            </p:cTn>
                                            <p:tgtEl>
                                              <p:spTgt spid="52"/>
                                            </p:tgtEl>
                                            <p:attrNameLst>
                                              <p:attrName>style.visibility</p:attrName>
                                            </p:attrNameLst>
                                          </p:cBhvr>
                                          <p:to>
                                            <p:strVal val="visible"/>
                                          </p:to>
                                        </p:set>
                                      </p:childTnLst>
                                    </p:cTn>
                                  </p:par>
                                  <p:par>
                                    <p:cTn id="35" presetID="35" presetClass="emph" presetSubtype="0" repeatCount="2000" fill="hold" nodeType="withEffect">
                                      <p:stCondLst>
                                        <p:cond delay="1000"/>
                                      </p:stCondLst>
                                      <p:childTnLst>
                                        <p:anim calcmode="discrete" valueType="str">
                                          <p:cBhvr>
                                            <p:cTn id="36" dur="250" fill="hold"/>
                                            <p:tgtEl>
                                              <p:spTgt spid="52"/>
                                            </p:tgtEl>
                                            <p:attrNameLst>
                                              <p:attrName>style.visibility</p:attrName>
                                            </p:attrNameLst>
                                          </p:cBhvr>
                                          <p:tavLst>
                                            <p:tav tm="0">
                                              <p:val>
                                                <p:strVal val="hidden"/>
                                              </p:val>
                                            </p:tav>
                                            <p:tav tm="50000">
                                              <p:val>
                                                <p:strVal val="visible"/>
                                              </p:val>
                                            </p:tav>
                                          </p:tavLst>
                                        </p:anim>
                                      </p:childTnLst>
                                    </p:cTn>
                                  </p:par>
                                  <p:par>
                                    <p:cTn id="37" presetID="1" presetClass="entr" presetSubtype="0" fill="hold" nodeType="withEffect">
                                      <p:stCondLst>
                                        <p:cond delay="1000"/>
                                      </p:stCondLst>
                                      <p:childTnLst>
                                        <p:set>
                                          <p:cBhvr>
                                            <p:cTn id="38" dur="1" fill="hold">
                                              <p:stCondLst>
                                                <p:cond delay="0"/>
                                              </p:stCondLst>
                                            </p:cTn>
                                            <p:tgtEl>
                                              <p:spTgt spid="44"/>
                                            </p:tgtEl>
                                            <p:attrNameLst>
                                              <p:attrName>style.visibility</p:attrName>
                                            </p:attrNameLst>
                                          </p:cBhvr>
                                          <p:to>
                                            <p:strVal val="visible"/>
                                          </p:to>
                                        </p:set>
                                      </p:childTnLst>
                                    </p:cTn>
                                  </p:par>
                                  <p:par>
                                    <p:cTn id="39" presetID="42" presetClass="path" presetSubtype="0" fill="hold" nodeType="withEffect" p14:presetBounceEnd="50000">
                                      <p:stCondLst>
                                        <p:cond delay="1000"/>
                                      </p:stCondLst>
                                      <p:childTnLst>
                                        <p:animMotion origin="layout" path="M 1.25E-6 1.11022E-16 L 1.25E-6 0.65347 " pathEditMode="relative" rAng="0" ptsTypes="AA" p14:bounceEnd="50000">
                                          <p:cBhvr>
                                            <p:cTn id="40" dur="1000" spd="-100000" fill="hold"/>
                                            <p:tgtEl>
                                              <p:spTgt spid="44"/>
                                            </p:tgtEl>
                                            <p:attrNameLst>
                                              <p:attrName>ppt_x</p:attrName>
                                              <p:attrName>ppt_y</p:attrName>
                                            </p:attrNameLst>
                                          </p:cBhvr>
                                          <p:rCtr x="0" y="32662"/>
                                        </p:animMotion>
                                      </p:childTnLst>
                                    </p:cTn>
                                  </p:par>
                                  <p:par>
                                    <p:cTn id="41" presetID="1" presetClass="entr" presetSubtype="0" fill="hold" nodeType="withEffect">
                                      <p:stCondLst>
                                        <p:cond delay="1500"/>
                                      </p:stCondLst>
                                      <p:childTnLst>
                                        <p:set>
                                          <p:cBhvr>
                                            <p:cTn id="42" dur="1" fill="hold">
                                              <p:stCondLst>
                                                <p:cond delay="0"/>
                                              </p:stCondLst>
                                            </p:cTn>
                                            <p:tgtEl>
                                              <p:spTgt spid="75"/>
                                            </p:tgtEl>
                                            <p:attrNameLst>
                                              <p:attrName>style.visibility</p:attrName>
                                            </p:attrNameLst>
                                          </p:cBhvr>
                                          <p:to>
                                            <p:strVal val="visible"/>
                                          </p:to>
                                        </p:set>
                                      </p:childTnLst>
                                    </p:cTn>
                                  </p:par>
                                  <p:par>
                                    <p:cTn id="43" presetID="35" presetClass="emph" presetSubtype="0" repeatCount="2000" fill="hold" nodeType="withEffect">
                                      <p:stCondLst>
                                        <p:cond delay="1500"/>
                                      </p:stCondLst>
                                      <p:childTnLst>
                                        <p:anim calcmode="discrete" valueType="str">
                                          <p:cBhvr>
                                            <p:cTn id="44" dur="250" fill="hold"/>
                                            <p:tgtEl>
                                              <p:spTgt spid="75"/>
                                            </p:tgtEl>
                                            <p:attrNameLst>
                                              <p:attrName>style.visibility</p:attrName>
                                            </p:attrNameLst>
                                          </p:cBhvr>
                                          <p:tavLst>
                                            <p:tav tm="0">
                                              <p:val>
                                                <p:strVal val="hidden"/>
                                              </p:val>
                                            </p:tav>
                                            <p:tav tm="50000">
                                              <p:val>
                                                <p:strVal val="visible"/>
                                              </p:val>
                                            </p:tav>
                                          </p:tavLst>
                                        </p:anim>
                                      </p:childTnLst>
                                    </p:cTn>
                                  </p:par>
                                  <p:par>
                                    <p:cTn id="45" presetID="1" presetClass="entr" presetSubtype="0" fill="hold" nodeType="withEffect">
                                      <p:stCondLst>
                                        <p:cond delay="1500"/>
                                      </p:stCondLst>
                                      <p:childTnLst>
                                        <p:set>
                                          <p:cBhvr>
                                            <p:cTn id="46" dur="1" fill="hold">
                                              <p:stCondLst>
                                                <p:cond delay="0"/>
                                              </p:stCondLst>
                                            </p:cTn>
                                            <p:tgtEl>
                                              <p:spTgt spid="36"/>
                                            </p:tgtEl>
                                            <p:attrNameLst>
                                              <p:attrName>style.visibility</p:attrName>
                                            </p:attrNameLst>
                                          </p:cBhvr>
                                          <p:to>
                                            <p:strVal val="visible"/>
                                          </p:to>
                                        </p:set>
                                      </p:childTnLst>
                                    </p:cTn>
                                  </p:par>
                                  <p:par>
                                    <p:cTn id="47" presetID="42" presetClass="path" presetSubtype="0" fill="hold" nodeType="withEffect" p14:presetBounceEnd="50000">
                                      <p:stCondLst>
                                        <p:cond delay="1500"/>
                                      </p:stCondLst>
                                      <p:childTnLst>
                                        <p:animMotion origin="layout" path="M -4.58333E-6 1.48148E-6 L 0.43464 0.00139 " pathEditMode="relative" rAng="0" ptsTypes="AA" p14:bounceEnd="50000">
                                          <p:cBhvr>
                                            <p:cTn id="48" dur="1000" spd="-100000" fill="hold"/>
                                            <p:tgtEl>
                                              <p:spTgt spid="36"/>
                                            </p:tgtEl>
                                            <p:attrNameLst>
                                              <p:attrName>ppt_x</p:attrName>
                                              <p:attrName>ppt_y</p:attrName>
                                            </p:attrNameLst>
                                          </p:cBhvr>
                                          <p:rCtr x="21732" y="69"/>
                                        </p:animMotion>
                                      </p:childTnLst>
                                    </p:cTn>
                                  </p:par>
                                  <p:par>
                                    <p:cTn id="49" presetID="1" presetClass="entr" presetSubtype="0" fill="hold" nodeType="withEffect">
                                      <p:stCondLst>
                                        <p:cond delay="2000"/>
                                      </p:stCondLst>
                                      <p:childTnLst>
                                        <p:set>
                                          <p:cBhvr>
                                            <p:cTn id="50" dur="1" fill="hold">
                                              <p:stCondLst>
                                                <p:cond delay="0"/>
                                              </p:stCondLst>
                                            </p:cTn>
                                            <p:tgtEl>
                                              <p:spTgt spid="64"/>
                                            </p:tgtEl>
                                            <p:attrNameLst>
                                              <p:attrName>style.visibility</p:attrName>
                                            </p:attrNameLst>
                                          </p:cBhvr>
                                          <p:to>
                                            <p:strVal val="visible"/>
                                          </p:to>
                                        </p:set>
                                      </p:childTnLst>
                                    </p:cTn>
                                  </p:par>
                                  <p:par>
                                    <p:cTn id="51" presetID="35" presetClass="emph" presetSubtype="0" repeatCount="2000" fill="hold" nodeType="withEffect">
                                      <p:stCondLst>
                                        <p:cond delay="2000"/>
                                      </p:stCondLst>
                                      <p:childTnLst>
                                        <p:anim calcmode="discrete" valueType="str">
                                          <p:cBhvr>
                                            <p:cTn id="52" dur="250" fill="hold"/>
                                            <p:tgtEl>
                                              <p:spTgt spid="6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42" presetClass="path" presetSubtype="0" fill="hold" nodeType="withEffect">
                                      <p:stCondLst>
                                        <p:cond delay="0"/>
                                      </p:stCondLst>
                                      <p:childTnLst>
                                        <p:animMotion origin="layout" path="M 4.79167E-6 1.11022E-16 L -0.40795 0.00162 " pathEditMode="relative" rAng="0" ptsTypes="AA">
                                          <p:cBhvr>
                                            <p:cTn id="24" dur="1000" spd="-100000" fill="hold"/>
                                            <p:tgtEl>
                                              <p:spTgt spid="20"/>
                                            </p:tgtEl>
                                            <p:attrNameLst>
                                              <p:attrName>ppt_x</p:attrName>
                                              <p:attrName>ppt_y</p:attrName>
                                            </p:attrNameLst>
                                          </p:cBhvr>
                                          <p:rCtr x="-20404" y="69"/>
                                        </p:animMotion>
                                      </p:childTnLst>
                                    </p:cTn>
                                  </p:par>
                                  <p:par>
                                    <p:cTn id="25" presetID="1" presetClass="entr" presetSubtype="0" fill="hold" nodeType="withEffect">
                                      <p:stCondLst>
                                        <p:cond delay="500"/>
                                      </p:stCondLst>
                                      <p:childTnLst>
                                        <p:set>
                                          <p:cBhvr>
                                            <p:cTn id="26" dur="1" fill="hold">
                                              <p:stCondLst>
                                                <p:cond delay="0"/>
                                              </p:stCondLst>
                                            </p:cTn>
                                            <p:tgtEl>
                                              <p:spTgt spid="83"/>
                                            </p:tgtEl>
                                            <p:attrNameLst>
                                              <p:attrName>style.visibility</p:attrName>
                                            </p:attrNameLst>
                                          </p:cBhvr>
                                          <p:to>
                                            <p:strVal val="visible"/>
                                          </p:to>
                                        </p:set>
                                      </p:childTnLst>
                                    </p:cTn>
                                  </p:par>
                                  <p:par>
                                    <p:cTn id="27" presetID="35" presetClass="emph" presetSubtype="0" repeatCount="2000" fill="hold" nodeType="withEffect">
                                      <p:stCondLst>
                                        <p:cond delay="500"/>
                                      </p:stCondLst>
                                      <p:childTnLst>
                                        <p:anim calcmode="discrete" valueType="str">
                                          <p:cBhvr>
                                            <p:cTn id="28" dur="250" fill="hold"/>
                                            <p:tgtEl>
                                              <p:spTgt spid="83"/>
                                            </p:tgtEl>
                                            <p:attrNameLst>
                                              <p:attrName>style.visibility</p:attrName>
                                            </p:attrNameLst>
                                          </p:cBhvr>
                                          <p:tavLst>
                                            <p:tav tm="0">
                                              <p:val>
                                                <p:strVal val="hidden"/>
                                              </p:val>
                                            </p:tav>
                                            <p:tav tm="50000">
                                              <p:val>
                                                <p:strVal val="visible"/>
                                              </p:val>
                                            </p:tav>
                                          </p:tavLst>
                                        </p:anim>
                                      </p:childTnLst>
                                    </p:cTn>
                                  </p:par>
                                  <p:par>
                                    <p:cTn id="29" presetID="1" presetClass="entr" presetSubtype="0" fill="hold" nodeType="withEffect">
                                      <p:stCondLst>
                                        <p:cond delay="500"/>
                                      </p:stCondLst>
                                      <p:childTnLst>
                                        <p:set>
                                          <p:cBhvr>
                                            <p:cTn id="30" dur="1" fill="hold">
                                              <p:stCondLst>
                                                <p:cond delay="0"/>
                                              </p:stCondLst>
                                            </p:cTn>
                                            <p:tgtEl>
                                              <p:spTgt spid="28"/>
                                            </p:tgtEl>
                                            <p:attrNameLst>
                                              <p:attrName>style.visibility</p:attrName>
                                            </p:attrNameLst>
                                          </p:cBhvr>
                                          <p:to>
                                            <p:strVal val="visible"/>
                                          </p:to>
                                        </p:set>
                                      </p:childTnLst>
                                    </p:cTn>
                                  </p:par>
                                  <p:par>
                                    <p:cTn id="31" presetID="42" presetClass="path" presetSubtype="0" fill="hold" nodeType="withEffect">
                                      <p:stCondLst>
                                        <p:cond delay="500"/>
                                      </p:stCondLst>
                                      <p:childTnLst>
                                        <p:animMotion origin="layout" path="M 1.875E-6 1.48148E-6 L 1.875E-6 -0.60324 " pathEditMode="relative" rAng="0" ptsTypes="AA">
                                          <p:cBhvr>
                                            <p:cTn id="32" dur="1000" spd="-100000" fill="hold"/>
                                            <p:tgtEl>
                                              <p:spTgt spid="28"/>
                                            </p:tgtEl>
                                            <p:attrNameLst>
                                              <p:attrName>ppt_x</p:attrName>
                                              <p:attrName>ppt_y</p:attrName>
                                            </p:attrNameLst>
                                          </p:cBhvr>
                                          <p:rCtr x="0" y="-30162"/>
                                        </p:animMotion>
                                      </p:childTnLst>
                                    </p:cTn>
                                  </p:par>
                                  <p:par>
                                    <p:cTn id="33" presetID="1" presetClass="entr" presetSubtype="0" fill="hold" nodeType="withEffect">
                                      <p:stCondLst>
                                        <p:cond delay="1000"/>
                                      </p:stCondLst>
                                      <p:childTnLst>
                                        <p:set>
                                          <p:cBhvr>
                                            <p:cTn id="34" dur="1" fill="hold">
                                              <p:stCondLst>
                                                <p:cond delay="0"/>
                                              </p:stCondLst>
                                            </p:cTn>
                                            <p:tgtEl>
                                              <p:spTgt spid="52"/>
                                            </p:tgtEl>
                                            <p:attrNameLst>
                                              <p:attrName>style.visibility</p:attrName>
                                            </p:attrNameLst>
                                          </p:cBhvr>
                                          <p:to>
                                            <p:strVal val="visible"/>
                                          </p:to>
                                        </p:set>
                                      </p:childTnLst>
                                    </p:cTn>
                                  </p:par>
                                  <p:par>
                                    <p:cTn id="35" presetID="35" presetClass="emph" presetSubtype="0" repeatCount="2000" fill="hold" nodeType="withEffect">
                                      <p:stCondLst>
                                        <p:cond delay="1000"/>
                                      </p:stCondLst>
                                      <p:childTnLst>
                                        <p:anim calcmode="discrete" valueType="str">
                                          <p:cBhvr>
                                            <p:cTn id="36" dur="250" fill="hold"/>
                                            <p:tgtEl>
                                              <p:spTgt spid="52"/>
                                            </p:tgtEl>
                                            <p:attrNameLst>
                                              <p:attrName>style.visibility</p:attrName>
                                            </p:attrNameLst>
                                          </p:cBhvr>
                                          <p:tavLst>
                                            <p:tav tm="0">
                                              <p:val>
                                                <p:strVal val="hidden"/>
                                              </p:val>
                                            </p:tav>
                                            <p:tav tm="50000">
                                              <p:val>
                                                <p:strVal val="visible"/>
                                              </p:val>
                                            </p:tav>
                                          </p:tavLst>
                                        </p:anim>
                                      </p:childTnLst>
                                    </p:cTn>
                                  </p:par>
                                  <p:par>
                                    <p:cTn id="37" presetID="1" presetClass="entr" presetSubtype="0" fill="hold" nodeType="withEffect">
                                      <p:stCondLst>
                                        <p:cond delay="1000"/>
                                      </p:stCondLst>
                                      <p:childTnLst>
                                        <p:set>
                                          <p:cBhvr>
                                            <p:cTn id="38" dur="1" fill="hold">
                                              <p:stCondLst>
                                                <p:cond delay="0"/>
                                              </p:stCondLst>
                                            </p:cTn>
                                            <p:tgtEl>
                                              <p:spTgt spid="44"/>
                                            </p:tgtEl>
                                            <p:attrNameLst>
                                              <p:attrName>style.visibility</p:attrName>
                                            </p:attrNameLst>
                                          </p:cBhvr>
                                          <p:to>
                                            <p:strVal val="visible"/>
                                          </p:to>
                                        </p:set>
                                      </p:childTnLst>
                                    </p:cTn>
                                  </p:par>
                                  <p:par>
                                    <p:cTn id="39" presetID="42" presetClass="path" presetSubtype="0" fill="hold" nodeType="withEffect">
                                      <p:stCondLst>
                                        <p:cond delay="1000"/>
                                      </p:stCondLst>
                                      <p:childTnLst>
                                        <p:animMotion origin="layout" path="M 1.25E-6 1.11022E-16 L 1.25E-6 0.65347 " pathEditMode="relative" rAng="0" ptsTypes="AA">
                                          <p:cBhvr>
                                            <p:cTn id="40" dur="1000" spd="-100000" fill="hold"/>
                                            <p:tgtEl>
                                              <p:spTgt spid="44"/>
                                            </p:tgtEl>
                                            <p:attrNameLst>
                                              <p:attrName>ppt_x</p:attrName>
                                              <p:attrName>ppt_y</p:attrName>
                                            </p:attrNameLst>
                                          </p:cBhvr>
                                          <p:rCtr x="0" y="32662"/>
                                        </p:animMotion>
                                      </p:childTnLst>
                                    </p:cTn>
                                  </p:par>
                                  <p:par>
                                    <p:cTn id="41" presetID="1" presetClass="entr" presetSubtype="0" fill="hold" nodeType="withEffect">
                                      <p:stCondLst>
                                        <p:cond delay="1500"/>
                                      </p:stCondLst>
                                      <p:childTnLst>
                                        <p:set>
                                          <p:cBhvr>
                                            <p:cTn id="42" dur="1" fill="hold">
                                              <p:stCondLst>
                                                <p:cond delay="0"/>
                                              </p:stCondLst>
                                            </p:cTn>
                                            <p:tgtEl>
                                              <p:spTgt spid="75"/>
                                            </p:tgtEl>
                                            <p:attrNameLst>
                                              <p:attrName>style.visibility</p:attrName>
                                            </p:attrNameLst>
                                          </p:cBhvr>
                                          <p:to>
                                            <p:strVal val="visible"/>
                                          </p:to>
                                        </p:set>
                                      </p:childTnLst>
                                    </p:cTn>
                                  </p:par>
                                  <p:par>
                                    <p:cTn id="43" presetID="35" presetClass="emph" presetSubtype="0" repeatCount="2000" fill="hold" nodeType="withEffect">
                                      <p:stCondLst>
                                        <p:cond delay="1500"/>
                                      </p:stCondLst>
                                      <p:childTnLst>
                                        <p:anim calcmode="discrete" valueType="str">
                                          <p:cBhvr>
                                            <p:cTn id="44" dur="250" fill="hold"/>
                                            <p:tgtEl>
                                              <p:spTgt spid="75"/>
                                            </p:tgtEl>
                                            <p:attrNameLst>
                                              <p:attrName>style.visibility</p:attrName>
                                            </p:attrNameLst>
                                          </p:cBhvr>
                                          <p:tavLst>
                                            <p:tav tm="0">
                                              <p:val>
                                                <p:strVal val="hidden"/>
                                              </p:val>
                                            </p:tav>
                                            <p:tav tm="50000">
                                              <p:val>
                                                <p:strVal val="visible"/>
                                              </p:val>
                                            </p:tav>
                                          </p:tavLst>
                                        </p:anim>
                                      </p:childTnLst>
                                    </p:cTn>
                                  </p:par>
                                  <p:par>
                                    <p:cTn id="45" presetID="1" presetClass="entr" presetSubtype="0" fill="hold" nodeType="withEffect">
                                      <p:stCondLst>
                                        <p:cond delay="1500"/>
                                      </p:stCondLst>
                                      <p:childTnLst>
                                        <p:set>
                                          <p:cBhvr>
                                            <p:cTn id="46" dur="1" fill="hold">
                                              <p:stCondLst>
                                                <p:cond delay="0"/>
                                              </p:stCondLst>
                                            </p:cTn>
                                            <p:tgtEl>
                                              <p:spTgt spid="36"/>
                                            </p:tgtEl>
                                            <p:attrNameLst>
                                              <p:attrName>style.visibility</p:attrName>
                                            </p:attrNameLst>
                                          </p:cBhvr>
                                          <p:to>
                                            <p:strVal val="visible"/>
                                          </p:to>
                                        </p:set>
                                      </p:childTnLst>
                                    </p:cTn>
                                  </p:par>
                                  <p:par>
                                    <p:cTn id="47" presetID="42" presetClass="path" presetSubtype="0" fill="hold" nodeType="withEffect">
                                      <p:stCondLst>
                                        <p:cond delay="1500"/>
                                      </p:stCondLst>
                                      <p:childTnLst>
                                        <p:animMotion origin="layout" path="M -4.58333E-6 1.48148E-6 L 0.43464 0.00139 " pathEditMode="relative" rAng="0" ptsTypes="AA">
                                          <p:cBhvr>
                                            <p:cTn id="48" dur="1000" spd="-100000" fill="hold"/>
                                            <p:tgtEl>
                                              <p:spTgt spid="36"/>
                                            </p:tgtEl>
                                            <p:attrNameLst>
                                              <p:attrName>ppt_x</p:attrName>
                                              <p:attrName>ppt_y</p:attrName>
                                            </p:attrNameLst>
                                          </p:cBhvr>
                                          <p:rCtr x="21732" y="69"/>
                                        </p:animMotion>
                                      </p:childTnLst>
                                    </p:cTn>
                                  </p:par>
                                  <p:par>
                                    <p:cTn id="49" presetID="1" presetClass="entr" presetSubtype="0" fill="hold" nodeType="withEffect">
                                      <p:stCondLst>
                                        <p:cond delay="2000"/>
                                      </p:stCondLst>
                                      <p:childTnLst>
                                        <p:set>
                                          <p:cBhvr>
                                            <p:cTn id="50" dur="1" fill="hold">
                                              <p:stCondLst>
                                                <p:cond delay="0"/>
                                              </p:stCondLst>
                                            </p:cTn>
                                            <p:tgtEl>
                                              <p:spTgt spid="64"/>
                                            </p:tgtEl>
                                            <p:attrNameLst>
                                              <p:attrName>style.visibility</p:attrName>
                                            </p:attrNameLst>
                                          </p:cBhvr>
                                          <p:to>
                                            <p:strVal val="visible"/>
                                          </p:to>
                                        </p:set>
                                      </p:childTnLst>
                                    </p:cTn>
                                  </p:par>
                                  <p:par>
                                    <p:cTn id="51" presetID="35" presetClass="emph" presetSubtype="0" repeatCount="2000" fill="hold" nodeType="withEffect">
                                      <p:stCondLst>
                                        <p:cond delay="2000"/>
                                      </p:stCondLst>
                                      <p:childTnLst>
                                        <p:anim calcmode="discrete" valueType="str">
                                          <p:cBhvr>
                                            <p:cTn id="52" dur="250" fill="hold"/>
                                            <p:tgtEl>
                                              <p:spTgt spid="6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sp>
        <p:nvSpPr>
          <p:cNvPr id="20" name="矩形 6"/>
          <p:cNvSpPr/>
          <p:nvPr/>
        </p:nvSpPr>
        <p:spPr bwMode="auto">
          <a:xfrm>
            <a:off x="859206" y="1124318"/>
            <a:ext cx="2513012" cy="2143868"/>
          </a:xfrm>
          <a:custGeom>
            <a:avLst/>
            <a:gdLst>
              <a:gd name="T0" fmla="*/ 0 w 3209366"/>
              <a:gd name="T1" fmla="*/ 0 h 2322286"/>
              <a:gd name="T2" fmla="*/ 1966702 w 3209366"/>
              <a:gd name="T3" fmla="*/ 130654 h 2322286"/>
              <a:gd name="T4" fmla="*/ 1967750 w 3209366"/>
              <a:gd name="T5" fmla="*/ 2075947 h 2322286"/>
              <a:gd name="T6" fmla="*/ 0 w 3209366"/>
              <a:gd name="T7" fmla="*/ 2322738 h 2322286"/>
              <a:gd name="T8" fmla="*/ 0 w 3209366"/>
              <a:gd name="T9" fmla="*/ 0 h 2322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09366" h="2322286">
                <a:moveTo>
                  <a:pt x="0" y="0"/>
                </a:moveTo>
                <a:lnTo>
                  <a:pt x="3207657" y="130628"/>
                </a:lnTo>
                <a:cubicBezTo>
                  <a:pt x="3208227" y="778933"/>
                  <a:pt x="3208796" y="1427238"/>
                  <a:pt x="3209366" y="2075543"/>
                </a:cubicBezTo>
                <a:lnTo>
                  <a:pt x="0" y="2322286"/>
                </a:lnTo>
                <a:lnTo>
                  <a:pt x="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25400" cap="flat" cmpd="sng">
            <a:solidFill>
              <a:schemeClr val="bg1"/>
            </a:solidFill>
            <a:miter lim="800000"/>
          </a:ln>
          <a:effectLst>
            <a:outerShdw blurRad="63500" sx="102000" sy="102000" algn="ctr" rotWithShape="0">
              <a:prstClr val="black">
                <a:alpha val="40000"/>
              </a:prstClr>
            </a:outerShdw>
          </a:effectLst>
        </p:spPr>
        <p:txBody>
          <a:bodyPr anchor="ctr"/>
          <a:lstStyle/>
          <a:p>
            <a:endParaRPr lang="zh-CN" altLang="en-US"/>
          </a:p>
        </p:txBody>
      </p:sp>
      <p:sp>
        <p:nvSpPr>
          <p:cNvPr id="21" name="矩形 6"/>
          <p:cNvSpPr/>
          <p:nvPr/>
        </p:nvSpPr>
        <p:spPr bwMode="auto">
          <a:xfrm>
            <a:off x="2542319" y="1124318"/>
            <a:ext cx="2511425" cy="2143868"/>
          </a:xfrm>
          <a:custGeom>
            <a:avLst/>
            <a:gdLst>
              <a:gd name="T0" fmla="*/ 0 w 3209366"/>
              <a:gd name="T1" fmla="*/ 0 h 2322286"/>
              <a:gd name="T2" fmla="*/ 1964219 w 3209366"/>
              <a:gd name="T3" fmla="*/ 130654 h 2322286"/>
              <a:gd name="T4" fmla="*/ 1965265 w 3209366"/>
              <a:gd name="T5" fmla="*/ 2075947 h 2322286"/>
              <a:gd name="T6" fmla="*/ 0 w 3209366"/>
              <a:gd name="T7" fmla="*/ 2322738 h 2322286"/>
              <a:gd name="T8" fmla="*/ 0 w 3209366"/>
              <a:gd name="T9" fmla="*/ 0 h 2322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09366" h="2322286">
                <a:moveTo>
                  <a:pt x="0" y="0"/>
                </a:moveTo>
                <a:lnTo>
                  <a:pt x="3207657" y="130628"/>
                </a:lnTo>
                <a:cubicBezTo>
                  <a:pt x="3208227" y="778933"/>
                  <a:pt x="3208796" y="1427238"/>
                  <a:pt x="3209366" y="2075543"/>
                </a:cubicBezTo>
                <a:lnTo>
                  <a:pt x="0" y="2322286"/>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solidFill>
              <a:schemeClr val="bg1"/>
            </a:solidFill>
            <a:miter lim="800000"/>
          </a:ln>
          <a:effectLst>
            <a:outerShdw blurRad="63500" sx="102000" sy="102000" algn="ctr" rotWithShape="0">
              <a:prstClr val="black">
                <a:alpha val="40000"/>
              </a:prstClr>
            </a:outerShdw>
          </a:effectLst>
        </p:spPr>
        <p:txBody>
          <a:bodyPr anchor="ctr"/>
          <a:lstStyle/>
          <a:p>
            <a:endParaRPr lang="zh-CN" altLang="en-US"/>
          </a:p>
        </p:txBody>
      </p:sp>
      <p:sp>
        <p:nvSpPr>
          <p:cNvPr id="22" name="矩形 6"/>
          <p:cNvSpPr/>
          <p:nvPr/>
        </p:nvSpPr>
        <p:spPr bwMode="auto">
          <a:xfrm>
            <a:off x="4223845" y="1124318"/>
            <a:ext cx="2513013" cy="2143868"/>
          </a:xfrm>
          <a:custGeom>
            <a:avLst/>
            <a:gdLst>
              <a:gd name="T0" fmla="*/ 0 w 3209366"/>
              <a:gd name="T1" fmla="*/ 0 h 2322286"/>
              <a:gd name="T2" fmla="*/ 1966704 w 3209366"/>
              <a:gd name="T3" fmla="*/ 130654 h 2322286"/>
              <a:gd name="T4" fmla="*/ 1967751 w 3209366"/>
              <a:gd name="T5" fmla="*/ 2075947 h 2322286"/>
              <a:gd name="T6" fmla="*/ 0 w 3209366"/>
              <a:gd name="T7" fmla="*/ 2322738 h 2322286"/>
              <a:gd name="T8" fmla="*/ 0 w 3209366"/>
              <a:gd name="T9" fmla="*/ 0 h 2322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09366" h="2322286">
                <a:moveTo>
                  <a:pt x="0" y="0"/>
                </a:moveTo>
                <a:lnTo>
                  <a:pt x="3207657" y="130628"/>
                </a:lnTo>
                <a:cubicBezTo>
                  <a:pt x="3208227" y="778933"/>
                  <a:pt x="3208796" y="1427238"/>
                  <a:pt x="3209366" y="2075543"/>
                </a:cubicBezTo>
                <a:lnTo>
                  <a:pt x="0" y="2322286"/>
                </a:ln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25400" cap="flat" cmpd="sng">
            <a:solidFill>
              <a:schemeClr val="bg1"/>
            </a:solidFill>
            <a:miter lim="800000"/>
          </a:ln>
          <a:effectLst>
            <a:outerShdw blurRad="63500" sx="102000" sy="102000" algn="ctr" rotWithShape="0">
              <a:prstClr val="black">
                <a:alpha val="40000"/>
              </a:prstClr>
            </a:outerShdw>
          </a:effectLst>
        </p:spPr>
        <p:txBody>
          <a:bodyPr anchor="ctr"/>
          <a:lstStyle/>
          <a:p>
            <a:endParaRPr lang="zh-CN" altLang="en-US"/>
          </a:p>
        </p:txBody>
      </p:sp>
      <p:sp>
        <p:nvSpPr>
          <p:cNvPr id="23" name="矩形 6"/>
          <p:cNvSpPr/>
          <p:nvPr/>
        </p:nvSpPr>
        <p:spPr bwMode="auto">
          <a:xfrm>
            <a:off x="5906960" y="1124318"/>
            <a:ext cx="2513012" cy="2143868"/>
          </a:xfrm>
          <a:custGeom>
            <a:avLst/>
            <a:gdLst>
              <a:gd name="T0" fmla="*/ 0 w 3209366"/>
              <a:gd name="T1" fmla="*/ 0 h 2322286"/>
              <a:gd name="T2" fmla="*/ 1966702 w 3209366"/>
              <a:gd name="T3" fmla="*/ 130654 h 2322286"/>
              <a:gd name="T4" fmla="*/ 1967750 w 3209366"/>
              <a:gd name="T5" fmla="*/ 2075947 h 2322286"/>
              <a:gd name="T6" fmla="*/ 0 w 3209366"/>
              <a:gd name="T7" fmla="*/ 2322738 h 2322286"/>
              <a:gd name="T8" fmla="*/ 0 w 3209366"/>
              <a:gd name="T9" fmla="*/ 0 h 2322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09366" h="2322286">
                <a:moveTo>
                  <a:pt x="0" y="0"/>
                </a:moveTo>
                <a:lnTo>
                  <a:pt x="3207657" y="130628"/>
                </a:lnTo>
                <a:cubicBezTo>
                  <a:pt x="3208227" y="778933"/>
                  <a:pt x="3208796" y="1427238"/>
                  <a:pt x="3209366" y="2075543"/>
                </a:cubicBezTo>
                <a:lnTo>
                  <a:pt x="0" y="2322286"/>
                </a:lnTo>
                <a:lnTo>
                  <a:pt x="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25400" cap="flat" cmpd="sng">
            <a:solidFill>
              <a:schemeClr val="bg1"/>
            </a:solidFill>
            <a:miter lim="800000"/>
          </a:ln>
          <a:effectLst>
            <a:outerShdw blurRad="63500" sx="102000" sy="102000" algn="ctr" rotWithShape="0">
              <a:prstClr val="black">
                <a:alpha val="40000"/>
              </a:prstClr>
            </a:outerShdw>
          </a:effectLst>
        </p:spPr>
        <p:txBody>
          <a:bodyPr anchor="ctr"/>
          <a:lstStyle/>
          <a:p>
            <a:endParaRPr lang="zh-CN" altLang="en-US"/>
          </a:p>
        </p:txBody>
      </p:sp>
      <p:sp>
        <p:nvSpPr>
          <p:cNvPr id="24" name="文本框 7"/>
          <p:cNvSpPr txBox="1">
            <a:spLocks noChangeArrowheads="1"/>
          </p:cNvSpPr>
          <p:nvPr/>
        </p:nvSpPr>
        <p:spPr bwMode="auto">
          <a:xfrm>
            <a:off x="785930" y="3681978"/>
            <a:ext cx="172946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400" dirty="0" smtClean="0">
                <a:solidFill>
                  <a:schemeClr val="tx1">
                    <a:lumMod val="75000"/>
                    <a:lumOff val="25000"/>
                  </a:schemeClr>
                </a:solidFill>
                <a:latin typeface="微软雅黑" panose="020B0503020204020204" charset="-122"/>
              </a:rPr>
              <a:t>添加文本信息</a:t>
            </a:r>
            <a:endParaRPr lang="en-US" altLang="zh-CN" sz="1400" dirty="0" smtClean="0">
              <a:solidFill>
                <a:schemeClr val="tx1">
                  <a:lumMod val="75000"/>
                  <a:lumOff val="25000"/>
                </a:schemeClr>
              </a:solidFill>
              <a:latin typeface="微软雅黑" panose="020B0503020204020204" charset="-122"/>
            </a:endParaRPr>
          </a:p>
          <a:p>
            <a:pPr algn="ctr">
              <a:lnSpc>
                <a:spcPct val="150000"/>
              </a:lnSpc>
              <a:spcBef>
                <a:spcPts val="300"/>
              </a:spcBef>
            </a:pPr>
            <a:r>
              <a:rPr lang="zh-CN" altLang="en-US" sz="1200" dirty="0" smtClean="0">
                <a:solidFill>
                  <a:schemeClr val="tx1">
                    <a:lumMod val="75000"/>
                    <a:lumOff val="25000"/>
                  </a:schemeClr>
                </a:solidFill>
                <a:latin typeface="微软雅黑" panose="020B0503020204020204" charset="-122"/>
              </a:rPr>
              <a:t>添加</a:t>
            </a:r>
            <a:r>
              <a:rPr lang="zh-CN" altLang="en-US" sz="1200" dirty="0">
                <a:solidFill>
                  <a:schemeClr val="tx1">
                    <a:lumMod val="75000"/>
                    <a:lumOff val="25000"/>
                  </a:schemeClr>
                </a:solidFill>
                <a:latin typeface="微软雅黑" panose="020B0503020204020204" charset="-122"/>
              </a:rPr>
              <a:t>对图片的说明</a:t>
            </a:r>
            <a:r>
              <a:rPr lang="zh-CN" altLang="en-US" sz="1200" dirty="0" smtClean="0">
                <a:solidFill>
                  <a:schemeClr val="tx1">
                    <a:lumMod val="75000"/>
                    <a:lumOff val="25000"/>
                  </a:schemeClr>
                </a:solidFill>
                <a:latin typeface="微软雅黑" panose="020B0503020204020204" charset="-122"/>
              </a:rPr>
              <a:t>文字添加</a:t>
            </a:r>
            <a:r>
              <a:rPr lang="zh-CN" altLang="en-US" sz="1200" dirty="0">
                <a:solidFill>
                  <a:schemeClr val="tx1">
                    <a:lumMod val="75000"/>
                    <a:lumOff val="25000"/>
                  </a:schemeClr>
                </a:solidFill>
                <a:latin typeface="微软雅黑" panose="020B0503020204020204" charset="-122"/>
              </a:rPr>
              <a:t>对图片的</a:t>
            </a:r>
            <a:r>
              <a:rPr lang="zh-CN" altLang="en-US" sz="1200" dirty="0" smtClean="0">
                <a:solidFill>
                  <a:schemeClr val="tx1">
                    <a:lumMod val="75000"/>
                    <a:lumOff val="25000"/>
                  </a:schemeClr>
                </a:solidFill>
                <a:latin typeface="微软雅黑" panose="020B0503020204020204" charset="-122"/>
              </a:rPr>
              <a:t>说明文字</a:t>
            </a:r>
            <a:endParaRPr lang="zh-CN" altLang="en-US" sz="1200" dirty="0">
              <a:solidFill>
                <a:schemeClr val="tx1">
                  <a:lumMod val="75000"/>
                  <a:lumOff val="25000"/>
                </a:schemeClr>
              </a:solidFill>
              <a:latin typeface="微软雅黑" panose="020B0503020204020204" charset="-122"/>
            </a:endParaRPr>
          </a:p>
        </p:txBody>
      </p:sp>
      <p:sp>
        <p:nvSpPr>
          <p:cNvPr id="25" name="文本框 7"/>
          <p:cNvSpPr txBox="1">
            <a:spLocks noChangeArrowheads="1"/>
          </p:cNvSpPr>
          <p:nvPr/>
        </p:nvSpPr>
        <p:spPr bwMode="auto">
          <a:xfrm>
            <a:off x="2706143" y="3681978"/>
            <a:ext cx="172946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400" dirty="0" smtClean="0">
                <a:solidFill>
                  <a:schemeClr val="tx1">
                    <a:lumMod val="75000"/>
                    <a:lumOff val="25000"/>
                  </a:schemeClr>
                </a:solidFill>
                <a:latin typeface="微软雅黑" panose="020B0503020204020204" charset="-122"/>
              </a:rPr>
              <a:t>添加文本信息</a:t>
            </a:r>
            <a:endParaRPr lang="en-US" altLang="zh-CN" sz="1400" dirty="0" smtClean="0">
              <a:solidFill>
                <a:schemeClr val="tx1">
                  <a:lumMod val="75000"/>
                  <a:lumOff val="25000"/>
                </a:schemeClr>
              </a:solidFill>
              <a:latin typeface="微软雅黑" panose="020B0503020204020204" charset="-122"/>
            </a:endParaRPr>
          </a:p>
          <a:p>
            <a:pPr algn="ctr">
              <a:lnSpc>
                <a:spcPct val="150000"/>
              </a:lnSpc>
              <a:spcBef>
                <a:spcPts val="300"/>
              </a:spcBef>
            </a:pPr>
            <a:r>
              <a:rPr lang="zh-CN" altLang="en-US" sz="1200" dirty="0" smtClean="0">
                <a:solidFill>
                  <a:schemeClr val="tx1">
                    <a:lumMod val="75000"/>
                    <a:lumOff val="25000"/>
                  </a:schemeClr>
                </a:solidFill>
                <a:latin typeface="微软雅黑" panose="020B0503020204020204" charset="-122"/>
              </a:rPr>
              <a:t>添加</a:t>
            </a:r>
            <a:r>
              <a:rPr lang="zh-CN" altLang="en-US" sz="1200" dirty="0">
                <a:solidFill>
                  <a:schemeClr val="tx1">
                    <a:lumMod val="75000"/>
                    <a:lumOff val="25000"/>
                  </a:schemeClr>
                </a:solidFill>
                <a:latin typeface="微软雅黑" panose="020B0503020204020204" charset="-122"/>
              </a:rPr>
              <a:t>对图片的说明</a:t>
            </a:r>
            <a:r>
              <a:rPr lang="zh-CN" altLang="en-US" sz="1200" dirty="0" smtClean="0">
                <a:solidFill>
                  <a:schemeClr val="tx1">
                    <a:lumMod val="75000"/>
                    <a:lumOff val="25000"/>
                  </a:schemeClr>
                </a:solidFill>
                <a:latin typeface="微软雅黑" panose="020B0503020204020204" charset="-122"/>
              </a:rPr>
              <a:t>文字添加</a:t>
            </a:r>
            <a:r>
              <a:rPr lang="zh-CN" altLang="en-US" sz="1200" dirty="0">
                <a:solidFill>
                  <a:schemeClr val="tx1">
                    <a:lumMod val="75000"/>
                    <a:lumOff val="25000"/>
                  </a:schemeClr>
                </a:solidFill>
                <a:latin typeface="微软雅黑" panose="020B0503020204020204" charset="-122"/>
              </a:rPr>
              <a:t>对图片的</a:t>
            </a:r>
            <a:r>
              <a:rPr lang="zh-CN" altLang="en-US" sz="1200" dirty="0" smtClean="0">
                <a:solidFill>
                  <a:schemeClr val="tx1">
                    <a:lumMod val="75000"/>
                    <a:lumOff val="25000"/>
                  </a:schemeClr>
                </a:solidFill>
                <a:latin typeface="微软雅黑" panose="020B0503020204020204" charset="-122"/>
              </a:rPr>
              <a:t>说明文字</a:t>
            </a:r>
            <a:endParaRPr lang="zh-CN" altLang="en-US" sz="1200" dirty="0">
              <a:solidFill>
                <a:schemeClr val="tx1">
                  <a:lumMod val="75000"/>
                  <a:lumOff val="25000"/>
                </a:schemeClr>
              </a:solidFill>
              <a:latin typeface="微软雅黑" panose="020B0503020204020204" charset="-122"/>
            </a:endParaRPr>
          </a:p>
        </p:txBody>
      </p:sp>
      <p:sp>
        <p:nvSpPr>
          <p:cNvPr id="26" name="文本框 7"/>
          <p:cNvSpPr txBox="1">
            <a:spLocks noChangeArrowheads="1"/>
          </p:cNvSpPr>
          <p:nvPr/>
        </p:nvSpPr>
        <p:spPr bwMode="auto">
          <a:xfrm>
            <a:off x="4626356" y="3681978"/>
            <a:ext cx="172946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400" dirty="0" smtClean="0">
                <a:solidFill>
                  <a:schemeClr val="tx1">
                    <a:lumMod val="75000"/>
                    <a:lumOff val="25000"/>
                  </a:schemeClr>
                </a:solidFill>
                <a:latin typeface="微软雅黑" panose="020B0503020204020204" charset="-122"/>
              </a:rPr>
              <a:t>添加文本信息</a:t>
            </a:r>
            <a:endParaRPr lang="en-US" altLang="zh-CN" sz="1400" dirty="0" smtClean="0">
              <a:solidFill>
                <a:schemeClr val="tx1">
                  <a:lumMod val="75000"/>
                  <a:lumOff val="25000"/>
                </a:schemeClr>
              </a:solidFill>
              <a:latin typeface="微软雅黑" panose="020B0503020204020204" charset="-122"/>
            </a:endParaRPr>
          </a:p>
          <a:p>
            <a:pPr algn="ctr">
              <a:lnSpc>
                <a:spcPct val="150000"/>
              </a:lnSpc>
              <a:spcBef>
                <a:spcPts val="300"/>
              </a:spcBef>
            </a:pPr>
            <a:r>
              <a:rPr lang="zh-CN" altLang="en-US" sz="1200" dirty="0" smtClean="0">
                <a:solidFill>
                  <a:schemeClr val="tx1">
                    <a:lumMod val="75000"/>
                    <a:lumOff val="25000"/>
                  </a:schemeClr>
                </a:solidFill>
                <a:latin typeface="微软雅黑" panose="020B0503020204020204" charset="-122"/>
              </a:rPr>
              <a:t>添加</a:t>
            </a:r>
            <a:r>
              <a:rPr lang="zh-CN" altLang="en-US" sz="1200" dirty="0">
                <a:solidFill>
                  <a:schemeClr val="tx1">
                    <a:lumMod val="75000"/>
                    <a:lumOff val="25000"/>
                  </a:schemeClr>
                </a:solidFill>
                <a:latin typeface="微软雅黑" panose="020B0503020204020204" charset="-122"/>
              </a:rPr>
              <a:t>对图片的说明</a:t>
            </a:r>
            <a:r>
              <a:rPr lang="zh-CN" altLang="en-US" sz="1200" dirty="0" smtClean="0">
                <a:solidFill>
                  <a:schemeClr val="tx1">
                    <a:lumMod val="75000"/>
                    <a:lumOff val="25000"/>
                  </a:schemeClr>
                </a:solidFill>
                <a:latin typeface="微软雅黑" panose="020B0503020204020204" charset="-122"/>
              </a:rPr>
              <a:t>文字添加</a:t>
            </a:r>
            <a:r>
              <a:rPr lang="zh-CN" altLang="en-US" sz="1200" dirty="0">
                <a:solidFill>
                  <a:schemeClr val="tx1">
                    <a:lumMod val="75000"/>
                    <a:lumOff val="25000"/>
                  </a:schemeClr>
                </a:solidFill>
                <a:latin typeface="微软雅黑" panose="020B0503020204020204" charset="-122"/>
              </a:rPr>
              <a:t>对图片的</a:t>
            </a:r>
            <a:r>
              <a:rPr lang="zh-CN" altLang="en-US" sz="1200" dirty="0" smtClean="0">
                <a:solidFill>
                  <a:schemeClr val="tx1">
                    <a:lumMod val="75000"/>
                    <a:lumOff val="25000"/>
                  </a:schemeClr>
                </a:solidFill>
                <a:latin typeface="微软雅黑" panose="020B0503020204020204" charset="-122"/>
              </a:rPr>
              <a:t>说明文字</a:t>
            </a:r>
            <a:endParaRPr lang="zh-CN" altLang="en-US" sz="1200" dirty="0">
              <a:solidFill>
                <a:schemeClr val="tx1">
                  <a:lumMod val="75000"/>
                  <a:lumOff val="25000"/>
                </a:schemeClr>
              </a:solidFill>
              <a:latin typeface="微软雅黑" panose="020B0503020204020204" charset="-122"/>
            </a:endParaRPr>
          </a:p>
        </p:txBody>
      </p:sp>
      <p:sp>
        <p:nvSpPr>
          <p:cNvPr id="27" name="文本框 7"/>
          <p:cNvSpPr txBox="1">
            <a:spLocks noChangeArrowheads="1"/>
          </p:cNvSpPr>
          <p:nvPr/>
        </p:nvSpPr>
        <p:spPr bwMode="auto">
          <a:xfrm>
            <a:off x="6546570" y="3681978"/>
            <a:ext cx="172946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ctr" eaLnBrk="1" hangingPunct="1"/>
            <a:r>
              <a:rPr lang="zh-CN" altLang="en-US" sz="1400" dirty="0" smtClean="0">
                <a:solidFill>
                  <a:schemeClr val="tx1">
                    <a:lumMod val="75000"/>
                    <a:lumOff val="25000"/>
                  </a:schemeClr>
                </a:solidFill>
                <a:latin typeface="微软雅黑" panose="020B0503020204020204" charset="-122"/>
              </a:rPr>
              <a:t>添加文本信息</a:t>
            </a:r>
            <a:endParaRPr lang="en-US" altLang="zh-CN" sz="1400" dirty="0" smtClean="0">
              <a:solidFill>
                <a:schemeClr val="tx1">
                  <a:lumMod val="75000"/>
                  <a:lumOff val="25000"/>
                </a:schemeClr>
              </a:solidFill>
              <a:latin typeface="微软雅黑" panose="020B0503020204020204" charset="-122"/>
            </a:endParaRPr>
          </a:p>
          <a:p>
            <a:pPr algn="ctr">
              <a:lnSpc>
                <a:spcPct val="150000"/>
              </a:lnSpc>
              <a:spcBef>
                <a:spcPts val="300"/>
              </a:spcBef>
            </a:pPr>
            <a:r>
              <a:rPr lang="zh-CN" altLang="en-US" sz="1200" dirty="0" smtClean="0">
                <a:solidFill>
                  <a:schemeClr val="tx1">
                    <a:lumMod val="75000"/>
                    <a:lumOff val="25000"/>
                  </a:schemeClr>
                </a:solidFill>
                <a:latin typeface="微软雅黑" panose="020B0503020204020204" charset="-122"/>
              </a:rPr>
              <a:t>添加</a:t>
            </a:r>
            <a:r>
              <a:rPr lang="zh-CN" altLang="en-US" sz="1200" dirty="0">
                <a:solidFill>
                  <a:schemeClr val="tx1">
                    <a:lumMod val="75000"/>
                    <a:lumOff val="25000"/>
                  </a:schemeClr>
                </a:solidFill>
                <a:latin typeface="微软雅黑" panose="020B0503020204020204" charset="-122"/>
              </a:rPr>
              <a:t>对图片的说明</a:t>
            </a:r>
            <a:r>
              <a:rPr lang="zh-CN" altLang="en-US" sz="1200" dirty="0" smtClean="0">
                <a:solidFill>
                  <a:schemeClr val="tx1">
                    <a:lumMod val="75000"/>
                    <a:lumOff val="25000"/>
                  </a:schemeClr>
                </a:solidFill>
                <a:latin typeface="微软雅黑" panose="020B0503020204020204" charset="-122"/>
              </a:rPr>
              <a:t>文字添加</a:t>
            </a:r>
            <a:r>
              <a:rPr lang="zh-CN" altLang="en-US" sz="1200" dirty="0">
                <a:solidFill>
                  <a:schemeClr val="tx1">
                    <a:lumMod val="75000"/>
                    <a:lumOff val="25000"/>
                  </a:schemeClr>
                </a:solidFill>
                <a:latin typeface="微软雅黑" panose="020B0503020204020204" charset="-122"/>
              </a:rPr>
              <a:t>对图片的</a:t>
            </a:r>
            <a:r>
              <a:rPr lang="zh-CN" altLang="en-US" sz="1200" dirty="0" smtClean="0">
                <a:solidFill>
                  <a:schemeClr val="tx1">
                    <a:lumMod val="75000"/>
                    <a:lumOff val="25000"/>
                  </a:schemeClr>
                </a:solidFill>
                <a:latin typeface="微软雅黑" panose="020B0503020204020204" charset="-122"/>
              </a:rPr>
              <a:t>说明文字</a:t>
            </a:r>
            <a:endParaRPr lang="zh-CN" altLang="en-US" sz="1200" dirty="0">
              <a:solidFill>
                <a:schemeClr val="tx1">
                  <a:lumMod val="75000"/>
                  <a:lumOff val="25000"/>
                </a:schemeClr>
              </a:solidFill>
              <a:latin typeface="微软雅黑" panose="020B0503020204020204" charset="-122"/>
            </a:endParaRPr>
          </a:p>
        </p:txBody>
      </p:sp>
    </p:spTree>
    <p:extLst>
      <p:ext uri="{BB962C8B-B14F-4D97-AF65-F5344CB8AC3E}">
        <p14:creationId xmlns:p14="http://schemas.microsoft.com/office/powerpoint/2010/main" val="212989830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1+#ppt_w/2"/>
                                          </p:val>
                                        </p:tav>
                                        <p:tav tm="100000">
                                          <p:val>
                                            <p:strVal val="#ppt_x"/>
                                          </p:val>
                                        </p:tav>
                                      </p:tavLst>
                                    </p:anim>
                                    <p:anim calcmode="lin" valueType="num">
                                      <p:cBhvr additive="base">
                                        <p:cTn id="25" dur="500" fill="hold"/>
                                        <p:tgtEl>
                                          <p:spTgt spid="2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2"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1+#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2"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1+#ppt_w/2"/>
                                          </p:val>
                                        </p:tav>
                                        <p:tav tm="100000">
                                          <p:val>
                                            <p:strVal val="#ppt_x"/>
                                          </p:val>
                                        </p:tav>
                                      </p:tavLst>
                                    </p:anim>
                                    <p:anim calcmode="lin" valueType="num">
                                      <p:cBhvr additive="base">
                                        <p:cTn id="40" dur="500" fill="hold"/>
                                        <p:tgtEl>
                                          <p:spTgt spid="23"/>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2" presetClass="entr" presetSubtype="1"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up)">
                                      <p:cBhvr>
                                        <p:cTn id="44" dur="500"/>
                                        <p:tgtEl>
                                          <p:spTgt spid="24"/>
                                        </p:tgtEl>
                                      </p:cBhvr>
                                    </p:animEffect>
                                  </p:childTnLst>
                                </p:cTn>
                              </p:par>
                            </p:childTnLst>
                          </p:cTn>
                        </p:par>
                        <p:par>
                          <p:cTn id="45" fill="hold">
                            <p:stCondLst>
                              <p:cond delay="4500"/>
                            </p:stCondLst>
                            <p:childTnLst>
                              <p:par>
                                <p:cTn id="46" presetID="22" presetClass="entr" presetSubtype="1"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up)">
                                      <p:cBhvr>
                                        <p:cTn id="48" dur="500"/>
                                        <p:tgtEl>
                                          <p:spTgt spid="25"/>
                                        </p:tgtEl>
                                      </p:cBhvr>
                                    </p:animEffect>
                                  </p:childTnLst>
                                </p:cTn>
                              </p:par>
                            </p:childTnLst>
                          </p:cTn>
                        </p:par>
                        <p:par>
                          <p:cTn id="49" fill="hold">
                            <p:stCondLst>
                              <p:cond delay="5000"/>
                            </p:stCondLst>
                            <p:childTnLst>
                              <p:par>
                                <p:cTn id="50" presetID="22" presetClass="entr" presetSubtype="1"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up)">
                                      <p:cBhvr>
                                        <p:cTn id="52" dur="500"/>
                                        <p:tgtEl>
                                          <p:spTgt spid="26"/>
                                        </p:tgtEl>
                                      </p:cBhvr>
                                    </p:animEffect>
                                  </p:childTnLst>
                                </p:cTn>
                              </p:par>
                            </p:childTnLst>
                          </p:cTn>
                        </p:par>
                        <p:par>
                          <p:cTn id="53" fill="hold">
                            <p:stCondLst>
                              <p:cond delay="5500"/>
                            </p:stCondLst>
                            <p:childTnLst>
                              <p:par>
                                <p:cTn id="54" presetID="22" presetClass="entr" presetSubtype="1"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up)">
                                      <p:cBhvr>
                                        <p:cTn id="5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p:bldP spid="24" grpId="0"/>
      <p:bldP spid="25" grpId="0"/>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37" name="组合 36"/>
          <p:cNvGrpSpPr/>
          <p:nvPr/>
        </p:nvGrpSpPr>
        <p:grpSpPr>
          <a:xfrm>
            <a:off x="1058709" y="2258976"/>
            <a:ext cx="3466335" cy="2166459"/>
            <a:chOff x="755576" y="1491630"/>
            <a:chExt cx="2880000" cy="1800000"/>
          </a:xfrm>
          <a:effectLst>
            <a:outerShdw blurRad="228600" dist="38100" dir="8400000" sx="105000" sy="105000" algn="tr" rotWithShape="0">
              <a:prstClr val="black">
                <a:alpha val="20000"/>
              </a:prstClr>
            </a:outerShdw>
          </a:effectLst>
        </p:grpSpPr>
        <p:sp>
          <p:nvSpPr>
            <p:cNvPr id="38" name="矩形 37"/>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39" name="矩形 38"/>
            <p:cNvSpPr/>
            <p:nvPr/>
          </p:nvSpPr>
          <p:spPr>
            <a:xfrm>
              <a:off x="813012" y="1524499"/>
              <a:ext cx="2772000" cy="1728000"/>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grpSp>
      <p:sp>
        <p:nvSpPr>
          <p:cNvPr id="40" name="对角圆角矩形 39"/>
          <p:cNvSpPr/>
          <p:nvPr/>
        </p:nvSpPr>
        <p:spPr>
          <a:xfrm>
            <a:off x="1077487" y="1105100"/>
            <a:ext cx="3465164" cy="991442"/>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sp>
        <p:nvSpPr>
          <p:cNvPr id="41" name="TextBox 55"/>
          <p:cNvSpPr txBox="1"/>
          <p:nvPr/>
        </p:nvSpPr>
        <p:spPr>
          <a:xfrm>
            <a:off x="1173741" y="1272313"/>
            <a:ext cx="3267522" cy="914739"/>
          </a:xfrm>
          <a:prstGeom prst="rect">
            <a:avLst/>
          </a:prstGeom>
          <a:noFill/>
        </p:spPr>
        <p:txBody>
          <a:bodyPr wrap="square" lIns="50928" tIns="25464" rIns="50928" bIns="25464" rtlCol="0">
            <a:spAutoFit/>
          </a:bodyPr>
          <a:lstStyle/>
          <a:p>
            <a:pPr>
              <a:lnSpc>
                <a:spcPct val="150000"/>
              </a:lnSpc>
            </a:pPr>
            <a:r>
              <a:rPr lang="zh-CN" altLang="en-US" sz="935"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单击此处添加文本单击此处添加文本单击此处添加文本单击此处添加文本单击此处添加文本单击此处添加文本单击此处添加文本单击此处添加文本</a:t>
            </a:r>
            <a:endParaRPr lang="en-US" altLang="zh-CN" sz="935"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endParaRPr lang="en-US" sz="93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椭圆 41"/>
          <p:cNvSpPr/>
          <p:nvPr/>
        </p:nvSpPr>
        <p:spPr>
          <a:xfrm>
            <a:off x="5416244" y="1697787"/>
            <a:ext cx="2455539" cy="2527658"/>
          </a:xfrm>
          <a:prstGeom prst="ellipse">
            <a:avLst/>
          </a:prstGeom>
          <a:noFill/>
          <a:ln w="9525">
            <a:solidFill>
              <a:schemeClr val="bg1">
                <a:lumMod val="6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92362" tIns="46181" rIns="92362" bIns="46181" rtlCol="0" anchor="ctr"/>
          <a:lstStyle/>
          <a:p>
            <a:pPr algn="ctr"/>
            <a:endParaRPr lang="zh-CN" altLang="en-US" sz="1604"/>
          </a:p>
        </p:txBody>
      </p:sp>
      <p:grpSp>
        <p:nvGrpSpPr>
          <p:cNvPr id="43" name="组合 42"/>
          <p:cNvGrpSpPr/>
          <p:nvPr/>
        </p:nvGrpSpPr>
        <p:grpSpPr>
          <a:xfrm>
            <a:off x="5901425" y="1153227"/>
            <a:ext cx="1326237" cy="1365184"/>
            <a:chOff x="1463339" y="1072758"/>
            <a:chExt cx="1546058" cy="1546058"/>
          </a:xfrm>
          <a:effectLst>
            <a:outerShdw blurRad="330200" dist="215900" dir="6900000" sx="91000" sy="91000" algn="t" rotWithShape="0">
              <a:prstClr val="black">
                <a:alpha val="49000"/>
              </a:prstClr>
            </a:outerShdw>
          </a:effectLst>
        </p:grpSpPr>
        <p:sp>
          <p:nvSpPr>
            <p:cNvPr id="44" name="同心圆 4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45" name="椭圆 44"/>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grpSp>
        <p:nvGrpSpPr>
          <p:cNvPr id="46" name="组合 45"/>
          <p:cNvGrpSpPr/>
          <p:nvPr/>
        </p:nvGrpSpPr>
        <p:grpSpPr>
          <a:xfrm>
            <a:off x="6062666" y="1319202"/>
            <a:ext cx="1003749" cy="1033226"/>
            <a:chOff x="4207298" y="1512123"/>
            <a:chExt cx="1003762" cy="1003758"/>
          </a:xfrm>
        </p:grpSpPr>
        <p:sp>
          <p:nvSpPr>
            <p:cNvPr id="47" name="椭圆 46"/>
            <p:cNvSpPr/>
            <p:nvPr/>
          </p:nvSpPr>
          <p:spPr>
            <a:xfrm>
              <a:off x="4207298" y="1512123"/>
              <a:ext cx="1003762" cy="1003758"/>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sp>
          <p:nvSpPr>
            <p:cNvPr id="48" name="TextBox 98"/>
            <p:cNvSpPr txBox="1"/>
            <p:nvPr/>
          </p:nvSpPr>
          <p:spPr>
            <a:xfrm>
              <a:off x="4421826" y="1744219"/>
              <a:ext cx="624833" cy="569343"/>
            </a:xfrm>
            <a:prstGeom prst="rect">
              <a:avLst/>
            </a:prstGeom>
            <a:noFill/>
          </p:spPr>
          <p:txBody>
            <a:bodyPr wrap="square" rtlCol="0">
              <a:spAutoFit/>
            </a:bodyPr>
            <a:lstStyle/>
            <a:p>
              <a:r>
                <a:rPr lang="zh-CN" altLang="en-US" sz="1604" dirty="0">
                  <a:solidFill>
                    <a:schemeClr val="bg1"/>
                  </a:solidFill>
                  <a:latin typeface="微软雅黑" panose="020B0503020204020204" pitchFamily="34" charset="-122"/>
                  <a:ea typeface="微软雅黑" panose="020B0503020204020204" pitchFamily="34" charset="-122"/>
                </a:rPr>
                <a:t>添加</a:t>
              </a:r>
              <a:endParaRPr lang="en-US" altLang="zh-CN" sz="1604" dirty="0">
                <a:solidFill>
                  <a:schemeClr val="bg1"/>
                </a:solidFill>
                <a:latin typeface="微软雅黑" panose="020B0503020204020204" pitchFamily="34" charset="-122"/>
                <a:ea typeface="微软雅黑" panose="020B0503020204020204" pitchFamily="34" charset="-122"/>
              </a:endParaRPr>
            </a:p>
            <a:p>
              <a:r>
                <a:rPr lang="zh-CN" altLang="en-US" sz="1604" dirty="0">
                  <a:solidFill>
                    <a:schemeClr val="bg1"/>
                  </a:solidFill>
                  <a:latin typeface="微软雅黑" panose="020B0503020204020204" pitchFamily="34" charset="-122"/>
                  <a:ea typeface="微软雅黑" panose="020B0503020204020204" pitchFamily="34" charset="-122"/>
                </a:rPr>
                <a:t>内容</a:t>
              </a:r>
            </a:p>
          </p:txBody>
        </p:sp>
      </p:grpSp>
      <p:grpSp>
        <p:nvGrpSpPr>
          <p:cNvPr id="49" name="组合 48"/>
          <p:cNvGrpSpPr/>
          <p:nvPr/>
        </p:nvGrpSpPr>
        <p:grpSpPr>
          <a:xfrm>
            <a:off x="4820842" y="2776065"/>
            <a:ext cx="1326237" cy="1365184"/>
            <a:chOff x="1463339" y="1072758"/>
            <a:chExt cx="1546058" cy="1546058"/>
          </a:xfrm>
          <a:effectLst>
            <a:outerShdw blurRad="330200" dist="215900" dir="6900000" sx="91000" sy="91000" algn="t" rotWithShape="0">
              <a:prstClr val="black">
                <a:alpha val="49000"/>
              </a:prstClr>
            </a:outerShdw>
          </a:effectLst>
        </p:grpSpPr>
        <p:sp>
          <p:nvSpPr>
            <p:cNvPr id="50" name="同心圆 4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51" name="椭圆 50"/>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grpSp>
        <p:nvGrpSpPr>
          <p:cNvPr id="52" name="组合 51"/>
          <p:cNvGrpSpPr/>
          <p:nvPr/>
        </p:nvGrpSpPr>
        <p:grpSpPr>
          <a:xfrm>
            <a:off x="4982088" y="2942042"/>
            <a:ext cx="1003750" cy="1033226"/>
            <a:chOff x="3089228" y="3088680"/>
            <a:chExt cx="1003763" cy="1003758"/>
          </a:xfrm>
        </p:grpSpPr>
        <p:sp>
          <p:nvSpPr>
            <p:cNvPr id="53" name="椭圆 52"/>
            <p:cNvSpPr/>
            <p:nvPr/>
          </p:nvSpPr>
          <p:spPr>
            <a:xfrm>
              <a:off x="3089228" y="3088680"/>
              <a:ext cx="1003763" cy="1003758"/>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dirty="0"/>
            </a:p>
          </p:txBody>
        </p:sp>
        <p:sp>
          <p:nvSpPr>
            <p:cNvPr id="54" name="TextBox 106"/>
            <p:cNvSpPr txBox="1"/>
            <p:nvPr/>
          </p:nvSpPr>
          <p:spPr>
            <a:xfrm>
              <a:off x="3308043" y="3314659"/>
              <a:ext cx="700535" cy="569343"/>
            </a:xfrm>
            <a:prstGeom prst="rect">
              <a:avLst/>
            </a:prstGeom>
            <a:noFill/>
          </p:spPr>
          <p:txBody>
            <a:bodyPr wrap="square" rtlCol="0">
              <a:spAutoFit/>
            </a:bodyPr>
            <a:lstStyle/>
            <a:p>
              <a:r>
                <a:rPr lang="zh-CN" altLang="en-US" sz="1604" dirty="0">
                  <a:solidFill>
                    <a:schemeClr val="bg1"/>
                  </a:solidFill>
                  <a:latin typeface="微软雅黑" panose="020B0503020204020204" pitchFamily="34" charset="-122"/>
                  <a:ea typeface="微软雅黑" panose="020B0503020204020204" pitchFamily="34" charset="-122"/>
                </a:rPr>
                <a:t>添加</a:t>
              </a:r>
              <a:endParaRPr lang="en-US" altLang="zh-CN" sz="1604" dirty="0">
                <a:solidFill>
                  <a:schemeClr val="bg1"/>
                </a:solidFill>
                <a:latin typeface="微软雅黑" panose="020B0503020204020204" pitchFamily="34" charset="-122"/>
                <a:ea typeface="微软雅黑" panose="020B0503020204020204" pitchFamily="34" charset="-122"/>
              </a:endParaRPr>
            </a:p>
            <a:p>
              <a:r>
                <a:rPr lang="zh-CN" altLang="en-US" sz="1604" dirty="0">
                  <a:solidFill>
                    <a:schemeClr val="bg1"/>
                  </a:solidFill>
                  <a:latin typeface="微软雅黑" panose="020B0503020204020204" pitchFamily="34" charset="-122"/>
                  <a:ea typeface="微软雅黑" panose="020B0503020204020204" pitchFamily="34" charset="-122"/>
                </a:rPr>
                <a:t>内容</a:t>
              </a:r>
            </a:p>
          </p:txBody>
        </p:sp>
      </p:grpSp>
      <p:grpSp>
        <p:nvGrpSpPr>
          <p:cNvPr id="55" name="组合 54"/>
          <p:cNvGrpSpPr/>
          <p:nvPr/>
        </p:nvGrpSpPr>
        <p:grpSpPr>
          <a:xfrm>
            <a:off x="6999692" y="2776065"/>
            <a:ext cx="1326237" cy="1365184"/>
            <a:chOff x="1463339" y="1072758"/>
            <a:chExt cx="1546058" cy="1546058"/>
          </a:xfrm>
          <a:effectLst>
            <a:outerShdw blurRad="330200" dist="215900" dir="6900000" sx="91000" sy="91000" algn="t" rotWithShape="0">
              <a:prstClr val="black">
                <a:alpha val="49000"/>
              </a:prstClr>
            </a:outerShdw>
          </a:effectLst>
        </p:grpSpPr>
        <p:sp>
          <p:nvSpPr>
            <p:cNvPr id="56" name="同心圆 5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57" name="椭圆 56"/>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grpSp>
        <p:nvGrpSpPr>
          <p:cNvPr id="58" name="组合 57"/>
          <p:cNvGrpSpPr/>
          <p:nvPr/>
        </p:nvGrpSpPr>
        <p:grpSpPr>
          <a:xfrm>
            <a:off x="7160938" y="2942042"/>
            <a:ext cx="1003750" cy="1033226"/>
            <a:chOff x="5305581" y="3088680"/>
            <a:chExt cx="1003763" cy="1003758"/>
          </a:xfrm>
        </p:grpSpPr>
        <p:sp>
          <p:nvSpPr>
            <p:cNvPr id="59" name="椭圆 58"/>
            <p:cNvSpPr/>
            <p:nvPr/>
          </p:nvSpPr>
          <p:spPr>
            <a:xfrm>
              <a:off x="5305581" y="3088680"/>
              <a:ext cx="1003763" cy="1003758"/>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sp>
          <p:nvSpPr>
            <p:cNvPr id="60" name="TextBox 112"/>
            <p:cNvSpPr txBox="1"/>
            <p:nvPr/>
          </p:nvSpPr>
          <p:spPr>
            <a:xfrm>
              <a:off x="5508104" y="3267393"/>
              <a:ext cx="761358" cy="569343"/>
            </a:xfrm>
            <a:prstGeom prst="rect">
              <a:avLst/>
            </a:prstGeom>
            <a:noFill/>
          </p:spPr>
          <p:txBody>
            <a:bodyPr wrap="square" rtlCol="0">
              <a:spAutoFit/>
            </a:bodyPr>
            <a:lstStyle/>
            <a:p>
              <a:r>
                <a:rPr lang="zh-CN" altLang="en-US" sz="1604" dirty="0">
                  <a:solidFill>
                    <a:schemeClr val="bg1"/>
                  </a:solidFill>
                  <a:latin typeface="微软雅黑" panose="020B0503020204020204" pitchFamily="34" charset="-122"/>
                  <a:ea typeface="微软雅黑" panose="020B0503020204020204" pitchFamily="34" charset="-122"/>
                </a:rPr>
                <a:t>添加</a:t>
              </a:r>
              <a:endParaRPr lang="en-US" altLang="zh-CN" sz="1604" dirty="0">
                <a:solidFill>
                  <a:schemeClr val="bg1"/>
                </a:solidFill>
                <a:latin typeface="微软雅黑" panose="020B0503020204020204" pitchFamily="34" charset="-122"/>
                <a:ea typeface="微软雅黑" panose="020B0503020204020204" pitchFamily="34" charset="-122"/>
              </a:endParaRPr>
            </a:p>
            <a:p>
              <a:r>
                <a:rPr lang="zh-CN" altLang="en-US" sz="1604" dirty="0">
                  <a:solidFill>
                    <a:schemeClr val="bg1"/>
                  </a:solidFill>
                  <a:latin typeface="微软雅黑" panose="020B0503020204020204" pitchFamily="34" charset="-122"/>
                  <a:ea typeface="微软雅黑" panose="020B0503020204020204" pitchFamily="34" charset="-122"/>
                </a:rPr>
                <a:t>内容</a:t>
              </a:r>
            </a:p>
          </p:txBody>
        </p:sp>
      </p:grpSp>
      <p:sp>
        <p:nvSpPr>
          <p:cNvPr id="61" name="Arc 3"/>
          <p:cNvSpPr/>
          <p:nvPr/>
        </p:nvSpPr>
        <p:spPr>
          <a:xfrm rot="1012582">
            <a:off x="6514746" y="1578836"/>
            <a:ext cx="1580978" cy="1627412"/>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92362" tIns="46181" rIns="92362" bIns="46181" rtlCol="0" anchor="ctr"/>
          <a:lstStyle/>
          <a:p>
            <a:pPr algn="ctr"/>
            <a:endParaRPr lang="en-US" sz="1604">
              <a:solidFill>
                <a:schemeClr val="accent2"/>
              </a:solidFill>
            </a:endParaRPr>
          </a:p>
        </p:txBody>
      </p:sp>
      <p:sp>
        <p:nvSpPr>
          <p:cNvPr id="62" name="Arc 3"/>
          <p:cNvSpPr/>
          <p:nvPr/>
        </p:nvSpPr>
        <p:spPr>
          <a:xfrm rot="8151960">
            <a:off x="5774052" y="2933698"/>
            <a:ext cx="1580978" cy="1627412"/>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92362" tIns="46181" rIns="92362" bIns="46181" rtlCol="0" anchor="ctr"/>
          <a:lstStyle/>
          <a:p>
            <a:pPr algn="ctr"/>
            <a:endParaRPr lang="en-US" sz="1604">
              <a:solidFill>
                <a:schemeClr val="accent2"/>
              </a:solidFill>
            </a:endParaRPr>
          </a:p>
        </p:txBody>
      </p:sp>
      <p:sp>
        <p:nvSpPr>
          <p:cNvPr id="63" name="Arc 3"/>
          <p:cNvSpPr/>
          <p:nvPr/>
        </p:nvSpPr>
        <p:spPr>
          <a:xfrm rot="15479340">
            <a:off x="4937822" y="1643023"/>
            <a:ext cx="1627412" cy="1580978"/>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92362" tIns="46181" rIns="92362" bIns="46181" rtlCol="0" anchor="ctr"/>
          <a:lstStyle/>
          <a:p>
            <a:pPr algn="ctr"/>
            <a:endParaRPr lang="en-US" sz="1604">
              <a:solidFill>
                <a:schemeClr val="accent2"/>
              </a:solidFill>
            </a:endParaRPr>
          </a:p>
        </p:txBody>
      </p:sp>
    </p:spTree>
    <p:extLst>
      <p:ext uri="{BB962C8B-B14F-4D97-AF65-F5344CB8AC3E}">
        <p14:creationId xmlns:p14="http://schemas.microsoft.com/office/powerpoint/2010/main" val="243270096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p:cTn id="24" dur="500" fill="hold"/>
                                        <p:tgtEl>
                                          <p:spTgt spid="42"/>
                                        </p:tgtEl>
                                        <p:attrNameLst>
                                          <p:attrName>ppt_w</p:attrName>
                                        </p:attrNameLst>
                                      </p:cBhvr>
                                      <p:tavLst>
                                        <p:tav tm="0">
                                          <p:val>
                                            <p:fltVal val="0"/>
                                          </p:val>
                                        </p:tav>
                                        <p:tav tm="100000">
                                          <p:val>
                                            <p:strVal val="#ppt_w"/>
                                          </p:val>
                                        </p:tav>
                                      </p:tavLst>
                                    </p:anim>
                                    <p:anim calcmode="lin" valueType="num">
                                      <p:cBhvr>
                                        <p:cTn id="25" dur="500" fill="hold"/>
                                        <p:tgtEl>
                                          <p:spTgt spid="42"/>
                                        </p:tgtEl>
                                        <p:attrNameLst>
                                          <p:attrName>ppt_h</p:attrName>
                                        </p:attrNameLst>
                                      </p:cBhvr>
                                      <p:tavLst>
                                        <p:tav tm="0">
                                          <p:val>
                                            <p:fltVal val="0"/>
                                          </p:val>
                                        </p:tav>
                                        <p:tav tm="100000">
                                          <p:val>
                                            <p:strVal val="#ppt_h"/>
                                          </p:val>
                                        </p:tav>
                                      </p:tavLst>
                                    </p:anim>
                                    <p:animEffect transition="in" filter="fade">
                                      <p:cBhvr>
                                        <p:cTn id="26" dur="500"/>
                                        <p:tgtEl>
                                          <p:spTgt spid="42"/>
                                        </p:tgtEl>
                                      </p:cBhvr>
                                    </p:animEffect>
                                  </p:childTnLst>
                                </p:cTn>
                              </p:par>
                            </p:childTnLst>
                          </p:cTn>
                        </p:par>
                        <p:par>
                          <p:cTn id="27" fill="hold">
                            <p:stCondLst>
                              <p:cond delay="2500"/>
                            </p:stCondLst>
                            <p:childTnLst>
                              <p:par>
                                <p:cTn id="28" presetID="8" presetClass="emph" presetSubtype="0" fill="hold" grpId="1" nodeType="afterEffect">
                                  <p:stCondLst>
                                    <p:cond delay="0"/>
                                  </p:stCondLst>
                                  <p:childTnLst>
                                    <p:animRot by="-21600000">
                                      <p:cBhvr>
                                        <p:cTn id="29" dur="2000" fill="hold"/>
                                        <p:tgtEl>
                                          <p:spTgt spid="42"/>
                                        </p:tgtEl>
                                        <p:attrNameLst>
                                          <p:attrName>r</p:attrName>
                                        </p:attrNameLst>
                                      </p:cBhvr>
                                    </p:animRot>
                                  </p:childTnLst>
                                </p:cTn>
                              </p:par>
                              <p:par>
                                <p:cTn id="30" presetID="23" presetClass="entr" presetSubtype="272" fill="hold"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strVal val="2/3*#ppt_w"/>
                                          </p:val>
                                        </p:tav>
                                        <p:tav tm="100000">
                                          <p:val>
                                            <p:strVal val="#ppt_w"/>
                                          </p:val>
                                        </p:tav>
                                      </p:tavLst>
                                    </p:anim>
                                    <p:anim calcmode="lin" valueType="num">
                                      <p:cBhvr>
                                        <p:cTn id="33" dur="500" fill="hold"/>
                                        <p:tgtEl>
                                          <p:spTgt spid="43"/>
                                        </p:tgtEl>
                                        <p:attrNameLst>
                                          <p:attrName>ppt_h</p:attrName>
                                        </p:attrNameLst>
                                      </p:cBhvr>
                                      <p:tavLst>
                                        <p:tav tm="0">
                                          <p:val>
                                            <p:strVal val="2/3*#ppt_h"/>
                                          </p:val>
                                        </p:tav>
                                        <p:tav tm="100000">
                                          <p:val>
                                            <p:strVal val="#ppt_h"/>
                                          </p:val>
                                        </p:tav>
                                      </p:tavLst>
                                    </p:anim>
                                  </p:childTnLst>
                                </p:cTn>
                              </p:par>
                              <p:par>
                                <p:cTn id="34" presetID="23" presetClass="entr" presetSubtype="288" fill="hold" nodeType="with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p:cTn id="36" dur="500" fill="hold"/>
                                        <p:tgtEl>
                                          <p:spTgt spid="46"/>
                                        </p:tgtEl>
                                        <p:attrNameLst>
                                          <p:attrName>ppt_w</p:attrName>
                                        </p:attrNameLst>
                                      </p:cBhvr>
                                      <p:tavLst>
                                        <p:tav tm="0">
                                          <p:val>
                                            <p:strVal val="4/3*#ppt_w"/>
                                          </p:val>
                                        </p:tav>
                                        <p:tav tm="100000">
                                          <p:val>
                                            <p:strVal val="#ppt_w"/>
                                          </p:val>
                                        </p:tav>
                                      </p:tavLst>
                                    </p:anim>
                                    <p:anim calcmode="lin" valueType="num">
                                      <p:cBhvr>
                                        <p:cTn id="37" dur="500" fill="hold"/>
                                        <p:tgtEl>
                                          <p:spTgt spid="46"/>
                                        </p:tgtEl>
                                        <p:attrNameLst>
                                          <p:attrName>ppt_h</p:attrName>
                                        </p:attrNameLst>
                                      </p:cBhvr>
                                      <p:tavLst>
                                        <p:tav tm="0">
                                          <p:val>
                                            <p:strVal val="4/3*#ppt_h"/>
                                          </p:val>
                                        </p:tav>
                                        <p:tav tm="100000">
                                          <p:val>
                                            <p:strVal val="#ppt_h"/>
                                          </p:val>
                                        </p:tav>
                                      </p:tavLst>
                                    </p:anim>
                                  </p:childTnLst>
                                </p:cTn>
                              </p:par>
                              <p:par>
                                <p:cTn id="38" presetID="22" presetClass="entr" presetSubtype="1" fill="hold" grpId="0" nodeType="withEffect">
                                  <p:stCondLst>
                                    <p:cond delay="500"/>
                                  </p:stCondLst>
                                  <p:childTnLst>
                                    <p:set>
                                      <p:cBhvr>
                                        <p:cTn id="39" dur="1" fill="hold">
                                          <p:stCondLst>
                                            <p:cond delay="0"/>
                                          </p:stCondLst>
                                        </p:cTn>
                                        <p:tgtEl>
                                          <p:spTgt spid="61"/>
                                        </p:tgtEl>
                                        <p:attrNameLst>
                                          <p:attrName>style.visibility</p:attrName>
                                        </p:attrNameLst>
                                      </p:cBhvr>
                                      <p:to>
                                        <p:strVal val="visible"/>
                                      </p:to>
                                    </p:set>
                                    <p:animEffect transition="in" filter="wipe(up)">
                                      <p:cBhvr>
                                        <p:cTn id="40" dur="500"/>
                                        <p:tgtEl>
                                          <p:spTgt spid="61"/>
                                        </p:tgtEl>
                                      </p:cBhvr>
                                    </p:animEffect>
                                  </p:childTnLst>
                                </p:cTn>
                              </p:par>
                              <p:par>
                                <p:cTn id="41" presetID="23" presetClass="entr" presetSubtype="272" fill="hold" nodeType="withEffect">
                                  <p:stCondLst>
                                    <p:cond delay="70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strVal val="2/3*#ppt_w"/>
                                          </p:val>
                                        </p:tav>
                                        <p:tav tm="100000">
                                          <p:val>
                                            <p:strVal val="#ppt_w"/>
                                          </p:val>
                                        </p:tav>
                                      </p:tavLst>
                                    </p:anim>
                                    <p:anim calcmode="lin" valueType="num">
                                      <p:cBhvr>
                                        <p:cTn id="44" dur="500" fill="hold"/>
                                        <p:tgtEl>
                                          <p:spTgt spid="55"/>
                                        </p:tgtEl>
                                        <p:attrNameLst>
                                          <p:attrName>ppt_h</p:attrName>
                                        </p:attrNameLst>
                                      </p:cBhvr>
                                      <p:tavLst>
                                        <p:tav tm="0">
                                          <p:val>
                                            <p:strVal val="2/3*#ppt_h"/>
                                          </p:val>
                                        </p:tav>
                                        <p:tav tm="100000">
                                          <p:val>
                                            <p:strVal val="#ppt_h"/>
                                          </p:val>
                                        </p:tav>
                                      </p:tavLst>
                                    </p:anim>
                                  </p:childTnLst>
                                </p:cTn>
                              </p:par>
                              <p:par>
                                <p:cTn id="45" presetID="23" presetClass="entr" presetSubtype="288" fill="hold" nodeType="withEffect">
                                  <p:stCondLst>
                                    <p:cond delay="700"/>
                                  </p:stCondLst>
                                  <p:childTnLst>
                                    <p:set>
                                      <p:cBhvr>
                                        <p:cTn id="46" dur="1" fill="hold">
                                          <p:stCondLst>
                                            <p:cond delay="0"/>
                                          </p:stCondLst>
                                        </p:cTn>
                                        <p:tgtEl>
                                          <p:spTgt spid="58"/>
                                        </p:tgtEl>
                                        <p:attrNameLst>
                                          <p:attrName>style.visibility</p:attrName>
                                        </p:attrNameLst>
                                      </p:cBhvr>
                                      <p:to>
                                        <p:strVal val="visible"/>
                                      </p:to>
                                    </p:set>
                                    <p:anim calcmode="lin" valueType="num">
                                      <p:cBhvr>
                                        <p:cTn id="47" dur="500" fill="hold"/>
                                        <p:tgtEl>
                                          <p:spTgt spid="58"/>
                                        </p:tgtEl>
                                        <p:attrNameLst>
                                          <p:attrName>ppt_w</p:attrName>
                                        </p:attrNameLst>
                                      </p:cBhvr>
                                      <p:tavLst>
                                        <p:tav tm="0">
                                          <p:val>
                                            <p:strVal val="4/3*#ppt_w"/>
                                          </p:val>
                                        </p:tav>
                                        <p:tav tm="100000">
                                          <p:val>
                                            <p:strVal val="#ppt_w"/>
                                          </p:val>
                                        </p:tav>
                                      </p:tavLst>
                                    </p:anim>
                                    <p:anim calcmode="lin" valueType="num">
                                      <p:cBhvr>
                                        <p:cTn id="48" dur="500" fill="hold"/>
                                        <p:tgtEl>
                                          <p:spTgt spid="58"/>
                                        </p:tgtEl>
                                        <p:attrNameLst>
                                          <p:attrName>ppt_h</p:attrName>
                                        </p:attrNameLst>
                                      </p:cBhvr>
                                      <p:tavLst>
                                        <p:tav tm="0">
                                          <p:val>
                                            <p:strVal val="4/3*#ppt_h"/>
                                          </p:val>
                                        </p:tav>
                                        <p:tav tm="100000">
                                          <p:val>
                                            <p:strVal val="#ppt_h"/>
                                          </p:val>
                                        </p:tav>
                                      </p:tavLst>
                                    </p:anim>
                                  </p:childTnLst>
                                </p:cTn>
                              </p:par>
                              <p:par>
                                <p:cTn id="49" presetID="22" presetClass="entr" presetSubtype="2" fill="hold" grpId="0" nodeType="withEffect">
                                  <p:stCondLst>
                                    <p:cond delay="1200"/>
                                  </p:stCondLst>
                                  <p:childTnLst>
                                    <p:set>
                                      <p:cBhvr>
                                        <p:cTn id="50" dur="1" fill="hold">
                                          <p:stCondLst>
                                            <p:cond delay="0"/>
                                          </p:stCondLst>
                                        </p:cTn>
                                        <p:tgtEl>
                                          <p:spTgt spid="62"/>
                                        </p:tgtEl>
                                        <p:attrNameLst>
                                          <p:attrName>style.visibility</p:attrName>
                                        </p:attrNameLst>
                                      </p:cBhvr>
                                      <p:to>
                                        <p:strVal val="visible"/>
                                      </p:to>
                                    </p:set>
                                    <p:animEffect transition="in" filter="wipe(right)">
                                      <p:cBhvr>
                                        <p:cTn id="51" dur="500"/>
                                        <p:tgtEl>
                                          <p:spTgt spid="62"/>
                                        </p:tgtEl>
                                      </p:cBhvr>
                                    </p:animEffect>
                                  </p:childTnLst>
                                </p:cTn>
                              </p:par>
                              <p:par>
                                <p:cTn id="52" presetID="23" presetClass="entr" presetSubtype="272" fill="hold" nodeType="withEffect">
                                  <p:stCondLst>
                                    <p:cond delay="1400"/>
                                  </p:stCondLst>
                                  <p:childTnLst>
                                    <p:set>
                                      <p:cBhvr>
                                        <p:cTn id="53" dur="1" fill="hold">
                                          <p:stCondLst>
                                            <p:cond delay="0"/>
                                          </p:stCondLst>
                                        </p:cTn>
                                        <p:tgtEl>
                                          <p:spTgt spid="49"/>
                                        </p:tgtEl>
                                        <p:attrNameLst>
                                          <p:attrName>style.visibility</p:attrName>
                                        </p:attrNameLst>
                                      </p:cBhvr>
                                      <p:to>
                                        <p:strVal val="visible"/>
                                      </p:to>
                                    </p:set>
                                    <p:anim calcmode="lin" valueType="num">
                                      <p:cBhvr>
                                        <p:cTn id="54" dur="500" fill="hold"/>
                                        <p:tgtEl>
                                          <p:spTgt spid="49"/>
                                        </p:tgtEl>
                                        <p:attrNameLst>
                                          <p:attrName>ppt_w</p:attrName>
                                        </p:attrNameLst>
                                      </p:cBhvr>
                                      <p:tavLst>
                                        <p:tav tm="0">
                                          <p:val>
                                            <p:strVal val="2/3*#ppt_w"/>
                                          </p:val>
                                        </p:tav>
                                        <p:tav tm="100000">
                                          <p:val>
                                            <p:strVal val="#ppt_w"/>
                                          </p:val>
                                        </p:tav>
                                      </p:tavLst>
                                    </p:anim>
                                    <p:anim calcmode="lin" valueType="num">
                                      <p:cBhvr>
                                        <p:cTn id="55" dur="500" fill="hold"/>
                                        <p:tgtEl>
                                          <p:spTgt spid="49"/>
                                        </p:tgtEl>
                                        <p:attrNameLst>
                                          <p:attrName>ppt_h</p:attrName>
                                        </p:attrNameLst>
                                      </p:cBhvr>
                                      <p:tavLst>
                                        <p:tav tm="0">
                                          <p:val>
                                            <p:strVal val="2/3*#ppt_h"/>
                                          </p:val>
                                        </p:tav>
                                        <p:tav tm="100000">
                                          <p:val>
                                            <p:strVal val="#ppt_h"/>
                                          </p:val>
                                        </p:tav>
                                      </p:tavLst>
                                    </p:anim>
                                  </p:childTnLst>
                                </p:cTn>
                              </p:par>
                              <p:par>
                                <p:cTn id="56" presetID="23" presetClass="entr" presetSubtype="288" fill="hold" nodeType="withEffect">
                                  <p:stCondLst>
                                    <p:cond delay="1400"/>
                                  </p:stCondLst>
                                  <p:childTnLst>
                                    <p:set>
                                      <p:cBhvr>
                                        <p:cTn id="57" dur="1" fill="hold">
                                          <p:stCondLst>
                                            <p:cond delay="0"/>
                                          </p:stCondLst>
                                        </p:cTn>
                                        <p:tgtEl>
                                          <p:spTgt spid="52"/>
                                        </p:tgtEl>
                                        <p:attrNameLst>
                                          <p:attrName>style.visibility</p:attrName>
                                        </p:attrNameLst>
                                      </p:cBhvr>
                                      <p:to>
                                        <p:strVal val="visible"/>
                                      </p:to>
                                    </p:set>
                                    <p:anim calcmode="lin" valueType="num">
                                      <p:cBhvr>
                                        <p:cTn id="58" dur="500" fill="hold"/>
                                        <p:tgtEl>
                                          <p:spTgt spid="52"/>
                                        </p:tgtEl>
                                        <p:attrNameLst>
                                          <p:attrName>ppt_w</p:attrName>
                                        </p:attrNameLst>
                                      </p:cBhvr>
                                      <p:tavLst>
                                        <p:tav tm="0">
                                          <p:val>
                                            <p:strVal val="4/3*#ppt_w"/>
                                          </p:val>
                                        </p:tav>
                                        <p:tav tm="100000">
                                          <p:val>
                                            <p:strVal val="#ppt_w"/>
                                          </p:val>
                                        </p:tav>
                                      </p:tavLst>
                                    </p:anim>
                                    <p:anim calcmode="lin" valueType="num">
                                      <p:cBhvr>
                                        <p:cTn id="59" dur="500" fill="hold"/>
                                        <p:tgtEl>
                                          <p:spTgt spid="52"/>
                                        </p:tgtEl>
                                        <p:attrNameLst>
                                          <p:attrName>ppt_h</p:attrName>
                                        </p:attrNameLst>
                                      </p:cBhvr>
                                      <p:tavLst>
                                        <p:tav tm="0">
                                          <p:val>
                                            <p:strVal val="4/3*#ppt_h"/>
                                          </p:val>
                                        </p:tav>
                                        <p:tav tm="100000">
                                          <p:val>
                                            <p:strVal val="#ppt_h"/>
                                          </p:val>
                                        </p:tav>
                                      </p:tavLst>
                                    </p:anim>
                                  </p:childTnLst>
                                </p:cTn>
                              </p:par>
                              <p:par>
                                <p:cTn id="60" presetID="22" presetClass="entr" presetSubtype="4" fill="hold" grpId="0" nodeType="withEffect">
                                  <p:stCondLst>
                                    <p:cond delay="1800"/>
                                  </p:stCondLst>
                                  <p:childTnLst>
                                    <p:set>
                                      <p:cBhvr>
                                        <p:cTn id="61" dur="1" fill="hold">
                                          <p:stCondLst>
                                            <p:cond delay="0"/>
                                          </p:stCondLst>
                                        </p:cTn>
                                        <p:tgtEl>
                                          <p:spTgt spid="63"/>
                                        </p:tgtEl>
                                        <p:attrNameLst>
                                          <p:attrName>style.visibility</p:attrName>
                                        </p:attrNameLst>
                                      </p:cBhvr>
                                      <p:to>
                                        <p:strVal val="visible"/>
                                      </p:to>
                                    </p:set>
                                    <p:animEffect transition="in" filter="wipe(down)">
                                      <p:cBhvr>
                                        <p:cTn id="62" dur="500"/>
                                        <p:tgtEl>
                                          <p:spTgt spid="63"/>
                                        </p:tgtEl>
                                      </p:cBhvr>
                                    </p:animEffect>
                                  </p:childTnLst>
                                </p:cTn>
                              </p:par>
                              <p:par>
                                <p:cTn id="63" presetID="42" presetClass="entr" presetSubtype="0" fill="hold" grpId="0" nodeType="withEffect">
                                  <p:stCondLst>
                                    <p:cond delay="220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1000"/>
                                        <p:tgtEl>
                                          <p:spTgt spid="40"/>
                                        </p:tgtEl>
                                      </p:cBhvr>
                                    </p:animEffect>
                                    <p:anim calcmode="lin" valueType="num">
                                      <p:cBhvr>
                                        <p:cTn id="66" dur="1000" fill="hold"/>
                                        <p:tgtEl>
                                          <p:spTgt spid="40"/>
                                        </p:tgtEl>
                                        <p:attrNameLst>
                                          <p:attrName>ppt_x</p:attrName>
                                        </p:attrNameLst>
                                      </p:cBhvr>
                                      <p:tavLst>
                                        <p:tav tm="0">
                                          <p:val>
                                            <p:strVal val="#ppt_x"/>
                                          </p:val>
                                        </p:tav>
                                        <p:tav tm="100000">
                                          <p:val>
                                            <p:strVal val="#ppt_x"/>
                                          </p:val>
                                        </p:tav>
                                      </p:tavLst>
                                    </p:anim>
                                    <p:anim calcmode="lin" valueType="num">
                                      <p:cBhvr>
                                        <p:cTn id="67" dur="1000" fill="hold"/>
                                        <p:tgtEl>
                                          <p:spTgt spid="40"/>
                                        </p:tgtEl>
                                        <p:attrNameLst>
                                          <p:attrName>ppt_y</p:attrName>
                                        </p:attrNameLst>
                                      </p:cBhvr>
                                      <p:tavLst>
                                        <p:tav tm="0">
                                          <p:val>
                                            <p:strVal val="#ppt_y+.1"/>
                                          </p:val>
                                        </p:tav>
                                        <p:tav tm="100000">
                                          <p:val>
                                            <p:strVal val="#ppt_y"/>
                                          </p:val>
                                        </p:tav>
                                      </p:tavLst>
                                    </p:anim>
                                  </p:childTnLst>
                                </p:cTn>
                              </p:par>
                            </p:childTnLst>
                          </p:cTn>
                        </p:par>
                        <p:par>
                          <p:cTn id="68" fill="hold">
                            <p:stCondLst>
                              <p:cond delay="5700"/>
                            </p:stCondLst>
                            <p:childTnLst>
                              <p:par>
                                <p:cTn id="69" presetID="10" presetClass="entr" presetSubtype="0"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500"/>
                                        <p:tgtEl>
                                          <p:spTgt spid="41"/>
                                        </p:tgtEl>
                                      </p:cBhvr>
                                    </p:animEffect>
                                  </p:childTnLst>
                                </p:cTn>
                              </p:par>
                            </p:childTnLst>
                          </p:cTn>
                        </p:par>
                        <p:par>
                          <p:cTn id="72" fill="hold">
                            <p:stCondLst>
                              <p:cond delay="6200"/>
                            </p:stCondLst>
                            <p:childTnLst>
                              <p:par>
                                <p:cTn id="73" presetID="42" presetClass="entr" presetSubtype="0" fill="hold"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anim calcmode="lin" valueType="num">
                                      <p:cBhvr>
                                        <p:cTn id="76" dur="500" fill="hold"/>
                                        <p:tgtEl>
                                          <p:spTgt spid="37"/>
                                        </p:tgtEl>
                                        <p:attrNameLst>
                                          <p:attrName>ppt_x</p:attrName>
                                        </p:attrNameLst>
                                      </p:cBhvr>
                                      <p:tavLst>
                                        <p:tav tm="0">
                                          <p:val>
                                            <p:strVal val="#ppt_x"/>
                                          </p:val>
                                        </p:tav>
                                        <p:tav tm="100000">
                                          <p:val>
                                            <p:strVal val="#ppt_x"/>
                                          </p:val>
                                        </p:tav>
                                      </p:tavLst>
                                    </p:anim>
                                    <p:anim calcmode="lin" valueType="num">
                                      <p:cBhvr>
                                        <p:cTn id="77"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0" grpId="0" animBg="1"/>
      <p:bldP spid="41" grpId="0"/>
      <p:bldP spid="42" grpId="0" animBg="1"/>
      <p:bldP spid="42" grpId="1" animBg="1"/>
      <p:bldP spid="61" grpId="0" animBg="1"/>
      <p:bldP spid="62" grpId="0" animBg="1"/>
      <p:bldP spid="6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20" name="组合 19"/>
          <p:cNvGrpSpPr/>
          <p:nvPr/>
        </p:nvGrpSpPr>
        <p:grpSpPr bwMode="auto">
          <a:xfrm>
            <a:off x="881597" y="1444718"/>
            <a:ext cx="1614487" cy="2439093"/>
            <a:chOff x="915988" y="1758950"/>
            <a:chExt cx="2152650" cy="3252949"/>
          </a:xfrm>
        </p:grpSpPr>
        <p:sp>
          <p:nvSpPr>
            <p:cNvPr id="21" name="椭圆 20"/>
            <p:cNvSpPr/>
            <p:nvPr/>
          </p:nvSpPr>
          <p:spPr>
            <a:xfrm>
              <a:off x="915988" y="1758950"/>
              <a:ext cx="2152650" cy="215319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下箭头 21"/>
            <p:cNvSpPr/>
            <p:nvPr/>
          </p:nvSpPr>
          <p:spPr>
            <a:xfrm>
              <a:off x="1491722" y="3268516"/>
              <a:ext cx="1001183" cy="1285143"/>
            </a:xfrm>
            <a:prstGeom prst="downArrow">
              <a:avLst>
                <a:gd name="adj1" fmla="val 50000"/>
                <a:gd name="adj2" fmla="val 5415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3"/>
            <p:cNvSpPr txBox="1">
              <a:spLocks noChangeArrowheads="1"/>
            </p:cNvSpPr>
            <p:nvPr/>
          </p:nvSpPr>
          <p:spPr bwMode="auto">
            <a:xfrm>
              <a:off x="915988" y="2054225"/>
              <a:ext cx="21526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24" name="文本框 46"/>
            <p:cNvSpPr txBox="1">
              <a:spLocks noChangeArrowheads="1"/>
            </p:cNvSpPr>
            <p:nvPr/>
          </p:nvSpPr>
          <p:spPr bwMode="auto">
            <a:xfrm>
              <a:off x="915988" y="2784476"/>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标题文字</a:t>
              </a:r>
            </a:p>
          </p:txBody>
        </p:sp>
        <p:sp>
          <p:nvSpPr>
            <p:cNvPr id="25" name="文本框 50"/>
            <p:cNvSpPr txBox="1">
              <a:spLocks noChangeArrowheads="1"/>
            </p:cNvSpPr>
            <p:nvPr/>
          </p:nvSpPr>
          <p:spPr bwMode="auto">
            <a:xfrm>
              <a:off x="915988" y="4611688"/>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标题文字内容</a:t>
              </a:r>
            </a:p>
          </p:txBody>
        </p:sp>
      </p:grpSp>
      <p:grpSp>
        <p:nvGrpSpPr>
          <p:cNvPr id="26" name="组合 25"/>
          <p:cNvGrpSpPr/>
          <p:nvPr/>
        </p:nvGrpSpPr>
        <p:grpSpPr bwMode="auto">
          <a:xfrm>
            <a:off x="2888197" y="1444718"/>
            <a:ext cx="1614487" cy="2439093"/>
            <a:chOff x="3590925" y="1758950"/>
            <a:chExt cx="2152650" cy="3252949"/>
          </a:xfrm>
        </p:grpSpPr>
        <p:sp>
          <p:nvSpPr>
            <p:cNvPr id="27" name="椭圆 26"/>
            <p:cNvSpPr/>
            <p:nvPr/>
          </p:nvSpPr>
          <p:spPr>
            <a:xfrm>
              <a:off x="3590925" y="1758950"/>
              <a:ext cx="2152650" cy="215319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下箭头 27"/>
            <p:cNvSpPr/>
            <p:nvPr/>
          </p:nvSpPr>
          <p:spPr>
            <a:xfrm>
              <a:off x="4166659" y="3268516"/>
              <a:ext cx="1003300" cy="1285143"/>
            </a:xfrm>
            <a:prstGeom prst="downArrow">
              <a:avLst>
                <a:gd name="adj1" fmla="val 50000"/>
                <a:gd name="adj2" fmla="val 5415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9" name="文本框 39"/>
            <p:cNvSpPr txBox="1">
              <a:spLocks noChangeArrowheads="1"/>
            </p:cNvSpPr>
            <p:nvPr/>
          </p:nvSpPr>
          <p:spPr bwMode="auto">
            <a:xfrm>
              <a:off x="3590925" y="2054225"/>
              <a:ext cx="21526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30" name="文本框 47"/>
            <p:cNvSpPr txBox="1">
              <a:spLocks noChangeArrowheads="1"/>
            </p:cNvSpPr>
            <p:nvPr/>
          </p:nvSpPr>
          <p:spPr bwMode="auto">
            <a:xfrm>
              <a:off x="3590925" y="2806701"/>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31" name="文本框 51"/>
            <p:cNvSpPr txBox="1">
              <a:spLocks noChangeArrowheads="1"/>
            </p:cNvSpPr>
            <p:nvPr/>
          </p:nvSpPr>
          <p:spPr bwMode="auto">
            <a:xfrm>
              <a:off x="3590925" y="4611688"/>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标题文字内容</a:t>
              </a:r>
            </a:p>
          </p:txBody>
        </p:sp>
      </p:grpSp>
      <p:grpSp>
        <p:nvGrpSpPr>
          <p:cNvPr id="32" name="组合 31"/>
          <p:cNvGrpSpPr/>
          <p:nvPr/>
        </p:nvGrpSpPr>
        <p:grpSpPr bwMode="auto">
          <a:xfrm>
            <a:off x="4893209" y="1444718"/>
            <a:ext cx="1619250" cy="2439093"/>
            <a:chOff x="6265863" y="1758950"/>
            <a:chExt cx="2157414" cy="3252949"/>
          </a:xfrm>
        </p:grpSpPr>
        <p:sp>
          <p:nvSpPr>
            <p:cNvPr id="33" name="椭圆 32"/>
            <p:cNvSpPr/>
            <p:nvPr/>
          </p:nvSpPr>
          <p:spPr>
            <a:xfrm>
              <a:off x="6265863" y="1758950"/>
              <a:ext cx="2153184" cy="215319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下箭头 33"/>
            <p:cNvSpPr/>
            <p:nvPr/>
          </p:nvSpPr>
          <p:spPr>
            <a:xfrm>
              <a:off x="6841173" y="3268516"/>
              <a:ext cx="1002563" cy="1285143"/>
            </a:xfrm>
            <a:prstGeom prst="downArrow">
              <a:avLst>
                <a:gd name="adj1" fmla="val 50000"/>
                <a:gd name="adj2" fmla="val 5415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40"/>
            <p:cNvSpPr txBox="1">
              <a:spLocks noChangeArrowheads="1"/>
            </p:cNvSpPr>
            <p:nvPr/>
          </p:nvSpPr>
          <p:spPr bwMode="auto">
            <a:xfrm>
              <a:off x="6265863" y="2054225"/>
              <a:ext cx="215423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36" name="文本框 48"/>
            <p:cNvSpPr txBox="1">
              <a:spLocks noChangeArrowheads="1"/>
            </p:cNvSpPr>
            <p:nvPr/>
          </p:nvSpPr>
          <p:spPr bwMode="auto">
            <a:xfrm>
              <a:off x="6270626" y="2806701"/>
              <a:ext cx="2152651"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37" name="文本框 52"/>
            <p:cNvSpPr txBox="1">
              <a:spLocks noChangeArrowheads="1"/>
            </p:cNvSpPr>
            <p:nvPr/>
          </p:nvSpPr>
          <p:spPr bwMode="auto">
            <a:xfrm>
              <a:off x="6265863" y="4611688"/>
              <a:ext cx="2154236"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标题文字内容</a:t>
              </a:r>
            </a:p>
          </p:txBody>
        </p:sp>
      </p:grpSp>
      <p:grpSp>
        <p:nvGrpSpPr>
          <p:cNvPr id="38" name="组合 37"/>
          <p:cNvGrpSpPr/>
          <p:nvPr/>
        </p:nvGrpSpPr>
        <p:grpSpPr bwMode="auto">
          <a:xfrm>
            <a:off x="6901397" y="1444718"/>
            <a:ext cx="1617662" cy="2439093"/>
            <a:chOff x="8942388" y="1758950"/>
            <a:chExt cx="2157412" cy="3252949"/>
          </a:xfrm>
        </p:grpSpPr>
        <p:sp>
          <p:nvSpPr>
            <p:cNvPr id="39" name="椭圆 38"/>
            <p:cNvSpPr/>
            <p:nvPr/>
          </p:nvSpPr>
          <p:spPr>
            <a:xfrm>
              <a:off x="8942388" y="1758950"/>
              <a:ext cx="2153178" cy="215319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下箭头 39"/>
            <p:cNvSpPr/>
            <p:nvPr/>
          </p:nvSpPr>
          <p:spPr>
            <a:xfrm>
              <a:off x="9518263" y="3268516"/>
              <a:ext cx="1001428" cy="1285143"/>
            </a:xfrm>
            <a:prstGeom prst="downArrow">
              <a:avLst>
                <a:gd name="adj1" fmla="val 50000"/>
                <a:gd name="adj2" fmla="val 5415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1"/>
            <p:cNvSpPr txBox="1">
              <a:spLocks noChangeArrowheads="1"/>
            </p:cNvSpPr>
            <p:nvPr/>
          </p:nvSpPr>
          <p:spPr bwMode="auto">
            <a:xfrm>
              <a:off x="8942388" y="2054225"/>
              <a:ext cx="215265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42" name="文本框 49"/>
            <p:cNvSpPr txBox="1">
              <a:spLocks noChangeArrowheads="1"/>
            </p:cNvSpPr>
            <p:nvPr/>
          </p:nvSpPr>
          <p:spPr bwMode="auto">
            <a:xfrm>
              <a:off x="8945563" y="2806701"/>
              <a:ext cx="2154237"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43" name="文本框 53"/>
            <p:cNvSpPr txBox="1">
              <a:spLocks noChangeArrowheads="1"/>
            </p:cNvSpPr>
            <p:nvPr/>
          </p:nvSpPr>
          <p:spPr bwMode="auto">
            <a:xfrm>
              <a:off x="8942388" y="4611688"/>
              <a:ext cx="2152651"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标题文字内容</a:t>
              </a:r>
            </a:p>
          </p:txBody>
        </p:sp>
      </p:grpSp>
    </p:spTree>
    <p:extLst>
      <p:ext uri="{BB962C8B-B14F-4D97-AF65-F5344CB8AC3E}">
        <p14:creationId xmlns:p14="http://schemas.microsoft.com/office/powerpoint/2010/main" val="212317493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2000"/>
                            </p:stCondLst>
                            <p:childTnLst>
                              <p:par>
                                <p:cTn id="22" presetID="47"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7" presetClass="entr" presetSubtype="0"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1000"/>
                                        <p:tgtEl>
                                          <p:spTgt spid="26"/>
                                        </p:tgtEl>
                                      </p:cBhvr>
                                    </p:animEffect>
                                    <p:anim calcmode="lin" valueType="num">
                                      <p:cBhvr>
                                        <p:cTn id="31" dur="1000" fill="hold"/>
                                        <p:tgtEl>
                                          <p:spTgt spid="26"/>
                                        </p:tgtEl>
                                        <p:attrNameLst>
                                          <p:attrName>ppt_x</p:attrName>
                                        </p:attrNameLst>
                                      </p:cBhvr>
                                      <p:tavLst>
                                        <p:tav tm="0">
                                          <p:val>
                                            <p:strVal val="#ppt_x"/>
                                          </p:val>
                                        </p:tav>
                                        <p:tav tm="100000">
                                          <p:val>
                                            <p:strVal val="#ppt_x"/>
                                          </p:val>
                                        </p:tav>
                                      </p:tavLst>
                                    </p:anim>
                                    <p:anim calcmode="lin" valueType="num">
                                      <p:cBhvr>
                                        <p:cTn id="32" dur="1000" fill="hold"/>
                                        <p:tgtEl>
                                          <p:spTgt spid="26"/>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7" presetClass="entr" presetSubtype="0"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1000"/>
                                        <p:tgtEl>
                                          <p:spTgt spid="32"/>
                                        </p:tgtEl>
                                      </p:cBhvr>
                                    </p:animEffect>
                                    <p:anim calcmode="lin" valueType="num">
                                      <p:cBhvr>
                                        <p:cTn id="37" dur="1000" fill="hold"/>
                                        <p:tgtEl>
                                          <p:spTgt spid="32"/>
                                        </p:tgtEl>
                                        <p:attrNameLst>
                                          <p:attrName>ppt_x</p:attrName>
                                        </p:attrNameLst>
                                      </p:cBhvr>
                                      <p:tavLst>
                                        <p:tav tm="0">
                                          <p:val>
                                            <p:strVal val="#ppt_x"/>
                                          </p:val>
                                        </p:tav>
                                        <p:tav tm="100000">
                                          <p:val>
                                            <p:strVal val="#ppt_x"/>
                                          </p:val>
                                        </p:tav>
                                      </p:tavLst>
                                    </p:anim>
                                    <p:anim calcmode="lin" valueType="num">
                                      <p:cBhvr>
                                        <p:cTn id="38" dur="1000" fill="hold"/>
                                        <p:tgtEl>
                                          <p:spTgt spid="32"/>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47" presetClass="entr" presetSubtype="0"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1000"/>
                                        <p:tgtEl>
                                          <p:spTgt spid="38"/>
                                        </p:tgtEl>
                                      </p:cBhvr>
                                    </p:animEffect>
                                    <p:anim calcmode="lin" valueType="num">
                                      <p:cBhvr>
                                        <p:cTn id="43" dur="1000" fill="hold"/>
                                        <p:tgtEl>
                                          <p:spTgt spid="38"/>
                                        </p:tgtEl>
                                        <p:attrNameLst>
                                          <p:attrName>ppt_x</p:attrName>
                                        </p:attrNameLst>
                                      </p:cBhvr>
                                      <p:tavLst>
                                        <p:tav tm="0">
                                          <p:val>
                                            <p:strVal val="#ppt_x"/>
                                          </p:val>
                                        </p:tav>
                                        <p:tav tm="100000">
                                          <p:val>
                                            <p:strVal val="#ppt_x"/>
                                          </p:val>
                                        </p:tav>
                                      </p:tavLst>
                                    </p:anim>
                                    <p:anim calcmode="lin" valueType="num">
                                      <p:cBhvr>
                                        <p:cTn id="44"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886175" y="2600311"/>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3886175" y="2007176"/>
            <a:ext cx="2677656" cy="577081"/>
          </a:xfrm>
          <a:prstGeom prst="rect">
            <a:avLst/>
          </a:prstGeom>
        </p:spPr>
        <p:txBody>
          <a:bodyPr wrap="none" lIns="68580" tIns="34290" rIns="68580" bIns="34290">
            <a:spAutoFit/>
          </a:bodyPr>
          <a:lstStyle/>
          <a:p>
            <a:r>
              <a:rPr lang="zh-CN" altLang="en-US" sz="3300" b="1" dirty="0">
                <a:solidFill>
                  <a:srgbClr val="0070C0"/>
                </a:solidFill>
                <a:latin typeface="微软雅黑" panose="020B0503020204020204" charset="-122"/>
                <a:ea typeface="微软雅黑" panose="020B0503020204020204" charset="-122"/>
              </a:rPr>
              <a:t>明年工作计划</a:t>
            </a:r>
          </a:p>
        </p:txBody>
      </p:sp>
      <p:grpSp>
        <p:nvGrpSpPr>
          <p:cNvPr id="4" name="组合 3"/>
          <p:cNvGrpSpPr/>
          <p:nvPr/>
        </p:nvGrpSpPr>
        <p:grpSpPr>
          <a:xfrm>
            <a:off x="2328023" y="1859145"/>
            <a:ext cx="1510390" cy="1510390"/>
            <a:chOff x="6385698" y="1346837"/>
            <a:chExt cx="1510390" cy="1510390"/>
          </a:xfrm>
        </p:grpSpPr>
        <p:grpSp>
          <p:nvGrpSpPr>
            <p:cNvPr id="5" name="组合 4"/>
            <p:cNvGrpSpPr/>
            <p:nvPr/>
          </p:nvGrpSpPr>
          <p:grpSpPr>
            <a:xfrm>
              <a:off x="6385698" y="1346837"/>
              <a:ext cx="1510390" cy="1510390"/>
              <a:chOff x="5443217" y="1567820"/>
              <a:chExt cx="1664341" cy="1664341"/>
            </a:xfrm>
            <a:effectLst>
              <a:outerShdw blurRad="228600" dist="114300" dir="2700000" algn="tl" rotWithShape="0">
                <a:prstClr val="black">
                  <a:alpha val="30000"/>
                </a:prstClr>
              </a:outerShdw>
            </a:effectLst>
          </p:grpSpPr>
          <p:sp>
            <p:nvSpPr>
              <p:cNvPr id="8" name="任意多边形 7"/>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endParaRPr>
              </a:p>
            </p:txBody>
          </p:sp>
          <p:sp>
            <p:nvSpPr>
              <p:cNvPr id="9" name="椭圆 8"/>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0" name="椭圆 9"/>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grpSp>
        <p:sp>
          <p:nvSpPr>
            <p:cNvPr id="6" name="椭圆 5"/>
            <p:cNvSpPr/>
            <p:nvPr/>
          </p:nvSpPr>
          <p:spPr>
            <a:xfrm>
              <a:off x="6673316" y="1634455"/>
              <a:ext cx="935155" cy="9351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endParaRPr>
            </a:p>
          </p:txBody>
        </p:sp>
        <p:sp>
          <p:nvSpPr>
            <p:cNvPr id="7" name="KSO_Shape"/>
            <p:cNvSpPr/>
            <p:nvPr/>
          </p:nvSpPr>
          <p:spPr bwMode="auto">
            <a:xfrm>
              <a:off x="6885829" y="1820119"/>
              <a:ext cx="568229" cy="568229"/>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11" name="矩形 10"/>
          <p:cNvSpPr/>
          <p:nvPr/>
        </p:nvSpPr>
        <p:spPr>
          <a:xfrm>
            <a:off x="3931398" y="2709258"/>
            <a:ext cx="1073371"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75000"/>
                    <a:lumOff val="25000"/>
                  </a:schemeClr>
                </a:solidFill>
                <a:latin typeface="微软雅黑" panose="020B0503020204020204" charset="-122"/>
                <a:ea typeface="微软雅黑" panose="020B0503020204020204" charset="-122"/>
              </a:rPr>
              <a:t>总体思路</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12" name="矩形 11"/>
          <p:cNvSpPr/>
          <p:nvPr/>
        </p:nvSpPr>
        <p:spPr>
          <a:xfrm>
            <a:off x="5560173" y="2693203"/>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75000"/>
                    <a:lumOff val="25000"/>
                  </a:schemeClr>
                </a:solidFill>
                <a:latin typeface="微软雅黑" panose="020B0503020204020204" charset="-122"/>
                <a:ea typeface="微软雅黑" panose="020B0503020204020204" charset="-122"/>
              </a:rPr>
              <a:t>具体目标规划</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13" name="矩形 12"/>
          <p:cNvSpPr/>
          <p:nvPr/>
        </p:nvSpPr>
        <p:spPr>
          <a:xfrm>
            <a:off x="3931398" y="3022834"/>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75000"/>
                    <a:lumOff val="25000"/>
                  </a:schemeClr>
                </a:solidFill>
                <a:latin typeface="微软雅黑" panose="020B0503020204020204" charset="-122"/>
                <a:ea typeface="微软雅黑" panose="020B0503020204020204" charset="-122"/>
              </a:rPr>
              <a:t>计划实施阶段</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14" name="矩形 13"/>
          <p:cNvSpPr/>
          <p:nvPr/>
        </p:nvSpPr>
        <p:spPr>
          <a:xfrm>
            <a:off x="5560173" y="3006778"/>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smtClean="0">
                <a:solidFill>
                  <a:schemeClr val="tx1">
                    <a:lumMod val="75000"/>
                    <a:lumOff val="25000"/>
                  </a:schemeClr>
                </a:solidFill>
                <a:latin typeface="微软雅黑" panose="020B0503020204020204" charset="-122"/>
                <a:ea typeface="微软雅黑" panose="020B0503020204020204" charset="-122"/>
              </a:rPr>
              <a:t>能力提升阶段</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6017192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50" presetClass="entr" presetSubtype="0" decel="10000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ppt_w</p:attrName>
                                        </p:attrNameLst>
                                      </p:cBhvr>
                                      <p:tavLst>
                                        <p:tav tm="0">
                                          <p:val>
                                            <p:strVal val="#ppt_w+.3"/>
                                          </p:val>
                                        </p:tav>
                                        <p:tav tm="100000">
                                          <p:val>
                                            <p:strVal val="#ppt_w"/>
                                          </p:val>
                                        </p:tav>
                                      </p:tavLst>
                                    </p:anim>
                                    <p:anim calcmode="lin" valueType="num">
                                      <p:cBhvr>
                                        <p:cTn id="23" dur="1000" fill="hold"/>
                                        <p:tgtEl>
                                          <p:spTgt spid="11"/>
                                        </p:tgtEl>
                                        <p:attrNameLst>
                                          <p:attrName>ppt_h</p:attrName>
                                        </p:attrNameLst>
                                      </p:cBhvr>
                                      <p:tavLst>
                                        <p:tav tm="0">
                                          <p:val>
                                            <p:strVal val="#ppt_h"/>
                                          </p:val>
                                        </p:tav>
                                        <p:tav tm="100000">
                                          <p:val>
                                            <p:strVal val="#ppt_h"/>
                                          </p:val>
                                        </p:tav>
                                      </p:tavLst>
                                    </p:anim>
                                    <p:animEffect transition="in" filter="fade">
                                      <p:cBhvr>
                                        <p:cTn id="24" dur="1000"/>
                                        <p:tgtEl>
                                          <p:spTgt spid="11"/>
                                        </p:tgtEl>
                                      </p:cBhvr>
                                    </p:animEffect>
                                  </p:childTnLst>
                                </p:cTn>
                              </p:par>
                              <p:par>
                                <p:cTn id="25" presetID="50" presetClass="entr" presetSubtype="0" decel="100000" fill="hold" grpId="0" nodeType="withEffect">
                                  <p:stCondLst>
                                    <p:cond delay="35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ppt_w</p:attrName>
                                        </p:attrNameLst>
                                      </p:cBhvr>
                                      <p:tavLst>
                                        <p:tav tm="0">
                                          <p:val>
                                            <p:strVal val="#ppt_w+.3"/>
                                          </p:val>
                                        </p:tav>
                                        <p:tav tm="100000">
                                          <p:val>
                                            <p:strVal val="#ppt_w"/>
                                          </p:val>
                                        </p:tav>
                                      </p:tavLst>
                                    </p:anim>
                                    <p:anim calcmode="lin" valueType="num">
                                      <p:cBhvr>
                                        <p:cTn id="28" dur="1000" fill="hold"/>
                                        <p:tgtEl>
                                          <p:spTgt spid="12"/>
                                        </p:tgtEl>
                                        <p:attrNameLst>
                                          <p:attrName>ppt_h</p:attrName>
                                        </p:attrNameLst>
                                      </p:cBhvr>
                                      <p:tavLst>
                                        <p:tav tm="0">
                                          <p:val>
                                            <p:strVal val="#ppt_h"/>
                                          </p:val>
                                        </p:tav>
                                        <p:tav tm="100000">
                                          <p:val>
                                            <p:strVal val="#ppt_h"/>
                                          </p:val>
                                        </p:tav>
                                      </p:tavLst>
                                    </p:anim>
                                    <p:animEffect transition="in" filter="fade">
                                      <p:cBhvr>
                                        <p:cTn id="29" dur="1000"/>
                                        <p:tgtEl>
                                          <p:spTgt spid="12"/>
                                        </p:tgtEl>
                                      </p:cBhvr>
                                    </p:animEffect>
                                  </p:childTnLst>
                                </p:cTn>
                              </p:par>
                              <p:par>
                                <p:cTn id="30" presetID="50" presetClass="entr" presetSubtype="0" decel="100000" fill="hold" grpId="0" nodeType="withEffect">
                                  <p:stCondLst>
                                    <p:cond delay="65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3"/>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par>
                                <p:cTn id="35" presetID="50" presetClass="entr" presetSubtype="0" decel="100000" fill="hold" grpId="0" nodeType="withEffect">
                                  <p:stCondLst>
                                    <p:cond delay="95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strVal val="#ppt_w+.3"/>
                                          </p:val>
                                        </p:tav>
                                        <p:tav tm="100000">
                                          <p:val>
                                            <p:strVal val="#ppt_w"/>
                                          </p:val>
                                        </p:tav>
                                      </p:tavLst>
                                    </p:anim>
                                    <p:anim calcmode="lin" valueType="num">
                                      <p:cBhvr>
                                        <p:cTn id="38" dur="1000" fill="hold"/>
                                        <p:tgtEl>
                                          <p:spTgt spid="14"/>
                                        </p:tgtEl>
                                        <p:attrNameLst>
                                          <p:attrName>ppt_h</p:attrName>
                                        </p:attrNameLst>
                                      </p:cBhvr>
                                      <p:tavLst>
                                        <p:tav tm="0">
                                          <p:val>
                                            <p:strVal val="#ppt_h"/>
                                          </p:val>
                                        </p:tav>
                                        <p:tav tm="100000">
                                          <p:val>
                                            <p:strVal val="#ppt_h"/>
                                          </p:val>
                                        </p:tav>
                                      </p:tavLst>
                                    </p:anim>
                                    <p:animEffect transition="in" filter="fade">
                                      <p:cBhvr>
                                        <p:cTn id="3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51052" y="976519"/>
            <a:ext cx="7092823" cy="3260831"/>
            <a:chOff x="1363302" y="1365524"/>
            <a:chExt cx="9457097" cy="4347774"/>
          </a:xfrm>
        </p:grpSpPr>
        <p:sp>
          <p:nvSpPr>
            <p:cNvPr id="6" name="圆角矩形 5"/>
            <p:cNvSpPr/>
            <p:nvPr/>
          </p:nvSpPr>
          <p:spPr>
            <a:xfrm>
              <a:off x="1394459" y="1380931"/>
              <a:ext cx="9402129" cy="4312638"/>
            </a:xfrm>
            <a:prstGeom prst="roundRect">
              <a:avLst>
                <a:gd name="adj" fmla="val 7029"/>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363302" y="1365524"/>
              <a:ext cx="9457097" cy="4347774"/>
            </a:xfrm>
            <a:prstGeom prst="roundRect">
              <a:avLst>
                <a:gd name="adj" fmla="val 7380"/>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9"/>
          <p:cNvSpPr txBox="1"/>
          <p:nvPr/>
        </p:nvSpPr>
        <p:spPr>
          <a:xfrm>
            <a:off x="1801630" y="1616596"/>
            <a:ext cx="5813756" cy="1685077"/>
          </a:xfrm>
          <a:prstGeom prst="rect">
            <a:avLst/>
          </a:prstGeom>
          <a:noFill/>
        </p:spPr>
        <p:txBody>
          <a:bodyPr wrap="square" lIns="68580" tIns="34290" rIns="68580" bIns="34290" rtlCol="0">
            <a:spAutoFit/>
          </a:bodyPr>
          <a:lstStyle/>
          <a:p>
            <a:pPr lvl="0" algn="just" fontAlgn="base">
              <a:lnSpc>
                <a:spcPct val="150000"/>
              </a:lnSpc>
              <a:spcBef>
                <a:spcPct val="0"/>
              </a:spcBef>
              <a:spcAft>
                <a:spcPct val="0"/>
              </a:spcAft>
            </a:pPr>
            <a:r>
              <a:rPr lang="zh-CN" altLang="en-US" sz="1400" dirty="0">
                <a:solidFill>
                  <a:schemeClr val="tx1">
                    <a:lumMod val="65000"/>
                    <a:lumOff val="35000"/>
                  </a:schemeClr>
                </a:solidFill>
                <a:latin typeface="微软雅黑" panose="020B0503020204020204" charset="-122"/>
                <a:ea typeface="微软雅黑" panose="020B0503020204020204" charset="-122"/>
              </a:rPr>
              <a:t>回顾这一年的工作，在取得成绩的同时，我们也找到了工作中的不足和问题，主要反映于</a:t>
            </a:r>
            <a:r>
              <a:rPr lang="en-US" altLang="zh-CN" sz="1400" dirty="0">
                <a:solidFill>
                  <a:schemeClr val="tx1">
                    <a:lumMod val="65000"/>
                    <a:lumOff val="35000"/>
                  </a:schemeClr>
                </a:solidFill>
                <a:latin typeface="微软雅黑" panose="020B0503020204020204" charset="-122"/>
                <a:ea typeface="微软雅黑" panose="020B0503020204020204" charset="-122"/>
              </a:rPr>
              <a:t>xx</a:t>
            </a:r>
            <a:r>
              <a:rPr lang="zh-CN" altLang="en-US" sz="1400" dirty="0">
                <a:solidFill>
                  <a:schemeClr val="tx1">
                    <a:lumMod val="65000"/>
                    <a:lumOff val="35000"/>
                  </a:schemeClr>
                </a:solidFill>
                <a:latin typeface="微软雅黑" panose="020B0503020204020204" charset="-122"/>
                <a:ea typeface="微软雅黑" panose="020B0503020204020204" charset="-122"/>
              </a:rPr>
              <a:t>及</a:t>
            </a:r>
            <a:r>
              <a:rPr lang="en-US" altLang="zh-CN" sz="1400" dirty="0">
                <a:solidFill>
                  <a:schemeClr val="tx1">
                    <a:lumMod val="65000"/>
                    <a:lumOff val="35000"/>
                  </a:schemeClr>
                </a:solidFill>
                <a:latin typeface="微软雅黑" panose="020B0503020204020204" charset="-122"/>
                <a:ea typeface="微软雅黑" panose="020B0503020204020204" charset="-122"/>
              </a:rPr>
              <a:t>xxx</a:t>
            </a:r>
            <a:r>
              <a:rPr lang="zh-CN" altLang="en-US" sz="1400" dirty="0">
                <a:solidFill>
                  <a:schemeClr val="tx1">
                    <a:lumMod val="65000"/>
                    <a:lumOff val="35000"/>
                  </a:schemeClr>
                </a:solidFill>
                <a:latin typeface="微软雅黑" panose="020B0503020204020204" charset="-122"/>
                <a:ea typeface="微软雅黑" panose="020B0503020204020204" charset="-122"/>
              </a:rPr>
              <a:t>的风格、定型还有待进一步探索，尤其是网上的公司产品库充分体现我们</a:t>
            </a:r>
            <a:r>
              <a:rPr lang="en-US" altLang="zh-CN" sz="1400" dirty="0">
                <a:solidFill>
                  <a:schemeClr val="tx1">
                    <a:lumMod val="65000"/>
                    <a:lumOff val="35000"/>
                  </a:schemeClr>
                </a:solidFill>
                <a:latin typeface="微软雅黑" panose="020B0503020204020204" charset="-122"/>
                <a:ea typeface="微软雅黑" panose="020B0503020204020204" charset="-122"/>
              </a:rPr>
              <a:t>xxxxx</a:t>
            </a:r>
            <a:r>
              <a:rPr lang="zh-CN" altLang="en-US" sz="1400" dirty="0">
                <a:solidFill>
                  <a:schemeClr val="tx1">
                    <a:lumMod val="65000"/>
                    <a:lumOff val="35000"/>
                  </a:schemeClr>
                </a:solidFill>
                <a:latin typeface="微软雅黑" panose="020B0503020204020204" charset="-122"/>
                <a:ea typeface="微软雅黑" panose="020B0503020204020204" charset="-122"/>
              </a:rPr>
              <a:t>和我们这个平台能为客户提供良好的商机和快捷方便的信息、导航的功能发挥。展望新的一年，我们将继续努力，力争各项工作更上一个新台阶。</a:t>
            </a:r>
          </a:p>
        </p:txBody>
      </p:sp>
      <p:grpSp>
        <p:nvGrpSpPr>
          <p:cNvPr id="9" name="组合 8"/>
          <p:cNvGrpSpPr/>
          <p:nvPr/>
        </p:nvGrpSpPr>
        <p:grpSpPr>
          <a:xfrm>
            <a:off x="7053687" y="3025368"/>
            <a:ext cx="1611260" cy="1611260"/>
            <a:chOff x="9304902" y="3842563"/>
            <a:chExt cx="2148346" cy="2148346"/>
          </a:xfrm>
        </p:grpSpPr>
        <p:grpSp>
          <p:nvGrpSpPr>
            <p:cNvPr id="10" name="组合 9"/>
            <p:cNvGrpSpPr/>
            <p:nvPr/>
          </p:nvGrpSpPr>
          <p:grpSpPr>
            <a:xfrm flipH="1">
              <a:off x="9304902" y="3842563"/>
              <a:ext cx="2148346" cy="2148346"/>
              <a:chOff x="2848131" y="1860029"/>
              <a:chExt cx="3807502" cy="3807502"/>
            </a:xfrm>
          </p:grpSpPr>
          <p:sp>
            <p:nvSpPr>
              <p:cNvPr id="12" name="椭圆 1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800"/>
              </a:p>
            </p:txBody>
          </p:sp>
          <p:sp>
            <p:nvSpPr>
              <p:cNvPr id="13" name="椭圆 12"/>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800"/>
              </a:p>
            </p:txBody>
          </p:sp>
        </p:grpSp>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9528174" y="4059889"/>
              <a:ext cx="1701802" cy="1701802"/>
            </a:xfrm>
            <a:prstGeom prst="ellipse">
              <a:avLst/>
            </a:prstGeom>
            <a:effectLst>
              <a:innerShdw blurRad="63500" dist="50800" dir="13500000">
                <a:prstClr val="black">
                  <a:alpha val="50000"/>
                </a:prstClr>
              </a:innerShdw>
            </a:effectLst>
          </p:spPr>
        </p:pic>
      </p:grpSp>
      <p:grpSp>
        <p:nvGrpSpPr>
          <p:cNvPr id="14" name="组合 13"/>
          <p:cNvGrpSpPr/>
          <p:nvPr/>
        </p:nvGrpSpPr>
        <p:grpSpPr>
          <a:xfrm>
            <a:off x="5898135" y="3697080"/>
            <a:ext cx="1126977" cy="1126977"/>
            <a:chOff x="7673680" y="4700840"/>
            <a:chExt cx="1502636" cy="1502636"/>
          </a:xfrm>
        </p:grpSpPr>
        <p:grpSp>
          <p:nvGrpSpPr>
            <p:cNvPr id="15" name="组合 14"/>
            <p:cNvGrpSpPr/>
            <p:nvPr/>
          </p:nvGrpSpPr>
          <p:grpSpPr>
            <a:xfrm flipH="1">
              <a:off x="7673680" y="4700840"/>
              <a:ext cx="1502636" cy="1502636"/>
              <a:chOff x="2848131" y="1860029"/>
              <a:chExt cx="3807502" cy="3807502"/>
            </a:xfrm>
          </p:grpSpPr>
          <p:sp>
            <p:nvSpPr>
              <p:cNvPr id="17" name="椭圆 1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800"/>
              </a:p>
            </p:txBody>
          </p:sp>
          <p:sp>
            <p:nvSpPr>
              <p:cNvPr id="18" name="椭圆 17"/>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800"/>
              </a:p>
            </p:txBody>
          </p:sp>
        </p:grpSp>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7832996" y="4860156"/>
              <a:ext cx="1184004" cy="1184004"/>
            </a:xfrm>
            <a:prstGeom prst="ellipse">
              <a:avLst/>
            </a:prstGeom>
            <a:effectLst>
              <a:innerShdw blurRad="63500" dist="50800" dir="13500000">
                <a:prstClr val="black">
                  <a:alpha val="50000"/>
                </a:prstClr>
              </a:innerShdw>
            </a:effectLst>
          </p:spPr>
        </p:pic>
      </p:grpSp>
      <p:sp>
        <p:nvSpPr>
          <p:cNvPr id="19" name="椭圆 18"/>
          <p:cNvSpPr/>
          <p:nvPr/>
        </p:nvSpPr>
        <p:spPr>
          <a:xfrm flipH="1">
            <a:off x="504239" y="1745475"/>
            <a:ext cx="401524" cy="401524"/>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28575" cap="flat">
            <a:solidFill>
              <a:srgbClr val="0070C0"/>
            </a:solidFill>
            <a:prstDash val="solid"/>
            <a:miter lim="800000"/>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lstStyle/>
          <a:p>
            <a:endParaRPr lang="zh-CN" altLang="en-US">
              <a:solidFill>
                <a:prstClr val="black"/>
              </a:solidFill>
            </a:endParaRPr>
          </a:p>
        </p:txBody>
      </p:sp>
      <p:sp>
        <p:nvSpPr>
          <p:cNvPr id="20" name="椭圆 19"/>
          <p:cNvSpPr/>
          <p:nvPr/>
        </p:nvSpPr>
        <p:spPr>
          <a:xfrm flipH="1">
            <a:off x="1008696" y="1938400"/>
            <a:ext cx="264797" cy="264797"/>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28575" cap="flat">
            <a:solidFill>
              <a:srgbClr val="0070C0"/>
            </a:solidFill>
            <a:prstDash val="solid"/>
            <a:miter lim="800000"/>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lstStyle/>
          <a:p>
            <a:endParaRPr lang="zh-CN" altLang="en-US">
              <a:solidFill>
                <a:prstClr val="black"/>
              </a:solidFill>
            </a:endParaRPr>
          </a:p>
        </p:txBody>
      </p:sp>
      <p:sp>
        <p:nvSpPr>
          <p:cNvPr id="21" name="椭圆 20"/>
          <p:cNvSpPr/>
          <p:nvPr/>
        </p:nvSpPr>
        <p:spPr>
          <a:xfrm flipH="1">
            <a:off x="1988452" y="720439"/>
            <a:ext cx="535269" cy="535270"/>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28575" cap="flat">
            <a:solidFill>
              <a:srgbClr val="0070C0"/>
            </a:solidFill>
            <a:prstDash val="solid"/>
            <a:miter lim="800000"/>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lstStyle/>
          <a:p>
            <a:endParaRPr lang="zh-CN" altLang="en-US">
              <a:solidFill>
                <a:prstClr val="black"/>
              </a:solidFill>
            </a:endParaRPr>
          </a:p>
        </p:txBody>
      </p:sp>
      <p:sp>
        <p:nvSpPr>
          <p:cNvPr id="22" name="椭圆 21"/>
          <p:cNvSpPr/>
          <p:nvPr/>
        </p:nvSpPr>
        <p:spPr>
          <a:xfrm flipH="1">
            <a:off x="1868563" y="415667"/>
            <a:ext cx="239777" cy="239777"/>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w="28575" cap="flat">
            <a:solidFill>
              <a:srgbClr val="0070C0"/>
            </a:solidFill>
            <a:prstDash val="solid"/>
            <a:miter lim="800000"/>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lstStyle/>
          <a:p>
            <a:endParaRPr lang="zh-CN" altLang="en-US">
              <a:solidFill>
                <a:prstClr val="black"/>
              </a:solidFill>
            </a:endParaRPr>
          </a:p>
        </p:txBody>
      </p:sp>
      <p:pic>
        <p:nvPicPr>
          <p:cNvPr id="23" name="Picture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253" y="3197020"/>
            <a:ext cx="1858666" cy="2086652"/>
          </a:xfrm>
          <a:prstGeom prst="rect">
            <a:avLst/>
          </a:prstGeom>
          <a:noFill/>
        </p:spPr>
      </p:pic>
      <p:grpSp>
        <p:nvGrpSpPr>
          <p:cNvPr id="24" name="组合 23"/>
          <p:cNvGrpSpPr/>
          <p:nvPr/>
        </p:nvGrpSpPr>
        <p:grpSpPr>
          <a:xfrm>
            <a:off x="584071" y="490906"/>
            <a:ext cx="1366280" cy="1366282"/>
            <a:chOff x="4993874" y="2326870"/>
            <a:chExt cx="2204266" cy="2204265"/>
          </a:xfrm>
          <a:effectLst>
            <a:outerShdw blurRad="292100" dist="114300" dir="2700000" algn="tl" rotWithShape="0">
              <a:prstClr val="black">
                <a:alpha val="25000"/>
              </a:prstClr>
            </a:outerShdw>
          </a:effectLst>
        </p:grpSpPr>
        <p:sp>
          <p:nvSpPr>
            <p:cNvPr id="25" name="任意多边形 24"/>
            <p:cNvSpPr/>
            <p:nvPr/>
          </p:nvSpPr>
          <p:spPr>
            <a:xfrm>
              <a:off x="4993874" y="2326870"/>
              <a:ext cx="2204266"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prstClr val="white"/>
                </a:solidFill>
              </a:endParaRPr>
            </a:p>
          </p:txBody>
        </p:sp>
        <p:sp>
          <p:nvSpPr>
            <p:cNvPr id="26" name="椭圆 25"/>
            <p:cNvSpPr/>
            <p:nvPr/>
          </p:nvSpPr>
          <p:spPr>
            <a:xfrm>
              <a:off x="5305427" y="2638428"/>
              <a:ext cx="1581151"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prstClr val="white"/>
                </a:solidFill>
              </a:endParaRPr>
            </a:p>
          </p:txBody>
        </p:sp>
        <p:sp>
          <p:nvSpPr>
            <p:cNvPr id="27" name="椭圆 26"/>
            <p:cNvSpPr/>
            <p:nvPr/>
          </p:nvSpPr>
          <p:spPr>
            <a:xfrm>
              <a:off x="5370109" y="2708872"/>
              <a:ext cx="1451784"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a:solidFill>
                  <a:prstClr val="white"/>
                </a:solidFill>
              </a:endParaRPr>
            </a:p>
          </p:txBody>
        </p:sp>
      </p:grpSp>
      <p:sp>
        <p:nvSpPr>
          <p:cNvPr id="28" name="文本框 122"/>
          <p:cNvSpPr txBox="1"/>
          <p:nvPr/>
        </p:nvSpPr>
        <p:spPr>
          <a:xfrm>
            <a:off x="821361" y="901630"/>
            <a:ext cx="907300" cy="523220"/>
          </a:xfrm>
          <a:prstGeom prst="rect">
            <a:avLst/>
          </a:prstGeom>
          <a:noFill/>
        </p:spPr>
        <p:txBody>
          <a:bodyPr wrap="square" rtlCol="0">
            <a:spAutoFit/>
          </a:bodyPr>
          <a:lstStyle/>
          <a:p>
            <a:pPr algn="ctr"/>
            <a:r>
              <a:rPr lang="zh-CN" altLang="en-US" sz="2800" b="1" dirty="0" smtClean="0">
                <a:solidFill>
                  <a:srgbClr val="0070C0"/>
                </a:solidFill>
                <a:latin typeface="微软雅黑" panose="020B0503020204020204" charset="-122"/>
                <a:ea typeface="微软雅黑" panose="020B0503020204020204" charset="-122"/>
              </a:rPr>
              <a:t>前言</a:t>
            </a:r>
            <a:endParaRPr lang="zh-CN" altLang="en-US" sz="2800" b="1" dirty="0">
              <a:solidFill>
                <a:srgbClr val="0070C0"/>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188073458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par>
                                <p:cTn id="18" presetID="10" presetClass="entr" presetSubtype="0" fill="hold" grpId="0" nodeType="withEffect">
                                  <p:stCondLst>
                                    <p:cond delay="20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30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nodeType="withEffect">
                                  <p:stCondLst>
                                    <p:cond delay="6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nodeType="withEffect">
                                  <p:stCondLst>
                                    <p:cond delay="8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1200"/>
                                  </p:stCondLst>
                                  <p:iterate type="lt">
                                    <p:tmPct val="10000"/>
                                  </p:iterate>
                                  <p:childTnLst>
                                    <p:set>
                                      <p:cBhvr>
                                        <p:cTn id="34" dur="1" fill="hold">
                                          <p:stCondLst>
                                            <p:cond delay="0"/>
                                          </p:stCondLst>
                                        </p:cTn>
                                        <p:tgtEl>
                                          <p:spTgt spid="8"/>
                                        </p:tgtEl>
                                        <p:attrNameLst>
                                          <p:attrName>style.visibility</p:attrName>
                                        </p:attrNameLst>
                                      </p:cBhvr>
                                      <p:to>
                                        <p:strVal val="visible"/>
                                      </p:to>
                                    </p:set>
                                    <p:animEffect transition="in" filter="fade">
                                      <p:cBhvr>
                                        <p:cTn id="35" dur="2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animBg="1"/>
      <p:bldP spid="20" grpId="0" animBg="1"/>
      <p:bldP spid="21" grpId="0" animBg="1"/>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sp>
        <p:nvSpPr>
          <p:cNvPr id="20" name="文本框 31"/>
          <p:cNvSpPr txBox="1"/>
          <p:nvPr/>
        </p:nvSpPr>
        <p:spPr>
          <a:xfrm>
            <a:off x="6019801" y="3321503"/>
            <a:ext cx="138564" cy="284693"/>
          </a:xfrm>
          <a:prstGeom prst="rect">
            <a:avLst/>
          </a:prstGeom>
          <a:noFill/>
        </p:spPr>
        <p:txBody>
          <a:bodyPr wrap="none" lIns="68580" tIns="34290" rIns="68580" bIns="34290" rtlCol="0">
            <a:spAutoFit/>
          </a:bodyPr>
          <a:lstStyle/>
          <a:p>
            <a:endParaRPr lang="zh-CN" altLang="en-US" dirty="0">
              <a:solidFill>
                <a:prstClr val="black"/>
              </a:solidFill>
            </a:endParaRPr>
          </a:p>
        </p:txBody>
      </p:sp>
      <p:sp>
        <p:nvSpPr>
          <p:cNvPr id="21" name="Freeform 738"/>
          <p:cNvSpPr>
            <a:spLocks noEditPoints="1"/>
          </p:cNvSpPr>
          <p:nvPr/>
        </p:nvSpPr>
        <p:spPr bwMode="auto">
          <a:xfrm>
            <a:off x="1749954" y="2367693"/>
            <a:ext cx="223801" cy="321252"/>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grpSp>
        <p:nvGrpSpPr>
          <p:cNvPr id="22" name="组合 21"/>
          <p:cNvGrpSpPr/>
          <p:nvPr/>
        </p:nvGrpSpPr>
        <p:grpSpPr>
          <a:xfrm>
            <a:off x="3493318" y="1063866"/>
            <a:ext cx="286976" cy="228506"/>
            <a:chOff x="2339835" y="2821810"/>
            <a:chExt cx="382635" cy="304674"/>
          </a:xfrm>
        </p:grpSpPr>
        <p:sp>
          <p:nvSpPr>
            <p:cNvPr id="23" name="Freeform 739"/>
            <p:cNvSpPr>
              <a:spLocks noEditPoints="1"/>
            </p:cNvSpPr>
            <p:nvPr/>
          </p:nvSpPr>
          <p:spPr bwMode="auto">
            <a:xfrm>
              <a:off x="2395393" y="2829874"/>
              <a:ext cx="324388" cy="197142"/>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740"/>
            <p:cNvSpPr>
              <a:spLocks noEditPoints="1"/>
            </p:cNvSpPr>
            <p:nvPr/>
          </p:nvSpPr>
          <p:spPr bwMode="auto">
            <a:xfrm>
              <a:off x="2339835" y="2821810"/>
              <a:ext cx="382635" cy="304674"/>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5" name="组合 24"/>
          <p:cNvGrpSpPr/>
          <p:nvPr/>
        </p:nvGrpSpPr>
        <p:grpSpPr>
          <a:xfrm>
            <a:off x="2335332" y="1354875"/>
            <a:ext cx="338726" cy="300418"/>
            <a:chOff x="795854" y="3209821"/>
            <a:chExt cx="451635" cy="400557"/>
          </a:xfrm>
        </p:grpSpPr>
        <p:sp>
          <p:nvSpPr>
            <p:cNvPr id="26" name="Freeform 741"/>
            <p:cNvSpPr>
              <a:spLocks noEditPoints="1"/>
            </p:cNvSpPr>
            <p:nvPr/>
          </p:nvSpPr>
          <p:spPr bwMode="auto">
            <a:xfrm>
              <a:off x="848724" y="3338860"/>
              <a:ext cx="167571" cy="167571"/>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Freeform 742"/>
            <p:cNvSpPr>
              <a:spLocks noEditPoints="1"/>
            </p:cNvSpPr>
            <p:nvPr/>
          </p:nvSpPr>
          <p:spPr bwMode="auto">
            <a:xfrm>
              <a:off x="795854" y="3290471"/>
              <a:ext cx="269726" cy="290337"/>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Freeform 743"/>
            <p:cNvSpPr>
              <a:spLocks noEditPoints="1"/>
            </p:cNvSpPr>
            <p:nvPr/>
          </p:nvSpPr>
          <p:spPr bwMode="auto">
            <a:xfrm>
              <a:off x="1086191" y="3245665"/>
              <a:ext cx="125454" cy="125454"/>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Freeform 744"/>
            <p:cNvSpPr>
              <a:spLocks noEditPoints="1"/>
            </p:cNvSpPr>
            <p:nvPr/>
          </p:nvSpPr>
          <p:spPr bwMode="auto">
            <a:xfrm>
              <a:off x="1045866" y="3209821"/>
              <a:ext cx="201623" cy="214168"/>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745"/>
            <p:cNvSpPr>
              <a:spLocks noEditPoints="1"/>
            </p:cNvSpPr>
            <p:nvPr/>
          </p:nvSpPr>
          <p:spPr bwMode="auto">
            <a:xfrm>
              <a:off x="1086191" y="3459834"/>
              <a:ext cx="103948" cy="105740"/>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746"/>
            <p:cNvSpPr>
              <a:spLocks noEditPoints="1"/>
            </p:cNvSpPr>
            <p:nvPr/>
          </p:nvSpPr>
          <p:spPr bwMode="auto">
            <a:xfrm>
              <a:off x="1050347" y="3430262"/>
              <a:ext cx="169363" cy="180116"/>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2" name="组合 31"/>
          <p:cNvGrpSpPr/>
          <p:nvPr/>
        </p:nvGrpSpPr>
        <p:grpSpPr>
          <a:xfrm>
            <a:off x="3686202" y="2628458"/>
            <a:ext cx="250012" cy="241947"/>
            <a:chOff x="2597015" y="4907933"/>
            <a:chExt cx="333349" cy="322596"/>
          </a:xfrm>
        </p:grpSpPr>
        <p:sp>
          <p:nvSpPr>
            <p:cNvPr id="33" name="Freeform 747"/>
            <p:cNvSpPr>
              <a:spLocks noEditPoints="1"/>
            </p:cNvSpPr>
            <p:nvPr/>
          </p:nvSpPr>
          <p:spPr bwMode="auto">
            <a:xfrm>
              <a:off x="2631067" y="4941985"/>
              <a:ext cx="265246" cy="254493"/>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 name="Freeform 748"/>
            <p:cNvSpPr>
              <a:spLocks noEditPoints="1"/>
            </p:cNvSpPr>
            <p:nvPr/>
          </p:nvSpPr>
          <p:spPr bwMode="auto">
            <a:xfrm>
              <a:off x="2597015" y="4907933"/>
              <a:ext cx="333349" cy="322596"/>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 name="Freeform 749"/>
            <p:cNvSpPr/>
            <p:nvPr/>
          </p:nvSpPr>
          <p:spPr bwMode="auto">
            <a:xfrm>
              <a:off x="2752041" y="4963492"/>
              <a:ext cx="14338" cy="27779"/>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 name="Freeform 750"/>
            <p:cNvSpPr/>
            <p:nvPr/>
          </p:nvSpPr>
          <p:spPr bwMode="auto">
            <a:xfrm>
              <a:off x="2752041" y="5141816"/>
              <a:ext cx="14338" cy="35844"/>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 name="Freeform 751"/>
            <p:cNvSpPr/>
            <p:nvPr/>
          </p:nvSpPr>
          <p:spPr bwMode="auto">
            <a:xfrm>
              <a:off x="2651677" y="5062959"/>
              <a:ext cx="38532" cy="15234"/>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 name="Freeform 752"/>
            <p:cNvSpPr/>
            <p:nvPr/>
          </p:nvSpPr>
          <p:spPr bwMode="auto">
            <a:xfrm>
              <a:off x="2830001" y="5062959"/>
              <a:ext cx="36740" cy="15234"/>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9" name="Freeform 753"/>
            <p:cNvSpPr/>
            <p:nvPr/>
          </p:nvSpPr>
          <p:spPr bwMode="auto">
            <a:xfrm>
              <a:off x="2668703" y="5112244"/>
              <a:ext cx="19714" cy="17026"/>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 name="Freeform 754"/>
            <p:cNvSpPr/>
            <p:nvPr/>
          </p:nvSpPr>
          <p:spPr bwMode="auto">
            <a:xfrm>
              <a:off x="2709028" y="5143608"/>
              <a:ext cx="15234" cy="17026"/>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1" name="Freeform 755"/>
            <p:cNvSpPr/>
            <p:nvPr/>
          </p:nvSpPr>
          <p:spPr bwMode="auto">
            <a:xfrm>
              <a:off x="2798638" y="5146296"/>
              <a:ext cx="17026" cy="12545"/>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2" name="Freeform 756"/>
            <p:cNvSpPr/>
            <p:nvPr/>
          </p:nvSpPr>
          <p:spPr bwMode="auto">
            <a:xfrm>
              <a:off x="2834482" y="5112244"/>
              <a:ext cx="18818" cy="12545"/>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3" name="Freeform 757"/>
            <p:cNvSpPr/>
            <p:nvPr/>
          </p:nvSpPr>
          <p:spPr bwMode="auto">
            <a:xfrm>
              <a:off x="2662431" y="5019050"/>
              <a:ext cx="23299" cy="14338"/>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4" name="Freeform 758"/>
            <p:cNvSpPr/>
            <p:nvPr/>
          </p:nvSpPr>
          <p:spPr bwMode="auto">
            <a:xfrm>
              <a:off x="2798638" y="4971557"/>
              <a:ext cx="17026" cy="19714"/>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5" name="Freeform 759"/>
            <p:cNvSpPr/>
            <p:nvPr/>
          </p:nvSpPr>
          <p:spPr bwMode="auto">
            <a:xfrm>
              <a:off x="2834482" y="4999336"/>
              <a:ext cx="17026" cy="17026"/>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6" name="Freeform 760"/>
            <p:cNvSpPr>
              <a:spLocks noEditPoints="1"/>
            </p:cNvSpPr>
            <p:nvPr/>
          </p:nvSpPr>
          <p:spPr bwMode="auto">
            <a:xfrm>
              <a:off x="2699171" y="4986790"/>
              <a:ext cx="141584" cy="103948"/>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47" name="Freeform 761"/>
          <p:cNvSpPr>
            <a:spLocks noEditPoints="1"/>
          </p:cNvSpPr>
          <p:nvPr/>
        </p:nvSpPr>
        <p:spPr bwMode="auto">
          <a:xfrm>
            <a:off x="3504742" y="1551792"/>
            <a:ext cx="295713" cy="302435"/>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grpSp>
        <p:nvGrpSpPr>
          <p:cNvPr id="48" name="组合 47"/>
          <p:cNvGrpSpPr/>
          <p:nvPr/>
        </p:nvGrpSpPr>
        <p:grpSpPr>
          <a:xfrm>
            <a:off x="3495333" y="1358235"/>
            <a:ext cx="171379" cy="185493"/>
            <a:chOff x="2342523" y="3214302"/>
            <a:chExt cx="228505" cy="247324"/>
          </a:xfrm>
        </p:grpSpPr>
        <p:sp>
          <p:nvSpPr>
            <p:cNvPr id="49" name="Freeform 762"/>
            <p:cNvSpPr>
              <a:spLocks noEditPoints="1"/>
            </p:cNvSpPr>
            <p:nvPr/>
          </p:nvSpPr>
          <p:spPr bwMode="auto">
            <a:xfrm>
              <a:off x="2367614" y="3239393"/>
              <a:ext cx="44805" cy="57350"/>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0" name="Freeform 763"/>
            <p:cNvSpPr>
              <a:spLocks noEditPoints="1"/>
            </p:cNvSpPr>
            <p:nvPr/>
          </p:nvSpPr>
          <p:spPr bwMode="auto">
            <a:xfrm>
              <a:off x="2342523" y="3214302"/>
              <a:ext cx="93194" cy="127246"/>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1" name="Freeform 764"/>
            <p:cNvSpPr>
              <a:spLocks noEditPoints="1"/>
            </p:cNvSpPr>
            <p:nvPr/>
          </p:nvSpPr>
          <p:spPr bwMode="auto">
            <a:xfrm>
              <a:off x="2505613" y="3362159"/>
              <a:ext cx="42117" cy="57350"/>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2" name="Freeform 765"/>
            <p:cNvSpPr>
              <a:spLocks noEditPoints="1"/>
            </p:cNvSpPr>
            <p:nvPr/>
          </p:nvSpPr>
          <p:spPr bwMode="auto">
            <a:xfrm>
              <a:off x="2480522" y="3337068"/>
              <a:ext cx="90506" cy="124558"/>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3" name="Freeform 766"/>
            <p:cNvSpPr>
              <a:spLocks noEditPoints="1"/>
            </p:cNvSpPr>
            <p:nvPr/>
          </p:nvSpPr>
          <p:spPr bwMode="auto">
            <a:xfrm>
              <a:off x="2376575" y="3214302"/>
              <a:ext cx="158610" cy="247324"/>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54" name="Freeform 767"/>
          <p:cNvSpPr>
            <a:spLocks noEditPoints="1"/>
          </p:cNvSpPr>
          <p:nvPr/>
        </p:nvSpPr>
        <p:spPr bwMode="auto">
          <a:xfrm>
            <a:off x="3838763" y="2729271"/>
            <a:ext cx="227834" cy="295714"/>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sp>
        <p:nvSpPr>
          <p:cNvPr id="55" name="Freeform 768"/>
          <p:cNvSpPr>
            <a:spLocks noEditPoints="1"/>
          </p:cNvSpPr>
          <p:nvPr/>
        </p:nvSpPr>
        <p:spPr bwMode="auto">
          <a:xfrm>
            <a:off x="2771508" y="1262801"/>
            <a:ext cx="225818" cy="219097"/>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grpSp>
        <p:nvGrpSpPr>
          <p:cNvPr id="56" name="组合 55"/>
          <p:cNvGrpSpPr/>
          <p:nvPr/>
        </p:nvGrpSpPr>
        <p:grpSpPr>
          <a:xfrm>
            <a:off x="3181474" y="988593"/>
            <a:ext cx="218425" cy="291681"/>
            <a:chOff x="1924044" y="2721446"/>
            <a:chExt cx="291233" cy="388908"/>
          </a:xfrm>
        </p:grpSpPr>
        <p:sp>
          <p:nvSpPr>
            <p:cNvPr id="57" name="Freeform 769"/>
            <p:cNvSpPr>
              <a:spLocks noEditPoints="1"/>
            </p:cNvSpPr>
            <p:nvPr/>
          </p:nvSpPr>
          <p:spPr bwMode="auto">
            <a:xfrm>
              <a:off x="1924044" y="2721446"/>
              <a:ext cx="291233" cy="388908"/>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Freeform 770"/>
            <p:cNvSpPr>
              <a:spLocks noEditPoints="1"/>
            </p:cNvSpPr>
            <p:nvPr/>
          </p:nvSpPr>
          <p:spPr bwMode="auto">
            <a:xfrm>
              <a:off x="2010966" y="2897978"/>
              <a:ext cx="112909" cy="169363"/>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9" name="Freeform 771"/>
            <p:cNvSpPr>
              <a:spLocks noEditPoints="1"/>
            </p:cNvSpPr>
            <p:nvPr/>
          </p:nvSpPr>
          <p:spPr bwMode="auto">
            <a:xfrm>
              <a:off x="2035161" y="2932030"/>
              <a:ext cx="25091" cy="4211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0" name="Freeform 772"/>
            <p:cNvSpPr>
              <a:spLocks noEditPoints="1"/>
            </p:cNvSpPr>
            <p:nvPr/>
          </p:nvSpPr>
          <p:spPr bwMode="auto">
            <a:xfrm>
              <a:off x="2071005" y="2991173"/>
              <a:ext cx="29571" cy="46597"/>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61" name="组合 60"/>
          <p:cNvGrpSpPr/>
          <p:nvPr/>
        </p:nvGrpSpPr>
        <p:grpSpPr>
          <a:xfrm>
            <a:off x="2357509" y="2313927"/>
            <a:ext cx="147857" cy="227162"/>
            <a:chOff x="825425" y="4488558"/>
            <a:chExt cx="197142" cy="302882"/>
          </a:xfrm>
        </p:grpSpPr>
        <p:sp>
          <p:nvSpPr>
            <p:cNvPr id="62" name="Freeform 783"/>
            <p:cNvSpPr>
              <a:spLocks noEditPoints="1"/>
            </p:cNvSpPr>
            <p:nvPr/>
          </p:nvSpPr>
          <p:spPr bwMode="auto">
            <a:xfrm>
              <a:off x="848724" y="4499311"/>
              <a:ext cx="153233" cy="60935"/>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3" name="Freeform 784"/>
            <p:cNvSpPr>
              <a:spLocks noEditPoints="1"/>
            </p:cNvSpPr>
            <p:nvPr/>
          </p:nvSpPr>
          <p:spPr bwMode="auto">
            <a:xfrm>
              <a:off x="825425" y="4488558"/>
              <a:ext cx="197142" cy="114701"/>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4" name="Freeform 785"/>
            <p:cNvSpPr>
              <a:spLocks noEditPoints="1"/>
            </p:cNvSpPr>
            <p:nvPr/>
          </p:nvSpPr>
          <p:spPr bwMode="auto">
            <a:xfrm>
              <a:off x="825425" y="4573688"/>
              <a:ext cx="197142" cy="77961"/>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5" name="Freeform 786"/>
            <p:cNvSpPr>
              <a:spLocks noEditPoints="1"/>
            </p:cNvSpPr>
            <p:nvPr/>
          </p:nvSpPr>
          <p:spPr bwMode="auto">
            <a:xfrm>
              <a:off x="825425" y="4620285"/>
              <a:ext cx="197142" cy="77961"/>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6" name="Freeform 787"/>
            <p:cNvSpPr>
              <a:spLocks noEditPoints="1"/>
            </p:cNvSpPr>
            <p:nvPr/>
          </p:nvSpPr>
          <p:spPr bwMode="auto">
            <a:xfrm>
              <a:off x="825425" y="4666882"/>
              <a:ext cx="197142" cy="77961"/>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7" name="Freeform 788"/>
            <p:cNvSpPr>
              <a:spLocks noEditPoints="1"/>
            </p:cNvSpPr>
            <p:nvPr/>
          </p:nvSpPr>
          <p:spPr bwMode="auto">
            <a:xfrm>
              <a:off x="825425" y="4713479"/>
              <a:ext cx="197142" cy="77961"/>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68" name="Freeform 789"/>
          <p:cNvSpPr>
            <a:spLocks noEditPoints="1"/>
          </p:cNvSpPr>
          <p:nvPr/>
        </p:nvSpPr>
        <p:spPr bwMode="auto">
          <a:xfrm>
            <a:off x="2581983" y="1235245"/>
            <a:ext cx="173396" cy="149873"/>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sp>
        <p:nvSpPr>
          <p:cNvPr id="69" name="Freeform 790"/>
          <p:cNvSpPr>
            <a:spLocks noEditPoints="1"/>
          </p:cNvSpPr>
          <p:nvPr/>
        </p:nvSpPr>
        <p:spPr bwMode="auto">
          <a:xfrm>
            <a:off x="2405227" y="1125697"/>
            <a:ext cx="176756" cy="151217"/>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grpSp>
        <p:nvGrpSpPr>
          <p:cNvPr id="70" name="组合 69"/>
          <p:cNvGrpSpPr/>
          <p:nvPr/>
        </p:nvGrpSpPr>
        <p:grpSpPr>
          <a:xfrm>
            <a:off x="2656583" y="2914763"/>
            <a:ext cx="243291" cy="231194"/>
            <a:chOff x="1224190" y="5289672"/>
            <a:chExt cx="324388" cy="308259"/>
          </a:xfrm>
        </p:grpSpPr>
        <p:sp>
          <p:nvSpPr>
            <p:cNvPr id="71" name="Freeform 791"/>
            <p:cNvSpPr>
              <a:spLocks noEditPoints="1"/>
            </p:cNvSpPr>
            <p:nvPr/>
          </p:nvSpPr>
          <p:spPr bwMode="auto">
            <a:xfrm>
              <a:off x="1224190" y="5289672"/>
              <a:ext cx="324388" cy="308259"/>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2" name="Freeform 792"/>
            <p:cNvSpPr/>
            <p:nvPr/>
          </p:nvSpPr>
          <p:spPr bwMode="auto">
            <a:xfrm>
              <a:off x="1493916" y="53434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3" name="Freeform 793"/>
            <p:cNvSpPr/>
            <p:nvPr/>
          </p:nvSpPr>
          <p:spPr bwMode="auto">
            <a:xfrm>
              <a:off x="1493916" y="5343439"/>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4" name="Rectangle 794"/>
            <p:cNvSpPr>
              <a:spLocks noChangeArrowheads="1"/>
            </p:cNvSpPr>
            <p:nvPr/>
          </p:nvSpPr>
          <p:spPr bwMode="auto">
            <a:xfrm>
              <a:off x="1491228" y="5373010"/>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5" name="Rectangle 795"/>
            <p:cNvSpPr>
              <a:spLocks noChangeArrowheads="1"/>
            </p:cNvSpPr>
            <p:nvPr/>
          </p:nvSpPr>
          <p:spPr bwMode="auto">
            <a:xfrm>
              <a:off x="1491228" y="5373010"/>
              <a:ext cx="89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6" name="Rectangle 796"/>
            <p:cNvSpPr>
              <a:spLocks noChangeArrowheads="1"/>
            </p:cNvSpPr>
            <p:nvPr/>
          </p:nvSpPr>
          <p:spPr bwMode="auto">
            <a:xfrm>
              <a:off x="1491228" y="5373010"/>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7" name="Freeform 797"/>
            <p:cNvSpPr/>
            <p:nvPr/>
          </p:nvSpPr>
          <p:spPr bwMode="auto">
            <a:xfrm>
              <a:off x="1491228" y="53730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8" name="Freeform 798"/>
            <p:cNvSpPr/>
            <p:nvPr/>
          </p:nvSpPr>
          <p:spPr bwMode="auto">
            <a:xfrm>
              <a:off x="1410579" y="5390036"/>
              <a:ext cx="32260" cy="4032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9" name="Freeform 799"/>
            <p:cNvSpPr/>
            <p:nvPr/>
          </p:nvSpPr>
          <p:spPr bwMode="auto">
            <a:xfrm>
              <a:off x="1408787" y="5480542"/>
              <a:ext cx="27779" cy="34052"/>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0" name="Freeform 800"/>
            <p:cNvSpPr/>
            <p:nvPr/>
          </p:nvSpPr>
          <p:spPr bwMode="auto">
            <a:xfrm>
              <a:off x="1406994" y="5508321"/>
              <a:ext cx="29571" cy="35844"/>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81" name="组合 80"/>
          <p:cNvGrpSpPr/>
          <p:nvPr/>
        </p:nvGrpSpPr>
        <p:grpSpPr>
          <a:xfrm>
            <a:off x="2374984" y="2950384"/>
            <a:ext cx="262781" cy="233210"/>
            <a:chOff x="848724" y="5337166"/>
            <a:chExt cx="350375" cy="310947"/>
          </a:xfrm>
        </p:grpSpPr>
        <p:sp>
          <p:nvSpPr>
            <p:cNvPr id="82" name="Freeform 801"/>
            <p:cNvSpPr/>
            <p:nvPr/>
          </p:nvSpPr>
          <p:spPr bwMode="auto">
            <a:xfrm>
              <a:off x="848724" y="5370322"/>
              <a:ext cx="350375" cy="277791"/>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3" name="Freeform 802"/>
            <p:cNvSpPr>
              <a:spLocks noEditPoints="1"/>
            </p:cNvSpPr>
            <p:nvPr/>
          </p:nvSpPr>
          <p:spPr bwMode="auto">
            <a:xfrm>
              <a:off x="975970" y="5393620"/>
              <a:ext cx="66311" cy="201623"/>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4" name="Freeform 803"/>
            <p:cNvSpPr>
              <a:spLocks noEditPoints="1"/>
            </p:cNvSpPr>
            <p:nvPr/>
          </p:nvSpPr>
          <p:spPr bwMode="auto">
            <a:xfrm>
              <a:off x="1048554" y="5337166"/>
              <a:ext cx="65415" cy="258077"/>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5" name="Freeform 804"/>
            <p:cNvSpPr>
              <a:spLocks noEditPoints="1"/>
            </p:cNvSpPr>
            <p:nvPr/>
          </p:nvSpPr>
          <p:spPr bwMode="auto">
            <a:xfrm>
              <a:off x="906074" y="5450971"/>
              <a:ext cx="65415" cy="144272"/>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6" name="Freeform 805"/>
            <p:cNvSpPr>
              <a:spLocks noEditPoints="1"/>
            </p:cNvSpPr>
            <p:nvPr/>
          </p:nvSpPr>
          <p:spPr bwMode="auto">
            <a:xfrm>
              <a:off x="1122035" y="5427672"/>
              <a:ext cx="66311" cy="167571"/>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87" name="组合 86"/>
          <p:cNvGrpSpPr/>
          <p:nvPr/>
        </p:nvGrpSpPr>
        <p:grpSpPr>
          <a:xfrm>
            <a:off x="3703677" y="1250032"/>
            <a:ext cx="342086" cy="362249"/>
            <a:chOff x="2620314" y="3070030"/>
            <a:chExt cx="456115" cy="482999"/>
          </a:xfrm>
        </p:grpSpPr>
        <p:sp>
          <p:nvSpPr>
            <p:cNvPr id="88" name="Freeform 806"/>
            <p:cNvSpPr>
              <a:spLocks noEditPoints="1"/>
            </p:cNvSpPr>
            <p:nvPr/>
          </p:nvSpPr>
          <p:spPr bwMode="auto">
            <a:xfrm>
              <a:off x="2620314" y="3070030"/>
              <a:ext cx="456115" cy="48299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9" name="Freeform 807"/>
            <p:cNvSpPr/>
            <p:nvPr/>
          </p:nvSpPr>
          <p:spPr bwMode="auto">
            <a:xfrm>
              <a:off x="2713508" y="3156951"/>
              <a:ext cx="153233" cy="107532"/>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0" name="Freeform 808"/>
            <p:cNvSpPr/>
            <p:nvPr/>
          </p:nvSpPr>
          <p:spPr bwMode="auto">
            <a:xfrm>
              <a:off x="2741287" y="3197276"/>
              <a:ext cx="139792" cy="96779"/>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1" name="Freeform 809"/>
            <p:cNvSpPr/>
            <p:nvPr/>
          </p:nvSpPr>
          <p:spPr bwMode="auto">
            <a:xfrm>
              <a:off x="2764586" y="3217886"/>
              <a:ext cx="144272" cy="112909"/>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2" name="Freeform 810"/>
            <p:cNvSpPr/>
            <p:nvPr/>
          </p:nvSpPr>
          <p:spPr bwMode="auto">
            <a:xfrm>
              <a:off x="2795949" y="3256419"/>
              <a:ext cx="137999" cy="114701"/>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3" name="Freeform 811"/>
            <p:cNvSpPr/>
            <p:nvPr/>
          </p:nvSpPr>
          <p:spPr bwMode="auto">
            <a:xfrm>
              <a:off x="2819248" y="3287782"/>
              <a:ext cx="142480" cy="117389"/>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4" name="Freeform 812"/>
            <p:cNvSpPr/>
            <p:nvPr/>
          </p:nvSpPr>
          <p:spPr bwMode="auto">
            <a:xfrm>
              <a:off x="2843443" y="3321834"/>
              <a:ext cx="141584" cy="110220"/>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95" name="组合 94"/>
          <p:cNvGrpSpPr/>
          <p:nvPr/>
        </p:nvGrpSpPr>
        <p:grpSpPr>
          <a:xfrm>
            <a:off x="2373640" y="1679488"/>
            <a:ext cx="127022" cy="125678"/>
            <a:chOff x="846932" y="3642638"/>
            <a:chExt cx="169363" cy="167571"/>
          </a:xfrm>
        </p:grpSpPr>
        <p:sp>
          <p:nvSpPr>
            <p:cNvPr id="96" name="Freeform 813"/>
            <p:cNvSpPr>
              <a:spLocks noEditPoints="1"/>
            </p:cNvSpPr>
            <p:nvPr/>
          </p:nvSpPr>
          <p:spPr bwMode="auto">
            <a:xfrm>
              <a:off x="846932" y="3642638"/>
              <a:ext cx="169363" cy="167571"/>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7" name="Freeform 814"/>
            <p:cNvSpPr/>
            <p:nvPr/>
          </p:nvSpPr>
          <p:spPr bwMode="auto">
            <a:xfrm>
              <a:off x="899802" y="3712534"/>
              <a:ext cx="82441" cy="14338"/>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8" name="Freeform 815"/>
            <p:cNvSpPr/>
            <p:nvPr/>
          </p:nvSpPr>
          <p:spPr bwMode="auto">
            <a:xfrm>
              <a:off x="890841" y="3735833"/>
              <a:ext cx="83337" cy="17026"/>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9" name="Freeform 816"/>
            <p:cNvSpPr/>
            <p:nvPr/>
          </p:nvSpPr>
          <p:spPr bwMode="auto">
            <a:xfrm>
              <a:off x="889049" y="3756443"/>
              <a:ext cx="29571" cy="13442"/>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00" name="组合 99"/>
          <p:cNvGrpSpPr/>
          <p:nvPr/>
        </p:nvGrpSpPr>
        <p:grpSpPr>
          <a:xfrm>
            <a:off x="3574638" y="2877127"/>
            <a:ext cx="215064" cy="203639"/>
            <a:chOff x="2448263" y="5239491"/>
            <a:chExt cx="286752" cy="271519"/>
          </a:xfrm>
        </p:grpSpPr>
        <p:sp>
          <p:nvSpPr>
            <p:cNvPr id="101" name="Freeform 821"/>
            <p:cNvSpPr/>
            <p:nvPr/>
          </p:nvSpPr>
          <p:spPr bwMode="auto">
            <a:xfrm>
              <a:off x="2522639" y="5334478"/>
              <a:ext cx="122766" cy="29571"/>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2" name="Freeform 822"/>
            <p:cNvSpPr/>
            <p:nvPr/>
          </p:nvSpPr>
          <p:spPr bwMode="auto">
            <a:xfrm>
              <a:off x="2518158" y="5357776"/>
              <a:ext cx="110220" cy="35844"/>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3" name="Freeform 823"/>
            <p:cNvSpPr/>
            <p:nvPr/>
          </p:nvSpPr>
          <p:spPr bwMode="auto">
            <a:xfrm>
              <a:off x="2507405" y="5379283"/>
              <a:ext cx="32260" cy="17026"/>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4" name="Freeform 824"/>
            <p:cNvSpPr>
              <a:spLocks noEditPoints="1"/>
            </p:cNvSpPr>
            <p:nvPr/>
          </p:nvSpPr>
          <p:spPr bwMode="auto">
            <a:xfrm>
              <a:off x="2448263" y="5239491"/>
              <a:ext cx="286752" cy="271519"/>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05" name="组合 104"/>
          <p:cNvGrpSpPr/>
          <p:nvPr/>
        </p:nvGrpSpPr>
        <p:grpSpPr>
          <a:xfrm>
            <a:off x="2532249" y="2440949"/>
            <a:ext cx="274207" cy="253373"/>
            <a:chOff x="1058411" y="4657921"/>
            <a:chExt cx="365609" cy="337830"/>
          </a:xfrm>
        </p:grpSpPr>
        <p:sp>
          <p:nvSpPr>
            <p:cNvPr id="106" name="Freeform 825"/>
            <p:cNvSpPr>
              <a:spLocks noEditPoints="1"/>
            </p:cNvSpPr>
            <p:nvPr/>
          </p:nvSpPr>
          <p:spPr bwMode="auto">
            <a:xfrm>
              <a:off x="1058411" y="4657921"/>
              <a:ext cx="365609" cy="337830"/>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7" name="Freeform 826"/>
            <p:cNvSpPr>
              <a:spLocks noEditPoints="1"/>
            </p:cNvSpPr>
            <p:nvPr/>
          </p:nvSpPr>
          <p:spPr bwMode="auto">
            <a:xfrm>
              <a:off x="1317384" y="4918687"/>
              <a:ext cx="46597" cy="57350"/>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8" name="Freeform 827"/>
            <p:cNvSpPr>
              <a:spLocks noEditPoints="1"/>
            </p:cNvSpPr>
            <p:nvPr/>
          </p:nvSpPr>
          <p:spPr bwMode="auto">
            <a:xfrm>
              <a:off x="1079918" y="4730505"/>
              <a:ext cx="51078" cy="67208"/>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9" name="Freeform 828"/>
            <p:cNvSpPr>
              <a:spLocks noEditPoints="1"/>
            </p:cNvSpPr>
            <p:nvPr/>
          </p:nvSpPr>
          <p:spPr bwMode="auto">
            <a:xfrm>
              <a:off x="1137268" y="4772622"/>
              <a:ext cx="46597" cy="65415"/>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0" name="Rectangle 829"/>
            <p:cNvSpPr>
              <a:spLocks noChangeArrowheads="1"/>
            </p:cNvSpPr>
            <p:nvPr/>
          </p:nvSpPr>
          <p:spPr bwMode="auto">
            <a:xfrm>
              <a:off x="1160567" y="4789648"/>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1" name="Rectangle 830"/>
            <p:cNvSpPr>
              <a:spLocks noChangeArrowheads="1"/>
            </p:cNvSpPr>
            <p:nvPr/>
          </p:nvSpPr>
          <p:spPr bwMode="auto">
            <a:xfrm>
              <a:off x="1160567" y="4789648"/>
              <a:ext cx="89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2" name="Freeform 831"/>
            <p:cNvSpPr>
              <a:spLocks noEditPoints="1"/>
            </p:cNvSpPr>
            <p:nvPr/>
          </p:nvSpPr>
          <p:spPr bwMode="auto">
            <a:xfrm>
              <a:off x="1196411" y="4819219"/>
              <a:ext cx="49286" cy="68104"/>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3" name="Freeform 832"/>
            <p:cNvSpPr>
              <a:spLocks noEditPoints="1"/>
            </p:cNvSpPr>
            <p:nvPr/>
          </p:nvSpPr>
          <p:spPr bwMode="auto">
            <a:xfrm>
              <a:off x="1264514" y="4882843"/>
              <a:ext cx="21506" cy="23299"/>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4" name="Freeform 833"/>
            <p:cNvSpPr>
              <a:spLocks noEditPoints="1"/>
            </p:cNvSpPr>
            <p:nvPr/>
          </p:nvSpPr>
          <p:spPr bwMode="auto">
            <a:xfrm>
              <a:off x="1251969" y="4868505"/>
              <a:ext cx="54662" cy="67208"/>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15" name="组合 114"/>
          <p:cNvGrpSpPr/>
          <p:nvPr/>
        </p:nvGrpSpPr>
        <p:grpSpPr>
          <a:xfrm>
            <a:off x="1929398" y="2340811"/>
            <a:ext cx="416687" cy="232538"/>
            <a:chOff x="254610" y="4524402"/>
            <a:chExt cx="555582" cy="310051"/>
          </a:xfrm>
        </p:grpSpPr>
        <p:sp>
          <p:nvSpPr>
            <p:cNvPr id="116" name="Rectangle 834"/>
            <p:cNvSpPr>
              <a:spLocks noChangeArrowheads="1"/>
            </p:cNvSpPr>
            <p:nvPr/>
          </p:nvSpPr>
          <p:spPr bwMode="auto">
            <a:xfrm>
              <a:off x="384544" y="4581752"/>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7" name="Freeform 835"/>
            <p:cNvSpPr/>
            <p:nvPr/>
          </p:nvSpPr>
          <p:spPr bwMode="auto">
            <a:xfrm>
              <a:off x="384544" y="458175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8" name="Rectangle 836"/>
            <p:cNvSpPr>
              <a:spLocks noChangeArrowheads="1"/>
            </p:cNvSpPr>
            <p:nvPr/>
          </p:nvSpPr>
          <p:spPr bwMode="auto">
            <a:xfrm>
              <a:off x="420388" y="4713479"/>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9" name="Rectangle 837"/>
            <p:cNvSpPr>
              <a:spLocks noChangeArrowheads="1"/>
            </p:cNvSpPr>
            <p:nvPr/>
          </p:nvSpPr>
          <p:spPr bwMode="auto">
            <a:xfrm>
              <a:off x="420388" y="4713479"/>
              <a:ext cx="89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0" name="Freeform 838"/>
            <p:cNvSpPr>
              <a:spLocks noEditPoints="1"/>
            </p:cNvSpPr>
            <p:nvPr/>
          </p:nvSpPr>
          <p:spPr bwMode="auto">
            <a:xfrm>
              <a:off x="254610" y="4524402"/>
              <a:ext cx="555582" cy="310051"/>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1" name="Rectangle 839"/>
            <p:cNvSpPr>
              <a:spLocks noChangeArrowheads="1"/>
            </p:cNvSpPr>
            <p:nvPr/>
          </p:nvSpPr>
          <p:spPr bwMode="auto">
            <a:xfrm>
              <a:off x="488492" y="4736778"/>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2" name="Rectangle 840"/>
            <p:cNvSpPr>
              <a:spLocks noChangeArrowheads="1"/>
            </p:cNvSpPr>
            <p:nvPr/>
          </p:nvSpPr>
          <p:spPr bwMode="auto">
            <a:xfrm>
              <a:off x="488492" y="4736778"/>
              <a:ext cx="89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3" name="Freeform 841"/>
            <p:cNvSpPr/>
            <p:nvPr/>
          </p:nvSpPr>
          <p:spPr bwMode="auto">
            <a:xfrm>
              <a:off x="656063" y="455218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4" name="Freeform 842"/>
            <p:cNvSpPr/>
            <p:nvPr/>
          </p:nvSpPr>
          <p:spPr bwMode="auto">
            <a:xfrm>
              <a:off x="656063" y="455218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25" name="组合 124"/>
          <p:cNvGrpSpPr/>
          <p:nvPr/>
        </p:nvGrpSpPr>
        <p:grpSpPr>
          <a:xfrm>
            <a:off x="2123628" y="2565284"/>
            <a:ext cx="388459" cy="330661"/>
            <a:chOff x="513583" y="4823700"/>
            <a:chExt cx="517945" cy="440881"/>
          </a:xfrm>
        </p:grpSpPr>
        <p:sp>
          <p:nvSpPr>
            <p:cNvPr id="126" name="Freeform 773"/>
            <p:cNvSpPr>
              <a:spLocks noEditPoints="1"/>
            </p:cNvSpPr>
            <p:nvPr/>
          </p:nvSpPr>
          <p:spPr bwMode="auto">
            <a:xfrm>
              <a:off x="861269" y="4846998"/>
              <a:ext cx="170259" cy="169363"/>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7" name="Freeform 774"/>
            <p:cNvSpPr>
              <a:spLocks noEditPoints="1"/>
            </p:cNvSpPr>
            <p:nvPr/>
          </p:nvSpPr>
          <p:spPr bwMode="auto">
            <a:xfrm>
              <a:off x="893529" y="4861336"/>
              <a:ext cx="124558" cy="13172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8" name="Freeform 775"/>
            <p:cNvSpPr>
              <a:spLocks noEditPoints="1"/>
            </p:cNvSpPr>
            <p:nvPr/>
          </p:nvSpPr>
          <p:spPr bwMode="auto">
            <a:xfrm>
              <a:off x="916828" y="4884635"/>
              <a:ext cx="69896" cy="914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9" name="Freeform 776"/>
            <p:cNvSpPr>
              <a:spLocks noEditPoints="1"/>
            </p:cNvSpPr>
            <p:nvPr/>
          </p:nvSpPr>
          <p:spPr bwMode="auto">
            <a:xfrm>
              <a:off x="751049" y="5092530"/>
              <a:ext cx="167571" cy="172051"/>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0" name="Freeform 777"/>
            <p:cNvSpPr>
              <a:spLocks noEditPoints="1"/>
            </p:cNvSpPr>
            <p:nvPr/>
          </p:nvSpPr>
          <p:spPr bwMode="auto">
            <a:xfrm>
              <a:off x="783309" y="5114037"/>
              <a:ext cx="122766" cy="136207"/>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1" name="Freeform 778"/>
            <p:cNvSpPr>
              <a:spLocks noEditPoints="1"/>
            </p:cNvSpPr>
            <p:nvPr/>
          </p:nvSpPr>
          <p:spPr bwMode="auto">
            <a:xfrm>
              <a:off x="812880" y="5132855"/>
              <a:ext cx="61831" cy="102156"/>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2" name="Rectangle 779"/>
            <p:cNvSpPr>
              <a:spLocks noChangeArrowheads="1"/>
            </p:cNvSpPr>
            <p:nvPr/>
          </p:nvSpPr>
          <p:spPr bwMode="auto">
            <a:xfrm>
              <a:off x="831698" y="5213504"/>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3" name="Freeform 780"/>
            <p:cNvSpPr/>
            <p:nvPr/>
          </p:nvSpPr>
          <p:spPr bwMode="auto">
            <a:xfrm>
              <a:off x="831698" y="521350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4" name="Freeform 781"/>
            <p:cNvSpPr/>
            <p:nvPr/>
          </p:nvSpPr>
          <p:spPr bwMode="auto">
            <a:xfrm>
              <a:off x="834386" y="516063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5" name="Freeform 782"/>
            <p:cNvSpPr/>
            <p:nvPr/>
          </p:nvSpPr>
          <p:spPr bwMode="auto">
            <a:xfrm>
              <a:off x="834386" y="516063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6" name="Freeform 847"/>
            <p:cNvSpPr>
              <a:spLocks noEditPoints="1"/>
            </p:cNvSpPr>
            <p:nvPr/>
          </p:nvSpPr>
          <p:spPr bwMode="auto">
            <a:xfrm>
              <a:off x="586167" y="4857752"/>
              <a:ext cx="211480" cy="201623"/>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7" name="Freeform 848"/>
            <p:cNvSpPr>
              <a:spLocks noEditPoints="1"/>
            </p:cNvSpPr>
            <p:nvPr/>
          </p:nvSpPr>
          <p:spPr bwMode="auto">
            <a:xfrm>
              <a:off x="513583" y="4823700"/>
              <a:ext cx="330661" cy="423856"/>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8" name="Freeform 849"/>
            <p:cNvSpPr>
              <a:spLocks noEditPoints="1"/>
            </p:cNvSpPr>
            <p:nvPr/>
          </p:nvSpPr>
          <p:spPr bwMode="auto">
            <a:xfrm>
              <a:off x="628283" y="4887323"/>
              <a:ext cx="99467" cy="57350"/>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9" name="Rectangle 850"/>
            <p:cNvSpPr>
              <a:spLocks noChangeArrowheads="1"/>
            </p:cNvSpPr>
            <p:nvPr/>
          </p:nvSpPr>
          <p:spPr bwMode="auto">
            <a:xfrm>
              <a:off x="742984" y="4916894"/>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0" name="Freeform 851"/>
            <p:cNvSpPr/>
            <p:nvPr/>
          </p:nvSpPr>
          <p:spPr bwMode="auto">
            <a:xfrm>
              <a:off x="742984" y="491689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1" name="Freeform 852"/>
            <p:cNvSpPr>
              <a:spLocks noEditPoints="1"/>
            </p:cNvSpPr>
            <p:nvPr/>
          </p:nvSpPr>
          <p:spPr bwMode="auto">
            <a:xfrm>
              <a:off x="727751" y="4916894"/>
              <a:ext cx="27779" cy="27779"/>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42" name="组合 141"/>
          <p:cNvGrpSpPr/>
          <p:nvPr/>
        </p:nvGrpSpPr>
        <p:grpSpPr>
          <a:xfrm>
            <a:off x="3690907" y="2111632"/>
            <a:ext cx="388460" cy="358217"/>
            <a:chOff x="2603288" y="4218831"/>
            <a:chExt cx="517946" cy="477622"/>
          </a:xfrm>
        </p:grpSpPr>
        <p:sp>
          <p:nvSpPr>
            <p:cNvPr id="143" name="Freeform 843"/>
            <p:cNvSpPr>
              <a:spLocks noEditPoints="1"/>
            </p:cNvSpPr>
            <p:nvPr/>
          </p:nvSpPr>
          <p:spPr bwMode="auto">
            <a:xfrm>
              <a:off x="2603288" y="4218831"/>
              <a:ext cx="352167" cy="477622"/>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4" name="Freeform 844"/>
            <p:cNvSpPr>
              <a:spLocks noEditPoints="1"/>
            </p:cNvSpPr>
            <p:nvPr/>
          </p:nvSpPr>
          <p:spPr bwMode="auto">
            <a:xfrm>
              <a:off x="2862261" y="4342493"/>
              <a:ext cx="74376" cy="144272"/>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5" name="Freeform 845"/>
            <p:cNvSpPr/>
            <p:nvPr/>
          </p:nvSpPr>
          <p:spPr bwMode="auto">
            <a:xfrm>
              <a:off x="2764586" y="4516337"/>
              <a:ext cx="52870" cy="144272"/>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6" name="Freeform 846"/>
            <p:cNvSpPr/>
            <p:nvPr/>
          </p:nvSpPr>
          <p:spPr bwMode="auto">
            <a:xfrm>
              <a:off x="2649885" y="4516337"/>
              <a:ext cx="52870" cy="144272"/>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7" name="Freeform 853"/>
            <p:cNvSpPr>
              <a:spLocks noEditPoints="1"/>
            </p:cNvSpPr>
            <p:nvPr/>
          </p:nvSpPr>
          <p:spPr bwMode="auto">
            <a:xfrm>
              <a:off x="2950975" y="4448233"/>
              <a:ext cx="170259" cy="195350"/>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8" name="Freeform 854"/>
            <p:cNvSpPr/>
            <p:nvPr/>
          </p:nvSpPr>
          <p:spPr bwMode="auto">
            <a:xfrm>
              <a:off x="3063883" y="4543220"/>
              <a:ext cx="31364" cy="8961"/>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9" name="Freeform 855"/>
            <p:cNvSpPr/>
            <p:nvPr/>
          </p:nvSpPr>
          <p:spPr bwMode="auto">
            <a:xfrm>
              <a:off x="3061195" y="4552181"/>
              <a:ext cx="30467" cy="8065"/>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50" name="组合 149"/>
          <p:cNvGrpSpPr/>
          <p:nvPr/>
        </p:nvGrpSpPr>
        <p:grpSpPr>
          <a:xfrm>
            <a:off x="3817929" y="1741319"/>
            <a:ext cx="198935" cy="133743"/>
            <a:chOff x="2772651" y="3725080"/>
            <a:chExt cx="265246" cy="178324"/>
          </a:xfrm>
        </p:grpSpPr>
        <p:sp>
          <p:nvSpPr>
            <p:cNvPr id="151" name="Freeform 856"/>
            <p:cNvSpPr/>
            <p:nvPr/>
          </p:nvSpPr>
          <p:spPr bwMode="auto">
            <a:xfrm>
              <a:off x="3008325" y="3818274"/>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2" name="Freeform 857"/>
            <p:cNvSpPr/>
            <p:nvPr/>
          </p:nvSpPr>
          <p:spPr bwMode="auto">
            <a:xfrm>
              <a:off x="3008325" y="3818274"/>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3" name="Freeform 858"/>
            <p:cNvSpPr>
              <a:spLocks noEditPoints="1"/>
            </p:cNvSpPr>
            <p:nvPr/>
          </p:nvSpPr>
          <p:spPr bwMode="auto">
            <a:xfrm>
              <a:off x="2772651" y="3725080"/>
              <a:ext cx="265246" cy="178324"/>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4" name="Freeform 859"/>
            <p:cNvSpPr/>
            <p:nvPr/>
          </p:nvSpPr>
          <p:spPr bwMode="auto">
            <a:xfrm>
              <a:off x="3027143" y="3759131"/>
              <a:ext cx="2688" cy="179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55" name="组合 154"/>
          <p:cNvGrpSpPr/>
          <p:nvPr/>
        </p:nvGrpSpPr>
        <p:grpSpPr>
          <a:xfrm>
            <a:off x="2153871" y="1990659"/>
            <a:ext cx="246652" cy="326629"/>
            <a:chOff x="553907" y="4057533"/>
            <a:chExt cx="328869" cy="435505"/>
          </a:xfrm>
        </p:grpSpPr>
        <p:sp>
          <p:nvSpPr>
            <p:cNvPr id="156" name="Freeform 873"/>
            <p:cNvSpPr>
              <a:spLocks noEditPoints="1"/>
            </p:cNvSpPr>
            <p:nvPr/>
          </p:nvSpPr>
          <p:spPr bwMode="auto">
            <a:xfrm>
              <a:off x="553907" y="4057533"/>
              <a:ext cx="328869" cy="435505"/>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7" name="Rectangle 874"/>
            <p:cNvSpPr>
              <a:spLocks noChangeArrowheads="1"/>
            </p:cNvSpPr>
            <p:nvPr/>
          </p:nvSpPr>
          <p:spPr bwMode="auto">
            <a:xfrm>
              <a:off x="693699" y="4314714"/>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8" name="Freeform 875"/>
            <p:cNvSpPr/>
            <p:nvPr/>
          </p:nvSpPr>
          <p:spPr bwMode="auto">
            <a:xfrm>
              <a:off x="693699" y="431471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59" name="Freeform 876"/>
          <p:cNvSpPr>
            <a:spLocks noEditPoints="1"/>
          </p:cNvSpPr>
          <p:nvPr/>
        </p:nvSpPr>
        <p:spPr bwMode="auto">
          <a:xfrm>
            <a:off x="3284974" y="1292371"/>
            <a:ext cx="200951" cy="280256"/>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sp>
        <p:nvSpPr>
          <p:cNvPr id="160" name="Freeform 877"/>
          <p:cNvSpPr>
            <a:spLocks noEditPoints="1"/>
          </p:cNvSpPr>
          <p:nvPr/>
        </p:nvSpPr>
        <p:spPr bwMode="auto">
          <a:xfrm>
            <a:off x="2731184" y="1108222"/>
            <a:ext cx="409294" cy="170036"/>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sp>
        <p:nvSpPr>
          <p:cNvPr id="161" name="Freeform 878"/>
          <p:cNvSpPr>
            <a:spLocks noEditPoints="1"/>
          </p:cNvSpPr>
          <p:nvPr/>
        </p:nvSpPr>
        <p:spPr bwMode="auto">
          <a:xfrm>
            <a:off x="1929399" y="2701715"/>
            <a:ext cx="366281" cy="379051"/>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sp>
        <p:nvSpPr>
          <p:cNvPr id="162" name="Freeform 879"/>
          <p:cNvSpPr>
            <a:spLocks noEditPoints="1"/>
          </p:cNvSpPr>
          <p:nvPr/>
        </p:nvSpPr>
        <p:spPr bwMode="auto">
          <a:xfrm>
            <a:off x="3053108" y="1319927"/>
            <a:ext cx="158610" cy="160626"/>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grpSp>
        <p:nvGrpSpPr>
          <p:cNvPr id="163" name="组合 162"/>
          <p:cNvGrpSpPr/>
          <p:nvPr/>
        </p:nvGrpSpPr>
        <p:grpSpPr>
          <a:xfrm>
            <a:off x="2172689" y="1534319"/>
            <a:ext cx="149873" cy="180116"/>
            <a:chOff x="578998" y="3449080"/>
            <a:chExt cx="199830" cy="240155"/>
          </a:xfrm>
        </p:grpSpPr>
        <p:sp>
          <p:nvSpPr>
            <p:cNvPr id="164" name="Freeform 817"/>
            <p:cNvSpPr>
              <a:spLocks noEditPoints="1"/>
            </p:cNvSpPr>
            <p:nvPr/>
          </p:nvSpPr>
          <p:spPr bwMode="auto">
            <a:xfrm>
              <a:off x="578998" y="3449080"/>
              <a:ext cx="199830" cy="240155"/>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5" name="Freeform 818"/>
            <p:cNvSpPr/>
            <p:nvPr/>
          </p:nvSpPr>
          <p:spPr bwMode="auto">
            <a:xfrm>
              <a:off x="609465" y="3536002"/>
              <a:ext cx="105740" cy="43013"/>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6" name="Freeform 819"/>
            <p:cNvSpPr/>
            <p:nvPr/>
          </p:nvSpPr>
          <p:spPr bwMode="auto">
            <a:xfrm>
              <a:off x="617530" y="3565574"/>
              <a:ext cx="97675" cy="34052"/>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7" name="Freeform 820"/>
            <p:cNvSpPr/>
            <p:nvPr/>
          </p:nvSpPr>
          <p:spPr bwMode="auto">
            <a:xfrm>
              <a:off x="619322" y="3608586"/>
              <a:ext cx="27779" cy="12545"/>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8" name="Freeform 880"/>
            <p:cNvSpPr/>
            <p:nvPr/>
          </p:nvSpPr>
          <p:spPr bwMode="auto">
            <a:xfrm>
              <a:off x="708932" y="36847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9" name="Freeform 881"/>
            <p:cNvSpPr/>
            <p:nvPr/>
          </p:nvSpPr>
          <p:spPr bwMode="auto">
            <a:xfrm>
              <a:off x="708932" y="36847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70" name="组合 169"/>
          <p:cNvGrpSpPr/>
          <p:nvPr/>
        </p:nvGrpSpPr>
        <p:grpSpPr>
          <a:xfrm>
            <a:off x="1902516" y="1139810"/>
            <a:ext cx="280255" cy="677453"/>
            <a:chOff x="218766" y="2923069"/>
            <a:chExt cx="373673" cy="903270"/>
          </a:xfrm>
        </p:grpSpPr>
        <p:sp>
          <p:nvSpPr>
            <p:cNvPr id="171" name="Freeform 860"/>
            <p:cNvSpPr>
              <a:spLocks noEditPoints="1"/>
            </p:cNvSpPr>
            <p:nvPr/>
          </p:nvSpPr>
          <p:spPr bwMode="auto">
            <a:xfrm>
              <a:off x="269843" y="3029705"/>
              <a:ext cx="231194" cy="735699"/>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2" name="Freeform 861"/>
            <p:cNvSpPr/>
            <p:nvPr/>
          </p:nvSpPr>
          <p:spPr bwMode="auto">
            <a:xfrm>
              <a:off x="386336" y="2923069"/>
              <a:ext cx="12545" cy="85130"/>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3" name="Freeform 862"/>
            <p:cNvSpPr/>
            <p:nvPr/>
          </p:nvSpPr>
          <p:spPr bwMode="auto">
            <a:xfrm>
              <a:off x="492076" y="2980419"/>
              <a:ext cx="57350" cy="43013"/>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4" name="Freeform 863"/>
            <p:cNvSpPr/>
            <p:nvPr/>
          </p:nvSpPr>
          <p:spPr bwMode="auto">
            <a:xfrm>
              <a:off x="528816" y="3093328"/>
              <a:ext cx="59143" cy="20610"/>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5" name="Freeform 864"/>
            <p:cNvSpPr/>
            <p:nvPr/>
          </p:nvSpPr>
          <p:spPr bwMode="auto">
            <a:xfrm>
              <a:off x="519855" y="3186523"/>
              <a:ext cx="49286" cy="4211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6" name="Freeform 865"/>
            <p:cNvSpPr/>
            <p:nvPr/>
          </p:nvSpPr>
          <p:spPr bwMode="auto">
            <a:xfrm>
              <a:off x="254610" y="2980419"/>
              <a:ext cx="46597" cy="44805"/>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7" name="Freeform 866"/>
            <p:cNvSpPr/>
            <p:nvPr/>
          </p:nvSpPr>
          <p:spPr bwMode="auto">
            <a:xfrm>
              <a:off x="218766" y="3096913"/>
              <a:ext cx="57350" cy="19714"/>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8" name="Freeform 867"/>
            <p:cNvSpPr/>
            <p:nvPr/>
          </p:nvSpPr>
          <p:spPr bwMode="auto">
            <a:xfrm>
              <a:off x="235792" y="3203549"/>
              <a:ext cx="52870" cy="4390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9" name="Rectangle 868"/>
            <p:cNvSpPr>
              <a:spLocks noChangeArrowheads="1"/>
            </p:cNvSpPr>
            <p:nvPr/>
          </p:nvSpPr>
          <p:spPr bwMode="auto">
            <a:xfrm>
              <a:off x="341531" y="3307496"/>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0" name="Freeform 869"/>
            <p:cNvSpPr/>
            <p:nvPr/>
          </p:nvSpPr>
          <p:spPr bwMode="auto">
            <a:xfrm>
              <a:off x="341531" y="330749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1" name="Freeform 870"/>
            <p:cNvSpPr/>
            <p:nvPr/>
          </p:nvSpPr>
          <p:spPr bwMode="auto">
            <a:xfrm>
              <a:off x="445479" y="3697301"/>
              <a:ext cx="40325" cy="52870"/>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2" name="Freeform 871"/>
            <p:cNvSpPr/>
            <p:nvPr/>
          </p:nvSpPr>
          <p:spPr bwMode="auto">
            <a:xfrm>
              <a:off x="451752" y="3716119"/>
              <a:ext cx="34052" cy="43013"/>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3" name="Freeform 872"/>
            <p:cNvSpPr/>
            <p:nvPr/>
          </p:nvSpPr>
          <p:spPr bwMode="auto">
            <a:xfrm>
              <a:off x="460713" y="3733145"/>
              <a:ext cx="25091" cy="36740"/>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4" name="Freeform 882"/>
            <p:cNvSpPr/>
            <p:nvPr/>
          </p:nvSpPr>
          <p:spPr bwMode="auto">
            <a:xfrm>
              <a:off x="592439" y="38263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5" name="Freeform 883"/>
            <p:cNvSpPr/>
            <p:nvPr/>
          </p:nvSpPr>
          <p:spPr bwMode="auto">
            <a:xfrm>
              <a:off x="592439" y="3826339"/>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86" name="Freeform 884"/>
          <p:cNvSpPr>
            <a:spLocks noEditPoints="1"/>
          </p:cNvSpPr>
          <p:nvPr/>
        </p:nvSpPr>
        <p:spPr bwMode="auto">
          <a:xfrm>
            <a:off x="2219063" y="1119648"/>
            <a:ext cx="186165" cy="291009"/>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prstClr val="black"/>
              </a:solidFill>
            </a:endParaRPr>
          </a:p>
        </p:txBody>
      </p:sp>
      <p:grpSp>
        <p:nvGrpSpPr>
          <p:cNvPr id="187" name="组合 186"/>
          <p:cNvGrpSpPr/>
          <p:nvPr/>
        </p:nvGrpSpPr>
        <p:grpSpPr>
          <a:xfrm>
            <a:off x="2582642" y="2955115"/>
            <a:ext cx="972212" cy="1660471"/>
            <a:chOff x="3481623" y="3635353"/>
            <a:chExt cx="1296282" cy="2213961"/>
          </a:xfrm>
        </p:grpSpPr>
        <p:sp>
          <p:nvSpPr>
            <p:cNvPr id="188" name="任意多边形 187"/>
            <p:cNvSpPr/>
            <p:nvPr/>
          </p:nvSpPr>
          <p:spPr>
            <a:xfrm rot="5400000">
              <a:off x="3022783" y="4094193"/>
              <a:ext cx="2213961" cy="1296282"/>
            </a:xfrm>
            <a:custGeom>
              <a:avLst/>
              <a:gdLst>
                <a:gd name="connsiteX0" fmla="*/ 0 w 2946783"/>
                <a:gd name="connsiteY0" fmla="*/ 1579299 h 1725351"/>
                <a:gd name="connsiteX1" fmla="*/ 0 w 2946783"/>
                <a:gd name="connsiteY1" fmla="*/ 146052 h 1725351"/>
                <a:gd name="connsiteX2" fmla="*/ 146052 w 2946783"/>
                <a:gd name="connsiteY2" fmla="*/ 0 h 1725351"/>
                <a:gd name="connsiteX3" fmla="*/ 273048 w 2946783"/>
                <a:gd name="connsiteY3" fmla="*/ 0 h 1725351"/>
                <a:gd name="connsiteX4" fmla="*/ 276917 w 2946783"/>
                <a:gd name="connsiteY4" fmla="*/ 781 h 1725351"/>
                <a:gd name="connsiteX5" fmla="*/ 284665 w 2946783"/>
                <a:gd name="connsiteY5" fmla="*/ 0 h 1725351"/>
                <a:gd name="connsiteX6" fmla="*/ 1262891 w 2946783"/>
                <a:gd name="connsiteY6" fmla="*/ 0 h 1725351"/>
                <a:gd name="connsiteX7" fmla="*/ 1472441 w 2946783"/>
                <a:gd name="connsiteY7" fmla="*/ 209550 h 1725351"/>
                <a:gd name="connsiteX8" fmla="*/ 1371551 w 2946783"/>
                <a:gd name="connsiteY8" fmla="*/ 388763 h 1725351"/>
                <a:gd name="connsiteX9" fmla="*/ 1317424 w 2946783"/>
                <a:gd name="connsiteY9" fmla="*/ 410014 h 1725351"/>
                <a:gd name="connsiteX10" fmla="*/ 449527 w 2946783"/>
                <a:gd name="connsiteY10" fmla="*/ 410013 h 1725351"/>
                <a:gd name="connsiteX11" fmla="*/ 419437 w 2946783"/>
                <a:gd name="connsiteY11" fmla="*/ 440103 h 1725351"/>
                <a:gd name="connsiteX12" fmla="*/ 449527 w 2946783"/>
                <a:gd name="connsiteY12" fmla="*/ 470193 h 1725351"/>
                <a:gd name="connsiteX13" fmla="*/ 2130333 w 2946783"/>
                <a:gd name="connsiteY13" fmla="*/ 470193 h 1725351"/>
                <a:gd name="connsiteX14" fmla="*/ 2946783 w 2946783"/>
                <a:gd name="connsiteY14" fmla="*/ 862677 h 1725351"/>
                <a:gd name="connsiteX15" fmla="*/ 2130333 w 2946783"/>
                <a:gd name="connsiteY15" fmla="*/ 1255161 h 1725351"/>
                <a:gd name="connsiteX16" fmla="*/ 2130333 w 2946783"/>
                <a:gd name="connsiteY16" fmla="*/ 1255160 h 1725351"/>
                <a:gd name="connsiteX17" fmla="*/ 449527 w 2946783"/>
                <a:gd name="connsiteY17" fmla="*/ 1255159 h 1725351"/>
                <a:gd name="connsiteX18" fmla="*/ 419437 w 2946783"/>
                <a:gd name="connsiteY18" fmla="*/ 1285249 h 1725351"/>
                <a:gd name="connsiteX19" fmla="*/ 449527 w 2946783"/>
                <a:gd name="connsiteY19" fmla="*/ 1315339 h 1725351"/>
                <a:gd name="connsiteX20" fmla="*/ 1320685 w 2946783"/>
                <a:gd name="connsiteY20" fmla="*/ 1315339 h 1725351"/>
                <a:gd name="connsiteX21" fmla="*/ 1344457 w 2946783"/>
                <a:gd name="connsiteY21" fmla="*/ 1322719 h 1725351"/>
                <a:gd name="connsiteX22" fmla="*/ 1472441 w 2946783"/>
                <a:gd name="connsiteY22" fmla="*/ 1515801 h 1725351"/>
                <a:gd name="connsiteX23" fmla="*/ 1262891 w 2946783"/>
                <a:gd name="connsiteY23" fmla="*/ 1725351 h 1725351"/>
                <a:gd name="connsiteX24" fmla="*/ 284663 w 2946783"/>
                <a:gd name="connsiteY24" fmla="*/ 1725351 h 1725351"/>
                <a:gd name="connsiteX25" fmla="*/ 276916 w 2946783"/>
                <a:gd name="connsiteY25" fmla="*/ 1724570 h 1725351"/>
                <a:gd name="connsiteX26" fmla="*/ 273048 w 2946783"/>
                <a:gd name="connsiteY26" fmla="*/ 1725351 h 1725351"/>
                <a:gd name="connsiteX27" fmla="*/ 146052 w 2946783"/>
                <a:gd name="connsiteY27" fmla="*/ 1725351 h 1725351"/>
                <a:gd name="connsiteX28" fmla="*/ 0 w 2946783"/>
                <a:gd name="connsiteY28" fmla="*/ 1579299 h 172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46783" h="1725351">
                  <a:moveTo>
                    <a:pt x="0" y="1579299"/>
                  </a:moveTo>
                  <a:lnTo>
                    <a:pt x="0" y="146052"/>
                  </a:lnTo>
                  <a:cubicBezTo>
                    <a:pt x="0" y="65390"/>
                    <a:pt x="65390" y="0"/>
                    <a:pt x="146052" y="0"/>
                  </a:cubicBezTo>
                  <a:lnTo>
                    <a:pt x="273048" y="0"/>
                  </a:lnTo>
                  <a:lnTo>
                    <a:pt x="276917" y="781"/>
                  </a:lnTo>
                  <a:lnTo>
                    <a:pt x="284665" y="0"/>
                  </a:lnTo>
                  <a:lnTo>
                    <a:pt x="1262891" y="0"/>
                  </a:lnTo>
                  <a:cubicBezTo>
                    <a:pt x="1378622" y="0"/>
                    <a:pt x="1472441" y="93819"/>
                    <a:pt x="1472441" y="209550"/>
                  </a:cubicBezTo>
                  <a:cubicBezTo>
                    <a:pt x="1472441" y="285499"/>
                    <a:pt x="1432037" y="352011"/>
                    <a:pt x="1371551" y="388763"/>
                  </a:cubicBezTo>
                  <a:lnTo>
                    <a:pt x="1317424" y="410014"/>
                  </a:lnTo>
                  <a:lnTo>
                    <a:pt x="449527" y="410013"/>
                  </a:lnTo>
                  <a:cubicBezTo>
                    <a:pt x="432909" y="410013"/>
                    <a:pt x="419437" y="423485"/>
                    <a:pt x="419437" y="440103"/>
                  </a:cubicBezTo>
                  <a:cubicBezTo>
                    <a:pt x="419437" y="456721"/>
                    <a:pt x="432909" y="470193"/>
                    <a:pt x="449527" y="470193"/>
                  </a:cubicBezTo>
                  <a:lnTo>
                    <a:pt x="2130333" y="470193"/>
                  </a:lnTo>
                  <a:lnTo>
                    <a:pt x="2946783" y="862677"/>
                  </a:lnTo>
                  <a:lnTo>
                    <a:pt x="2130333" y="1255161"/>
                  </a:lnTo>
                  <a:lnTo>
                    <a:pt x="2130333" y="1255160"/>
                  </a:lnTo>
                  <a:lnTo>
                    <a:pt x="449527" y="1255159"/>
                  </a:lnTo>
                  <a:cubicBezTo>
                    <a:pt x="432909" y="1255159"/>
                    <a:pt x="419437" y="1268631"/>
                    <a:pt x="419437" y="1285249"/>
                  </a:cubicBezTo>
                  <a:cubicBezTo>
                    <a:pt x="419437" y="1301867"/>
                    <a:pt x="432909" y="1315339"/>
                    <a:pt x="449527" y="1315339"/>
                  </a:cubicBezTo>
                  <a:lnTo>
                    <a:pt x="1320685" y="1315339"/>
                  </a:lnTo>
                  <a:lnTo>
                    <a:pt x="1344457" y="1322719"/>
                  </a:lnTo>
                  <a:cubicBezTo>
                    <a:pt x="1419668" y="1354530"/>
                    <a:pt x="1472441" y="1429003"/>
                    <a:pt x="1472441" y="1515801"/>
                  </a:cubicBezTo>
                  <a:cubicBezTo>
                    <a:pt x="1472441" y="1631532"/>
                    <a:pt x="1378622" y="1725351"/>
                    <a:pt x="1262891" y="1725351"/>
                  </a:cubicBezTo>
                  <a:lnTo>
                    <a:pt x="284663" y="1725351"/>
                  </a:lnTo>
                  <a:lnTo>
                    <a:pt x="276916" y="1724570"/>
                  </a:lnTo>
                  <a:lnTo>
                    <a:pt x="273048" y="1725351"/>
                  </a:lnTo>
                  <a:lnTo>
                    <a:pt x="146052" y="1725351"/>
                  </a:lnTo>
                  <a:cubicBezTo>
                    <a:pt x="65390" y="1725351"/>
                    <a:pt x="0" y="1659961"/>
                    <a:pt x="0" y="1579299"/>
                  </a:cubicBezTo>
                  <a:close/>
                </a:path>
              </a:pathLst>
            </a:custGeom>
            <a:gradFill>
              <a:gsLst>
                <a:gs pos="73000">
                  <a:schemeClr val="bg1">
                    <a:lumMod val="85000"/>
                  </a:schemeClr>
                </a:gs>
                <a:gs pos="72000">
                  <a:schemeClr val="bg1">
                    <a:lumMod val="95000"/>
                  </a:schemeClr>
                </a:gs>
                <a:gs pos="94000">
                  <a:schemeClr val="bg1">
                    <a:lumMod val="85000"/>
                  </a:schemeClr>
                </a:gs>
                <a:gs pos="94000">
                  <a:schemeClr val="bg1">
                    <a:lumMod val="50000"/>
                  </a:schemeClr>
                </a:gs>
              </a:gsLst>
              <a:lin ang="0" scaled="0"/>
            </a:gra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9" name="任意多边形 188"/>
            <p:cNvSpPr/>
            <p:nvPr/>
          </p:nvSpPr>
          <p:spPr>
            <a:xfrm flipV="1">
              <a:off x="4065257" y="3641006"/>
              <a:ext cx="128993" cy="812171"/>
            </a:xfrm>
            <a:custGeom>
              <a:avLst/>
              <a:gdLst>
                <a:gd name="connsiteX0" fmla="*/ 0 w 171689"/>
                <a:gd name="connsiteY0" fmla="*/ 1081000 h 1081000"/>
                <a:gd name="connsiteX1" fmla="*/ 171689 w 171689"/>
                <a:gd name="connsiteY1" fmla="*/ 1081000 h 1081000"/>
                <a:gd name="connsiteX2" fmla="*/ 116621 w 171689"/>
                <a:gd name="connsiteY2" fmla="*/ 966447 h 1081000"/>
                <a:gd name="connsiteX3" fmla="*/ 144455 w 171689"/>
                <a:gd name="connsiteY3" fmla="*/ 83306 h 1081000"/>
                <a:gd name="connsiteX4" fmla="*/ 148442 w 171689"/>
                <a:gd name="connsiteY4" fmla="*/ 83306 h 1081000"/>
                <a:gd name="connsiteX5" fmla="*/ 85843 w 171689"/>
                <a:gd name="connsiteY5" fmla="*/ 0 h 1081000"/>
                <a:gd name="connsiteX6" fmla="*/ 23243 w 171689"/>
                <a:gd name="connsiteY6" fmla="*/ 83306 h 1081000"/>
                <a:gd name="connsiteX7" fmla="*/ 27232 w 171689"/>
                <a:gd name="connsiteY7" fmla="*/ 83306 h 1081000"/>
                <a:gd name="connsiteX8" fmla="*/ 28696 w 171689"/>
                <a:gd name="connsiteY8" fmla="*/ 256922 h 1081000"/>
                <a:gd name="connsiteX9" fmla="*/ 54846 w 171689"/>
                <a:gd name="connsiteY9" fmla="*/ 966909 h 10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689" h="1081000">
                  <a:moveTo>
                    <a:pt x="0" y="1081000"/>
                  </a:moveTo>
                  <a:lnTo>
                    <a:pt x="171689" y="1081000"/>
                  </a:lnTo>
                  <a:lnTo>
                    <a:pt x="116621" y="966447"/>
                  </a:lnTo>
                  <a:lnTo>
                    <a:pt x="144455" y="83306"/>
                  </a:lnTo>
                  <a:lnTo>
                    <a:pt x="148442" y="83306"/>
                  </a:lnTo>
                  <a:lnTo>
                    <a:pt x="85843" y="0"/>
                  </a:lnTo>
                  <a:lnTo>
                    <a:pt x="23243" y="83306"/>
                  </a:lnTo>
                  <a:lnTo>
                    <a:pt x="27232" y="83306"/>
                  </a:lnTo>
                  <a:lnTo>
                    <a:pt x="28696" y="256922"/>
                  </a:lnTo>
                  <a:lnTo>
                    <a:pt x="54846" y="966909"/>
                  </a:lnTo>
                  <a:close/>
                </a:path>
              </a:pathLst>
            </a:custGeom>
            <a:solidFill>
              <a:schemeClr val="tx1">
                <a:lumMod val="50000"/>
                <a:lumOff val="50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0" name="1-1"/>
          <p:cNvGrpSpPr/>
          <p:nvPr/>
        </p:nvGrpSpPr>
        <p:grpSpPr>
          <a:xfrm>
            <a:off x="4679530" y="1258691"/>
            <a:ext cx="582320" cy="582320"/>
            <a:chOff x="5443215" y="1567820"/>
            <a:chExt cx="1664342" cy="1664342"/>
          </a:xfrm>
          <a:effectLst>
            <a:outerShdw blurRad="101600" dist="50800" dir="2700000" algn="tl" rotWithShape="0">
              <a:prstClr val="black">
                <a:alpha val="30000"/>
              </a:prstClr>
            </a:outerShdw>
          </a:effectLst>
        </p:grpSpPr>
        <p:sp>
          <p:nvSpPr>
            <p:cNvPr id="191" name="任意多边形 190"/>
            <p:cNvSpPr/>
            <p:nvPr/>
          </p:nvSpPr>
          <p:spPr>
            <a:xfrm>
              <a:off x="5443215"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92" name="椭圆 191"/>
            <p:cNvSpPr/>
            <p:nvPr/>
          </p:nvSpPr>
          <p:spPr>
            <a:xfrm>
              <a:off x="5666549"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3" name="椭圆 192"/>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94" name="1-2"/>
          <p:cNvSpPr/>
          <p:nvPr/>
        </p:nvSpPr>
        <p:spPr>
          <a:xfrm>
            <a:off x="4801843" y="1381003"/>
            <a:ext cx="337697" cy="33769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95" name="2-1"/>
          <p:cNvGrpSpPr/>
          <p:nvPr/>
        </p:nvGrpSpPr>
        <p:grpSpPr>
          <a:xfrm>
            <a:off x="4679531" y="2030216"/>
            <a:ext cx="582320" cy="582320"/>
            <a:chOff x="5443219" y="1567820"/>
            <a:chExt cx="1664342" cy="1664342"/>
          </a:xfrm>
          <a:effectLst>
            <a:outerShdw blurRad="101600" dist="50800" dir="2700000" algn="tl" rotWithShape="0">
              <a:prstClr val="black">
                <a:alpha val="30000"/>
              </a:prstClr>
            </a:outerShdw>
          </a:effectLst>
        </p:grpSpPr>
        <p:sp>
          <p:nvSpPr>
            <p:cNvPr id="196" name="任意多边形 195"/>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97" name="椭圆 196"/>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8" name="椭圆 197"/>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99" name="2-2"/>
          <p:cNvSpPr/>
          <p:nvPr/>
        </p:nvSpPr>
        <p:spPr>
          <a:xfrm>
            <a:off x="4801843" y="2152528"/>
            <a:ext cx="337697" cy="33769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200" name="3-1"/>
          <p:cNvGrpSpPr/>
          <p:nvPr/>
        </p:nvGrpSpPr>
        <p:grpSpPr>
          <a:xfrm>
            <a:off x="4679531" y="2801741"/>
            <a:ext cx="582320" cy="582320"/>
            <a:chOff x="5443219" y="1567820"/>
            <a:chExt cx="1664342" cy="1664342"/>
          </a:xfrm>
          <a:effectLst>
            <a:outerShdw blurRad="101600" dist="50800" dir="2700000" algn="tl" rotWithShape="0">
              <a:prstClr val="black">
                <a:alpha val="30000"/>
              </a:prstClr>
            </a:outerShdw>
          </a:effectLst>
        </p:grpSpPr>
        <p:sp>
          <p:nvSpPr>
            <p:cNvPr id="201" name="任意多边形 200"/>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02" name="椭圆 201"/>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3" name="椭圆 202"/>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04" name="3-2"/>
          <p:cNvSpPr/>
          <p:nvPr/>
        </p:nvSpPr>
        <p:spPr>
          <a:xfrm>
            <a:off x="4801843" y="2924053"/>
            <a:ext cx="337697" cy="33769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205" name="4-1"/>
          <p:cNvGrpSpPr/>
          <p:nvPr/>
        </p:nvGrpSpPr>
        <p:grpSpPr>
          <a:xfrm>
            <a:off x="4679531" y="3573266"/>
            <a:ext cx="582320" cy="582320"/>
            <a:chOff x="5443219" y="1567820"/>
            <a:chExt cx="1664342" cy="1664342"/>
          </a:xfrm>
          <a:effectLst>
            <a:outerShdw blurRad="101600" dist="50800" dir="2700000" algn="tl" rotWithShape="0">
              <a:prstClr val="black">
                <a:alpha val="30000"/>
              </a:prstClr>
            </a:outerShdw>
          </a:effectLst>
        </p:grpSpPr>
        <p:sp>
          <p:nvSpPr>
            <p:cNvPr id="206" name="任意多边形 205"/>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07" name="椭圆 206"/>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8" name="椭圆 207"/>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09" name="4-2"/>
          <p:cNvSpPr/>
          <p:nvPr/>
        </p:nvSpPr>
        <p:spPr>
          <a:xfrm>
            <a:off x="4801843" y="3695578"/>
            <a:ext cx="337697" cy="33769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210" name="1-3"/>
          <p:cNvGrpSpPr>
            <a:grpSpLocks noChangeAspect="1"/>
          </p:cNvGrpSpPr>
          <p:nvPr/>
        </p:nvGrpSpPr>
        <p:grpSpPr bwMode="auto">
          <a:xfrm>
            <a:off x="4893045" y="1459990"/>
            <a:ext cx="158010" cy="185170"/>
            <a:chOff x="1776" y="1776"/>
            <a:chExt cx="64" cy="75"/>
          </a:xfrm>
          <a:solidFill>
            <a:schemeClr val="bg1"/>
          </a:solidFill>
          <a:effectLst/>
        </p:grpSpPr>
        <p:sp>
          <p:nvSpPr>
            <p:cNvPr id="211"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212"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213"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214"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grpSp>
      <p:grpSp>
        <p:nvGrpSpPr>
          <p:cNvPr id="215" name="2-3"/>
          <p:cNvGrpSpPr>
            <a:grpSpLocks noChangeAspect="1"/>
          </p:cNvGrpSpPr>
          <p:nvPr/>
        </p:nvGrpSpPr>
        <p:grpSpPr bwMode="auto">
          <a:xfrm>
            <a:off x="4891814" y="2249335"/>
            <a:ext cx="160473" cy="149531"/>
            <a:chOff x="3802" y="2858"/>
            <a:chExt cx="616" cy="574"/>
          </a:xfrm>
          <a:solidFill>
            <a:schemeClr val="bg1"/>
          </a:solidFill>
          <a:effectLst/>
        </p:grpSpPr>
        <p:sp>
          <p:nvSpPr>
            <p:cNvPr id="21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21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21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21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220"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grpSp>
      <p:grpSp>
        <p:nvGrpSpPr>
          <p:cNvPr id="221" name="3-3"/>
          <p:cNvGrpSpPr/>
          <p:nvPr/>
        </p:nvGrpSpPr>
        <p:grpSpPr>
          <a:xfrm>
            <a:off x="4875707" y="2998144"/>
            <a:ext cx="192688" cy="194963"/>
            <a:chOff x="6500942" y="4010225"/>
            <a:chExt cx="256917" cy="259951"/>
          </a:xfrm>
        </p:grpSpPr>
        <p:sp>
          <p:nvSpPr>
            <p:cNvPr id="222" name="Freeform 14"/>
            <p:cNvSpPr/>
            <p:nvPr/>
          </p:nvSpPr>
          <p:spPr bwMode="auto">
            <a:xfrm>
              <a:off x="6507874" y="4020623"/>
              <a:ext cx="249985" cy="249553"/>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223" name="Freeform 15"/>
            <p:cNvSpPr>
              <a:spLocks noEditPoints="1"/>
            </p:cNvSpPr>
            <p:nvPr/>
          </p:nvSpPr>
          <p:spPr bwMode="auto">
            <a:xfrm>
              <a:off x="6500942" y="4010225"/>
              <a:ext cx="119144" cy="118278"/>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grpSp>
      <p:sp>
        <p:nvSpPr>
          <p:cNvPr id="224" name="4-3"/>
          <p:cNvSpPr>
            <a:spLocks noEditPoints="1"/>
          </p:cNvSpPr>
          <p:nvPr/>
        </p:nvSpPr>
        <p:spPr bwMode="auto">
          <a:xfrm>
            <a:off x="4860728" y="3755428"/>
            <a:ext cx="222644" cy="223444"/>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ffectLst/>
        </p:spPr>
        <p:txBody>
          <a:bodyPr vert="horz" wrap="square" lIns="68580" tIns="34290" rIns="68580" bIns="34290" numCol="1" anchor="t" anchorCtr="0" compatLnSpc="1"/>
          <a:lstStyle/>
          <a:p>
            <a:endParaRPr lang="zh-CN" altLang="en-US">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225" name="1-4"/>
          <p:cNvSpPr txBox="1"/>
          <p:nvPr/>
        </p:nvSpPr>
        <p:spPr>
          <a:xfrm>
            <a:off x="5357708" y="1308187"/>
            <a:ext cx="1335350" cy="284693"/>
          </a:xfrm>
          <a:prstGeom prst="rect">
            <a:avLst/>
          </a:prstGeom>
          <a:noFill/>
        </p:spPr>
        <p:txBody>
          <a:bodyPr wrap="square" lIns="68580" tIns="34290" rIns="68580" bIns="34290" rtlCol="0">
            <a:spAutoFit/>
          </a:bodyPr>
          <a:lstStyle/>
          <a:p>
            <a:r>
              <a:rPr lang="zh-CN" altLang="en-US"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26" name="1-5"/>
          <p:cNvSpPr txBox="1"/>
          <p:nvPr/>
        </p:nvSpPr>
        <p:spPr>
          <a:xfrm>
            <a:off x="5371460" y="1569049"/>
            <a:ext cx="1596182" cy="438582"/>
          </a:xfrm>
          <a:prstGeom prst="rect">
            <a:avLst/>
          </a:prstGeom>
          <a:noFill/>
        </p:spPr>
        <p:txBody>
          <a:bodyPr wrap="square" lIns="68580" tIns="34290" rIns="68580" bIns="34290" rtlCol="0">
            <a:spAutoFit/>
          </a:bodyPr>
          <a:lstStyle/>
          <a:p>
            <a:pPr>
              <a:spcBef>
                <a:spcPts val="750"/>
              </a:spcBef>
            </a:pPr>
            <a:r>
              <a:rPr lang="zh-CN" altLang="en-US" sz="8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227" name="2-4"/>
          <p:cNvSpPr txBox="1"/>
          <p:nvPr/>
        </p:nvSpPr>
        <p:spPr>
          <a:xfrm>
            <a:off x="5357708" y="2073362"/>
            <a:ext cx="1335350" cy="284693"/>
          </a:xfrm>
          <a:prstGeom prst="rect">
            <a:avLst/>
          </a:prstGeom>
          <a:noFill/>
        </p:spPr>
        <p:txBody>
          <a:bodyPr wrap="square" lIns="68580" tIns="34290" rIns="68580" bIns="34290" rtlCol="0">
            <a:spAutoFit/>
          </a:bodyPr>
          <a:lstStyle/>
          <a:p>
            <a:r>
              <a:rPr lang="zh-CN" altLang="en-US"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28" name="2-5"/>
          <p:cNvSpPr txBox="1"/>
          <p:nvPr/>
        </p:nvSpPr>
        <p:spPr>
          <a:xfrm>
            <a:off x="5371460" y="2334223"/>
            <a:ext cx="1596182" cy="438582"/>
          </a:xfrm>
          <a:prstGeom prst="rect">
            <a:avLst/>
          </a:prstGeom>
          <a:noFill/>
        </p:spPr>
        <p:txBody>
          <a:bodyPr wrap="square" lIns="68580" tIns="34290" rIns="68580" bIns="34290" rtlCol="0">
            <a:spAutoFit/>
          </a:bodyPr>
          <a:lstStyle/>
          <a:p>
            <a:pPr>
              <a:spcBef>
                <a:spcPts val="750"/>
              </a:spcBef>
            </a:pPr>
            <a:r>
              <a:rPr lang="zh-CN" altLang="en-US" sz="8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229" name="3-4"/>
          <p:cNvSpPr txBox="1"/>
          <p:nvPr/>
        </p:nvSpPr>
        <p:spPr>
          <a:xfrm>
            <a:off x="5357708" y="2838536"/>
            <a:ext cx="1335350" cy="284693"/>
          </a:xfrm>
          <a:prstGeom prst="rect">
            <a:avLst/>
          </a:prstGeom>
          <a:noFill/>
        </p:spPr>
        <p:txBody>
          <a:bodyPr wrap="square" lIns="68580" tIns="34290" rIns="68580" bIns="34290" rtlCol="0">
            <a:spAutoFit/>
          </a:bodyPr>
          <a:lstStyle/>
          <a:p>
            <a:r>
              <a:rPr lang="zh-CN" altLang="en-US"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30" name="3-5"/>
          <p:cNvSpPr txBox="1"/>
          <p:nvPr/>
        </p:nvSpPr>
        <p:spPr>
          <a:xfrm>
            <a:off x="5371460" y="3099398"/>
            <a:ext cx="1596182" cy="438582"/>
          </a:xfrm>
          <a:prstGeom prst="rect">
            <a:avLst/>
          </a:prstGeom>
          <a:noFill/>
        </p:spPr>
        <p:txBody>
          <a:bodyPr wrap="square" lIns="68580" tIns="34290" rIns="68580" bIns="34290" rtlCol="0">
            <a:spAutoFit/>
          </a:bodyPr>
          <a:lstStyle/>
          <a:p>
            <a:pPr>
              <a:spcBef>
                <a:spcPts val="750"/>
              </a:spcBef>
            </a:pPr>
            <a:r>
              <a:rPr lang="zh-CN" altLang="en-US" sz="8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231" name="4-4"/>
          <p:cNvSpPr txBox="1"/>
          <p:nvPr/>
        </p:nvSpPr>
        <p:spPr>
          <a:xfrm>
            <a:off x="5357708" y="3603712"/>
            <a:ext cx="1335350" cy="284693"/>
          </a:xfrm>
          <a:prstGeom prst="rect">
            <a:avLst/>
          </a:prstGeom>
          <a:noFill/>
        </p:spPr>
        <p:txBody>
          <a:bodyPr wrap="square" lIns="68580" tIns="34290" rIns="68580" bIns="34290" rtlCol="0">
            <a:spAutoFit/>
          </a:bodyPr>
          <a:lstStyle/>
          <a:p>
            <a:r>
              <a:rPr lang="zh-CN" altLang="en-US"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32" name="4-5"/>
          <p:cNvSpPr txBox="1"/>
          <p:nvPr/>
        </p:nvSpPr>
        <p:spPr>
          <a:xfrm>
            <a:off x="5371460" y="3864574"/>
            <a:ext cx="1596182" cy="438582"/>
          </a:xfrm>
          <a:prstGeom prst="rect">
            <a:avLst/>
          </a:prstGeom>
          <a:noFill/>
        </p:spPr>
        <p:txBody>
          <a:bodyPr wrap="square" lIns="68580" tIns="34290" rIns="68580" bIns="34290" rtlCol="0">
            <a:spAutoFit/>
          </a:bodyPr>
          <a:lstStyle/>
          <a:p>
            <a:pPr>
              <a:spcBef>
                <a:spcPts val="750"/>
              </a:spcBef>
            </a:pPr>
            <a:r>
              <a:rPr lang="zh-CN" altLang="en-US" sz="8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此处添加详细文本描述，建议与标题相关并符合整体语言风格，语言描述尽量简洁生动。</a:t>
            </a:r>
          </a:p>
        </p:txBody>
      </p:sp>
      <p:grpSp>
        <p:nvGrpSpPr>
          <p:cNvPr id="233" name="组合 232"/>
          <p:cNvGrpSpPr/>
          <p:nvPr/>
        </p:nvGrpSpPr>
        <p:grpSpPr>
          <a:xfrm>
            <a:off x="2038826" y="1100624"/>
            <a:ext cx="2079120" cy="2065524"/>
            <a:chOff x="2756535" y="1162698"/>
            <a:chExt cx="2772160" cy="2754032"/>
          </a:xfrm>
        </p:grpSpPr>
        <p:grpSp>
          <p:nvGrpSpPr>
            <p:cNvPr id="234" name="组合 233"/>
            <p:cNvGrpSpPr/>
            <p:nvPr/>
          </p:nvGrpSpPr>
          <p:grpSpPr>
            <a:xfrm>
              <a:off x="2756535" y="1162698"/>
              <a:ext cx="2758440" cy="1445029"/>
              <a:chOff x="2756535" y="1162698"/>
              <a:chExt cx="2758440" cy="1445029"/>
            </a:xfrm>
          </p:grpSpPr>
          <p:sp>
            <p:nvSpPr>
              <p:cNvPr id="241" name="圆角矩形 240"/>
              <p:cNvSpPr/>
              <p:nvPr/>
            </p:nvSpPr>
            <p:spPr>
              <a:xfrm>
                <a:off x="2756535" y="2476109"/>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2" name="圆角矩形 241"/>
              <p:cNvSpPr/>
              <p:nvPr/>
            </p:nvSpPr>
            <p:spPr>
              <a:xfrm rot="2700000">
                <a:off x="3102471" y="1640945"/>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3" name="圆角矩形 242"/>
              <p:cNvSpPr/>
              <p:nvPr/>
            </p:nvSpPr>
            <p:spPr>
              <a:xfrm rot="5400000">
                <a:off x="3937635" y="1295009"/>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4" name="圆角矩形 243"/>
              <p:cNvSpPr/>
              <p:nvPr/>
            </p:nvSpPr>
            <p:spPr>
              <a:xfrm rot="8100000">
                <a:off x="4772799" y="1640945"/>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5" name="圆角矩形 244"/>
              <p:cNvSpPr/>
              <p:nvPr/>
            </p:nvSpPr>
            <p:spPr>
              <a:xfrm rot="10800000">
                <a:off x="5118735" y="2476109"/>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35" name="组合 234"/>
            <p:cNvGrpSpPr/>
            <p:nvPr/>
          </p:nvGrpSpPr>
          <p:grpSpPr>
            <a:xfrm flipV="1">
              <a:off x="2770255" y="2471701"/>
              <a:ext cx="2758440" cy="1445029"/>
              <a:chOff x="2756535" y="1162698"/>
              <a:chExt cx="2758440" cy="1445029"/>
            </a:xfrm>
          </p:grpSpPr>
          <p:sp>
            <p:nvSpPr>
              <p:cNvPr id="236" name="圆角矩形 235"/>
              <p:cNvSpPr/>
              <p:nvPr/>
            </p:nvSpPr>
            <p:spPr>
              <a:xfrm>
                <a:off x="2756535" y="2476109"/>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7" name="圆角矩形 236"/>
              <p:cNvSpPr/>
              <p:nvPr/>
            </p:nvSpPr>
            <p:spPr>
              <a:xfrm rot="2700000">
                <a:off x="3102471" y="1640945"/>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8" name="圆角矩形 237"/>
              <p:cNvSpPr/>
              <p:nvPr/>
            </p:nvSpPr>
            <p:spPr>
              <a:xfrm rot="5400000">
                <a:off x="3937635" y="1295009"/>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9" name="圆角矩形 238"/>
              <p:cNvSpPr/>
              <p:nvPr/>
            </p:nvSpPr>
            <p:spPr>
              <a:xfrm rot="8100000">
                <a:off x="4772799" y="1640945"/>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0" name="圆角矩形 239"/>
              <p:cNvSpPr/>
              <p:nvPr/>
            </p:nvSpPr>
            <p:spPr>
              <a:xfrm rot="10800000">
                <a:off x="5118735" y="2476109"/>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46" name="任意多边形 245"/>
          <p:cNvSpPr/>
          <p:nvPr/>
        </p:nvSpPr>
        <p:spPr>
          <a:xfrm>
            <a:off x="2542762" y="1552056"/>
            <a:ext cx="1051973" cy="1380993"/>
          </a:xfrm>
          <a:custGeom>
            <a:avLst/>
            <a:gdLst>
              <a:gd name="connsiteX0" fmla="*/ 703729 w 1866900"/>
              <a:gd name="connsiteY0" fmla="*/ 2328771 h 2450803"/>
              <a:gd name="connsiteX1" fmla="*/ 1163171 w 1866900"/>
              <a:gd name="connsiteY1" fmla="*/ 2328771 h 2450803"/>
              <a:gd name="connsiteX2" fmla="*/ 1224187 w 1866900"/>
              <a:gd name="connsiteY2" fmla="*/ 2389787 h 2450803"/>
              <a:gd name="connsiteX3" fmla="*/ 1163171 w 1866900"/>
              <a:gd name="connsiteY3" fmla="*/ 2450803 h 2450803"/>
              <a:gd name="connsiteX4" fmla="*/ 703729 w 1866900"/>
              <a:gd name="connsiteY4" fmla="*/ 2450803 h 2450803"/>
              <a:gd name="connsiteX5" fmla="*/ 642713 w 1866900"/>
              <a:gd name="connsiteY5" fmla="*/ 2389787 h 2450803"/>
              <a:gd name="connsiteX6" fmla="*/ 703729 w 1866900"/>
              <a:gd name="connsiteY6" fmla="*/ 2328771 h 2450803"/>
              <a:gd name="connsiteX7" fmla="*/ 646157 w 1866900"/>
              <a:gd name="connsiteY7" fmla="*/ 2177104 h 2450803"/>
              <a:gd name="connsiteX8" fmla="*/ 1220743 w 1866900"/>
              <a:gd name="connsiteY8" fmla="*/ 2177104 h 2450803"/>
              <a:gd name="connsiteX9" fmla="*/ 1281759 w 1866900"/>
              <a:gd name="connsiteY9" fmla="*/ 2238120 h 2450803"/>
              <a:gd name="connsiteX10" fmla="*/ 1220743 w 1866900"/>
              <a:gd name="connsiteY10" fmla="*/ 2299136 h 2450803"/>
              <a:gd name="connsiteX11" fmla="*/ 646157 w 1866900"/>
              <a:gd name="connsiteY11" fmla="*/ 2299136 h 2450803"/>
              <a:gd name="connsiteX12" fmla="*/ 585141 w 1866900"/>
              <a:gd name="connsiteY12" fmla="*/ 2238120 h 2450803"/>
              <a:gd name="connsiteX13" fmla="*/ 646157 w 1866900"/>
              <a:gd name="connsiteY13" fmla="*/ 2177104 h 2450803"/>
              <a:gd name="connsiteX14" fmla="*/ 601983 w 1866900"/>
              <a:gd name="connsiteY14" fmla="*/ 2025437 h 2450803"/>
              <a:gd name="connsiteX15" fmla="*/ 1264918 w 1866900"/>
              <a:gd name="connsiteY15" fmla="*/ 2025437 h 2450803"/>
              <a:gd name="connsiteX16" fmla="*/ 1325934 w 1866900"/>
              <a:gd name="connsiteY16" fmla="*/ 2086453 h 2450803"/>
              <a:gd name="connsiteX17" fmla="*/ 1264918 w 1866900"/>
              <a:gd name="connsiteY17" fmla="*/ 2147469 h 2450803"/>
              <a:gd name="connsiteX18" fmla="*/ 601983 w 1866900"/>
              <a:gd name="connsiteY18" fmla="*/ 2147469 h 2450803"/>
              <a:gd name="connsiteX19" fmla="*/ 540967 w 1866900"/>
              <a:gd name="connsiteY19" fmla="*/ 2086453 h 2450803"/>
              <a:gd name="connsiteX20" fmla="*/ 601983 w 1866900"/>
              <a:gd name="connsiteY20" fmla="*/ 2025437 h 2450803"/>
              <a:gd name="connsiteX21" fmla="*/ 933450 w 1866900"/>
              <a:gd name="connsiteY21" fmla="*/ 0 h 2450803"/>
              <a:gd name="connsiteX22" fmla="*/ 1866900 w 1866900"/>
              <a:gd name="connsiteY22" fmla="*/ 933450 h 2450803"/>
              <a:gd name="connsiteX23" fmla="*/ 1296791 w 1866900"/>
              <a:gd name="connsiteY23" fmla="*/ 1793545 h 2450803"/>
              <a:gd name="connsiteX24" fmla="*/ 1232555 w 1866900"/>
              <a:gd name="connsiteY24" fmla="*/ 1999556 h 2450803"/>
              <a:gd name="connsiteX25" fmla="*/ 634346 w 1866900"/>
              <a:gd name="connsiteY25" fmla="*/ 1999556 h 2450803"/>
              <a:gd name="connsiteX26" fmla="*/ 570109 w 1866900"/>
              <a:gd name="connsiteY26" fmla="*/ 1793545 h 2450803"/>
              <a:gd name="connsiteX27" fmla="*/ 0 w 1866900"/>
              <a:gd name="connsiteY27" fmla="*/ 933450 h 2450803"/>
              <a:gd name="connsiteX28" fmla="*/ 933450 w 1866900"/>
              <a:gd name="connsiteY28" fmla="*/ 0 h 24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6900" h="2450803">
                <a:moveTo>
                  <a:pt x="703729" y="2328771"/>
                </a:moveTo>
                <a:lnTo>
                  <a:pt x="1163171" y="2328771"/>
                </a:lnTo>
                <a:cubicBezTo>
                  <a:pt x="1196869" y="2328771"/>
                  <a:pt x="1224187" y="2356089"/>
                  <a:pt x="1224187" y="2389787"/>
                </a:cubicBezTo>
                <a:cubicBezTo>
                  <a:pt x="1224187" y="2423485"/>
                  <a:pt x="1196869" y="2450803"/>
                  <a:pt x="1163171" y="2450803"/>
                </a:cubicBezTo>
                <a:lnTo>
                  <a:pt x="703729" y="2450803"/>
                </a:lnTo>
                <a:cubicBezTo>
                  <a:pt x="670031" y="2450803"/>
                  <a:pt x="642713" y="2423485"/>
                  <a:pt x="642713" y="2389787"/>
                </a:cubicBezTo>
                <a:cubicBezTo>
                  <a:pt x="642713" y="2356089"/>
                  <a:pt x="670031" y="2328771"/>
                  <a:pt x="703729" y="2328771"/>
                </a:cubicBezTo>
                <a:close/>
                <a:moveTo>
                  <a:pt x="646157" y="2177104"/>
                </a:moveTo>
                <a:lnTo>
                  <a:pt x="1220743" y="2177104"/>
                </a:lnTo>
                <a:cubicBezTo>
                  <a:pt x="1254441" y="2177104"/>
                  <a:pt x="1281759" y="2204422"/>
                  <a:pt x="1281759" y="2238120"/>
                </a:cubicBezTo>
                <a:cubicBezTo>
                  <a:pt x="1281759" y="2271818"/>
                  <a:pt x="1254441" y="2299136"/>
                  <a:pt x="1220743" y="2299136"/>
                </a:cubicBezTo>
                <a:lnTo>
                  <a:pt x="646157" y="2299136"/>
                </a:lnTo>
                <a:cubicBezTo>
                  <a:pt x="612459" y="2299136"/>
                  <a:pt x="585141" y="2271818"/>
                  <a:pt x="585141" y="2238120"/>
                </a:cubicBezTo>
                <a:cubicBezTo>
                  <a:pt x="585141" y="2204422"/>
                  <a:pt x="612459" y="2177104"/>
                  <a:pt x="646157" y="2177104"/>
                </a:cubicBezTo>
                <a:close/>
                <a:moveTo>
                  <a:pt x="601983" y="2025437"/>
                </a:moveTo>
                <a:lnTo>
                  <a:pt x="1264918" y="2025437"/>
                </a:lnTo>
                <a:cubicBezTo>
                  <a:pt x="1298616" y="2025437"/>
                  <a:pt x="1325934" y="2052755"/>
                  <a:pt x="1325934" y="2086453"/>
                </a:cubicBezTo>
                <a:cubicBezTo>
                  <a:pt x="1325934" y="2120151"/>
                  <a:pt x="1298616" y="2147469"/>
                  <a:pt x="1264918" y="2147469"/>
                </a:cubicBezTo>
                <a:lnTo>
                  <a:pt x="601983" y="2147469"/>
                </a:lnTo>
                <a:cubicBezTo>
                  <a:pt x="568285" y="2147469"/>
                  <a:pt x="540967" y="2120151"/>
                  <a:pt x="540967" y="2086453"/>
                </a:cubicBezTo>
                <a:cubicBezTo>
                  <a:pt x="540967" y="2052755"/>
                  <a:pt x="568285" y="2025437"/>
                  <a:pt x="601983" y="2025437"/>
                </a:cubicBezTo>
                <a:close/>
                <a:moveTo>
                  <a:pt x="933450" y="0"/>
                </a:moveTo>
                <a:cubicBezTo>
                  <a:pt x="1448980" y="0"/>
                  <a:pt x="1866900" y="417920"/>
                  <a:pt x="1866900" y="933450"/>
                </a:cubicBezTo>
                <a:cubicBezTo>
                  <a:pt x="1866900" y="1320098"/>
                  <a:pt x="1631820" y="1651839"/>
                  <a:pt x="1296791" y="1793545"/>
                </a:cubicBezTo>
                <a:cubicBezTo>
                  <a:pt x="1203942" y="1852691"/>
                  <a:pt x="1287305" y="1930886"/>
                  <a:pt x="1232555" y="1999556"/>
                </a:cubicBezTo>
                <a:lnTo>
                  <a:pt x="634346" y="1999556"/>
                </a:lnTo>
                <a:cubicBezTo>
                  <a:pt x="565309" y="1902311"/>
                  <a:pt x="667721" y="1838403"/>
                  <a:pt x="570109" y="1793545"/>
                </a:cubicBezTo>
                <a:cubicBezTo>
                  <a:pt x="235080" y="1651839"/>
                  <a:pt x="0" y="1320098"/>
                  <a:pt x="0" y="933450"/>
                </a:cubicBezTo>
                <a:cubicBezTo>
                  <a:pt x="0" y="417920"/>
                  <a:pt x="417920" y="0"/>
                  <a:pt x="933450" y="0"/>
                </a:cubicBezTo>
                <a:close/>
              </a:path>
            </a:pathLst>
          </a:custGeom>
          <a:solidFill>
            <a:schemeClr val="bg1">
              <a:lumMod val="95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247" name="组合 246"/>
          <p:cNvGrpSpPr/>
          <p:nvPr/>
        </p:nvGrpSpPr>
        <p:grpSpPr>
          <a:xfrm>
            <a:off x="2793686" y="1674418"/>
            <a:ext cx="518081" cy="518083"/>
            <a:chOff x="1325410" y="1372730"/>
            <a:chExt cx="1251559" cy="1251561"/>
          </a:xfrm>
          <a:solidFill>
            <a:schemeClr val="tx1">
              <a:lumMod val="85000"/>
              <a:lumOff val="15000"/>
              <a:alpha val="1000"/>
            </a:schemeClr>
          </a:solidFill>
          <a:effectLst>
            <a:glow rad="38100">
              <a:schemeClr val="bg1">
                <a:lumMod val="85000"/>
                <a:alpha val="57000"/>
              </a:schemeClr>
            </a:glow>
            <a:reflection endPos="0" dir="5400000" sy="-100000" algn="bl" rotWithShape="0"/>
          </a:effectLst>
        </p:grpSpPr>
        <p:sp>
          <p:nvSpPr>
            <p:cNvPr id="248" name="任意多边形 247"/>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49" name="任意多边形 248"/>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50" name="任意多边形 249"/>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51" name="任意多边形 250"/>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252" name="任意多边形 251"/>
          <p:cNvSpPr/>
          <p:nvPr/>
        </p:nvSpPr>
        <p:spPr>
          <a:xfrm>
            <a:off x="3123862" y="2075191"/>
            <a:ext cx="241805" cy="241804"/>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53" name="任意多边形 252"/>
          <p:cNvSpPr/>
          <p:nvPr/>
        </p:nvSpPr>
        <p:spPr>
          <a:xfrm>
            <a:off x="2876521" y="2207257"/>
            <a:ext cx="323363" cy="323363"/>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nvGrpSpPr>
          <p:cNvPr id="254" name="组合 253"/>
          <p:cNvGrpSpPr/>
          <p:nvPr/>
        </p:nvGrpSpPr>
        <p:grpSpPr>
          <a:xfrm>
            <a:off x="2792536" y="1658133"/>
            <a:ext cx="518400" cy="518083"/>
            <a:chOff x="1375264" y="1372730"/>
            <a:chExt cx="1252329" cy="1251561"/>
          </a:xfrm>
          <a:solidFill>
            <a:srgbClr val="0070C0"/>
          </a:solidFill>
          <a:effectLst/>
        </p:grpSpPr>
        <p:sp>
          <p:nvSpPr>
            <p:cNvPr id="255" name="任意多边形 254"/>
            <p:cNvSpPr/>
            <p:nvPr/>
          </p:nvSpPr>
          <p:spPr>
            <a:xfrm>
              <a:off x="1375264" y="1372730"/>
              <a:ext cx="625778" cy="625779"/>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56" name="任意多边形 255"/>
            <p:cNvSpPr/>
            <p:nvPr/>
          </p:nvSpPr>
          <p:spPr>
            <a:xfrm rot="5400000">
              <a:off x="2001043" y="1372732"/>
              <a:ext cx="625779" cy="625781"/>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57" name="任意多边形 256"/>
            <p:cNvSpPr/>
            <p:nvPr/>
          </p:nvSpPr>
          <p:spPr>
            <a:xfrm rot="10800000">
              <a:off x="2001815" y="1998512"/>
              <a:ext cx="625778" cy="625779"/>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58" name="任意多边形 257"/>
            <p:cNvSpPr/>
            <p:nvPr/>
          </p:nvSpPr>
          <p:spPr>
            <a:xfrm rot="16200000">
              <a:off x="1375265" y="1998511"/>
              <a:ext cx="625779" cy="625781"/>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Tree>
    <p:extLst>
      <p:ext uri="{BB962C8B-B14F-4D97-AF65-F5344CB8AC3E}">
        <p14:creationId xmlns:p14="http://schemas.microsoft.com/office/powerpoint/2010/main" val="36871300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45" presetClass="entr" presetSubtype="0" fill="hold" nodeType="withEffect">
                                  <p:stCondLst>
                                    <p:cond delay="0"/>
                                  </p:stCondLst>
                                  <p:childTnLst>
                                    <p:set>
                                      <p:cBhvr>
                                        <p:cTn id="22" dur="1" fill="hold">
                                          <p:stCondLst>
                                            <p:cond delay="0"/>
                                          </p:stCondLst>
                                        </p:cTn>
                                        <p:tgtEl>
                                          <p:spTgt spid="187"/>
                                        </p:tgtEl>
                                        <p:attrNameLst>
                                          <p:attrName>style.visibility</p:attrName>
                                        </p:attrNameLst>
                                      </p:cBhvr>
                                      <p:to>
                                        <p:strVal val="visible"/>
                                      </p:to>
                                    </p:set>
                                    <p:animEffect transition="in" filter="fade">
                                      <p:cBhvr>
                                        <p:cTn id="23" dur="500"/>
                                        <p:tgtEl>
                                          <p:spTgt spid="187"/>
                                        </p:tgtEl>
                                      </p:cBhvr>
                                    </p:animEffect>
                                    <p:anim calcmode="lin" valueType="num">
                                      <p:cBhvr>
                                        <p:cTn id="24" dur="500" fill="hold"/>
                                        <p:tgtEl>
                                          <p:spTgt spid="187"/>
                                        </p:tgtEl>
                                        <p:attrNameLst>
                                          <p:attrName>ppt_w</p:attrName>
                                        </p:attrNameLst>
                                      </p:cBhvr>
                                      <p:tavLst>
                                        <p:tav tm="0" fmla="#ppt_w*sin(2.5*pi*$)">
                                          <p:val>
                                            <p:fltVal val="0"/>
                                          </p:val>
                                        </p:tav>
                                        <p:tav tm="100000">
                                          <p:val>
                                            <p:fltVal val="1"/>
                                          </p:val>
                                        </p:tav>
                                      </p:tavLst>
                                    </p:anim>
                                    <p:anim calcmode="lin" valueType="num">
                                      <p:cBhvr>
                                        <p:cTn id="25" dur="500" fill="hold"/>
                                        <p:tgtEl>
                                          <p:spTgt spid="187"/>
                                        </p:tgtEl>
                                        <p:attrNameLst>
                                          <p:attrName>ppt_h</p:attrName>
                                        </p:attrNameLst>
                                      </p:cBhvr>
                                      <p:tavLst>
                                        <p:tav tm="0">
                                          <p:val>
                                            <p:strVal val="#ppt_h"/>
                                          </p:val>
                                        </p:tav>
                                        <p:tav tm="100000">
                                          <p:val>
                                            <p:strVal val="#ppt_h"/>
                                          </p:val>
                                        </p:tav>
                                      </p:tavLst>
                                    </p:anim>
                                  </p:childTnLst>
                                </p:cTn>
                              </p:par>
                              <p:par>
                                <p:cTn id="26" presetID="45" presetClass="entr" presetSubtype="0" fill="hold" grpId="0" nodeType="withEffect">
                                  <p:stCondLst>
                                    <p:cond delay="250"/>
                                  </p:stCondLst>
                                  <p:childTnLst>
                                    <p:set>
                                      <p:cBhvr>
                                        <p:cTn id="27" dur="1" fill="hold">
                                          <p:stCondLst>
                                            <p:cond delay="0"/>
                                          </p:stCondLst>
                                        </p:cTn>
                                        <p:tgtEl>
                                          <p:spTgt spid="246"/>
                                        </p:tgtEl>
                                        <p:attrNameLst>
                                          <p:attrName>style.visibility</p:attrName>
                                        </p:attrNameLst>
                                      </p:cBhvr>
                                      <p:to>
                                        <p:strVal val="visible"/>
                                      </p:to>
                                    </p:set>
                                    <p:animEffect transition="in" filter="fade">
                                      <p:cBhvr>
                                        <p:cTn id="28" dur="500"/>
                                        <p:tgtEl>
                                          <p:spTgt spid="246"/>
                                        </p:tgtEl>
                                      </p:cBhvr>
                                    </p:animEffect>
                                    <p:anim calcmode="lin" valueType="num">
                                      <p:cBhvr>
                                        <p:cTn id="29" dur="500" fill="hold"/>
                                        <p:tgtEl>
                                          <p:spTgt spid="246"/>
                                        </p:tgtEl>
                                        <p:attrNameLst>
                                          <p:attrName>ppt_w</p:attrName>
                                        </p:attrNameLst>
                                      </p:cBhvr>
                                      <p:tavLst>
                                        <p:tav tm="0" fmla="#ppt_w*sin(2.5*pi*$)">
                                          <p:val>
                                            <p:fltVal val="0"/>
                                          </p:val>
                                        </p:tav>
                                        <p:tav tm="100000">
                                          <p:val>
                                            <p:fltVal val="1"/>
                                          </p:val>
                                        </p:tav>
                                      </p:tavLst>
                                    </p:anim>
                                    <p:anim calcmode="lin" valueType="num">
                                      <p:cBhvr>
                                        <p:cTn id="30" dur="500" fill="hold"/>
                                        <p:tgtEl>
                                          <p:spTgt spid="246"/>
                                        </p:tgtEl>
                                        <p:attrNameLst>
                                          <p:attrName>ppt_h</p:attrName>
                                        </p:attrNameLst>
                                      </p:cBhvr>
                                      <p:tavLst>
                                        <p:tav tm="0">
                                          <p:val>
                                            <p:strVal val="#ppt_h"/>
                                          </p:val>
                                        </p:tav>
                                        <p:tav tm="100000">
                                          <p:val>
                                            <p:strVal val="#ppt_h"/>
                                          </p:val>
                                        </p:tav>
                                      </p:tavLst>
                                    </p:anim>
                                  </p:childTnLst>
                                </p:cTn>
                              </p:par>
                              <p:par>
                                <p:cTn id="31" presetID="23" presetClass="entr" presetSubtype="16" fill="hold" nodeType="withEffect">
                                  <p:stCondLst>
                                    <p:cond delay="600"/>
                                  </p:stCondLst>
                                  <p:childTnLst>
                                    <p:set>
                                      <p:cBhvr>
                                        <p:cTn id="32" dur="1" fill="hold">
                                          <p:stCondLst>
                                            <p:cond delay="0"/>
                                          </p:stCondLst>
                                        </p:cTn>
                                        <p:tgtEl>
                                          <p:spTgt spid="254"/>
                                        </p:tgtEl>
                                        <p:attrNameLst>
                                          <p:attrName>style.visibility</p:attrName>
                                        </p:attrNameLst>
                                      </p:cBhvr>
                                      <p:to>
                                        <p:strVal val="visible"/>
                                      </p:to>
                                    </p:set>
                                    <p:anim calcmode="lin" valueType="num">
                                      <p:cBhvr>
                                        <p:cTn id="33" dur="500" fill="hold"/>
                                        <p:tgtEl>
                                          <p:spTgt spid="254"/>
                                        </p:tgtEl>
                                        <p:attrNameLst>
                                          <p:attrName>ppt_w</p:attrName>
                                        </p:attrNameLst>
                                      </p:cBhvr>
                                      <p:tavLst>
                                        <p:tav tm="0">
                                          <p:val>
                                            <p:fltVal val="0"/>
                                          </p:val>
                                        </p:tav>
                                        <p:tav tm="100000">
                                          <p:val>
                                            <p:strVal val="#ppt_w"/>
                                          </p:val>
                                        </p:tav>
                                      </p:tavLst>
                                    </p:anim>
                                    <p:anim calcmode="lin" valueType="num">
                                      <p:cBhvr>
                                        <p:cTn id="34" dur="500" fill="hold"/>
                                        <p:tgtEl>
                                          <p:spTgt spid="254"/>
                                        </p:tgtEl>
                                        <p:attrNameLst>
                                          <p:attrName>ppt_h</p:attrName>
                                        </p:attrNameLst>
                                      </p:cBhvr>
                                      <p:tavLst>
                                        <p:tav tm="0">
                                          <p:val>
                                            <p:fltVal val="0"/>
                                          </p:val>
                                        </p:tav>
                                        <p:tav tm="100000">
                                          <p:val>
                                            <p:strVal val="#ppt_h"/>
                                          </p:val>
                                        </p:tav>
                                      </p:tavLst>
                                    </p:anim>
                                  </p:childTnLst>
                                </p:cTn>
                              </p:par>
                              <p:par>
                                <p:cTn id="35" presetID="6" presetClass="emph" presetSubtype="0" autoRev="1" fill="hold" nodeType="withEffect">
                                  <p:stCondLst>
                                    <p:cond delay="1100"/>
                                  </p:stCondLst>
                                  <p:childTnLst>
                                    <p:animScale>
                                      <p:cBhvr>
                                        <p:cTn id="36" dur="150" fill="hold"/>
                                        <p:tgtEl>
                                          <p:spTgt spid="254"/>
                                        </p:tgtEl>
                                      </p:cBhvr>
                                      <p:by x="110000" y="110000"/>
                                    </p:animScale>
                                  </p:childTnLst>
                                </p:cTn>
                              </p:par>
                              <p:par>
                                <p:cTn id="37" presetID="23" presetClass="entr" presetSubtype="16" fill="hold" nodeType="withEffect">
                                  <p:stCondLst>
                                    <p:cond delay="600"/>
                                  </p:stCondLst>
                                  <p:childTnLst>
                                    <p:set>
                                      <p:cBhvr>
                                        <p:cTn id="38" dur="1" fill="hold">
                                          <p:stCondLst>
                                            <p:cond delay="0"/>
                                          </p:stCondLst>
                                        </p:cTn>
                                        <p:tgtEl>
                                          <p:spTgt spid="247"/>
                                        </p:tgtEl>
                                        <p:attrNameLst>
                                          <p:attrName>style.visibility</p:attrName>
                                        </p:attrNameLst>
                                      </p:cBhvr>
                                      <p:to>
                                        <p:strVal val="visible"/>
                                      </p:to>
                                    </p:set>
                                    <p:anim calcmode="lin" valueType="num">
                                      <p:cBhvr>
                                        <p:cTn id="39" dur="500" fill="hold"/>
                                        <p:tgtEl>
                                          <p:spTgt spid="247"/>
                                        </p:tgtEl>
                                        <p:attrNameLst>
                                          <p:attrName>ppt_w</p:attrName>
                                        </p:attrNameLst>
                                      </p:cBhvr>
                                      <p:tavLst>
                                        <p:tav tm="0">
                                          <p:val>
                                            <p:fltVal val="0"/>
                                          </p:val>
                                        </p:tav>
                                        <p:tav tm="100000">
                                          <p:val>
                                            <p:strVal val="#ppt_w"/>
                                          </p:val>
                                        </p:tav>
                                      </p:tavLst>
                                    </p:anim>
                                    <p:anim calcmode="lin" valueType="num">
                                      <p:cBhvr>
                                        <p:cTn id="40" dur="500" fill="hold"/>
                                        <p:tgtEl>
                                          <p:spTgt spid="247"/>
                                        </p:tgtEl>
                                        <p:attrNameLst>
                                          <p:attrName>ppt_h</p:attrName>
                                        </p:attrNameLst>
                                      </p:cBhvr>
                                      <p:tavLst>
                                        <p:tav tm="0">
                                          <p:val>
                                            <p:fltVal val="0"/>
                                          </p:val>
                                        </p:tav>
                                        <p:tav tm="100000">
                                          <p:val>
                                            <p:strVal val="#ppt_h"/>
                                          </p:val>
                                        </p:tav>
                                      </p:tavLst>
                                    </p:anim>
                                  </p:childTnLst>
                                </p:cTn>
                              </p:par>
                              <p:par>
                                <p:cTn id="41" presetID="6" presetClass="emph" presetSubtype="0" autoRev="1" fill="hold" nodeType="withEffect">
                                  <p:stCondLst>
                                    <p:cond delay="1100"/>
                                  </p:stCondLst>
                                  <p:childTnLst>
                                    <p:animScale>
                                      <p:cBhvr>
                                        <p:cTn id="42" dur="150" fill="hold"/>
                                        <p:tgtEl>
                                          <p:spTgt spid="247"/>
                                        </p:tgtEl>
                                      </p:cBhvr>
                                      <p:by x="110000" y="110000"/>
                                    </p:animScale>
                                  </p:childTnLst>
                                </p:cTn>
                              </p:par>
                              <p:par>
                                <p:cTn id="43" presetID="23" presetClass="entr" presetSubtype="16" fill="hold" grpId="0" nodeType="withEffect">
                                  <p:stCondLst>
                                    <p:cond delay="700"/>
                                  </p:stCondLst>
                                  <p:childTnLst>
                                    <p:set>
                                      <p:cBhvr>
                                        <p:cTn id="44" dur="1" fill="hold">
                                          <p:stCondLst>
                                            <p:cond delay="0"/>
                                          </p:stCondLst>
                                        </p:cTn>
                                        <p:tgtEl>
                                          <p:spTgt spid="253"/>
                                        </p:tgtEl>
                                        <p:attrNameLst>
                                          <p:attrName>style.visibility</p:attrName>
                                        </p:attrNameLst>
                                      </p:cBhvr>
                                      <p:to>
                                        <p:strVal val="visible"/>
                                      </p:to>
                                    </p:set>
                                    <p:anim calcmode="lin" valueType="num">
                                      <p:cBhvr>
                                        <p:cTn id="45" dur="500" fill="hold"/>
                                        <p:tgtEl>
                                          <p:spTgt spid="253"/>
                                        </p:tgtEl>
                                        <p:attrNameLst>
                                          <p:attrName>ppt_w</p:attrName>
                                        </p:attrNameLst>
                                      </p:cBhvr>
                                      <p:tavLst>
                                        <p:tav tm="0">
                                          <p:val>
                                            <p:fltVal val="0"/>
                                          </p:val>
                                        </p:tav>
                                        <p:tav tm="100000">
                                          <p:val>
                                            <p:strVal val="#ppt_w"/>
                                          </p:val>
                                        </p:tav>
                                      </p:tavLst>
                                    </p:anim>
                                    <p:anim calcmode="lin" valueType="num">
                                      <p:cBhvr>
                                        <p:cTn id="46" dur="500" fill="hold"/>
                                        <p:tgtEl>
                                          <p:spTgt spid="253"/>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750"/>
                                  </p:stCondLst>
                                  <p:childTnLst>
                                    <p:set>
                                      <p:cBhvr>
                                        <p:cTn id="48" dur="1" fill="hold">
                                          <p:stCondLst>
                                            <p:cond delay="0"/>
                                          </p:stCondLst>
                                        </p:cTn>
                                        <p:tgtEl>
                                          <p:spTgt spid="252"/>
                                        </p:tgtEl>
                                        <p:attrNameLst>
                                          <p:attrName>style.visibility</p:attrName>
                                        </p:attrNameLst>
                                      </p:cBhvr>
                                      <p:to>
                                        <p:strVal val="visible"/>
                                      </p:to>
                                    </p:set>
                                    <p:anim calcmode="lin" valueType="num">
                                      <p:cBhvr>
                                        <p:cTn id="49" dur="500" fill="hold"/>
                                        <p:tgtEl>
                                          <p:spTgt spid="252"/>
                                        </p:tgtEl>
                                        <p:attrNameLst>
                                          <p:attrName>ppt_w</p:attrName>
                                        </p:attrNameLst>
                                      </p:cBhvr>
                                      <p:tavLst>
                                        <p:tav tm="0">
                                          <p:val>
                                            <p:fltVal val="0"/>
                                          </p:val>
                                        </p:tav>
                                        <p:tav tm="100000">
                                          <p:val>
                                            <p:strVal val="#ppt_w"/>
                                          </p:val>
                                        </p:tav>
                                      </p:tavLst>
                                    </p:anim>
                                    <p:anim calcmode="lin" valueType="num">
                                      <p:cBhvr>
                                        <p:cTn id="50" dur="500" fill="hold"/>
                                        <p:tgtEl>
                                          <p:spTgt spid="252"/>
                                        </p:tgtEl>
                                        <p:attrNameLst>
                                          <p:attrName>ppt_h</p:attrName>
                                        </p:attrNameLst>
                                      </p:cBhvr>
                                      <p:tavLst>
                                        <p:tav tm="0">
                                          <p:val>
                                            <p:fltVal val="0"/>
                                          </p:val>
                                        </p:tav>
                                        <p:tav tm="100000">
                                          <p:val>
                                            <p:strVal val="#ppt_h"/>
                                          </p:val>
                                        </p:tav>
                                      </p:tavLst>
                                    </p:anim>
                                  </p:childTnLst>
                                </p:cTn>
                              </p:par>
                              <p:par>
                                <p:cTn id="51" presetID="6" presetClass="emph" presetSubtype="0" autoRev="1" fill="hold" grpId="1" nodeType="withEffect">
                                  <p:stCondLst>
                                    <p:cond delay="1200"/>
                                  </p:stCondLst>
                                  <p:childTnLst>
                                    <p:animScale>
                                      <p:cBhvr>
                                        <p:cTn id="52" dur="150" fill="hold"/>
                                        <p:tgtEl>
                                          <p:spTgt spid="253"/>
                                        </p:tgtEl>
                                      </p:cBhvr>
                                      <p:by x="110000" y="110000"/>
                                    </p:animScale>
                                  </p:childTnLst>
                                </p:cTn>
                              </p:par>
                              <p:par>
                                <p:cTn id="53" presetID="6" presetClass="emph" presetSubtype="0" autoRev="1" fill="hold" grpId="1" nodeType="withEffect">
                                  <p:stCondLst>
                                    <p:cond delay="1250"/>
                                  </p:stCondLst>
                                  <p:childTnLst>
                                    <p:animScale>
                                      <p:cBhvr>
                                        <p:cTn id="54" dur="150" fill="hold"/>
                                        <p:tgtEl>
                                          <p:spTgt spid="252"/>
                                        </p:tgtEl>
                                      </p:cBhvr>
                                      <p:by x="110000" y="110000"/>
                                    </p:animScale>
                                  </p:childTnLst>
                                </p:cTn>
                              </p:par>
                              <p:par>
                                <p:cTn id="55" presetID="8" presetClass="emph" presetSubtype="0" repeatCount="indefinite" fill="hold" nodeType="withEffect">
                                  <p:stCondLst>
                                    <p:cond delay="1500"/>
                                  </p:stCondLst>
                                  <p:childTnLst>
                                    <p:animRot by="21600000">
                                      <p:cBhvr>
                                        <p:cTn id="56" dur="2000" fill="hold"/>
                                        <p:tgtEl>
                                          <p:spTgt spid="254"/>
                                        </p:tgtEl>
                                        <p:attrNameLst>
                                          <p:attrName>r</p:attrName>
                                        </p:attrNameLst>
                                      </p:cBhvr>
                                    </p:animRot>
                                  </p:childTnLst>
                                </p:cTn>
                              </p:par>
                              <p:par>
                                <p:cTn id="57" presetID="8" presetClass="emph" presetSubtype="0" repeatCount="indefinite" fill="hold" nodeType="withEffect">
                                  <p:stCondLst>
                                    <p:cond delay="1500"/>
                                  </p:stCondLst>
                                  <p:childTnLst>
                                    <p:animRot by="21600000">
                                      <p:cBhvr>
                                        <p:cTn id="58" dur="2000" fill="hold"/>
                                        <p:tgtEl>
                                          <p:spTgt spid="247"/>
                                        </p:tgtEl>
                                        <p:attrNameLst>
                                          <p:attrName>r</p:attrName>
                                        </p:attrNameLst>
                                      </p:cBhvr>
                                    </p:animRot>
                                  </p:childTnLst>
                                </p:cTn>
                              </p:par>
                              <p:par>
                                <p:cTn id="59" presetID="8" presetClass="emph" presetSubtype="0" repeatCount="indefinite" fill="hold" grpId="2" nodeType="withEffect">
                                  <p:stCondLst>
                                    <p:cond delay="1500"/>
                                  </p:stCondLst>
                                  <p:childTnLst>
                                    <p:animRot by="21600000">
                                      <p:cBhvr>
                                        <p:cTn id="60" dur="2000" fill="hold"/>
                                        <p:tgtEl>
                                          <p:spTgt spid="253"/>
                                        </p:tgtEl>
                                        <p:attrNameLst>
                                          <p:attrName>r</p:attrName>
                                        </p:attrNameLst>
                                      </p:cBhvr>
                                    </p:animRot>
                                  </p:childTnLst>
                                </p:cTn>
                              </p:par>
                              <p:par>
                                <p:cTn id="61" presetID="8" presetClass="emph" presetSubtype="0" repeatCount="indefinite" fill="hold" grpId="2" nodeType="withEffect">
                                  <p:stCondLst>
                                    <p:cond delay="1500"/>
                                  </p:stCondLst>
                                  <p:childTnLst>
                                    <p:animRot by="-21600000">
                                      <p:cBhvr>
                                        <p:cTn id="62" dur="2000" fill="hold"/>
                                        <p:tgtEl>
                                          <p:spTgt spid="252"/>
                                        </p:tgtEl>
                                        <p:attrNameLst>
                                          <p:attrName>r</p:attrName>
                                        </p:attrNameLst>
                                      </p:cBhvr>
                                    </p:animRot>
                                  </p:childTnLst>
                                </p:cTn>
                              </p:par>
                              <p:par>
                                <p:cTn id="63" presetID="23" presetClass="entr" presetSubtype="16" fill="hold" nodeType="withEffect">
                                  <p:stCondLst>
                                    <p:cond delay="2000"/>
                                  </p:stCondLst>
                                  <p:childTnLst>
                                    <p:set>
                                      <p:cBhvr>
                                        <p:cTn id="64" dur="1" fill="hold">
                                          <p:stCondLst>
                                            <p:cond delay="0"/>
                                          </p:stCondLst>
                                        </p:cTn>
                                        <p:tgtEl>
                                          <p:spTgt spid="233"/>
                                        </p:tgtEl>
                                        <p:attrNameLst>
                                          <p:attrName>style.visibility</p:attrName>
                                        </p:attrNameLst>
                                      </p:cBhvr>
                                      <p:to>
                                        <p:strVal val="visible"/>
                                      </p:to>
                                    </p:set>
                                    <p:anim calcmode="lin" valueType="num">
                                      <p:cBhvr>
                                        <p:cTn id="65" dur="250" fill="hold"/>
                                        <p:tgtEl>
                                          <p:spTgt spid="233"/>
                                        </p:tgtEl>
                                        <p:attrNameLst>
                                          <p:attrName>ppt_w</p:attrName>
                                        </p:attrNameLst>
                                      </p:cBhvr>
                                      <p:tavLst>
                                        <p:tav tm="0">
                                          <p:val>
                                            <p:fltVal val="0"/>
                                          </p:val>
                                        </p:tav>
                                        <p:tav tm="100000">
                                          <p:val>
                                            <p:strVal val="#ppt_w"/>
                                          </p:val>
                                        </p:tav>
                                      </p:tavLst>
                                    </p:anim>
                                    <p:anim calcmode="lin" valueType="num">
                                      <p:cBhvr>
                                        <p:cTn id="66" dur="250" fill="hold"/>
                                        <p:tgtEl>
                                          <p:spTgt spid="233"/>
                                        </p:tgtEl>
                                        <p:attrNameLst>
                                          <p:attrName>ppt_h</p:attrName>
                                        </p:attrNameLst>
                                      </p:cBhvr>
                                      <p:tavLst>
                                        <p:tav tm="0">
                                          <p:val>
                                            <p:fltVal val="0"/>
                                          </p:val>
                                        </p:tav>
                                        <p:tav tm="100000">
                                          <p:val>
                                            <p:strVal val="#ppt_h"/>
                                          </p:val>
                                        </p:tav>
                                      </p:tavLst>
                                    </p:anim>
                                  </p:childTnLst>
                                </p:cTn>
                              </p:par>
                              <p:par>
                                <p:cTn id="67" presetID="6" presetClass="emph" presetSubtype="0" autoRev="1" fill="hold" nodeType="withEffect">
                                  <p:stCondLst>
                                    <p:cond delay="2250"/>
                                  </p:stCondLst>
                                  <p:childTnLst>
                                    <p:animScale>
                                      <p:cBhvr>
                                        <p:cTn id="68" dur="150" fill="hold"/>
                                        <p:tgtEl>
                                          <p:spTgt spid="233"/>
                                        </p:tgtEl>
                                      </p:cBhvr>
                                      <p:by x="110000" y="110000"/>
                                    </p:animScale>
                                  </p:childTnLst>
                                </p:cTn>
                              </p:par>
                              <p:par>
                                <p:cTn id="69" presetID="23" presetClass="entr" presetSubtype="16" fill="hold" grpId="0" nodeType="withEffect">
                                  <p:stCondLst>
                                    <p:cond delay="2500"/>
                                  </p:stCondLst>
                                  <p:childTnLst>
                                    <p:set>
                                      <p:cBhvr>
                                        <p:cTn id="70" dur="1" fill="hold">
                                          <p:stCondLst>
                                            <p:cond delay="0"/>
                                          </p:stCondLst>
                                        </p:cTn>
                                        <p:tgtEl>
                                          <p:spTgt spid="21"/>
                                        </p:tgtEl>
                                        <p:attrNameLst>
                                          <p:attrName>style.visibility</p:attrName>
                                        </p:attrNameLst>
                                      </p:cBhvr>
                                      <p:to>
                                        <p:strVal val="visible"/>
                                      </p:to>
                                    </p:set>
                                    <p:anim calcmode="lin" valueType="num">
                                      <p:cBhvr>
                                        <p:cTn id="71" dur="250" fill="hold"/>
                                        <p:tgtEl>
                                          <p:spTgt spid="21"/>
                                        </p:tgtEl>
                                        <p:attrNameLst>
                                          <p:attrName>ppt_w</p:attrName>
                                        </p:attrNameLst>
                                      </p:cBhvr>
                                      <p:tavLst>
                                        <p:tav tm="0">
                                          <p:val>
                                            <p:fltVal val="0"/>
                                          </p:val>
                                        </p:tav>
                                        <p:tav tm="100000">
                                          <p:val>
                                            <p:strVal val="#ppt_w"/>
                                          </p:val>
                                        </p:tav>
                                      </p:tavLst>
                                    </p:anim>
                                    <p:anim calcmode="lin" valueType="num">
                                      <p:cBhvr>
                                        <p:cTn id="72" dur="250" fill="hold"/>
                                        <p:tgtEl>
                                          <p:spTgt spid="21"/>
                                        </p:tgtEl>
                                        <p:attrNameLst>
                                          <p:attrName>ppt_h</p:attrName>
                                        </p:attrNameLst>
                                      </p:cBhvr>
                                      <p:tavLst>
                                        <p:tav tm="0">
                                          <p:val>
                                            <p:fltVal val="0"/>
                                          </p:val>
                                        </p:tav>
                                        <p:tav tm="100000">
                                          <p:val>
                                            <p:strVal val="#ppt_h"/>
                                          </p:val>
                                        </p:tav>
                                      </p:tavLst>
                                    </p:anim>
                                  </p:childTnLst>
                                </p:cTn>
                              </p:par>
                              <p:par>
                                <p:cTn id="73" presetID="6" presetClass="emph" presetSubtype="0" autoRev="1" fill="hold" grpId="1" nodeType="withEffect">
                                  <p:stCondLst>
                                    <p:cond delay="2750"/>
                                  </p:stCondLst>
                                  <p:childTnLst>
                                    <p:animScale>
                                      <p:cBhvr>
                                        <p:cTn id="74" dur="150" fill="hold"/>
                                        <p:tgtEl>
                                          <p:spTgt spid="21"/>
                                        </p:tgtEl>
                                      </p:cBhvr>
                                      <p:by x="110000" y="110000"/>
                                    </p:animScale>
                                  </p:childTnLst>
                                </p:cTn>
                              </p:par>
                              <p:par>
                                <p:cTn id="75" presetID="23" presetClass="entr" presetSubtype="16" fill="hold" grpId="0" nodeType="withEffect">
                                  <p:stCondLst>
                                    <p:cond delay="2550"/>
                                  </p:stCondLst>
                                  <p:childTnLst>
                                    <p:set>
                                      <p:cBhvr>
                                        <p:cTn id="76" dur="1" fill="hold">
                                          <p:stCondLst>
                                            <p:cond delay="0"/>
                                          </p:stCondLst>
                                        </p:cTn>
                                        <p:tgtEl>
                                          <p:spTgt spid="54"/>
                                        </p:tgtEl>
                                        <p:attrNameLst>
                                          <p:attrName>style.visibility</p:attrName>
                                        </p:attrNameLst>
                                      </p:cBhvr>
                                      <p:to>
                                        <p:strVal val="visible"/>
                                      </p:to>
                                    </p:set>
                                    <p:anim calcmode="lin" valueType="num">
                                      <p:cBhvr>
                                        <p:cTn id="77" dur="250" fill="hold"/>
                                        <p:tgtEl>
                                          <p:spTgt spid="54"/>
                                        </p:tgtEl>
                                        <p:attrNameLst>
                                          <p:attrName>ppt_w</p:attrName>
                                        </p:attrNameLst>
                                      </p:cBhvr>
                                      <p:tavLst>
                                        <p:tav tm="0">
                                          <p:val>
                                            <p:fltVal val="0"/>
                                          </p:val>
                                        </p:tav>
                                        <p:tav tm="100000">
                                          <p:val>
                                            <p:strVal val="#ppt_w"/>
                                          </p:val>
                                        </p:tav>
                                      </p:tavLst>
                                    </p:anim>
                                    <p:anim calcmode="lin" valueType="num">
                                      <p:cBhvr>
                                        <p:cTn id="78" dur="250" fill="hold"/>
                                        <p:tgtEl>
                                          <p:spTgt spid="54"/>
                                        </p:tgtEl>
                                        <p:attrNameLst>
                                          <p:attrName>ppt_h</p:attrName>
                                        </p:attrNameLst>
                                      </p:cBhvr>
                                      <p:tavLst>
                                        <p:tav tm="0">
                                          <p:val>
                                            <p:fltVal val="0"/>
                                          </p:val>
                                        </p:tav>
                                        <p:tav tm="100000">
                                          <p:val>
                                            <p:strVal val="#ppt_h"/>
                                          </p:val>
                                        </p:tav>
                                      </p:tavLst>
                                    </p:anim>
                                  </p:childTnLst>
                                </p:cTn>
                              </p:par>
                              <p:par>
                                <p:cTn id="79" presetID="6" presetClass="emph" presetSubtype="0" autoRev="1" fill="hold" grpId="1" nodeType="withEffect">
                                  <p:stCondLst>
                                    <p:cond delay="2800"/>
                                  </p:stCondLst>
                                  <p:childTnLst>
                                    <p:animScale>
                                      <p:cBhvr>
                                        <p:cTn id="80" dur="150" fill="hold"/>
                                        <p:tgtEl>
                                          <p:spTgt spid="54"/>
                                        </p:tgtEl>
                                      </p:cBhvr>
                                      <p:by x="110000" y="110000"/>
                                    </p:animScale>
                                  </p:childTnLst>
                                </p:cTn>
                              </p:par>
                              <p:par>
                                <p:cTn id="81" presetID="23" presetClass="entr" presetSubtype="16" fill="hold" nodeType="withEffect">
                                  <p:stCondLst>
                                    <p:cond delay="2500"/>
                                  </p:stCondLst>
                                  <p:childTnLst>
                                    <p:set>
                                      <p:cBhvr>
                                        <p:cTn id="82" dur="1" fill="hold">
                                          <p:stCondLst>
                                            <p:cond delay="0"/>
                                          </p:stCondLst>
                                        </p:cTn>
                                        <p:tgtEl>
                                          <p:spTgt spid="100"/>
                                        </p:tgtEl>
                                        <p:attrNameLst>
                                          <p:attrName>style.visibility</p:attrName>
                                        </p:attrNameLst>
                                      </p:cBhvr>
                                      <p:to>
                                        <p:strVal val="visible"/>
                                      </p:to>
                                    </p:set>
                                    <p:anim calcmode="lin" valueType="num">
                                      <p:cBhvr>
                                        <p:cTn id="83" dur="250" fill="hold"/>
                                        <p:tgtEl>
                                          <p:spTgt spid="100"/>
                                        </p:tgtEl>
                                        <p:attrNameLst>
                                          <p:attrName>ppt_w</p:attrName>
                                        </p:attrNameLst>
                                      </p:cBhvr>
                                      <p:tavLst>
                                        <p:tav tm="0">
                                          <p:val>
                                            <p:fltVal val="0"/>
                                          </p:val>
                                        </p:tav>
                                        <p:tav tm="100000">
                                          <p:val>
                                            <p:strVal val="#ppt_w"/>
                                          </p:val>
                                        </p:tav>
                                      </p:tavLst>
                                    </p:anim>
                                    <p:anim calcmode="lin" valueType="num">
                                      <p:cBhvr>
                                        <p:cTn id="84" dur="250" fill="hold"/>
                                        <p:tgtEl>
                                          <p:spTgt spid="100"/>
                                        </p:tgtEl>
                                        <p:attrNameLst>
                                          <p:attrName>ppt_h</p:attrName>
                                        </p:attrNameLst>
                                      </p:cBhvr>
                                      <p:tavLst>
                                        <p:tav tm="0">
                                          <p:val>
                                            <p:fltVal val="0"/>
                                          </p:val>
                                        </p:tav>
                                        <p:tav tm="100000">
                                          <p:val>
                                            <p:strVal val="#ppt_h"/>
                                          </p:val>
                                        </p:tav>
                                      </p:tavLst>
                                    </p:anim>
                                  </p:childTnLst>
                                </p:cTn>
                              </p:par>
                              <p:par>
                                <p:cTn id="85" presetID="6" presetClass="emph" presetSubtype="0" autoRev="1" fill="hold" nodeType="withEffect">
                                  <p:stCondLst>
                                    <p:cond delay="2750"/>
                                  </p:stCondLst>
                                  <p:childTnLst>
                                    <p:animScale>
                                      <p:cBhvr>
                                        <p:cTn id="86" dur="150" fill="hold"/>
                                        <p:tgtEl>
                                          <p:spTgt spid="100"/>
                                        </p:tgtEl>
                                      </p:cBhvr>
                                      <p:by x="110000" y="110000"/>
                                    </p:animScale>
                                  </p:childTnLst>
                                </p:cTn>
                              </p:par>
                              <p:par>
                                <p:cTn id="87" presetID="23" presetClass="entr" presetSubtype="16" fill="hold" nodeType="withEffect">
                                  <p:stCondLst>
                                    <p:cond delay="2600"/>
                                  </p:stCondLst>
                                  <p:childTnLst>
                                    <p:set>
                                      <p:cBhvr>
                                        <p:cTn id="88" dur="1" fill="hold">
                                          <p:stCondLst>
                                            <p:cond delay="0"/>
                                          </p:stCondLst>
                                        </p:cTn>
                                        <p:tgtEl>
                                          <p:spTgt spid="32"/>
                                        </p:tgtEl>
                                        <p:attrNameLst>
                                          <p:attrName>style.visibility</p:attrName>
                                        </p:attrNameLst>
                                      </p:cBhvr>
                                      <p:to>
                                        <p:strVal val="visible"/>
                                      </p:to>
                                    </p:set>
                                    <p:anim calcmode="lin" valueType="num">
                                      <p:cBhvr>
                                        <p:cTn id="89" dur="250" fill="hold"/>
                                        <p:tgtEl>
                                          <p:spTgt spid="32"/>
                                        </p:tgtEl>
                                        <p:attrNameLst>
                                          <p:attrName>ppt_w</p:attrName>
                                        </p:attrNameLst>
                                      </p:cBhvr>
                                      <p:tavLst>
                                        <p:tav tm="0">
                                          <p:val>
                                            <p:fltVal val="0"/>
                                          </p:val>
                                        </p:tav>
                                        <p:tav tm="100000">
                                          <p:val>
                                            <p:strVal val="#ppt_w"/>
                                          </p:val>
                                        </p:tav>
                                      </p:tavLst>
                                    </p:anim>
                                    <p:anim calcmode="lin" valueType="num">
                                      <p:cBhvr>
                                        <p:cTn id="90" dur="250" fill="hold"/>
                                        <p:tgtEl>
                                          <p:spTgt spid="32"/>
                                        </p:tgtEl>
                                        <p:attrNameLst>
                                          <p:attrName>ppt_h</p:attrName>
                                        </p:attrNameLst>
                                      </p:cBhvr>
                                      <p:tavLst>
                                        <p:tav tm="0">
                                          <p:val>
                                            <p:fltVal val="0"/>
                                          </p:val>
                                        </p:tav>
                                        <p:tav tm="100000">
                                          <p:val>
                                            <p:strVal val="#ppt_h"/>
                                          </p:val>
                                        </p:tav>
                                      </p:tavLst>
                                    </p:anim>
                                  </p:childTnLst>
                                </p:cTn>
                              </p:par>
                              <p:par>
                                <p:cTn id="91" presetID="6" presetClass="emph" presetSubtype="0" autoRev="1" fill="hold" nodeType="withEffect">
                                  <p:stCondLst>
                                    <p:cond delay="2850"/>
                                  </p:stCondLst>
                                  <p:childTnLst>
                                    <p:animScale>
                                      <p:cBhvr>
                                        <p:cTn id="92" dur="150" fill="hold"/>
                                        <p:tgtEl>
                                          <p:spTgt spid="32"/>
                                        </p:tgtEl>
                                      </p:cBhvr>
                                      <p:by x="110000" y="110000"/>
                                    </p:animScale>
                                  </p:childTnLst>
                                </p:cTn>
                              </p:par>
                              <p:par>
                                <p:cTn id="93" presetID="23" presetClass="entr" presetSubtype="16" fill="hold" nodeType="withEffect">
                                  <p:stCondLst>
                                    <p:cond delay="2550"/>
                                  </p:stCondLst>
                                  <p:childTnLst>
                                    <p:set>
                                      <p:cBhvr>
                                        <p:cTn id="94" dur="1" fill="hold">
                                          <p:stCondLst>
                                            <p:cond delay="0"/>
                                          </p:stCondLst>
                                        </p:cTn>
                                        <p:tgtEl>
                                          <p:spTgt spid="142"/>
                                        </p:tgtEl>
                                        <p:attrNameLst>
                                          <p:attrName>style.visibility</p:attrName>
                                        </p:attrNameLst>
                                      </p:cBhvr>
                                      <p:to>
                                        <p:strVal val="visible"/>
                                      </p:to>
                                    </p:set>
                                    <p:anim calcmode="lin" valueType="num">
                                      <p:cBhvr>
                                        <p:cTn id="95" dur="250" fill="hold"/>
                                        <p:tgtEl>
                                          <p:spTgt spid="142"/>
                                        </p:tgtEl>
                                        <p:attrNameLst>
                                          <p:attrName>ppt_w</p:attrName>
                                        </p:attrNameLst>
                                      </p:cBhvr>
                                      <p:tavLst>
                                        <p:tav tm="0">
                                          <p:val>
                                            <p:fltVal val="0"/>
                                          </p:val>
                                        </p:tav>
                                        <p:tav tm="100000">
                                          <p:val>
                                            <p:strVal val="#ppt_w"/>
                                          </p:val>
                                        </p:tav>
                                      </p:tavLst>
                                    </p:anim>
                                    <p:anim calcmode="lin" valueType="num">
                                      <p:cBhvr>
                                        <p:cTn id="96" dur="250" fill="hold"/>
                                        <p:tgtEl>
                                          <p:spTgt spid="142"/>
                                        </p:tgtEl>
                                        <p:attrNameLst>
                                          <p:attrName>ppt_h</p:attrName>
                                        </p:attrNameLst>
                                      </p:cBhvr>
                                      <p:tavLst>
                                        <p:tav tm="0">
                                          <p:val>
                                            <p:fltVal val="0"/>
                                          </p:val>
                                        </p:tav>
                                        <p:tav tm="100000">
                                          <p:val>
                                            <p:strVal val="#ppt_h"/>
                                          </p:val>
                                        </p:tav>
                                      </p:tavLst>
                                    </p:anim>
                                  </p:childTnLst>
                                </p:cTn>
                              </p:par>
                              <p:par>
                                <p:cTn id="97" presetID="6" presetClass="emph" presetSubtype="0" autoRev="1" fill="hold" nodeType="withEffect">
                                  <p:stCondLst>
                                    <p:cond delay="2800"/>
                                  </p:stCondLst>
                                  <p:childTnLst>
                                    <p:animScale>
                                      <p:cBhvr>
                                        <p:cTn id="98" dur="150" fill="hold"/>
                                        <p:tgtEl>
                                          <p:spTgt spid="142"/>
                                        </p:tgtEl>
                                      </p:cBhvr>
                                      <p:by x="110000" y="110000"/>
                                    </p:animScale>
                                  </p:childTnLst>
                                </p:cTn>
                              </p:par>
                              <p:par>
                                <p:cTn id="99" presetID="23" presetClass="entr" presetSubtype="16" fill="hold" nodeType="withEffect">
                                  <p:stCondLst>
                                    <p:cond delay="2600"/>
                                  </p:stCondLst>
                                  <p:childTnLst>
                                    <p:set>
                                      <p:cBhvr>
                                        <p:cTn id="100" dur="1" fill="hold">
                                          <p:stCondLst>
                                            <p:cond delay="0"/>
                                          </p:stCondLst>
                                        </p:cTn>
                                        <p:tgtEl>
                                          <p:spTgt spid="150"/>
                                        </p:tgtEl>
                                        <p:attrNameLst>
                                          <p:attrName>style.visibility</p:attrName>
                                        </p:attrNameLst>
                                      </p:cBhvr>
                                      <p:to>
                                        <p:strVal val="visible"/>
                                      </p:to>
                                    </p:set>
                                    <p:anim calcmode="lin" valueType="num">
                                      <p:cBhvr>
                                        <p:cTn id="101" dur="250" fill="hold"/>
                                        <p:tgtEl>
                                          <p:spTgt spid="150"/>
                                        </p:tgtEl>
                                        <p:attrNameLst>
                                          <p:attrName>ppt_w</p:attrName>
                                        </p:attrNameLst>
                                      </p:cBhvr>
                                      <p:tavLst>
                                        <p:tav tm="0">
                                          <p:val>
                                            <p:fltVal val="0"/>
                                          </p:val>
                                        </p:tav>
                                        <p:tav tm="100000">
                                          <p:val>
                                            <p:strVal val="#ppt_w"/>
                                          </p:val>
                                        </p:tav>
                                      </p:tavLst>
                                    </p:anim>
                                    <p:anim calcmode="lin" valueType="num">
                                      <p:cBhvr>
                                        <p:cTn id="102" dur="250" fill="hold"/>
                                        <p:tgtEl>
                                          <p:spTgt spid="150"/>
                                        </p:tgtEl>
                                        <p:attrNameLst>
                                          <p:attrName>ppt_h</p:attrName>
                                        </p:attrNameLst>
                                      </p:cBhvr>
                                      <p:tavLst>
                                        <p:tav tm="0">
                                          <p:val>
                                            <p:fltVal val="0"/>
                                          </p:val>
                                        </p:tav>
                                        <p:tav tm="100000">
                                          <p:val>
                                            <p:strVal val="#ppt_h"/>
                                          </p:val>
                                        </p:tav>
                                      </p:tavLst>
                                    </p:anim>
                                  </p:childTnLst>
                                </p:cTn>
                              </p:par>
                              <p:par>
                                <p:cTn id="103" presetID="6" presetClass="emph" presetSubtype="0" autoRev="1" fill="hold" nodeType="withEffect">
                                  <p:stCondLst>
                                    <p:cond delay="2850"/>
                                  </p:stCondLst>
                                  <p:childTnLst>
                                    <p:animScale>
                                      <p:cBhvr>
                                        <p:cTn id="104" dur="150" fill="hold"/>
                                        <p:tgtEl>
                                          <p:spTgt spid="150"/>
                                        </p:tgtEl>
                                      </p:cBhvr>
                                      <p:by x="110000" y="110000"/>
                                    </p:animScale>
                                  </p:childTnLst>
                                </p:cTn>
                              </p:par>
                              <p:par>
                                <p:cTn id="105" presetID="23" presetClass="entr" presetSubtype="16" fill="hold" grpId="0" nodeType="withEffect">
                                  <p:stCondLst>
                                    <p:cond delay="2500"/>
                                  </p:stCondLst>
                                  <p:childTnLst>
                                    <p:set>
                                      <p:cBhvr>
                                        <p:cTn id="106" dur="1" fill="hold">
                                          <p:stCondLst>
                                            <p:cond delay="0"/>
                                          </p:stCondLst>
                                        </p:cTn>
                                        <p:tgtEl>
                                          <p:spTgt spid="47"/>
                                        </p:tgtEl>
                                        <p:attrNameLst>
                                          <p:attrName>style.visibility</p:attrName>
                                        </p:attrNameLst>
                                      </p:cBhvr>
                                      <p:to>
                                        <p:strVal val="visible"/>
                                      </p:to>
                                    </p:set>
                                    <p:anim calcmode="lin" valueType="num">
                                      <p:cBhvr>
                                        <p:cTn id="107" dur="250" fill="hold"/>
                                        <p:tgtEl>
                                          <p:spTgt spid="47"/>
                                        </p:tgtEl>
                                        <p:attrNameLst>
                                          <p:attrName>ppt_w</p:attrName>
                                        </p:attrNameLst>
                                      </p:cBhvr>
                                      <p:tavLst>
                                        <p:tav tm="0">
                                          <p:val>
                                            <p:fltVal val="0"/>
                                          </p:val>
                                        </p:tav>
                                        <p:tav tm="100000">
                                          <p:val>
                                            <p:strVal val="#ppt_w"/>
                                          </p:val>
                                        </p:tav>
                                      </p:tavLst>
                                    </p:anim>
                                    <p:anim calcmode="lin" valueType="num">
                                      <p:cBhvr>
                                        <p:cTn id="108" dur="250" fill="hold"/>
                                        <p:tgtEl>
                                          <p:spTgt spid="47"/>
                                        </p:tgtEl>
                                        <p:attrNameLst>
                                          <p:attrName>ppt_h</p:attrName>
                                        </p:attrNameLst>
                                      </p:cBhvr>
                                      <p:tavLst>
                                        <p:tav tm="0">
                                          <p:val>
                                            <p:fltVal val="0"/>
                                          </p:val>
                                        </p:tav>
                                        <p:tav tm="100000">
                                          <p:val>
                                            <p:strVal val="#ppt_h"/>
                                          </p:val>
                                        </p:tav>
                                      </p:tavLst>
                                    </p:anim>
                                  </p:childTnLst>
                                </p:cTn>
                              </p:par>
                              <p:par>
                                <p:cTn id="109" presetID="6" presetClass="emph" presetSubtype="0" autoRev="1" fill="hold" grpId="1" nodeType="withEffect">
                                  <p:stCondLst>
                                    <p:cond delay="2750"/>
                                  </p:stCondLst>
                                  <p:childTnLst>
                                    <p:animScale>
                                      <p:cBhvr>
                                        <p:cTn id="110" dur="150" fill="hold"/>
                                        <p:tgtEl>
                                          <p:spTgt spid="47"/>
                                        </p:tgtEl>
                                      </p:cBhvr>
                                      <p:by x="110000" y="110000"/>
                                    </p:animScale>
                                  </p:childTnLst>
                                </p:cTn>
                              </p:par>
                              <p:par>
                                <p:cTn id="111" presetID="23" presetClass="entr" presetSubtype="16" fill="hold" nodeType="withEffect">
                                  <p:stCondLst>
                                    <p:cond delay="2500"/>
                                  </p:stCondLst>
                                  <p:childTnLst>
                                    <p:set>
                                      <p:cBhvr>
                                        <p:cTn id="112" dur="1" fill="hold">
                                          <p:stCondLst>
                                            <p:cond delay="0"/>
                                          </p:stCondLst>
                                        </p:cTn>
                                        <p:tgtEl>
                                          <p:spTgt spid="87"/>
                                        </p:tgtEl>
                                        <p:attrNameLst>
                                          <p:attrName>style.visibility</p:attrName>
                                        </p:attrNameLst>
                                      </p:cBhvr>
                                      <p:to>
                                        <p:strVal val="visible"/>
                                      </p:to>
                                    </p:set>
                                    <p:anim calcmode="lin" valueType="num">
                                      <p:cBhvr>
                                        <p:cTn id="113" dur="250" fill="hold"/>
                                        <p:tgtEl>
                                          <p:spTgt spid="87"/>
                                        </p:tgtEl>
                                        <p:attrNameLst>
                                          <p:attrName>ppt_w</p:attrName>
                                        </p:attrNameLst>
                                      </p:cBhvr>
                                      <p:tavLst>
                                        <p:tav tm="0">
                                          <p:val>
                                            <p:fltVal val="0"/>
                                          </p:val>
                                        </p:tav>
                                        <p:tav tm="100000">
                                          <p:val>
                                            <p:strVal val="#ppt_w"/>
                                          </p:val>
                                        </p:tav>
                                      </p:tavLst>
                                    </p:anim>
                                    <p:anim calcmode="lin" valueType="num">
                                      <p:cBhvr>
                                        <p:cTn id="114" dur="250" fill="hold"/>
                                        <p:tgtEl>
                                          <p:spTgt spid="87"/>
                                        </p:tgtEl>
                                        <p:attrNameLst>
                                          <p:attrName>ppt_h</p:attrName>
                                        </p:attrNameLst>
                                      </p:cBhvr>
                                      <p:tavLst>
                                        <p:tav tm="0">
                                          <p:val>
                                            <p:fltVal val="0"/>
                                          </p:val>
                                        </p:tav>
                                        <p:tav tm="100000">
                                          <p:val>
                                            <p:strVal val="#ppt_h"/>
                                          </p:val>
                                        </p:tav>
                                      </p:tavLst>
                                    </p:anim>
                                  </p:childTnLst>
                                </p:cTn>
                              </p:par>
                              <p:par>
                                <p:cTn id="115" presetID="6" presetClass="emph" presetSubtype="0" autoRev="1" fill="hold" nodeType="withEffect">
                                  <p:stCondLst>
                                    <p:cond delay="2750"/>
                                  </p:stCondLst>
                                  <p:childTnLst>
                                    <p:animScale>
                                      <p:cBhvr>
                                        <p:cTn id="116" dur="150" fill="hold"/>
                                        <p:tgtEl>
                                          <p:spTgt spid="87"/>
                                        </p:tgtEl>
                                      </p:cBhvr>
                                      <p:by x="110000" y="110000"/>
                                    </p:animScale>
                                  </p:childTnLst>
                                </p:cTn>
                              </p:par>
                              <p:par>
                                <p:cTn id="117" presetID="23" presetClass="entr" presetSubtype="16" fill="hold" nodeType="withEffect">
                                  <p:stCondLst>
                                    <p:cond delay="2700"/>
                                  </p:stCondLst>
                                  <p:childTnLst>
                                    <p:set>
                                      <p:cBhvr>
                                        <p:cTn id="118" dur="1" fill="hold">
                                          <p:stCondLst>
                                            <p:cond delay="0"/>
                                          </p:stCondLst>
                                        </p:cTn>
                                        <p:tgtEl>
                                          <p:spTgt spid="22"/>
                                        </p:tgtEl>
                                        <p:attrNameLst>
                                          <p:attrName>style.visibility</p:attrName>
                                        </p:attrNameLst>
                                      </p:cBhvr>
                                      <p:to>
                                        <p:strVal val="visible"/>
                                      </p:to>
                                    </p:set>
                                    <p:anim calcmode="lin" valueType="num">
                                      <p:cBhvr>
                                        <p:cTn id="119" dur="250" fill="hold"/>
                                        <p:tgtEl>
                                          <p:spTgt spid="22"/>
                                        </p:tgtEl>
                                        <p:attrNameLst>
                                          <p:attrName>ppt_w</p:attrName>
                                        </p:attrNameLst>
                                      </p:cBhvr>
                                      <p:tavLst>
                                        <p:tav tm="0">
                                          <p:val>
                                            <p:fltVal val="0"/>
                                          </p:val>
                                        </p:tav>
                                        <p:tav tm="100000">
                                          <p:val>
                                            <p:strVal val="#ppt_w"/>
                                          </p:val>
                                        </p:tav>
                                      </p:tavLst>
                                    </p:anim>
                                    <p:anim calcmode="lin" valueType="num">
                                      <p:cBhvr>
                                        <p:cTn id="120" dur="250" fill="hold"/>
                                        <p:tgtEl>
                                          <p:spTgt spid="22"/>
                                        </p:tgtEl>
                                        <p:attrNameLst>
                                          <p:attrName>ppt_h</p:attrName>
                                        </p:attrNameLst>
                                      </p:cBhvr>
                                      <p:tavLst>
                                        <p:tav tm="0">
                                          <p:val>
                                            <p:fltVal val="0"/>
                                          </p:val>
                                        </p:tav>
                                        <p:tav tm="100000">
                                          <p:val>
                                            <p:strVal val="#ppt_h"/>
                                          </p:val>
                                        </p:tav>
                                      </p:tavLst>
                                    </p:anim>
                                  </p:childTnLst>
                                </p:cTn>
                              </p:par>
                              <p:par>
                                <p:cTn id="121" presetID="6" presetClass="emph" presetSubtype="0" autoRev="1" fill="hold" nodeType="withEffect">
                                  <p:stCondLst>
                                    <p:cond delay="2950"/>
                                  </p:stCondLst>
                                  <p:childTnLst>
                                    <p:animScale>
                                      <p:cBhvr>
                                        <p:cTn id="122" dur="150" fill="hold"/>
                                        <p:tgtEl>
                                          <p:spTgt spid="22"/>
                                        </p:tgtEl>
                                      </p:cBhvr>
                                      <p:by x="110000" y="110000"/>
                                    </p:animScale>
                                  </p:childTnLst>
                                </p:cTn>
                              </p:par>
                              <p:par>
                                <p:cTn id="123" presetID="23" presetClass="entr" presetSubtype="16" fill="hold" grpId="0" nodeType="withEffect">
                                  <p:stCondLst>
                                    <p:cond delay="2000"/>
                                  </p:stCondLst>
                                  <p:childTnLst>
                                    <p:set>
                                      <p:cBhvr>
                                        <p:cTn id="124" dur="1" fill="hold">
                                          <p:stCondLst>
                                            <p:cond delay="0"/>
                                          </p:stCondLst>
                                        </p:cTn>
                                        <p:tgtEl>
                                          <p:spTgt spid="159"/>
                                        </p:tgtEl>
                                        <p:attrNameLst>
                                          <p:attrName>style.visibility</p:attrName>
                                        </p:attrNameLst>
                                      </p:cBhvr>
                                      <p:to>
                                        <p:strVal val="visible"/>
                                      </p:to>
                                    </p:set>
                                    <p:anim calcmode="lin" valueType="num">
                                      <p:cBhvr>
                                        <p:cTn id="125" dur="250" fill="hold"/>
                                        <p:tgtEl>
                                          <p:spTgt spid="159"/>
                                        </p:tgtEl>
                                        <p:attrNameLst>
                                          <p:attrName>ppt_w</p:attrName>
                                        </p:attrNameLst>
                                      </p:cBhvr>
                                      <p:tavLst>
                                        <p:tav tm="0">
                                          <p:val>
                                            <p:fltVal val="0"/>
                                          </p:val>
                                        </p:tav>
                                        <p:tav tm="100000">
                                          <p:val>
                                            <p:strVal val="#ppt_w"/>
                                          </p:val>
                                        </p:tav>
                                      </p:tavLst>
                                    </p:anim>
                                    <p:anim calcmode="lin" valueType="num">
                                      <p:cBhvr>
                                        <p:cTn id="126" dur="250" fill="hold"/>
                                        <p:tgtEl>
                                          <p:spTgt spid="159"/>
                                        </p:tgtEl>
                                        <p:attrNameLst>
                                          <p:attrName>ppt_h</p:attrName>
                                        </p:attrNameLst>
                                      </p:cBhvr>
                                      <p:tavLst>
                                        <p:tav tm="0">
                                          <p:val>
                                            <p:fltVal val="0"/>
                                          </p:val>
                                        </p:tav>
                                        <p:tav tm="100000">
                                          <p:val>
                                            <p:strVal val="#ppt_h"/>
                                          </p:val>
                                        </p:tav>
                                      </p:tavLst>
                                    </p:anim>
                                  </p:childTnLst>
                                </p:cTn>
                              </p:par>
                              <p:par>
                                <p:cTn id="127" presetID="6" presetClass="emph" presetSubtype="0" autoRev="1" fill="hold" grpId="1" nodeType="withEffect">
                                  <p:stCondLst>
                                    <p:cond delay="2250"/>
                                  </p:stCondLst>
                                  <p:childTnLst>
                                    <p:animScale>
                                      <p:cBhvr>
                                        <p:cTn id="128" dur="150" fill="hold"/>
                                        <p:tgtEl>
                                          <p:spTgt spid="159"/>
                                        </p:tgtEl>
                                      </p:cBhvr>
                                      <p:by x="110000" y="110000"/>
                                    </p:animScale>
                                  </p:childTnLst>
                                </p:cTn>
                              </p:par>
                              <p:par>
                                <p:cTn id="129" presetID="23" presetClass="entr" presetSubtype="16" fill="hold" nodeType="withEffect">
                                  <p:stCondLst>
                                    <p:cond delay="2500"/>
                                  </p:stCondLst>
                                  <p:childTnLst>
                                    <p:set>
                                      <p:cBhvr>
                                        <p:cTn id="130" dur="1" fill="hold">
                                          <p:stCondLst>
                                            <p:cond delay="0"/>
                                          </p:stCondLst>
                                        </p:cTn>
                                        <p:tgtEl>
                                          <p:spTgt spid="48"/>
                                        </p:tgtEl>
                                        <p:attrNameLst>
                                          <p:attrName>style.visibility</p:attrName>
                                        </p:attrNameLst>
                                      </p:cBhvr>
                                      <p:to>
                                        <p:strVal val="visible"/>
                                      </p:to>
                                    </p:set>
                                    <p:anim calcmode="lin" valueType="num">
                                      <p:cBhvr>
                                        <p:cTn id="131" dur="250" fill="hold"/>
                                        <p:tgtEl>
                                          <p:spTgt spid="48"/>
                                        </p:tgtEl>
                                        <p:attrNameLst>
                                          <p:attrName>ppt_w</p:attrName>
                                        </p:attrNameLst>
                                      </p:cBhvr>
                                      <p:tavLst>
                                        <p:tav tm="0">
                                          <p:val>
                                            <p:fltVal val="0"/>
                                          </p:val>
                                        </p:tav>
                                        <p:tav tm="100000">
                                          <p:val>
                                            <p:strVal val="#ppt_w"/>
                                          </p:val>
                                        </p:tav>
                                      </p:tavLst>
                                    </p:anim>
                                    <p:anim calcmode="lin" valueType="num">
                                      <p:cBhvr>
                                        <p:cTn id="132" dur="250" fill="hold"/>
                                        <p:tgtEl>
                                          <p:spTgt spid="48"/>
                                        </p:tgtEl>
                                        <p:attrNameLst>
                                          <p:attrName>ppt_h</p:attrName>
                                        </p:attrNameLst>
                                      </p:cBhvr>
                                      <p:tavLst>
                                        <p:tav tm="0">
                                          <p:val>
                                            <p:fltVal val="0"/>
                                          </p:val>
                                        </p:tav>
                                        <p:tav tm="100000">
                                          <p:val>
                                            <p:strVal val="#ppt_h"/>
                                          </p:val>
                                        </p:tav>
                                      </p:tavLst>
                                    </p:anim>
                                  </p:childTnLst>
                                </p:cTn>
                              </p:par>
                              <p:par>
                                <p:cTn id="133" presetID="6" presetClass="emph" presetSubtype="0" autoRev="1" fill="hold" nodeType="withEffect">
                                  <p:stCondLst>
                                    <p:cond delay="2750"/>
                                  </p:stCondLst>
                                  <p:childTnLst>
                                    <p:animScale>
                                      <p:cBhvr>
                                        <p:cTn id="134" dur="150" fill="hold"/>
                                        <p:tgtEl>
                                          <p:spTgt spid="48"/>
                                        </p:tgtEl>
                                      </p:cBhvr>
                                      <p:by x="110000" y="110000"/>
                                    </p:animScale>
                                  </p:childTnLst>
                                </p:cTn>
                              </p:par>
                              <p:par>
                                <p:cTn id="135" presetID="23" presetClass="entr" presetSubtype="16" fill="hold" nodeType="withEffect">
                                  <p:stCondLst>
                                    <p:cond delay="2600"/>
                                  </p:stCondLst>
                                  <p:childTnLst>
                                    <p:set>
                                      <p:cBhvr>
                                        <p:cTn id="136" dur="1" fill="hold">
                                          <p:stCondLst>
                                            <p:cond delay="0"/>
                                          </p:stCondLst>
                                        </p:cTn>
                                        <p:tgtEl>
                                          <p:spTgt spid="56"/>
                                        </p:tgtEl>
                                        <p:attrNameLst>
                                          <p:attrName>style.visibility</p:attrName>
                                        </p:attrNameLst>
                                      </p:cBhvr>
                                      <p:to>
                                        <p:strVal val="visible"/>
                                      </p:to>
                                    </p:set>
                                    <p:anim calcmode="lin" valueType="num">
                                      <p:cBhvr>
                                        <p:cTn id="137" dur="250" fill="hold"/>
                                        <p:tgtEl>
                                          <p:spTgt spid="56"/>
                                        </p:tgtEl>
                                        <p:attrNameLst>
                                          <p:attrName>ppt_w</p:attrName>
                                        </p:attrNameLst>
                                      </p:cBhvr>
                                      <p:tavLst>
                                        <p:tav tm="0">
                                          <p:val>
                                            <p:fltVal val="0"/>
                                          </p:val>
                                        </p:tav>
                                        <p:tav tm="100000">
                                          <p:val>
                                            <p:strVal val="#ppt_w"/>
                                          </p:val>
                                        </p:tav>
                                      </p:tavLst>
                                    </p:anim>
                                    <p:anim calcmode="lin" valueType="num">
                                      <p:cBhvr>
                                        <p:cTn id="138" dur="250" fill="hold"/>
                                        <p:tgtEl>
                                          <p:spTgt spid="56"/>
                                        </p:tgtEl>
                                        <p:attrNameLst>
                                          <p:attrName>ppt_h</p:attrName>
                                        </p:attrNameLst>
                                      </p:cBhvr>
                                      <p:tavLst>
                                        <p:tav tm="0">
                                          <p:val>
                                            <p:fltVal val="0"/>
                                          </p:val>
                                        </p:tav>
                                        <p:tav tm="100000">
                                          <p:val>
                                            <p:strVal val="#ppt_h"/>
                                          </p:val>
                                        </p:tav>
                                      </p:tavLst>
                                    </p:anim>
                                  </p:childTnLst>
                                </p:cTn>
                              </p:par>
                              <p:par>
                                <p:cTn id="139" presetID="6" presetClass="emph" presetSubtype="0" autoRev="1" fill="hold" nodeType="withEffect">
                                  <p:stCondLst>
                                    <p:cond delay="2850"/>
                                  </p:stCondLst>
                                  <p:childTnLst>
                                    <p:animScale>
                                      <p:cBhvr>
                                        <p:cTn id="140" dur="150" fill="hold"/>
                                        <p:tgtEl>
                                          <p:spTgt spid="56"/>
                                        </p:tgtEl>
                                      </p:cBhvr>
                                      <p:by x="110000" y="110000"/>
                                    </p:animScale>
                                  </p:childTnLst>
                                </p:cTn>
                              </p:par>
                              <p:par>
                                <p:cTn id="141" presetID="23" presetClass="entr" presetSubtype="16" fill="hold" grpId="0" nodeType="withEffect">
                                  <p:stCondLst>
                                    <p:cond delay="2700"/>
                                  </p:stCondLst>
                                  <p:childTnLst>
                                    <p:set>
                                      <p:cBhvr>
                                        <p:cTn id="142" dur="1" fill="hold">
                                          <p:stCondLst>
                                            <p:cond delay="0"/>
                                          </p:stCondLst>
                                        </p:cTn>
                                        <p:tgtEl>
                                          <p:spTgt spid="55"/>
                                        </p:tgtEl>
                                        <p:attrNameLst>
                                          <p:attrName>style.visibility</p:attrName>
                                        </p:attrNameLst>
                                      </p:cBhvr>
                                      <p:to>
                                        <p:strVal val="visible"/>
                                      </p:to>
                                    </p:set>
                                    <p:anim calcmode="lin" valueType="num">
                                      <p:cBhvr>
                                        <p:cTn id="143" dur="250" fill="hold"/>
                                        <p:tgtEl>
                                          <p:spTgt spid="55"/>
                                        </p:tgtEl>
                                        <p:attrNameLst>
                                          <p:attrName>ppt_w</p:attrName>
                                        </p:attrNameLst>
                                      </p:cBhvr>
                                      <p:tavLst>
                                        <p:tav tm="0">
                                          <p:val>
                                            <p:fltVal val="0"/>
                                          </p:val>
                                        </p:tav>
                                        <p:tav tm="100000">
                                          <p:val>
                                            <p:strVal val="#ppt_w"/>
                                          </p:val>
                                        </p:tav>
                                      </p:tavLst>
                                    </p:anim>
                                    <p:anim calcmode="lin" valueType="num">
                                      <p:cBhvr>
                                        <p:cTn id="144" dur="250" fill="hold"/>
                                        <p:tgtEl>
                                          <p:spTgt spid="55"/>
                                        </p:tgtEl>
                                        <p:attrNameLst>
                                          <p:attrName>ppt_h</p:attrName>
                                        </p:attrNameLst>
                                      </p:cBhvr>
                                      <p:tavLst>
                                        <p:tav tm="0">
                                          <p:val>
                                            <p:fltVal val="0"/>
                                          </p:val>
                                        </p:tav>
                                        <p:tav tm="100000">
                                          <p:val>
                                            <p:strVal val="#ppt_h"/>
                                          </p:val>
                                        </p:tav>
                                      </p:tavLst>
                                    </p:anim>
                                  </p:childTnLst>
                                </p:cTn>
                              </p:par>
                              <p:par>
                                <p:cTn id="145" presetID="6" presetClass="emph" presetSubtype="0" autoRev="1" fill="hold" grpId="1" nodeType="withEffect">
                                  <p:stCondLst>
                                    <p:cond delay="2950"/>
                                  </p:stCondLst>
                                  <p:childTnLst>
                                    <p:animScale>
                                      <p:cBhvr>
                                        <p:cTn id="146" dur="150" fill="hold"/>
                                        <p:tgtEl>
                                          <p:spTgt spid="55"/>
                                        </p:tgtEl>
                                      </p:cBhvr>
                                      <p:by x="110000" y="110000"/>
                                    </p:animScale>
                                  </p:childTnLst>
                                </p:cTn>
                              </p:par>
                              <p:par>
                                <p:cTn id="147" presetID="23" presetClass="entr" presetSubtype="16" fill="hold" grpId="0" nodeType="withEffect">
                                  <p:stCondLst>
                                    <p:cond delay="2500"/>
                                  </p:stCondLst>
                                  <p:childTnLst>
                                    <p:set>
                                      <p:cBhvr>
                                        <p:cTn id="148" dur="1" fill="hold">
                                          <p:stCondLst>
                                            <p:cond delay="0"/>
                                          </p:stCondLst>
                                        </p:cTn>
                                        <p:tgtEl>
                                          <p:spTgt spid="160"/>
                                        </p:tgtEl>
                                        <p:attrNameLst>
                                          <p:attrName>style.visibility</p:attrName>
                                        </p:attrNameLst>
                                      </p:cBhvr>
                                      <p:to>
                                        <p:strVal val="visible"/>
                                      </p:to>
                                    </p:set>
                                    <p:anim calcmode="lin" valueType="num">
                                      <p:cBhvr>
                                        <p:cTn id="149" dur="250" fill="hold"/>
                                        <p:tgtEl>
                                          <p:spTgt spid="160"/>
                                        </p:tgtEl>
                                        <p:attrNameLst>
                                          <p:attrName>ppt_w</p:attrName>
                                        </p:attrNameLst>
                                      </p:cBhvr>
                                      <p:tavLst>
                                        <p:tav tm="0">
                                          <p:val>
                                            <p:fltVal val="0"/>
                                          </p:val>
                                        </p:tav>
                                        <p:tav tm="100000">
                                          <p:val>
                                            <p:strVal val="#ppt_w"/>
                                          </p:val>
                                        </p:tav>
                                      </p:tavLst>
                                    </p:anim>
                                    <p:anim calcmode="lin" valueType="num">
                                      <p:cBhvr>
                                        <p:cTn id="150" dur="250" fill="hold"/>
                                        <p:tgtEl>
                                          <p:spTgt spid="160"/>
                                        </p:tgtEl>
                                        <p:attrNameLst>
                                          <p:attrName>ppt_h</p:attrName>
                                        </p:attrNameLst>
                                      </p:cBhvr>
                                      <p:tavLst>
                                        <p:tav tm="0">
                                          <p:val>
                                            <p:fltVal val="0"/>
                                          </p:val>
                                        </p:tav>
                                        <p:tav tm="100000">
                                          <p:val>
                                            <p:strVal val="#ppt_h"/>
                                          </p:val>
                                        </p:tav>
                                      </p:tavLst>
                                    </p:anim>
                                  </p:childTnLst>
                                </p:cTn>
                              </p:par>
                              <p:par>
                                <p:cTn id="151" presetID="6" presetClass="emph" presetSubtype="0" autoRev="1" fill="hold" grpId="1" nodeType="withEffect">
                                  <p:stCondLst>
                                    <p:cond delay="2750"/>
                                  </p:stCondLst>
                                  <p:childTnLst>
                                    <p:animScale>
                                      <p:cBhvr>
                                        <p:cTn id="152" dur="150" fill="hold"/>
                                        <p:tgtEl>
                                          <p:spTgt spid="160"/>
                                        </p:tgtEl>
                                      </p:cBhvr>
                                      <p:by x="110000" y="110000"/>
                                    </p:animScale>
                                  </p:childTnLst>
                                </p:cTn>
                              </p:par>
                              <p:par>
                                <p:cTn id="153" presetID="23" presetClass="entr" presetSubtype="16" fill="hold" grpId="0" nodeType="withEffect">
                                  <p:stCondLst>
                                    <p:cond delay="2000"/>
                                  </p:stCondLst>
                                  <p:childTnLst>
                                    <p:set>
                                      <p:cBhvr>
                                        <p:cTn id="154" dur="1" fill="hold">
                                          <p:stCondLst>
                                            <p:cond delay="0"/>
                                          </p:stCondLst>
                                        </p:cTn>
                                        <p:tgtEl>
                                          <p:spTgt spid="162"/>
                                        </p:tgtEl>
                                        <p:attrNameLst>
                                          <p:attrName>style.visibility</p:attrName>
                                        </p:attrNameLst>
                                      </p:cBhvr>
                                      <p:to>
                                        <p:strVal val="visible"/>
                                      </p:to>
                                    </p:set>
                                    <p:anim calcmode="lin" valueType="num">
                                      <p:cBhvr>
                                        <p:cTn id="155" dur="250" fill="hold"/>
                                        <p:tgtEl>
                                          <p:spTgt spid="162"/>
                                        </p:tgtEl>
                                        <p:attrNameLst>
                                          <p:attrName>ppt_w</p:attrName>
                                        </p:attrNameLst>
                                      </p:cBhvr>
                                      <p:tavLst>
                                        <p:tav tm="0">
                                          <p:val>
                                            <p:fltVal val="0"/>
                                          </p:val>
                                        </p:tav>
                                        <p:tav tm="100000">
                                          <p:val>
                                            <p:strVal val="#ppt_w"/>
                                          </p:val>
                                        </p:tav>
                                      </p:tavLst>
                                    </p:anim>
                                    <p:anim calcmode="lin" valueType="num">
                                      <p:cBhvr>
                                        <p:cTn id="156" dur="250" fill="hold"/>
                                        <p:tgtEl>
                                          <p:spTgt spid="162"/>
                                        </p:tgtEl>
                                        <p:attrNameLst>
                                          <p:attrName>ppt_h</p:attrName>
                                        </p:attrNameLst>
                                      </p:cBhvr>
                                      <p:tavLst>
                                        <p:tav tm="0">
                                          <p:val>
                                            <p:fltVal val="0"/>
                                          </p:val>
                                        </p:tav>
                                        <p:tav tm="100000">
                                          <p:val>
                                            <p:strVal val="#ppt_h"/>
                                          </p:val>
                                        </p:tav>
                                      </p:tavLst>
                                    </p:anim>
                                  </p:childTnLst>
                                </p:cTn>
                              </p:par>
                              <p:par>
                                <p:cTn id="157" presetID="6" presetClass="emph" presetSubtype="0" autoRev="1" fill="hold" grpId="1" nodeType="withEffect">
                                  <p:stCondLst>
                                    <p:cond delay="2250"/>
                                  </p:stCondLst>
                                  <p:childTnLst>
                                    <p:animScale>
                                      <p:cBhvr>
                                        <p:cTn id="158" dur="150" fill="hold"/>
                                        <p:tgtEl>
                                          <p:spTgt spid="162"/>
                                        </p:tgtEl>
                                      </p:cBhvr>
                                      <p:by x="110000" y="110000"/>
                                    </p:animScale>
                                  </p:childTnLst>
                                </p:cTn>
                              </p:par>
                              <p:par>
                                <p:cTn id="159" presetID="23" presetClass="entr" presetSubtype="16" fill="hold" grpId="0" nodeType="withEffect">
                                  <p:stCondLst>
                                    <p:cond delay="2700"/>
                                  </p:stCondLst>
                                  <p:childTnLst>
                                    <p:set>
                                      <p:cBhvr>
                                        <p:cTn id="160" dur="1" fill="hold">
                                          <p:stCondLst>
                                            <p:cond delay="0"/>
                                          </p:stCondLst>
                                        </p:cTn>
                                        <p:tgtEl>
                                          <p:spTgt spid="68"/>
                                        </p:tgtEl>
                                        <p:attrNameLst>
                                          <p:attrName>style.visibility</p:attrName>
                                        </p:attrNameLst>
                                      </p:cBhvr>
                                      <p:to>
                                        <p:strVal val="visible"/>
                                      </p:to>
                                    </p:set>
                                    <p:anim calcmode="lin" valueType="num">
                                      <p:cBhvr>
                                        <p:cTn id="161" dur="250" fill="hold"/>
                                        <p:tgtEl>
                                          <p:spTgt spid="68"/>
                                        </p:tgtEl>
                                        <p:attrNameLst>
                                          <p:attrName>ppt_w</p:attrName>
                                        </p:attrNameLst>
                                      </p:cBhvr>
                                      <p:tavLst>
                                        <p:tav tm="0">
                                          <p:val>
                                            <p:fltVal val="0"/>
                                          </p:val>
                                        </p:tav>
                                        <p:tav tm="100000">
                                          <p:val>
                                            <p:strVal val="#ppt_w"/>
                                          </p:val>
                                        </p:tav>
                                      </p:tavLst>
                                    </p:anim>
                                    <p:anim calcmode="lin" valueType="num">
                                      <p:cBhvr>
                                        <p:cTn id="162" dur="250" fill="hold"/>
                                        <p:tgtEl>
                                          <p:spTgt spid="68"/>
                                        </p:tgtEl>
                                        <p:attrNameLst>
                                          <p:attrName>ppt_h</p:attrName>
                                        </p:attrNameLst>
                                      </p:cBhvr>
                                      <p:tavLst>
                                        <p:tav tm="0">
                                          <p:val>
                                            <p:fltVal val="0"/>
                                          </p:val>
                                        </p:tav>
                                        <p:tav tm="100000">
                                          <p:val>
                                            <p:strVal val="#ppt_h"/>
                                          </p:val>
                                        </p:tav>
                                      </p:tavLst>
                                    </p:anim>
                                  </p:childTnLst>
                                </p:cTn>
                              </p:par>
                              <p:par>
                                <p:cTn id="163" presetID="6" presetClass="emph" presetSubtype="0" autoRev="1" fill="hold" grpId="1" nodeType="withEffect">
                                  <p:stCondLst>
                                    <p:cond delay="2950"/>
                                  </p:stCondLst>
                                  <p:childTnLst>
                                    <p:animScale>
                                      <p:cBhvr>
                                        <p:cTn id="164" dur="150" fill="hold"/>
                                        <p:tgtEl>
                                          <p:spTgt spid="68"/>
                                        </p:tgtEl>
                                      </p:cBhvr>
                                      <p:by x="110000" y="110000"/>
                                    </p:animScale>
                                  </p:childTnLst>
                                </p:cTn>
                              </p:par>
                              <p:par>
                                <p:cTn id="165" presetID="23" presetClass="entr" presetSubtype="16" fill="hold" grpId="0" nodeType="withEffect">
                                  <p:stCondLst>
                                    <p:cond delay="2500"/>
                                  </p:stCondLst>
                                  <p:childTnLst>
                                    <p:set>
                                      <p:cBhvr>
                                        <p:cTn id="166" dur="1" fill="hold">
                                          <p:stCondLst>
                                            <p:cond delay="0"/>
                                          </p:stCondLst>
                                        </p:cTn>
                                        <p:tgtEl>
                                          <p:spTgt spid="69"/>
                                        </p:tgtEl>
                                        <p:attrNameLst>
                                          <p:attrName>style.visibility</p:attrName>
                                        </p:attrNameLst>
                                      </p:cBhvr>
                                      <p:to>
                                        <p:strVal val="visible"/>
                                      </p:to>
                                    </p:set>
                                    <p:anim calcmode="lin" valueType="num">
                                      <p:cBhvr>
                                        <p:cTn id="167" dur="250" fill="hold"/>
                                        <p:tgtEl>
                                          <p:spTgt spid="69"/>
                                        </p:tgtEl>
                                        <p:attrNameLst>
                                          <p:attrName>ppt_w</p:attrName>
                                        </p:attrNameLst>
                                      </p:cBhvr>
                                      <p:tavLst>
                                        <p:tav tm="0">
                                          <p:val>
                                            <p:fltVal val="0"/>
                                          </p:val>
                                        </p:tav>
                                        <p:tav tm="100000">
                                          <p:val>
                                            <p:strVal val="#ppt_w"/>
                                          </p:val>
                                        </p:tav>
                                      </p:tavLst>
                                    </p:anim>
                                    <p:anim calcmode="lin" valueType="num">
                                      <p:cBhvr>
                                        <p:cTn id="168" dur="250" fill="hold"/>
                                        <p:tgtEl>
                                          <p:spTgt spid="69"/>
                                        </p:tgtEl>
                                        <p:attrNameLst>
                                          <p:attrName>ppt_h</p:attrName>
                                        </p:attrNameLst>
                                      </p:cBhvr>
                                      <p:tavLst>
                                        <p:tav tm="0">
                                          <p:val>
                                            <p:fltVal val="0"/>
                                          </p:val>
                                        </p:tav>
                                        <p:tav tm="100000">
                                          <p:val>
                                            <p:strVal val="#ppt_h"/>
                                          </p:val>
                                        </p:tav>
                                      </p:tavLst>
                                    </p:anim>
                                  </p:childTnLst>
                                </p:cTn>
                              </p:par>
                              <p:par>
                                <p:cTn id="169" presetID="6" presetClass="emph" presetSubtype="0" autoRev="1" fill="hold" grpId="1" nodeType="withEffect">
                                  <p:stCondLst>
                                    <p:cond delay="2750"/>
                                  </p:stCondLst>
                                  <p:childTnLst>
                                    <p:animScale>
                                      <p:cBhvr>
                                        <p:cTn id="170" dur="150" fill="hold"/>
                                        <p:tgtEl>
                                          <p:spTgt spid="69"/>
                                        </p:tgtEl>
                                      </p:cBhvr>
                                      <p:by x="110000" y="110000"/>
                                    </p:animScale>
                                  </p:childTnLst>
                                </p:cTn>
                              </p:par>
                              <p:par>
                                <p:cTn id="171" presetID="23" presetClass="entr" presetSubtype="16" fill="hold" nodeType="withEffect">
                                  <p:stCondLst>
                                    <p:cond delay="2000"/>
                                  </p:stCondLst>
                                  <p:childTnLst>
                                    <p:set>
                                      <p:cBhvr>
                                        <p:cTn id="172" dur="1" fill="hold">
                                          <p:stCondLst>
                                            <p:cond delay="0"/>
                                          </p:stCondLst>
                                        </p:cTn>
                                        <p:tgtEl>
                                          <p:spTgt spid="25"/>
                                        </p:tgtEl>
                                        <p:attrNameLst>
                                          <p:attrName>style.visibility</p:attrName>
                                        </p:attrNameLst>
                                      </p:cBhvr>
                                      <p:to>
                                        <p:strVal val="visible"/>
                                      </p:to>
                                    </p:set>
                                    <p:anim calcmode="lin" valueType="num">
                                      <p:cBhvr>
                                        <p:cTn id="173" dur="250" fill="hold"/>
                                        <p:tgtEl>
                                          <p:spTgt spid="25"/>
                                        </p:tgtEl>
                                        <p:attrNameLst>
                                          <p:attrName>ppt_w</p:attrName>
                                        </p:attrNameLst>
                                      </p:cBhvr>
                                      <p:tavLst>
                                        <p:tav tm="0">
                                          <p:val>
                                            <p:fltVal val="0"/>
                                          </p:val>
                                        </p:tav>
                                        <p:tav tm="100000">
                                          <p:val>
                                            <p:strVal val="#ppt_w"/>
                                          </p:val>
                                        </p:tav>
                                      </p:tavLst>
                                    </p:anim>
                                    <p:anim calcmode="lin" valueType="num">
                                      <p:cBhvr>
                                        <p:cTn id="174" dur="250" fill="hold"/>
                                        <p:tgtEl>
                                          <p:spTgt spid="25"/>
                                        </p:tgtEl>
                                        <p:attrNameLst>
                                          <p:attrName>ppt_h</p:attrName>
                                        </p:attrNameLst>
                                      </p:cBhvr>
                                      <p:tavLst>
                                        <p:tav tm="0">
                                          <p:val>
                                            <p:fltVal val="0"/>
                                          </p:val>
                                        </p:tav>
                                        <p:tav tm="100000">
                                          <p:val>
                                            <p:strVal val="#ppt_h"/>
                                          </p:val>
                                        </p:tav>
                                      </p:tavLst>
                                    </p:anim>
                                  </p:childTnLst>
                                </p:cTn>
                              </p:par>
                              <p:par>
                                <p:cTn id="175" presetID="6" presetClass="emph" presetSubtype="0" autoRev="1" fill="hold" nodeType="withEffect">
                                  <p:stCondLst>
                                    <p:cond delay="2250"/>
                                  </p:stCondLst>
                                  <p:childTnLst>
                                    <p:animScale>
                                      <p:cBhvr>
                                        <p:cTn id="176" dur="150" fill="hold"/>
                                        <p:tgtEl>
                                          <p:spTgt spid="25"/>
                                        </p:tgtEl>
                                      </p:cBhvr>
                                      <p:by x="110000" y="110000"/>
                                    </p:animScale>
                                  </p:childTnLst>
                                </p:cTn>
                              </p:par>
                              <p:par>
                                <p:cTn id="177" presetID="23" presetClass="entr" presetSubtype="16" fill="hold" grpId="0" nodeType="withEffect">
                                  <p:stCondLst>
                                    <p:cond delay="2000"/>
                                  </p:stCondLst>
                                  <p:childTnLst>
                                    <p:set>
                                      <p:cBhvr>
                                        <p:cTn id="178" dur="1" fill="hold">
                                          <p:stCondLst>
                                            <p:cond delay="0"/>
                                          </p:stCondLst>
                                        </p:cTn>
                                        <p:tgtEl>
                                          <p:spTgt spid="186"/>
                                        </p:tgtEl>
                                        <p:attrNameLst>
                                          <p:attrName>style.visibility</p:attrName>
                                        </p:attrNameLst>
                                      </p:cBhvr>
                                      <p:to>
                                        <p:strVal val="visible"/>
                                      </p:to>
                                    </p:set>
                                    <p:anim calcmode="lin" valueType="num">
                                      <p:cBhvr>
                                        <p:cTn id="179" dur="250" fill="hold"/>
                                        <p:tgtEl>
                                          <p:spTgt spid="186"/>
                                        </p:tgtEl>
                                        <p:attrNameLst>
                                          <p:attrName>ppt_w</p:attrName>
                                        </p:attrNameLst>
                                      </p:cBhvr>
                                      <p:tavLst>
                                        <p:tav tm="0">
                                          <p:val>
                                            <p:fltVal val="0"/>
                                          </p:val>
                                        </p:tav>
                                        <p:tav tm="100000">
                                          <p:val>
                                            <p:strVal val="#ppt_w"/>
                                          </p:val>
                                        </p:tav>
                                      </p:tavLst>
                                    </p:anim>
                                    <p:anim calcmode="lin" valueType="num">
                                      <p:cBhvr>
                                        <p:cTn id="180" dur="250" fill="hold"/>
                                        <p:tgtEl>
                                          <p:spTgt spid="186"/>
                                        </p:tgtEl>
                                        <p:attrNameLst>
                                          <p:attrName>ppt_h</p:attrName>
                                        </p:attrNameLst>
                                      </p:cBhvr>
                                      <p:tavLst>
                                        <p:tav tm="0">
                                          <p:val>
                                            <p:fltVal val="0"/>
                                          </p:val>
                                        </p:tav>
                                        <p:tav tm="100000">
                                          <p:val>
                                            <p:strVal val="#ppt_h"/>
                                          </p:val>
                                        </p:tav>
                                      </p:tavLst>
                                    </p:anim>
                                  </p:childTnLst>
                                </p:cTn>
                              </p:par>
                              <p:par>
                                <p:cTn id="181" presetID="6" presetClass="emph" presetSubtype="0" autoRev="1" fill="hold" grpId="1" nodeType="withEffect">
                                  <p:stCondLst>
                                    <p:cond delay="2250"/>
                                  </p:stCondLst>
                                  <p:childTnLst>
                                    <p:animScale>
                                      <p:cBhvr>
                                        <p:cTn id="182" dur="150" fill="hold"/>
                                        <p:tgtEl>
                                          <p:spTgt spid="186"/>
                                        </p:tgtEl>
                                      </p:cBhvr>
                                      <p:by x="110000" y="110000"/>
                                    </p:animScale>
                                  </p:childTnLst>
                                </p:cTn>
                              </p:par>
                              <p:par>
                                <p:cTn id="183" presetID="23" presetClass="entr" presetSubtype="16" fill="hold" nodeType="withEffect">
                                  <p:stCondLst>
                                    <p:cond delay="2500"/>
                                  </p:stCondLst>
                                  <p:childTnLst>
                                    <p:set>
                                      <p:cBhvr>
                                        <p:cTn id="184" dur="1" fill="hold">
                                          <p:stCondLst>
                                            <p:cond delay="0"/>
                                          </p:stCondLst>
                                        </p:cTn>
                                        <p:tgtEl>
                                          <p:spTgt spid="170"/>
                                        </p:tgtEl>
                                        <p:attrNameLst>
                                          <p:attrName>style.visibility</p:attrName>
                                        </p:attrNameLst>
                                      </p:cBhvr>
                                      <p:to>
                                        <p:strVal val="visible"/>
                                      </p:to>
                                    </p:set>
                                    <p:anim calcmode="lin" valueType="num">
                                      <p:cBhvr>
                                        <p:cTn id="185" dur="250" fill="hold"/>
                                        <p:tgtEl>
                                          <p:spTgt spid="170"/>
                                        </p:tgtEl>
                                        <p:attrNameLst>
                                          <p:attrName>ppt_w</p:attrName>
                                        </p:attrNameLst>
                                      </p:cBhvr>
                                      <p:tavLst>
                                        <p:tav tm="0">
                                          <p:val>
                                            <p:fltVal val="0"/>
                                          </p:val>
                                        </p:tav>
                                        <p:tav tm="100000">
                                          <p:val>
                                            <p:strVal val="#ppt_w"/>
                                          </p:val>
                                        </p:tav>
                                      </p:tavLst>
                                    </p:anim>
                                    <p:anim calcmode="lin" valueType="num">
                                      <p:cBhvr>
                                        <p:cTn id="186" dur="250" fill="hold"/>
                                        <p:tgtEl>
                                          <p:spTgt spid="170"/>
                                        </p:tgtEl>
                                        <p:attrNameLst>
                                          <p:attrName>ppt_h</p:attrName>
                                        </p:attrNameLst>
                                      </p:cBhvr>
                                      <p:tavLst>
                                        <p:tav tm="0">
                                          <p:val>
                                            <p:fltVal val="0"/>
                                          </p:val>
                                        </p:tav>
                                        <p:tav tm="100000">
                                          <p:val>
                                            <p:strVal val="#ppt_h"/>
                                          </p:val>
                                        </p:tav>
                                      </p:tavLst>
                                    </p:anim>
                                  </p:childTnLst>
                                </p:cTn>
                              </p:par>
                              <p:par>
                                <p:cTn id="187" presetID="6" presetClass="emph" presetSubtype="0" autoRev="1" fill="hold" nodeType="withEffect">
                                  <p:stCondLst>
                                    <p:cond delay="2750"/>
                                  </p:stCondLst>
                                  <p:childTnLst>
                                    <p:animScale>
                                      <p:cBhvr>
                                        <p:cTn id="188" dur="150" fill="hold"/>
                                        <p:tgtEl>
                                          <p:spTgt spid="170"/>
                                        </p:tgtEl>
                                      </p:cBhvr>
                                      <p:by x="110000" y="110000"/>
                                    </p:animScale>
                                  </p:childTnLst>
                                </p:cTn>
                              </p:par>
                              <p:par>
                                <p:cTn id="189" presetID="23" presetClass="entr" presetSubtype="16" fill="hold" nodeType="withEffect">
                                  <p:stCondLst>
                                    <p:cond delay="2000"/>
                                  </p:stCondLst>
                                  <p:childTnLst>
                                    <p:set>
                                      <p:cBhvr>
                                        <p:cTn id="190" dur="1" fill="hold">
                                          <p:stCondLst>
                                            <p:cond delay="0"/>
                                          </p:stCondLst>
                                        </p:cTn>
                                        <p:tgtEl>
                                          <p:spTgt spid="163"/>
                                        </p:tgtEl>
                                        <p:attrNameLst>
                                          <p:attrName>style.visibility</p:attrName>
                                        </p:attrNameLst>
                                      </p:cBhvr>
                                      <p:to>
                                        <p:strVal val="visible"/>
                                      </p:to>
                                    </p:set>
                                    <p:anim calcmode="lin" valueType="num">
                                      <p:cBhvr>
                                        <p:cTn id="191" dur="250" fill="hold"/>
                                        <p:tgtEl>
                                          <p:spTgt spid="163"/>
                                        </p:tgtEl>
                                        <p:attrNameLst>
                                          <p:attrName>ppt_w</p:attrName>
                                        </p:attrNameLst>
                                      </p:cBhvr>
                                      <p:tavLst>
                                        <p:tav tm="0">
                                          <p:val>
                                            <p:fltVal val="0"/>
                                          </p:val>
                                        </p:tav>
                                        <p:tav tm="100000">
                                          <p:val>
                                            <p:strVal val="#ppt_w"/>
                                          </p:val>
                                        </p:tav>
                                      </p:tavLst>
                                    </p:anim>
                                    <p:anim calcmode="lin" valueType="num">
                                      <p:cBhvr>
                                        <p:cTn id="192" dur="250" fill="hold"/>
                                        <p:tgtEl>
                                          <p:spTgt spid="163"/>
                                        </p:tgtEl>
                                        <p:attrNameLst>
                                          <p:attrName>ppt_h</p:attrName>
                                        </p:attrNameLst>
                                      </p:cBhvr>
                                      <p:tavLst>
                                        <p:tav tm="0">
                                          <p:val>
                                            <p:fltVal val="0"/>
                                          </p:val>
                                        </p:tav>
                                        <p:tav tm="100000">
                                          <p:val>
                                            <p:strVal val="#ppt_h"/>
                                          </p:val>
                                        </p:tav>
                                      </p:tavLst>
                                    </p:anim>
                                  </p:childTnLst>
                                </p:cTn>
                              </p:par>
                              <p:par>
                                <p:cTn id="193" presetID="6" presetClass="emph" presetSubtype="0" autoRev="1" fill="hold" nodeType="withEffect">
                                  <p:stCondLst>
                                    <p:cond delay="2250"/>
                                  </p:stCondLst>
                                  <p:childTnLst>
                                    <p:animScale>
                                      <p:cBhvr>
                                        <p:cTn id="194" dur="150" fill="hold"/>
                                        <p:tgtEl>
                                          <p:spTgt spid="163"/>
                                        </p:tgtEl>
                                      </p:cBhvr>
                                      <p:by x="110000" y="110000"/>
                                    </p:animScale>
                                  </p:childTnLst>
                                </p:cTn>
                              </p:par>
                              <p:par>
                                <p:cTn id="195" presetID="23" presetClass="entr" presetSubtype="16" fill="hold" nodeType="withEffect">
                                  <p:stCondLst>
                                    <p:cond delay="2700"/>
                                  </p:stCondLst>
                                  <p:childTnLst>
                                    <p:set>
                                      <p:cBhvr>
                                        <p:cTn id="196" dur="1" fill="hold">
                                          <p:stCondLst>
                                            <p:cond delay="0"/>
                                          </p:stCondLst>
                                        </p:cTn>
                                        <p:tgtEl>
                                          <p:spTgt spid="95"/>
                                        </p:tgtEl>
                                        <p:attrNameLst>
                                          <p:attrName>style.visibility</p:attrName>
                                        </p:attrNameLst>
                                      </p:cBhvr>
                                      <p:to>
                                        <p:strVal val="visible"/>
                                      </p:to>
                                    </p:set>
                                    <p:anim calcmode="lin" valueType="num">
                                      <p:cBhvr>
                                        <p:cTn id="197" dur="250" fill="hold"/>
                                        <p:tgtEl>
                                          <p:spTgt spid="95"/>
                                        </p:tgtEl>
                                        <p:attrNameLst>
                                          <p:attrName>ppt_w</p:attrName>
                                        </p:attrNameLst>
                                      </p:cBhvr>
                                      <p:tavLst>
                                        <p:tav tm="0">
                                          <p:val>
                                            <p:fltVal val="0"/>
                                          </p:val>
                                        </p:tav>
                                        <p:tav tm="100000">
                                          <p:val>
                                            <p:strVal val="#ppt_w"/>
                                          </p:val>
                                        </p:tav>
                                      </p:tavLst>
                                    </p:anim>
                                    <p:anim calcmode="lin" valueType="num">
                                      <p:cBhvr>
                                        <p:cTn id="198" dur="250" fill="hold"/>
                                        <p:tgtEl>
                                          <p:spTgt spid="95"/>
                                        </p:tgtEl>
                                        <p:attrNameLst>
                                          <p:attrName>ppt_h</p:attrName>
                                        </p:attrNameLst>
                                      </p:cBhvr>
                                      <p:tavLst>
                                        <p:tav tm="0">
                                          <p:val>
                                            <p:fltVal val="0"/>
                                          </p:val>
                                        </p:tav>
                                        <p:tav tm="100000">
                                          <p:val>
                                            <p:strVal val="#ppt_h"/>
                                          </p:val>
                                        </p:tav>
                                      </p:tavLst>
                                    </p:anim>
                                  </p:childTnLst>
                                </p:cTn>
                              </p:par>
                              <p:par>
                                <p:cTn id="199" presetID="6" presetClass="emph" presetSubtype="0" autoRev="1" fill="hold" nodeType="withEffect">
                                  <p:stCondLst>
                                    <p:cond delay="2950"/>
                                  </p:stCondLst>
                                  <p:childTnLst>
                                    <p:animScale>
                                      <p:cBhvr>
                                        <p:cTn id="200" dur="150" fill="hold"/>
                                        <p:tgtEl>
                                          <p:spTgt spid="95"/>
                                        </p:tgtEl>
                                      </p:cBhvr>
                                      <p:by x="110000" y="110000"/>
                                    </p:animScale>
                                  </p:childTnLst>
                                </p:cTn>
                              </p:par>
                              <p:par>
                                <p:cTn id="201" presetID="23" presetClass="entr" presetSubtype="16" fill="hold" nodeType="withEffect">
                                  <p:stCondLst>
                                    <p:cond delay="2700"/>
                                  </p:stCondLst>
                                  <p:childTnLst>
                                    <p:set>
                                      <p:cBhvr>
                                        <p:cTn id="202" dur="1" fill="hold">
                                          <p:stCondLst>
                                            <p:cond delay="0"/>
                                          </p:stCondLst>
                                        </p:cTn>
                                        <p:tgtEl>
                                          <p:spTgt spid="155"/>
                                        </p:tgtEl>
                                        <p:attrNameLst>
                                          <p:attrName>style.visibility</p:attrName>
                                        </p:attrNameLst>
                                      </p:cBhvr>
                                      <p:to>
                                        <p:strVal val="visible"/>
                                      </p:to>
                                    </p:set>
                                    <p:anim calcmode="lin" valueType="num">
                                      <p:cBhvr>
                                        <p:cTn id="203" dur="250" fill="hold"/>
                                        <p:tgtEl>
                                          <p:spTgt spid="155"/>
                                        </p:tgtEl>
                                        <p:attrNameLst>
                                          <p:attrName>ppt_w</p:attrName>
                                        </p:attrNameLst>
                                      </p:cBhvr>
                                      <p:tavLst>
                                        <p:tav tm="0">
                                          <p:val>
                                            <p:fltVal val="0"/>
                                          </p:val>
                                        </p:tav>
                                        <p:tav tm="100000">
                                          <p:val>
                                            <p:strVal val="#ppt_w"/>
                                          </p:val>
                                        </p:tav>
                                      </p:tavLst>
                                    </p:anim>
                                    <p:anim calcmode="lin" valueType="num">
                                      <p:cBhvr>
                                        <p:cTn id="204" dur="250" fill="hold"/>
                                        <p:tgtEl>
                                          <p:spTgt spid="155"/>
                                        </p:tgtEl>
                                        <p:attrNameLst>
                                          <p:attrName>ppt_h</p:attrName>
                                        </p:attrNameLst>
                                      </p:cBhvr>
                                      <p:tavLst>
                                        <p:tav tm="0">
                                          <p:val>
                                            <p:fltVal val="0"/>
                                          </p:val>
                                        </p:tav>
                                        <p:tav tm="100000">
                                          <p:val>
                                            <p:strVal val="#ppt_h"/>
                                          </p:val>
                                        </p:tav>
                                      </p:tavLst>
                                    </p:anim>
                                  </p:childTnLst>
                                </p:cTn>
                              </p:par>
                              <p:par>
                                <p:cTn id="205" presetID="6" presetClass="emph" presetSubtype="0" autoRev="1" fill="hold" nodeType="withEffect">
                                  <p:stCondLst>
                                    <p:cond delay="2950"/>
                                  </p:stCondLst>
                                  <p:childTnLst>
                                    <p:animScale>
                                      <p:cBhvr>
                                        <p:cTn id="206" dur="150" fill="hold"/>
                                        <p:tgtEl>
                                          <p:spTgt spid="155"/>
                                        </p:tgtEl>
                                      </p:cBhvr>
                                      <p:by x="110000" y="110000"/>
                                    </p:animScale>
                                  </p:childTnLst>
                                </p:cTn>
                              </p:par>
                              <p:par>
                                <p:cTn id="207" presetID="23" presetClass="entr" presetSubtype="16" fill="hold" nodeType="withEffect">
                                  <p:stCondLst>
                                    <p:cond delay="2600"/>
                                  </p:stCondLst>
                                  <p:childTnLst>
                                    <p:set>
                                      <p:cBhvr>
                                        <p:cTn id="208" dur="1" fill="hold">
                                          <p:stCondLst>
                                            <p:cond delay="0"/>
                                          </p:stCondLst>
                                        </p:cTn>
                                        <p:tgtEl>
                                          <p:spTgt spid="61"/>
                                        </p:tgtEl>
                                        <p:attrNameLst>
                                          <p:attrName>style.visibility</p:attrName>
                                        </p:attrNameLst>
                                      </p:cBhvr>
                                      <p:to>
                                        <p:strVal val="visible"/>
                                      </p:to>
                                    </p:set>
                                    <p:anim calcmode="lin" valueType="num">
                                      <p:cBhvr>
                                        <p:cTn id="209" dur="250" fill="hold"/>
                                        <p:tgtEl>
                                          <p:spTgt spid="61"/>
                                        </p:tgtEl>
                                        <p:attrNameLst>
                                          <p:attrName>ppt_w</p:attrName>
                                        </p:attrNameLst>
                                      </p:cBhvr>
                                      <p:tavLst>
                                        <p:tav tm="0">
                                          <p:val>
                                            <p:fltVal val="0"/>
                                          </p:val>
                                        </p:tav>
                                        <p:tav tm="100000">
                                          <p:val>
                                            <p:strVal val="#ppt_w"/>
                                          </p:val>
                                        </p:tav>
                                      </p:tavLst>
                                    </p:anim>
                                    <p:anim calcmode="lin" valueType="num">
                                      <p:cBhvr>
                                        <p:cTn id="210" dur="250" fill="hold"/>
                                        <p:tgtEl>
                                          <p:spTgt spid="61"/>
                                        </p:tgtEl>
                                        <p:attrNameLst>
                                          <p:attrName>ppt_h</p:attrName>
                                        </p:attrNameLst>
                                      </p:cBhvr>
                                      <p:tavLst>
                                        <p:tav tm="0">
                                          <p:val>
                                            <p:fltVal val="0"/>
                                          </p:val>
                                        </p:tav>
                                        <p:tav tm="100000">
                                          <p:val>
                                            <p:strVal val="#ppt_h"/>
                                          </p:val>
                                        </p:tav>
                                      </p:tavLst>
                                    </p:anim>
                                  </p:childTnLst>
                                </p:cTn>
                              </p:par>
                              <p:par>
                                <p:cTn id="211" presetID="6" presetClass="emph" presetSubtype="0" autoRev="1" fill="hold" nodeType="withEffect">
                                  <p:stCondLst>
                                    <p:cond delay="2850"/>
                                  </p:stCondLst>
                                  <p:childTnLst>
                                    <p:animScale>
                                      <p:cBhvr>
                                        <p:cTn id="212" dur="150" fill="hold"/>
                                        <p:tgtEl>
                                          <p:spTgt spid="61"/>
                                        </p:tgtEl>
                                      </p:cBhvr>
                                      <p:by x="110000" y="110000"/>
                                    </p:animScale>
                                  </p:childTnLst>
                                </p:cTn>
                              </p:par>
                              <p:par>
                                <p:cTn id="213" presetID="23" presetClass="entr" presetSubtype="16" fill="hold" nodeType="withEffect">
                                  <p:stCondLst>
                                    <p:cond delay="2000"/>
                                  </p:stCondLst>
                                  <p:childTnLst>
                                    <p:set>
                                      <p:cBhvr>
                                        <p:cTn id="214" dur="1" fill="hold">
                                          <p:stCondLst>
                                            <p:cond delay="0"/>
                                          </p:stCondLst>
                                        </p:cTn>
                                        <p:tgtEl>
                                          <p:spTgt spid="105"/>
                                        </p:tgtEl>
                                        <p:attrNameLst>
                                          <p:attrName>style.visibility</p:attrName>
                                        </p:attrNameLst>
                                      </p:cBhvr>
                                      <p:to>
                                        <p:strVal val="visible"/>
                                      </p:to>
                                    </p:set>
                                    <p:anim calcmode="lin" valueType="num">
                                      <p:cBhvr>
                                        <p:cTn id="215" dur="250" fill="hold"/>
                                        <p:tgtEl>
                                          <p:spTgt spid="105"/>
                                        </p:tgtEl>
                                        <p:attrNameLst>
                                          <p:attrName>ppt_w</p:attrName>
                                        </p:attrNameLst>
                                      </p:cBhvr>
                                      <p:tavLst>
                                        <p:tav tm="0">
                                          <p:val>
                                            <p:fltVal val="0"/>
                                          </p:val>
                                        </p:tav>
                                        <p:tav tm="100000">
                                          <p:val>
                                            <p:strVal val="#ppt_w"/>
                                          </p:val>
                                        </p:tav>
                                      </p:tavLst>
                                    </p:anim>
                                    <p:anim calcmode="lin" valueType="num">
                                      <p:cBhvr>
                                        <p:cTn id="216" dur="250" fill="hold"/>
                                        <p:tgtEl>
                                          <p:spTgt spid="105"/>
                                        </p:tgtEl>
                                        <p:attrNameLst>
                                          <p:attrName>ppt_h</p:attrName>
                                        </p:attrNameLst>
                                      </p:cBhvr>
                                      <p:tavLst>
                                        <p:tav tm="0">
                                          <p:val>
                                            <p:fltVal val="0"/>
                                          </p:val>
                                        </p:tav>
                                        <p:tav tm="100000">
                                          <p:val>
                                            <p:strVal val="#ppt_h"/>
                                          </p:val>
                                        </p:tav>
                                      </p:tavLst>
                                    </p:anim>
                                  </p:childTnLst>
                                </p:cTn>
                              </p:par>
                              <p:par>
                                <p:cTn id="217" presetID="6" presetClass="emph" presetSubtype="0" autoRev="1" fill="hold" nodeType="withEffect">
                                  <p:stCondLst>
                                    <p:cond delay="2250"/>
                                  </p:stCondLst>
                                  <p:childTnLst>
                                    <p:animScale>
                                      <p:cBhvr>
                                        <p:cTn id="218" dur="150" fill="hold"/>
                                        <p:tgtEl>
                                          <p:spTgt spid="105"/>
                                        </p:tgtEl>
                                      </p:cBhvr>
                                      <p:by x="110000" y="110000"/>
                                    </p:animScale>
                                  </p:childTnLst>
                                </p:cTn>
                              </p:par>
                              <p:par>
                                <p:cTn id="219" presetID="23" presetClass="entr" presetSubtype="16" fill="hold" nodeType="withEffect">
                                  <p:stCondLst>
                                    <p:cond delay="2000"/>
                                  </p:stCondLst>
                                  <p:childTnLst>
                                    <p:set>
                                      <p:cBhvr>
                                        <p:cTn id="220" dur="1" fill="hold">
                                          <p:stCondLst>
                                            <p:cond delay="0"/>
                                          </p:stCondLst>
                                        </p:cTn>
                                        <p:tgtEl>
                                          <p:spTgt spid="81"/>
                                        </p:tgtEl>
                                        <p:attrNameLst>
                                          <p:attrName>style.visibility</p:attrName>
                                        </p:attrNameLst>
                                      </p:cBhvr>
                                      <p:to>
                                        <p:strVal val="visible"/>
                                      </p:to>
                                    </p:set>
                                    <p:anim calcmode="lin" valueType="num">
                                      <p:cBhvr>
                                        <p:cTn id="221" dur="250" fill="hold"/>
                                        <p:tgtEl>
                                          <p:spTgt spid="81"/>
                                        </p:tgtEl>
                                        <p:attrNameLst>
                                          <p:attrName>ppt_w</p:attrName>
                                        </p:attrNameLst>
                                      </p:cBhvr>
                                      <p:tavLst>
                                        <p:tav tm="0">
                                          <p:val>
                                            <p:fltVal val="0"/>
                                          </p:val>
                                        </p:tav>
                                        <p:tav tm="100000">
                                          <p:val>
                                            <p:strVal val="#ppt_w"/>
                                          </p:val>
                                        </p:tav>
                                      </p:tavLst>
                                    </p:anim>
                                    <p:anim calcmode="lin" valueType="num">
                                      <p:cBhvr>
                                        <p:cTn id="222" dur="250" fill="hold"/>
                                        <p:tgtEl>
                                          <p:spTgt spid="81"/>
                                        </p:tgtEl>
                                        <p:attrNameLst>
                                          <p:attrName>ppt_h</p:attrName>
                                        </p:attrNameLst>
                                      </p:cBhvr>
                                      <p:tavLst>
                                        <p:tav tm="0">
                                          <p:val>
                                            <p:fltVal val="0"/>
                                          </p:val>
                                        </p:tav>
                                        <p:tav tm="100000">
                                          <p:val>
                                            <p:strVal val="#ppt_h"/>
                                          </p:val>
                                        </p:tav>
                                      </p:tavLst>
                                    </p:anim>
                                  </p:childTnLst>
                                </p:cTn>
                              </p:par>
                              <p:par>
                                <p:cTn id="223" presetID="6" presetClass="emph" presetSubtype="0" autoRev="1" fill="hold" nodeType="withEffect">
                                  <p:stCondLst>
                                    <p:cond delay="2250"/>
                                  </p:stCondLst>
                                  <p:childTnLst>
                                    <p:animScale>
                                      <p:cBhvr>
                                        <p:cTn id="224" dur="150" fill="hold"/>
                                        <p:tgtEl>
                                          <p:spTgt spid="81"/>
                                        </p:tgtEl>
                                      </p:cBhvr>
                                      <p:by x="110000" y="110000"/>
                                    </p:animScale>
                                  </p:childTnLst>
                                </p:cTn>
                              </p:par>
                              <p:par>
                                <p:cTn id="225" presetID="23" presetClass="entr" presetSubtype="16" fill="hold" nodeType="withEffect">
                                  <p:stCondLst>
                                    <p:cond delay="2700"/>
                                  </p:stCondLst>
                                  <p:childTnLst>
                                    <p:set>
                                      <p:cBhvr>
                                        <p:cTn id="226" dur="1" fill="hold">
                                          <p:stCondLst>
                                            <p:cond delay="0"/>
                                          </p:stCondLst>
                                        </p:cTn>
                                        <p:tgtEl>
                                          <p:spTgt spid="70"/>
                                        </p:tgtEl>
                                        <p:attrNameLst>
                                          <p:attrName>style.visibility</p:attrName>
                                        </p:attrNameLst>
                                      </p:cBhvr>
                                      <p:to>
                                        <p:strVal val="visible"/>
                                      </p:to>
                                    </p:set>
                                    <p:anim calcmode="lin" valueType="num">
                                      <p:cBhvr>
                                        <p:cTn id="227" dur="250" fill="hold"/>
                                        <p:tgtEl>
                                          <p:spTgt spid="70"/>
                                        </p:tgtEl>
                                        <p:attrNameLst>
                                          <p:attrName>ppt_w</p:attrName>
                                        </p:attrNameLst>
                                      </p:cBhvr>
                                      <p:tavLst>
                                        <p:tav tm="0">
                                          <p:val>
                                            <p:fltVal val="0"/>
                                          </p:val>
                                        </p:tav>
                                        <p:tav tm="100000">
                                          <p:val>
                                            <p:strVal val="#ppt_w"/>
                                          </p:val>
                                        </p:tav>
                                      </p:tavLst>
                                    </p:anim>
                                    <p:anim calcmode="lin" valueType="num">
                                      <p:cBhvr>
                                        <p:cTn id="228" dur="250" fill="hold"/>
                                        <p:tgtEl>
                                          <p:spTgt spid="70"/>
                                        </p:tgtEl>
                                        <p:attrNameLst>
                                          <p:attrName>ppt_h</p:attrName>
                                        </p:attrNameLst>
                                      </p:cBhvr>
                                      <p:tavLst>
                                        <p:tav tm="0">
                                          <p:val>
                                            <p:fltVal val="0"/>
                                          </p:val>
                                        </p:tav>
                                        <p:tav tm="100000">
                                          <p:val>
                                            <p:strVal val="#ppt_h"/>
                                          </p:val>
                                        </p:tav>
                                      </p:tavLst>
                                    </p:anim>
                                  </p:childTnLst>
                                </p:cTn>
                              </p:par>
                              <p:par>
                                <p:cTn id="229" presetID="6" presetClass="emph" presetSubtype="0" autoRev="1" fill="hold" nodeType="withEffect">
                                  <p:stCondLst>
                                    <p:cond delay="2950"/>
                                  </p:stCondLst>
                                  <p:childTnLst>
                                    <p:animScale>
                                      <p:cBhvr>
                                        <p:cTn id="230" dur="150" fill="hold"/>
                                        <p:tgtEl>
                                          <p:spTgt spid="70"/>
                                        </p:tgtEl>
                                      </p:cBhvr>
                                      <p:by x="110000" y="110000"/>
                                    </p:animScale>
                                  </p:childTnLst>
                                </p:cTn>
                              </p:par>
                              <p:par>
                                <p:cTn id="231" presetID="23" presetClass="entr" presetSubtype="16" fill="hold" grpId="0" nodeType="withEffect">
                                  <p:stCondLst>
                                    <p:cond delay="2000"/>
                                  </p:stCondLst>
                                  <p:childTnLst>
                                    <p:set>
                                      <p:cBhvr>
                                        <p:cTn id="232" dur="1" fill="hold">
                                          <p:stCondLst>
                                            <p:cond delay="0"/>
                                          </p:stCondLst>
                                        </p:cTn>
                                        <p:tgtEl>
                                          <p:spTgt spid="161"/>
                                        </p:tgtEl>
                                        <p:attrNameLst>
                                          <p:attrName>style.visibility</p:attrName>
                                        </p:attrNameLst>
                                      </p:cBhvr>
                                      <p:to>
                                        <p:strVal val="visible"/>
                                      </p:to>
                                    </p:set>
                                    <p:anim calcmode="lin" valueType="num">
                                      <p:cBhvr>
                                        <p:cTn id="233" dur="250" fill="hold"/>
                                        <p:tgtEl>
                                          <p:spTgt spid="161"/>
                                        </p:tgtEl>
                                        <p:attrNameLst>
                                          <p:attrName>ppt_w</p:attrName>
                                        </p:attrNameLst>
                                      </p:cBhvr>
                                      <p:tavLst>
                                        <p:tav tm="0">
                                          <p:val>
                                            <p:fltVal val="0"/>
                                          </p:val>
                                        </p:tav>
                                        <p:tav tm="100000">
                                          <p:val>
                                            <p:strVal val="#ppt_w"/>
                                          </p:val>
                                        </p:tav>
                                      </p:tavLst>
                                    </p:anim>
                                    <p:anim calcmode="lin" valueType="num">
                                      <p:cBhvr>
                                        <p:cTn id="234" dur="250" fill="hold"/>
                                        <p:tgtEl>
                                          <p:spTgt spid="161"/>
                                        </p:tgtEl>
                                        <p:attrNameLst>
                                          <p:attrName>ppt_h</p:attrName>
                                        </p:attrNameLst>
                                      </p:cBhvr>
                                      <p:tavLst>
                                        <p:tav tm="0">
                                          <p:val>
                                            <p:fltVal val="0"/>
                                          </p:val>
                                        </p:tav>
                                        <p:tav tm="100000">
                                          <p:val>
                                            <p:strVal val="#ppt_h"/>
                                          </p:val>
                                        </p:tav>
                                      </p:tavLst>
                                    </p:anim>
                                  </p:childTnLst>
                                </p:cTn>
                              </p:par>
                              <p:par>
                                <p:cTn id="235" presetID="6" presetClass="emph" presetSubtype="0" autoRev="1" fill="hold" grpId="1" nodeType="withEffect">
                                  <p:stCondLst>
                                    <p:cond delay="2250"/>
                                  </p:stCondLst>
                                  <p:childTnLst>
                                    <p:animScale>
                                      <p:cBhvr>
                                        <p:cTn id="236" dur="150" fill="hold"/>
                                        <p:tgtEl>
                                          <p:spTgt spid="161"/>
                                        </p:tgtEl>
                                      </p:cBhvr>
                                      <p:by x="110000" y="110000"/>
                                    </p:animScale>
                                  </p:childTnLst>
                                </p:cTn>
                              </p:par>
                              <p:par>
                                <p:cTn id="237" presetID="23" presetClass="entr" presetSubtype="16" fill="hold" nodeType="withEffect">
                                  <p:stCondLst>
                                    <p:cond delay="2600"/>
                                  </p:stCondLst>
                                  <p:childTnLst>
                                    <p:set>
                                      <p:cBhvr>
                                        <p:cTn id="238" dur="1" fill="hold">
                                          <p:stCondLst>
                                            <p:cond delay="0"/>
                                          </p:stCondLst>
                                        </p:cTn>
                                        <p:tgtEl>
                                          <p:spTgt spid="125"/>
                                        </p:tgtEl>
                                        <p:attrNameLst>
                                          <p:attrName>style.visibility</p:attrName>
                                        </p:attrNameLst>
                                      </p:cBhvr>
                                      <p:to>
                                        <p:strVal val="visible"/>
                                      </p:to>
                                    </p:set>
                                    <p:anim calcmode="lin" valueType="num">
                                      <p:cBhvr>
                                        <p:cTn id="239" dur="250" fill="hold"/>
                                        <p:tgtEl>
                                          <p:spTgt spid="125"/>
                                        </p:tgtEl>
                                        <p:attrNameLst>
                                          <p:attrName>ppt_w</p:attrName>
                                        </p:attrNameLst>
                                      </p:cBhvr>
                                      <p:tavLst>
                                        <p:tav tm="0">
                                          <p:val>
                                            <p:fltVal val="0"/>
                                          </p:val>
                                        </p:tav>
                                        <p:tav tm="100000">
                                          <p:val>
                                            <p:strVal val="#ppt_w"/>
                                          </p:val>
                                        </p:tav>
                                      </p:tavLst>
                                    </p:anim>
                                    <p:anim calcmode="lin" valueType="num">
                                      <p:cBhvr>
                                        <p:cTn id="240" dur="250" fill="hold"/>
                                        <p:tgtEl>
                                          <p:spTgt spid="125"/>
                                        </p:tgtEl>
                                        <p:attrNameLst>
                                          <p:attrName>ppt_h</p:attrName>
                                        </p:attrNameLst>
                                      </p:cBhvr>
                                      <p:tavLst>
                                        <p:tav tm="0">
                                          <p:val>
                                            <p:fltVal val="0"/>
                                          </p:val>
                                        </p:tav>
                                        <p:tav tm="100000">
                                          <p:val>
                                            <p:strVal val="#ppt_h"/>
                                          </p:val>
                                        </p:tav>
                                      </p:tavLst>
                                    </p:anim>
                                  </p:childTnLst>
                                </p:cTn>
                              </p:par>
                              <p:par>
                                <p:cTn id="241" presetID="6" presetClass="emph" presetSubtype="0" autoRev="1" fill="hold" nodeType="withEffect">
                                  <p:stCondLst>
                                    <p:cond delay="2850"/>
                                  </p:stCondLst>
                                  <p:childTnLst>
                                    <p:animScale>
                                      <p:cBhvr>
                                        <p:cTn id="242" dur="150" fill="hold"/>
                                        <p:tgtEl>
                                          <p:spTgt spid="125"/>
                                        </p:tgtEl>
                                      </p:cBhvr>
                                      <p:by x="110000" y="110000"/>
                                    </p:animScale>
                                  </p:childTnLst>
                                </p:cTn>
                              </p:par>
                              <p:par>
                                <p:cTn id="243" presetID="23" presetClass="entr" presetSubtype="16" fill="hold" nodeType="withEffect">
                                  <p:stCondLst>
                                    <p:cond delay="2600"/>
                                  </p:stCondLst>
                                  <p:childTnLst>
                                    <p:set>
                                      <p:cBhvr>
                                        <p:cTn id="244" dur="1" fill="hold">
                                          <p:stCondLst>
                                            <p:cond delay="0"/>
                                          </p:stCondLst>
                                        </p:cTn>
                                        <p:tgtEl>
                                          <p:spTgt spid="115"/>
                                        </p:tgtEl>
                                        <p:attrNameLst>
                                          <p:attrName>style.visibility</p:attrName>
                                        </p:attrNameLst>
                                      </p:cBhvr>
                                      <p:to>
                                        <p:strVal val="visible"/>
                                      </p:to>
                                    </p:set>
                                    <p:anim calcmode="lin" valueType="num">
                                      <p:cBhvr>
                                        <p:cTn id="245" dur="250" fill="hold"/>
                                        <p:tgtEl>
                                          <p:spTgt spid="115"/>
                                        </p:tgtEl>
                                        <p:attrNameLst>
                                          <p:attrName>ppt_w</p:attrName>
                                        </p:attrNameLst>
                                      </p:cBhvr>
                                      <p:tavLst>
                                        <p:tav tm="0">
                                          <p:val>
                                            <p:fltVal val="0"/>
                                          </p:val>
                                        </p:tav>
                                        <p:tav tm="100000">
                                          <p:val>
                                            <p:strVal val="#ppt_w"/>
                                          </p:val>
                                        </p:tav>
                                      </p:tavLst>
                                    </p:anim>
                                    <p:anim calcmode="lin" valueType="num">
                                      <p:cBhvr>
                                        <p:cTn id="246" dur="250" fill="hold"/>
                                        <p:tgtEl>
                                          <p:spTgt spid="115"/>
                                        </p:tgtEl>
                                        <p:attrNameLst>
                                          <p:attrName>ppt_h</p:attrName>
                                        </p:attrNameLst>
                                      </p:cBhvr>
                                      <p:tavLst>
                                        <p:tav tm="0">
                                          <p:val>
                                            <p:fltVal val="0"/>
                                          </p:val>
                                        </p:tav>
                                        <p:tav tm="100000">
                                          <p:val>
                                            <p:strVal val="#ppt_h"/>
                                          </p:val>
                                        </p:tav>
                                      </p:tavLst>
                                    </p:anim>
                                  </p:childTnLst>
                                </p:cTn>
                              </p:par>
                              <p:par>
                                <p:cTn id="247" presetID="6" presetClass="emph" presetSubtype="0" autoRev="1" fill="hold" nodeType="withEffect">
                                  <p:stCondLst>
                                    <p:cond delay="2850"/>
                                  </p:stCondLst>
                                  <p:childTnLst>
                                    <p:animScale>
                                      <p:cBhvr>
                                        <p:cTn id="248" dur="150" fill="hold"/>
                                        <p:tgtEl>
                                          <p:spTgt spid="115"/>
                                        </p:tgtEl>
                                      </p:cBhvr>
                                      <p:by x="110000" y="110000"/>
                                    </p:animScale>
                                  </p:childTnLst>
                                </p:cTn>
                              </p:par>
                              <p:par>
                                <p:cTn id="249" presetID="23" presetClass="entr" presetSubtype="16" fill="hold" nodeType="withEffect">
                                  <p:stCondLst>
                                    <p:cond delay="3500"/>
                                  </p:stCondLst>
                                  <p:childTnLst>
                                    <p:set>
                                      <p:cBhvr>
                                        <p:cTn id="250" dur="1" fill="hold">
                                          <p:stCondLst>
                                            <p:cond delay="0"/>
                                          </p:stCondLst>
                                        </p:cTn>
                                        <p:tgtEl>
                                          <p:spTgt spid="190"/>
                                        </p:tgtEl>
                                        <p:attrNameLst>
                                          <p:attrName>style.visibility</p:attrName>
                                        </p:attrNameLst>
                                      </p:cBhvr>
                                      <p:to>
                                        <p:strVal val="visible"/>
                                      </p:to>
                                    </p:set>
                                    <p:anim calcmode="lin" valueType="num">
                                      <p:cBhvr>
                                        <p:cTn id="251" dur="250" fill="hold"/>
                                        <p:tgtEl>
                                          <p:spTgt spid="190"/>
                                        </p:tgtEl>
                                        <p:attrNameLst>
                                          <p:attrName>ppt_w</p:attrName>
                                        </p:attrNameLst>
                                      </p:cBhvr>
                                      <p:tavLst>
                                        <p:tav tm="0">
                                          <p:val>
                                            <p:fltVal val="0"/>
                                          </p:val>
                                        </p:tav>
                                        <p:tav tm="100000">
                                          <p:val>
                                            <p:strVal val="#ppt_w"/>
                                          </p:val>
                                        </p:tav>
                                      </p:tavLst>
                                    </p:anim>
                                    <p:anim calcmode="lin" valueType="num">
                                      <p:cBhvr>
                                        <p:cTn id="252" dur="250" fill="hold"/>
                                        <p:tgtEl>
                                          <p:spTgt spid="190"/>
                                        </p:tgtEl>
                                        <p:attrNameLst>
                                          <p:attrName>ppt_h</p:attrName>
                                        </p:attrNameLst>
                                      </p:cBhvr>
                                      <p:tavLst>
                                        <p:tav tm="0">
                                          <p:val>
                                            <p:fltVal val="0"/>
                                          </p:val>
                                        </p:tav>
                                        <p:tav tm="100000">
                                          <p:val>
                                            <p:strVal val="#ppt_h"/>
                                          </p:val>
                                        </p:tav>
                                      </p:tavLst>
                                    </p:anim>
                                  </p:childTnLst>
                                </p:cTn>
                              </p:par>
                              <p:par>
                                <p:cTn id="253" presetID="6" presetClass="emph" presetSubtype="0" autoRev="1" fill="hold" nodeType="withEffect">
                                  <p:stCondLst>
                                    <p:cond delay="3750"/>
                                  </p:stCondLst>
                                  <p:childTnLst>
                                    <p:animScale>
                                      <p:cBhvr>
                                        <p:cTn id="254" dur="150" fill="hold"/>
                                        <p:tgtEl>
                                          <p:spTgt spid="190"/>
                                        </p:tgtEl>
                                      </p:cBhvr>
                                      <p:by x="110000" y="110000"/>
                                    </p:animScale>
                                  </p:childTnLst>
                                </p:cTn>
                              </p:par>
                              <p:par>
                                <p:cTn id="255" presetID="21" presetClass="entr" presetSubtype="1" fill="hold" grpId="0" nodeType="withEffect">
                                  <p:stCondLst>
                                    <p:cond delay="4100"/>
                                  </p:stCondLst>
                                  <p:childTnLst>
                                    <p:set>
                                      <p:cBhvr>
                                        <p:cTn id="256" dur="1" fill="hold">
                                          <p:stCondLst>
                                            <p:cond delay="0"/>
                                          </p:stCondLst>
                                        </p:cTn>
                                        <p:tgtEl>
                                          <p:spTgt spid="194"/>
                                        </p:tgtEl>
                                        <p:attrNameLst>
                                          <p:attrName>style.visibility</p:attrName>
                                        </p:attrNameLst>
                                      </p:cBhvr>
                                      <p:to>
                                        <p:strVal val="visible"/>
                                      </p:to>
                                    </p:set>
                                    <p:animEffect transition="in" filter="wheel(1)">
                                      <p:cBhvr>
                                        <p:cTn id="257" dur="250"/>
                                        <p:tgtEl>
                                          <p:spTgt spid="194"/>
                                        </p:tgtEl>
                                      </p:cBhvr>
                                    </p:animEffect>
                                  </p:childTnLst>
                                </p:cTn>
                              </p:par>
                              <p:par>
                                <p:cTn id="258" presetID="23" presetClass="entr" presetSubtype="16" fill="hold" nodeType="withEffect">
                                  <p:stCondLst>
                                    <p:cond delay="4250"/>
                                  </p:stCondLst>
                                  <p:childTnLst>
                                    <p:set>
                                      <p:cBhvr>
                                        <p:cTn id="259" dur="1" fill="hold">
                                          <p:stCondLst>
                                            <p:cond delay="0"/>
                                          </p:stCondLst>
                                        </p:cTn>
                                        <p:tgtEl>
                                          <p:spTgt spid="210"/>
                                        </p:tgtEl>
                                        <p:attrNameLst>
                                          <p:attrName>style.visibility</p:attrName>
                                        </p:attrNameLst>
                                      </p:cBhvr>
                                      <p:to>
                                        <p:strVal val="visible"/>
                                      </p:to>
                                    </p:set>
                                    <p:anim calcmode="lin" valueType="num">
                                      <p:cBhvr>
                                        <p:cTn id="260" dur="250" fill="hold"/>
                                        <p:tgtEl>
                                          <p:spTgt spid="210"/>
                                        </p:tgtEl>
                                        <p:attrNameLst>
                                          <p:attrName>ppt_w</p:attrName>
                                        </p:attrNameLst>
                                      </p:cBhvr>
                                      <p:tavLst>
                                        <p:tav tm="0">
                                          <p:val>
                                            <p:fltVal val="0"/>
                                          </p:val>
                                        </p:tav>
                                        <p:tav tm="100000">
                                          <p:val>
                                            <p:strVal val="#ppt_w"/>
                                          </p:val>
                                        </p:tav>
                                      </p:tavLst>
                                    </p:anim>
                                    <p:anim calcmode="lin" valueType="num">
                                      <p:cBhvr>
                                        <p:cTn id="261" dur="250" fill="hold"/>
                                        <p:tgtEl>
                                          <p:spTgt spid="210"/>
                                        </p:tgtEl>
                                        <p:attrNameLst>
                                          <p:attrName>ppt_h</p:attrName>
                                        </p:attrNameLst>
                                      </p:cBhvr>
                                      <p:tavLst>
                                        <p:tav tm="0">
                                          <p:val>
                                            <p:fltVal val="0"/>
                                          </p:val>
                                        </p:tav>
                                        <p:tav tm="100000">
                                          <p:val>
                                            <p:strVal val="#ppt_h"/>
                                          </p:val>
                                        </p:tav>
                                      </p:tavLst>
                                    </p:anim>
                                  </p:childTnLst>
                                </p:cTn>
                              </p:par>
                              <p:par>
                                <p:cTn id="262" presetID="6" presetClass="emph" presetSubtype="0" autoRev="1" fill="hold" nodeType="withEffect">
                                  <p:stCondLst>
                                    <p:cond delay="4500"/>
                                  </p:stCondLst>
                                  <p:childTnLst>
                                    <p:animScale>
                                      <p:cBhvr>
                                        <p:cTn id="263" dur="150" fill="hold"/>
                                        <p:tgtEl>
                                          <p:spTgt spid="210"/>
                                        </p:tgtEl>
                                      </p:cBhvr>
                                      <p:by x="120000" y="120000"/>
                                    </p:animScale>
                                  </p:childTnLst>
                                </p:cTn>
                              </p:par>
                              <p:par>
                                <p:cTn id="264" presetID="12" presetClass="entr" presetSubtype="8" fill="hold" grpId="0" nodeType="withEffect">
                                  <p:stCondLst>
                                    <p:cond delay="4750"/>
                                  </p:stCondLst>
                                  <p:childTnLst>
                                    <p:set>
                                      <p:cBhvr>
                                        <p:cTn id="265" dur="1" fill="hold">
                                          <p:stCondLst>
                                            <p:cond delay="0"/>
                                          </p:stCondLst>
                                        </p:cTn>
                                        <p:tgtEl>
                                          <p:spTgt spid="225"/>
                                        </p:tgtEl>
                                        <p:attrNameLst>
                                          <p:attrName>style.visibility</p:attrName>
                                        </p:attrNameLst>
                                      </p:cBhvr>
                                      <p:to>
                                        <p:strVal val="visible"/>
                                      </p:to>
                                    </p:set>
                                    <p:anim calcmode="lin" valueType="num">
                                      <p:cBhvr additive="base">
                                        <p:cTn id="266" dur="500"/>
                                        <p:tgtEl>
                                          <p:spTgt spid="225"/>
                                        </p:tgtEl>
                                        <p:attrNameLst>
                                          <p:attrName>ppt_x</p:attrName>
                                        </p:attrNameLst>
                                      </p:cBhvr>
                                      <p:tavLst>
                                        <p:tav tm="0">
                                          <p:val>
                                            <p:strVal val="#ppt_x-#ppt_w*1.125000"/>
                                          </p:val>
                                        </p:tav>
                                        <p:tav tm="100000">
                                          <p:val>
                                            <p:strVal val="#ppt_x"/>
                                          </p:val>
                                        </p:tav>
                                      </p:tavLst>
                                    </p:anim>
                                    <p:animEffect transition="in" filter="wipe(right)">
                                      <p:cBhvr>
                                        <p:cTn id="267" dur="500"/>
                                        <p:tgtEl>
                                          <p:spTgt spid="225"/>
                                        </p:tgtEl>
                                      </p:cBhvr>
                                    </p:animEffect>
                                  </p:childTnLst>
                                </p:cTn>
                              </p:par>
                              <p:par>
                                <p:cTn id="268" presetID="12" presetClass="entr" presetSubtype="1" fill="hold" grpId="0" nodeType="withEffect">
                                  <p:stCondLst>
                                    <p:cond delay="5250"/>
                                  </p:stCondLst>
                                  <p:childTnLst>
                                    <p:set>
                                      <p:cBhvr>
                                        <p:cTn id="269" dur="1" fill="hold">
                                          <p:stCondLst>
                                            <p:cond delay="0"/>
                                          </p:stCondLst>
                                        </p:cTn>
                                        <p:tgtEl>
                                          <p:spTgt spid="226"/>
                                        </p:tgtEl>
                                        <p:attrNameLst>
                                          <p:attrName>style.visibility</p:attrName>
                                        </p:attrNameLst>
                                      </p:cBhvr>
                                      <p:to>
                                        <p:strVal val="visible"/>
                                      </p:to>
                                    </p:set>
                                    <p:anim calcmode="lin" valueType="num">
                                      <p:cBhvr additive="base">
                                        <p:cTn id="270" dur="500"/>
                                        <p:tgtEl>
                                          <p:spTgt spid="226"/>
                                        </p:tgtEl>
                                        <p:attrNameLst>
                                          <p:attrName>ppt_y</p:attrName>
                                        </p:attrNameLst>
                                      </p:cBhvr>
                                      <p:tavLst>
                                        <p:tav tm="0">
                                          <p:val>
                                            <p:strVal val="#ppt_y-#ppt_h*1.125000"/>
                                          </p:val>
                                        </p:tav>
                                        <p:tav tm="100000">
                                          <p:val>
                                            <p:strVal val="#ppt_y"/>
                                          </p:val>
                                        </p:tav>
                                      </p:tavLst>
                                    </p:anim>
                                    <p:animEffect transition="in" filter="wipe(down)">
                                      <p:cBhvr>
                                        <p:cTn id="271" dur="500"/>
                                        <p:tgtEl>
                                          <p:spTgt spid="226"/>
                                        </p:tgtEl>
                                      </p:cBhvr>
                                    </p:animEffect>
                                  </p:childTnLst>
                                </p:cTn>
                              </p:par>
                              <p:par>
                                <p:cTn id="272" presetID="23" presetClass="entr" presetSubtype="16" fill="hold" nodeType="withEffect">
                                  <p:stCondLst>
                                    <p:cond delay="5250"/>
                                  </p:stCondLst>
                                  <p:childTnLst>
                                    <p:set>
                                      <p:cBhvr>
                                        <p:cTn id="273" dur="1" fill="hold">
                                          <p:stCondLst>
                                            <p:cond delay="0"/>
                                          </p:stCondLst>
                                        </p:cTn>
                                        <p:tgtEl>
                                          <p:spTgt spid="195"/>
                                        </p:tgtEl>
                                        <p:attrNameLst>
                                          <p:attrName>style.visibility</p:attrName>
                                        </p:attrNameLst>
                                      </p:cBhvr>
                                      <p:to>
                                        <p:strVal val="visible"/>
                                      </p:to>
                                    </p:set>
                                    <p:anim calcmode="lin" valueType="num">
                                      <p:cBhvr>
                                        <p:cTn id="274" dur="250" fill="hold"/>
                                        <p:tgtEl>
                                          <p:spTgt spid="195"/>
                                        </p:tgtEl>
                                        <p:attrNameLst>
                                          <p:attrName>ppt_w</p:attrName>
                                        </p:attrNameLst>
                                      </p:cBhvr>
                                      <p:tavLst>
                                        <p:tav tm="0">
                                          <p:val>
                                            <p:fltVal val="0"/>
                                          </p:val>
                                        </p:tav>
                                        <p:tav tm="100000">
                                          <p:val>
                                            <p:strVal val="#ppt_w"/>
                                          </p:val>
                                        </p:tav>
                                      </p:tavLst>
                                    </p:anim>
                                    <p:anim calcmode="lin" valueType="num">
                                      <p:cBhvr>
                                        <p:cTn id="275" dur="250" fill="hold"/>
                                        <p:tgtEl>
                                          <p:spTgt spid="195"/>
                                        </p:tgtEl>
                                        <p:attrNameLst>
                                          <p:attrName>ppt_h</p:attrName>
                                        </p:attrNameLst>
                                      </p:cBhvr>
                                      <p:tavLst>
                                        <p:tav tm="0">
                                          <p:val>
                                            <p:fltVal val="0"/>
                                          </p:val>
                                        </p:tav>
                                        <p:tav tm="100000">
                                          <p:val>
                                            <p:strVal val="#ppt_h"/>
                                          </p:val>
                                        </p:tav>
                                      </p:tavLst>
                                    </p:anim>
                                  </p:childTnLst>
                                </p:cTn>
                              </p:par>
                              <p:par>
                                <p:cTn id="276" presetID="6" presetClass="emph" presetSubtype="0" autoRev="1" fill="hold" nodeType="withEffect">
                                  <p:stCondLst>
                                    <p:cond delay="5500"/>
                                  </p:stCondLst>
                                  <p:childTnLst>
                                    <p:animScale>
                                      <p:cBhvr>
                                        <p:cTn id="277" dur="150" fill="hold"/>
                                        <p:tgtEl>
                                          <p:spTgt spid="195"/>
                                        </p:tgtEl>
                                      </p:cBhvr>
                                      <p:by x="110000" y="110000"/>
                                    </p:animScale>
                                  </p:childTnLst>
                                </p:cTn>
                              </p:par>
                              <p:par>
                                <p:cTn id="278" presetID="21" presetClass="entr" presetSubtype="1" fill="hold" grpId="0" nodeType="withEffect">
                                  <p:stCondLst>
                                    <p:cond delay="5850"/>
                                  </p:stCondLst>
                                  <p:childTnLst>
                                    <p:set>
                                      <p:cBhvr>
                                        <p:cTn id="279" dur="1" fill="hold">
                                          <p:stCondLst>
                                            <p:cond delay="0"/>
                                          </p:stCondLst>
                                        </p:cTn>
                                        <p:tgtEl>
                                          <p:spTgt spid="199"/>
                                        </p:tgtEl>
                                        <p:attrNameLst>
                                          <p:attrName>style.visibility</p:attrName>
                                        </p:attrNameLst>
                                      </p:cBhvr>
                                      <p:to>
                                        <p:strVal val="visible"/>
                                      </p:to>
                                    </p:set>
                                    <p:animEffect transition="in" filter="wheel(1)">
                                      <p:cBhvr>
                                        <p:cTn id="280" dur="250"/>
                                        <p:tgtEl>
                                          <p:spTgt spid="199"/>
                                        </p:tgtEl>
                                      </p:cBhvr>
                                    </p:animEffect>
                                  </p:childTnLst>
                                </p:cTn>
                              </p:par>
                              <p:par>
                                <p:cTn id="281" presetID="23" presetClass="entr" presetSubtype="16" fill="hold" nodeType="withEffect">
                                  <p:stCondLst>
                                    <p:cond delay="6000"/>
                                  </p:stCondLst>
                                  <p:childTnLst>
                                    <p:set>
                                      <p:cBhvr>
                                        <p:cTn id="282" dur="1" fill="hold">
                                          <p:stCondLst>
                                            <p:cond delay="0"/>
                                          </p:stCondLst>
                                        </p:cTn>
                                        <p:tgtEl>
                                          <p:spTgt spid="215"/>
                                        </p:tgtEl>
                                        <p:attrNameLst>
                                          <p:attrName>style.visibility</p:attrName>
                                        </p:attrNameLst>
                                      </p:cBhvr>
                                      <p:to>
                                        <p:strVal val="visible"/>
                                      </p:to>
                                    </p:set>
                                    <p:anim calcmode="lin" valueType="num">
                                      <p:cBhvr>
                                        <p:cTn id="283" dur="250" fill="hold"/>
                                        <p:tgtEl>
                                          <p:spTgt spid="215"/>
                                        </p:tgtEl>
                                        <p:attrNameLst>
                                          <p:attrName>ppt_w</p:attrName>
                                        </p:attrNameLst>
                                      </p:cBhvr>
                                      <p:tavLst>
                                        <p:tav tm="0">
                                          <p:val>
                                            <p:fltVal val="0"/>
                                          </p:val>
                                        </p:tav>
                                        <p:tav tm="100000">
                                          <p:val>
                                            <p:strVal val="#ppt_w"/>
                                          </p:val>
                                        </p:tav>
                                      </p:tavLst>
                                    </p:anim>
                                    <p:anim calcmode="lin" valueType="num">
                                      <p:cBhvr>
                                        <p:cTn id="284" dur="250" fill="hold"/>
                                        <p:tgtEl>
                                          <p:spTgt spid="215"/>
                                        </p:tgtEl>
                                        <p:attrNameLst>
                                          <p:attrName>ppt_h</p:attrName>
                                        </p:attrNameLst>
                                      </p:cBhvr>
                                      <p:tavLst>
                                        <p:tav tm="0">
                                          <p:val>
                                            <p:fltVal val="0"/>
                                          </p:val>
                                        </p:tav>
                                        <p:tav tm="100000">
                                          <p:val>
                                            <p:strVal val="#ppt_h"/>
                                          </p:val>
                                        </p:tav>
                                      </p:tavLst>
                                    </p:anim>
                                  </p:childTnLst>
                                </p:cTn>
                              </p:par>
                              <p:par>
                                <p:cTn id="285" presetID="6" presetClass="emph" presetSubtype="0" autoRev="1" fill="hold" nodeType="withEffect">
                                  <p:stCondLst>
                                    <p:cond delay="6250"/>
                                  </p:stCondLst>
                                  <p:childTnLst>
                                    <p:animScale>
                                      <p:cBhvr>
                                        <p:cTn id="286" dur="150" fill="hold"/>
                                        <p:tgtEl>
                                          <p:spTgt spid="215"/>
                                        </p:tgtEl>
                                      </p:cBhvr>
                                      <p:by x="120000" y="120000"/>
                                    </p:animScale>
                                  </p:childTnLst>
                                </p:cTn>
                              </p:par>
                              <p:par>
                                <p:cTn id="287" presetID="12" presetClass="entr" presetSubtype="8" fill="hold" grpId="0" nodeType="withEffect">
                                  <p:stCondLst>
                                    <p:cond delay="6250"/>
                                  </p:stCondLst>
                                  <p:childTnLst>
                                    <p:set>
                                      <p:cBhvr>
                                        <p:cTn id="288" dur="1" fill="hold">
                                          <p:stCondLst>
                                            <p:cond delay="0"/>
                                          </p:stCondLst>
                                        </p:cTn>
                                        <p:tgtEl>
                                          <p:spTgt spid="227"/>
                                        </p:tgtEl>
                                        <p:attrNameLst>
                                          <p:attrName>style.visibility</p:attrName>
                                        </p:attrNameLst>
                                      </p:cBhvr>
                                      <p:to>
                                        <p:strVal val="visible"/>
                                      </p:to>
                                    </p:set>
                                    <p:anim calcmode="lin" valueType="num">
                                      <p:cBhvr additive="base">
                                        <p:cTn id="289" dur="500"/>
                                        <p:tgtEl>
                                          <p:spTgt spid="227"/>
                                        </p:tgtEl>
                                        <p:attrNameLst>
                                          <p:attrName>ppt_x</p:attrName>
                                        </p:attrNameLst>
                                      </p:cBhvr>
                                      <p:tavLst>
                                        <p:tav tm="0">
                                          <p:val>
                                            <p:strVal val="#ppt_x-#ppt_w*1.125000"/>
                                          </p:val>
                                        </p:tav>
                                        <p:tav tm="100000">
                                          <p:val>
                                            <p:strVal val="#ppt_x"/>
                                          </p:val>
                                        </p:tav>
                                      </p:tavLst>
                                    </p:anim>
                                    <p:animEffect transition="in" filter="wipe(right)">
                                      <p:cBhvr>
                                        <p:cTn id="290" dur="500"/>
                                        <p:tgtEl>
                                          <p:spTgt spid="227"/>
                                        </p:tgtEl>
                                      </p:cBhvr>
                                    </p:animEffect>
                                  </p:childTnLst>
                                </p:cTn>
                              </p:par>
                              <p:par>
                                <p:cTn id="291" presetID="12" presetClass="entr" presetSubtype="1" fill="hold" grpId="0" nodeType="withEffect">
                                  <p:stCondLst>
                                    <p:cond delay="6750"/>
                                  </p:stCondLst>
                                  <p:childTnLst>
                                    <p:set>
                                      <p:cBhvr>
                                        <p:cTn id="292" dur="1" fill="hold">
                                          <p:stCondLst>
                                            <p:cond delay="0"/>
                                          </p:stCondLst>
                                        </p:cTn>
                                        <p:tgtEl>
                                          <p:spTgt spid="228"/>
                                        </p:tgtEl>
                                        <p:attrNameLst>
                                          <p:attrName>style.visibility</p:attrName>
                                        </p:attrNameLst>
                                      </p:cBhvr>
                                      <p:to>
                                        <p:strVal val="visible"/>
                                      </p:to>
                                    </p:set>
                                    <p:anim calcmode="lin" valueType="num">
                                      <p:cBhvr additive="base">
                                        <p:cTn id="293" dur="500"/>
                                        <p:tgtEl>
                                          <p:spTgt spid="228"/>
                                        </p:tgtEl>
                                        <p:attrNameLst>
                                          <p:attrName>ppt_y</p:attrName>
                                        </p:attrNameLst>
                                      </p:cBhvr>
                                      <p:tavLst>
                                        <p:tav tm="0">
                                          <p:val>
                                            <p:strVal val="#ppt_y-#ppt_h*1.125000"/>
                                          </p:val>
                                        </p:tav>
                                        <p:tav tm="100000">
                                          <p:val>
                                            <p:strVal val="#ppt_y"/>
                                          </p:val>
                                        </p:tav>
                                      </p:tavLst>
                                    </p:anim>
                                    <p:animEffect transition="in" filter="wipe(down)">
                                      <p:cBhvr>
                                        <p:cTn id="294" dur="500"/>
                                        <p:tgtEl>
                                          <p:spTgt spid="228"/>
                                        </p:tgtEl>
                                      </p:cBhvr>
                                    </p:animEffect>
                                  </p:childTnLst>
                                </p:cTn>
                              </p:par>
                              <p:par>
                                <p:cTn id="295" presetID="23" presetClass="entr" presetSubtype="16" fill="hold" nodeType="withEffect">
                                  <p:stCondLst>
                                    <p:cond delay="6750"/>
                                  </p:stCondLst>
                                  <p:childTnLst>
                                    <p:set>
                                      <p:cBhvr>
                                        <p:cTn id="296" dur="1" fill="hold">
                                          <p:stCondLst>
                                            <p:cond delay="0"/>
                                          </p:stCondLst>
                                        </p:cTn>
                                        <p:tgtEl>
                                          <p:spTgt spid="200"/>
                                        </p:tgtEl>
                                        <p:attrNameLst>
                                          <p:attrName>style.visibility</p:attrName>
                                        </p:attrNameLst>
                                      </p:cBhvr>
                                      <p:to>
                                        <p:strVal val="visible"/>
                                      </p:to>
                                    </p:set>
                                    <p:anim calcmode="lin" valueType="num">
                                      <p:cBhvr>
                                        <p:cTn id="297" dur="250" fill="hold"/>
                                        <p:tgtEl>
                                          <p:spTgt spid="200"/>
                                        </p:tgtEl>
                                        <p:attrNameLst>
                                          <p:attrName>ppt_w</p:attrName>
                                        </p:attrNameLst>
                                      </p:cBhvr>
                                      <p:tavLst>
                                        <p:tav tm="0">
                                          <p:val>
                                            <p:fltVal val="0"/>
                                          </p:val>
                                        </p:tav>
                                        <p:tav tm="100000">
                                          <p:val>
                                            <p:strVal val="#ppt_w"/>
                                          </p:val>
                                        </p:tav>
                                      </p:tavLst>
                                    </p:anim>
                                    <p:anim calcmode="lin" valueType="num">
                                      <p:cBhvr>
                                        <p:cTn id="298" dur="250" fill="hold"/>
                                        <p:tgtEl>
                                          <p:spTgt spid="200"/>
                                        </p:tgtEl>
                                        <p:attrNameLst>
                                          <p:attrName>ppt_h</p:attrName>
                                        </p:attrNameLst>
                                      </p:cBhvr>
                                      <p:tavLst>
                                        <p:tav tm="0">
                                          <p:val>
                                            <p:fltVal val="0"/>
                                          </p:val>
                                        </p:tav>
                                        <p:tav tm="100000">
                                          <p:val>
                                            <p:strVal val="#ppt_h"/>
                                          </p:val>
                                        </p:tav>
                                      </p:tavLst>
                                    </p:anim>
                                  </p:childTnLst>
                                </p:cTn>
                              </p:par>
                              <p:par>
                                <p:cTn id="299" presetID="6" presetClass="emph" presetSubtype="0" autoRev="1" fill="hold" nodeType="withEffect">
                                  <p:stCondLst>
                                    <p:cond delay="7000"/>
                                  </p:stCondLst>
                                  <p:childTnLst>
                                    <p:animScale>
                                      <p:cBhvr>
                                        <p:cTn id="300" dur="150" fill="hold"/>
                                        <p:tgtEl>
                                          <p:spTgt spid="200"/>
                                        </p:tgtEl>
                                      </p:cBhvr>
                                      <p:by x="110000" y="110000"/>
                                    </p:animScale>
                                  </p:childTnLst>
                                </p:cTn>
                              </p:par>
                              <p:par>
                                <p:cTn id="301" presetID="21" presetClass="entr" presetSubtype="1" fill="hold" grpId="0" nodeType="withEffect">
                                  <p:stCondLst>
                                    <p:cond delay="7100"/>
                                  </p:stCondLst>
                                  <p:childTnLst>
                                    <p:set>
                                      <p:cBhvr>
                                        <p:cTn id="302" dur="1" fill="hold">
                                          <p:stCondLst>
                                            <p:cond delay="0"/>
                                          </p:stCondLst>
                                        </p:cTn>
                                        <p:tgtEl>
                                          <p:spTgt spid="204"/>
                                        </p:tgtEl>
                                        <p:attrNameLst>
                                          <p:attrName>style.visibility</p:attrName>
                                        </p:attrNameLst>
                                      </p:cBhvr>
                                      <p:to>
                                        <p:strVal val="visible"/>
                                      </p:to>
                                    </p:set>
                                    <p:animEffect transition="in" filter="wheel(1)">
                                      <p:cBhvr>
                                        <p:cTn id="303" dur="250"/>
                                        <p:tgtEl>
                                          <p:spTgt spid="204"/>
                                        </p:tgtEl>
                                      </p:cBhvr>
                                    </p:animEffect>
                                  </p:childTnLst>
                                </p:cTn>
                              </p:par>
                              <p:par>
                                <p:cTn id="304" presetID="23" presetClass="entr" presetSubtype="16" fill="hold" nodeType="withEffect">
                                  <p:stCondLst>
                                    <p:cond delay="7250"/>
                                  </p:stCondLst>
                                  <p:childTnLst>
                                    <p:set>
                                      <p:cBhvr>
                                        <p:cTn id="305" dur="1" fill="hold">
                                          <p:stCondLst>
                                            <p:cond delay="0"/>
                                          </p:stCondLst>
                                        </p:cTn>
                                        <p:tgtEl>
                                          <p:spTgt spid="221"/>
                                        </p:tgtEl>
                                        <p:attrNameLst>
                                          <p:attrName>style.visibility</p:attrName>
                                        </p:attrNameLst>
                                      </p:cBhvr>
                                      <p:to>
                                        <p:strVal val="visible"/>
                                      </p:to>
                                    </p:set>
                                    <p:anim calcmode="lin" valueType="num">
                                      <p:cBhvr>
                                        <p:cTn id="306" dur="250" fill="hold"/>
                                        <p:tgtEl>
                                          <p:spTgt spid="221"/>
                                        </p:tgtEl>
                                        <p:attrNameLst>
                                          <p:attrName>ppt_w</p:attrName>
                                        </p:attrNameLst>
                                      </p:cBhvr>
                                      <p:tavLst>
                                        <p:tav tm="0">
                                          <p:val>
                                            <p:fltVal val="0"/>
                                          </p:val>
                                        </p:tav>
                                        <p:tav tm="100000">
                                          <p:val>
                                            <p:strVal val="#ppt_w"/>
                                          </p:val>
                                        </p:tav>
                                      </p:tavLst>
                                    </p:anim>
                                    <p:anim calcmode="lin" valueType="num">
                                      <p:cBhvr>
                                        <p:cTn id="307" dur="250" fill="hold"/>
                                        <p:tgtEl>
                                          <p:spTgt spid="221"/>
                                        </p:tgtEl>
                                        <p:attrNameLst>
                                          <p:attrName>ppt_h</p:attrName>
                                        </p:attrNameLst>
                                      </p:cBhvr>
                                      <p:tavLst>
                                        <p:tav tm="0">
                                          <p:val>
                                            <p:fltVal val="0"/>
                                          </p:val>
                                        </p:tav>
                                        <p:tav tm="100000">
                                          <p:val>
                                            <p:strVal val="#ppt_h"/>
                                          </p:val>
                                        </p:tav>
                                      </p:tavLst>
                                    </p:anim>
                                  </p:childTnLst>
                                </p:cTn>
                              </p:par>
                              <p:par>
                                <p:cTn id="308" presetID="6" presetClass="emph" presetSubtype="0" autoRev="1" fill="hold" nodeType="withEffect">
                                  <p:stCondLst>
                                    <p:cond delay="7500"/>
                                  </p:stCondLst>
                                  <p:childTnLst>
                                    <p:animScale>
                                      <p:cBhvr>
                                        <p:cTn id="309" dur="150" fill="hold"/>
                                        <p:tgtEl>
                                          <p:spTgt spid="221"/>
                                        </p:tgtEl>
                                      </p:cBhvr>
                                      <p:by x="120000" y="120000"/>
                                    </p:animScale>
                                  </p:childTnLst>
                                </p:cTn>
                              </p:par>
                              <p:par>
                                <p:cTn id="310" presetID="12" presetClass="entr" presetSubtype="8" fill="hold" grpId="0" nodeType="withEffect">
                                  <p:stCondLst>
                                    <p:cond delay="7500"/>
                                  </p:stCondLst>
                                  <p:childTnLst>
                                    <p:set>
                                      <p:cBhvr>
                                        <p:cTn id="311" dur="1" fill="hold">
                                          <p:stCondLst>
                                            <p:cond delay="0"/>
                                          </p:stCondLst>
                                        </p:cTn>
                                        <p:tgtEl>
                                          <p:spTgt spid="229"/>
                                        </p:tgtEl>
                                        <p:attrNameLst>
                                          <p:attrName>style.visibility</p:attrName>
                                        </p:attrNameLst>
                                      </p:cBhvr>
                                      <p:to>
                                        <p:strVal val="visible"/>
                                      </p:to>
                                    </p:set>
                                    <p:anim calcmode="lin" valueType="num">
                                      <p:cBhvr additive="base">
                                        <p:cTn id="312" dur="500"/>
                                        <p:tgtEl>
                                          <p:spTgt spid="229"/>
                                        </p:tgtEl>
                                        <p:attrNameLst>
                                          <p:attrName>ppt_x</p:attrName>
                                        </p:attrNameLst>
                                      </p:cBhvr>
                                      <p:tavLst>
                                        <p:tav tm="0">
                                          <p:val>
                                            <p:strVal val="#ppt_x-#ppt_w*1.125000"/>
                                          </p:val>
                                        </p:tav>
                                        <p:tav tm="100000">
                                          <p:val>
                                            <p:strVal val="#ppt_x"/>
                                          </p:val>
                                        </p:tav>
                                      </p:tavLst>
                                    </p:anim>
                                    <p:animEffect transition="in" filter="wipe(right)">
                                      <p:cBhvr>
                                        <p:cTn id="313" dur="500"/>
                                        <p:tgtEl>
                                          <p:spTgt spid="229"/>
                                        </p:tgtEl>
                                      </p:cBhvr>
                                    </p:animEffect>
                                  </p:childTnLst>
                                </p:cTn>
                              </p:par>
                              <p:par>
                                <p:cTn id="314" presetID="12" presetClass="entr" presetSubtype="1" fill="hold" grpId="0" nodeType="withEffect">
                                  <p:stCondLst>
                                    <p:cond delay="8000"/>
                                  </p:stCondLst>
                                  <p:childTnLst>
                                    <p:set>
                                      <p:cBhvr>
                                        <p:cTn id="315" dur="1" fill="hold">
                                          <p:stCondLst>
                                            <p:cond delay="0"/>
                                          </p:stCondLst>
                                        </p:cTn>
                                        <p:tgtEl>
                                          <p:spTgt spid="230"/>
                                        </p:tgtEl>
                                        <p:attrNameLst>
                                          <p:attrName>style.visibility</p:attrName>
                                        </p:attrNameLst>
                                      </p:cBhvr>
                                      <p:to>
                                        <p:strVal val="visible"/>
                                      </p:to>
                                    </p:set>
                                    <p:anim calcmode="lin" valueType="num">
                                      <p:cBhvr additive="base">
                                        <p:cTn id="316" dur="500"/>
                                        <p:tgtEl>
                                          <p:spTgt spid="230"/>
                                        </p:tgtEl>
                                        <p:attrNameLst>
                                          <p:attrName>ppt_y</p:attrName>
                                        </p:attrNameLst>
                                      </p:cBhvr>
                                      <p:tavLst>
                                        <p:tav tm="0">
                                          <p:val>
                                            <p:strVal val="#ppt_y-#ppt_h*1.125000"/>
                                          </p:val>
                                        </p:tav>
                                        <p:tav tm="100000">
                                          <p:val>
                                            <p:strVal val="#ppt_y"/>
                                          </p:val>
                                        </p:tav>
                                      </p:tavLst>
                                    </p:anim>
                                    <p:animEffect transition="in" filter="wipe(down)">
                                      <p:cBhvr>
                                        <p:cTn id="317" dur="500"/>
                                        <p:tgtEl>
                                          <p:spTgt spid="230"/>
                                        </p:tgtEl>
                                      </p:cBhvr>
                                    </p:animEffect>
                                  </p:childTnLst>
                                </p:cTn>
                              </p:par>
                              <p:par>
                                <p:cTn id="318" presetID="23" presetClass="entr" presetSubtype="16" fill="hold" nodeType="withEffect">
                                  <p:stCondLst>
                                    <p:cond delay="8000"/>
                                  </p:stCondLst>
                                  <p:childTnLst>
                                    <p:set>
                                      <p:cBhvr>
                                        <p:cTn id="319" dur="1" fill="hold">
                                          <p:stCondLst>
                                            <p:cond delay="0"/>
                                          </p:stCondLst>
                                        </p:cTn>
                                        <p:tgtEl>
                                          <p:spTgt spid="205"/>
                                        </p:tgtEl>
                                        <p:attrNameLst>
                                          <p:attrName>style.visibility</p:attrName>
                                        </p:attrNameLst>
                                      </p:cBhvr>
                                      <p:to>
                                        <p:strVal val="visible"/>
                                      </p:to>
                                    </p:set>
                                    <p:anim calcmode="lin" valueType="num">
                                      <p:cBhvr>
                                        <p:cTn id="320" dur="250" fill="hold"/>
                                        <p:tgtEl>
                                          <p:spTgt spid="205"/>
                                        </p:tgtEl>
                                        <p:attrNameLst>
                                          <p:attrName>ppt_w</p:attrName>
                                        </p:attrNameLst>
                                      </p:cBhvr>
                                      <p:tavLst>
                                        <p:tav tm="0">
                                          <p:val>
                                            <p:fltVal val="0"/>
                                          </p:val>
                                        </p:tav>
                                        <p:tav tm="100000">
                                          <p:val>
                                            <p:strVal val="#ppt_w"/>
                                          </p:val>
                                        </p:tav>
                                      </p:tavLst>
                                    </p:anim>
                                    <p:anim calcmode="lin" valueType="num">
                                      <p:cBhvr>
                                        <p:cTn id="321" dur="250" fill="hold"/>
                                        <p:tgtEl>
                                          <p:spTgt spid="205"/>
                                        </p:tgtEl>
                                        <p:attrNameLst>
                                          <p:attrName>ppt_h</p:attrName>
                                        </p:attrNameLst>
                                      </p:cBhvr>
                                      <p:tavLst>
                                        <p:tav tm="0">
                                          <p:val>
                                            <p:fltVal val="0"/>
                                          </p:val>
                                        </p:tav>
                                        <p:tav tm="100000">
                                          <p:val>
                                            <p:strVal val="#ppt_h"/>
                                          </p:val>
                                        </p:tav>
                                      </p:tavLst>
                                    </p:anim>
                                  </p:childTnLst>
                                </p:cTn>
                              </p:par>
                              <p:par>
                                <p:cTn id="322" presetID="6" presetClass="emph" presetSubtype="0" autoRev="1" fill="hold" nodeType="withEffect">
                                  <p:stCondLst>
                                    <p:cond delay="8250"/>
                                  </p:stCondLst>
                                  <p:childTnLst>
                                    <p:animScale>
                                      <p:cBhvr>
                                        <p:cTn id="323" dur="150" fill="hold"/>
                                        <p:tgtEl>
                                          <p:spTgt spid="205"/>
                                        </p:tgtEl>
                                      </p:cBhvr>
                                      <p:by x="110000" y="110000"/>
                                    </p:animScale>
                                  </p:childTnLst>
                                </p:cTn>
                              </p:par>
                              <p:par>
                                <p:cTn id="324" presetID="21" presetClass="entr" presetSubtype="1" fill="hold" grpId="0" nodeType="withEffect">
                                  <p:stCondLst>
                                    <p:cond delay="8350"/>
                                  </p:stCondLst>
                                  <p:childTnLst>
                                    <p:set>
                                      <p:cBhvr>
                                        <p:cTn id="325" dur="1" fill="hold">
                                          <p:stCondLst>
                                            <p:cond delay="0"/>
                                          </p:stCondLst>
                                        </p:cTn>
                                        <p:tgtEl>
                                          <p:spTgt spid="209"/>
                                        </p:tgtEl>
                                        <p:attrNameLst>
                                          <p:attrName>style.visibility</p:attrName>
                                        </p:attrNameLst>
                                      </p:cBhvr>
                                      <p:to>
                                        <p:strVal val="visible"/>
                                      </p:to>
                                    </p:set>
                                    <p:animEffect transition="in" filter="wheel(1)">
                                      <p:cBhvr>
                                        <p:cTn id="326" dur="250"/>
                                        <p:tgtEl>
                                          <p:spTgt spid="209"/>
                                        </p:tgtEl>
                                      </p:cBhvr>
                                    </p:animEffect>
                                  </p:childTnLst>
                                </p:cTn>
                              </p:par>
                              <p:par>
                                <p:cTn id="327" presetID="23" presetClass="entr" presetSubtype="16" fill="hold" grpId="0" nodeType="withEffect">
                                  <p:stCondLst>
                                    <p:cond delay="8500"/>
                                  </p:stCondLst>
                                  <p:childTnLst>
                                    <p:set>
                                      <p:cBhvr>
                                        <p:cTn id="328" dur="1" fill="hold">
                                          <p:stCondLst>
                                            <p:cond delay="0"/>
                                          </p:stCondLst>
                                        </p:cTn>
                                        <p:tgtEl>
                                          <p:spTgt spid="224"/>
                                        </p:tgtEl>
                                        <p:attrNameLst>
                                          <p:attrName>style.visibility</p:attrName>
                                        </p:attrNameLst>
                                      </p:cBhvr>
                                      <p:to>
                                        <p:strVal val="visible"/>
                                      </p:to>
                                    </p:set>
                                    <p:anim calcmode="lin" valueType="num">
                                      <p:cBhvr>
                                        <p:cTn id="329" dur="250" fill="hold"/>
                                        <p:tgtEl>
                                          <p:spTgt spid="224"/>
                                        </p:tgtEl>
                                        <p:attrNameLst>
                                          <p:attrName>ppt_w</p:attrName>
                                        </p:attrNameLst>
                                      </p:cBhvr>
                                      <p:tavLst>
                                        <p:tav tm="0">
                                          <p:val>
                                            <p:fltVal val="0"/>
                                          </p:val>
                                        </p:tav>
                                        <p:tav tm="100000">
                                          <p:val>
                                            <p:strVal val="#ppt_w"/>
                                          </p:val>
                                        </p:tav>
                                      </p:tavLst>
                                    </p:anim>
                                    <p:anim calcmode="lin" valueType="num">
                                      <p:cBhvr>
                                        <p:cTn id="330" dur="250" fill="hold"/>
                                        <p:tgtEl>
                                          <p:spTgt spid="224"/>
                                        </p:tgtEl>
                                        <p:attrNameLst>
                                          <p:attrName>ppt_h</p:attrName>
                                        </p:attrNameLst>
                                      </p:cBhvr>
                                      <p:tavLst>
                                        <p:tav tm="0">
                                          <p:val>
                                            <p:fltVal val="0"/>
                                          </p:val>
                                        </p:tav>
                                        <p:tav tm="100000">
                                          <p:val>
                                            <p:strVal val="#ppt_h"/>
                                          </p:val>
                                        </p:tav>
                                      </p:tavLst>
                                    </p:anim>
                                  </p:childTnLst>
                                </p:cTn>
                              </p:par>
                              <p:par>
                                <p:cTn id="331" presetID="6" presetClass="emph" presetSubtype="0" autoRev="1" fill="hold" grpId="1" nodeType="withEffect">
                                  <p:stCondLst>
                                    <p:cond delay="8750"/>
                                  </p:stCondLst>
                                  <p:childTnLst>
                                    <p:animScale>
                                      <p:cBhvr>
                                        <p:cTn id="332" dur="150" fill="hold"/>
                                        <p:tgtEl>
                                          <p:spTgt spid="224"/>
                                        </p:tgtEl>
                                      </p:cBhvr>
                                      <p:by x="120000" y="120000"/>
                                    </p:animScale>
                                  </p:childTnLst>
                                </p:cTn>
                              </p:par>
                              <p:par>
                                <p:cTn id="333" presetID="12" presetClass="entr" presetSubtype="8" fill="hold" grpId="0" nodeType="withEffect">
                                  <p:stCondLst>
                                    <p:cond delay="8750"/>
                                  </p:stCondLst>
                                  <p:childTnLst>
                                    <p:set>
                                      <p:cBhvr>
                                        <p:cTn id="334" dur="1" fill="hold">
                                          <p:stCondLst>
                                            <p:cond delay="0"/>
                                          </p:stCondLst>
                                        </p:cTn>
                                        <p:tgtEl>
                                          <p:spTgt spid="231"/>
                                        </p:tgtEl>
                                        <p:attrNameLst>
                                          <p:attrName>style.visibility</p:attrName>
                                        </p:attrNameLst>
                                      </p:cBhvr>
                                      <p:to>
                                        <p:strVal val="visible"/>
                                      </p:to>
                                    </p:set>
                                    <p:anim calcmode="lin" valueType="num">
                                      <p:cBhvr additive="base">
                                        <p:cTn id="335" dur="500"/>
                                        <p:tgtEl>
                                          <p:spTgt spid="231"/>
                                        </p:tgtEl>
                                        <p:attrNameLst>
                                          <p:attrName>ppt_x</p:attrName>
                                        </p:attrNameLst>
                                      </p:cBhvr>
                                      <p:tavLst>
                                        <p:tav tm="0">
                                          <p:val>
                                            <p:strVal val="#ppt_x-#ppt_w*1.125000"/>
                                          </p:val>
                                        </p:tav>
                                        <p:tav tm="100000">
                                          <p:val>
                                            <p:strVal val="#ppt_x"/>
                                          </p:val>
                                        </p:tav>
                                      </p:tavLst>
                                    </p:anim>
                                    <p:animEffect transition="in" filter="wipe(right)">
                                      <p:cBhvr>
                                        <p:cTn id="336" dur="500"/>
                                        <p:tgtEl>
                                          <p:spTgt spid="231"/>
                                        </p:tgtEl>
                                      </p:cBhvr>
                                    </p:animEffect>
                                  </p:childTnLst>
                                </p:cTn>
                              </p:par>
                            </p:childTnLst>
                          </p:cTn>
                        </p:par>
                        <p:par>
                          <p:cTn id="337" fill="hold">
                            <p:stCondLst>
                              <p:cond delay="10750"/>
                            </p:stCondLst>
                            <p:childTnLst>
                              <p:par>
                                <p:cTn id="338" presetID="12" presetClass="entr" presetSubtype="1" fill="hold" grpId="0" nodeType="afterEffect">
                                  <p:stCondLst>
                                    <p:cond delay="0"/>
                                  </p:stCondLst>
                                  <p:childTnLst>
                                    <p:set>
                                      <p:cBhvr>
                                        <p:cTn id="339" dur="1" fill="hold">
                                          <p:stCondLst>
                                            <p:cond delay="0"/>
                                          </p:stCondLst>
                                        </p:cTn>
                                        <p:tgtEl>
                                          <p:spTgt spid="232"/>
                                        </p:tgtEl>
                                        <p:attrNameLst>
                                          <p:attrName>style.visibility</p:attrName>
                                        </p:attrNameLst>
                                      </p:cBhvr>
                                      <p:to>
                                        <p:strVal val="visible"/>
                                      </p:to>
                                    </p:set>
                                    <p:anim calcmode="lin" valueType="num">
                                      <p:cBhvr additive="base">
                                        <p:cTn id="340" dur="500"/>
                                        <p:tgtEl>
                                          <p:spTgt spid="232"/>
                                        </p:tgtEl>
                                        <p:attrNameLst>
                                          <p:attrName>ppt_y</p:attrName>
                                        </p:attrNameLst>
                                      </p:cBhvr>
                                      <p:tavLst>
                                        <p:tav tm="0">
                                          <p:val>
                                            <p:strVal val="#ppt_y-#ppt_h*1.125000"/>
                                          </p:val>
                                        </p:tav>
                                        <p:tav tm="100000">
                                          <p:val>
                                            <p:strVal val="#ppt_y"/>
                                          </p:val>
                                        </p:tav>
                                      </p:tavLst>
                                    </p:anim>
                                    <p:animEffect transition="in" filter="wipe(down)">
                                      <p:cBhvr>
                                        <p:cTn id="341"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animBg="1"/>
      <p:bldP spid="21" grpId="1" animBg="1"/>
      <p:bldP spid="47" grpId="0" animBg="1"/>
      <p:bldP spid="47" grpId="1" animBg="1"/>
      <p:bldP spid="54" grpId="0" animBg="1"/>
      <p:bldP spid="54" grpId="1" animBg="1"/>
      <p:bldP spid="55" grpId="0" animBg="1"/>
      <p:bldP spid="55" grpId="1" animBg="1"/>
      <p:bldP spid="68" grpId="0" animBg="1"/>
      <p:bldP spid="68" grpId="1" animBg="1"/>
      <p:bldP spid="69" grpId="0" animBg="1"/>
      <p:bldP spid="69" grpId="1" animBg="1"/>
      <p:bldP spid="159" grpId="0" animBg="1"/>
      <p:bldP spid="159" grpId="1" animBg="1"/>
      <p:bldP spid="160" grpId="0" animBg="1"/>
      <p:bldP spid="160" grpId="1" animBg="1"/>
      <p:bldP spid="161" grpId="0" animBg="1"/>
      <p:bldP spid="161" grpId="1" animBg="1"/>
      <p:bldP spid="162" grpId="0" animBg="1"/>
      <p:bldP spid="162" grpId="1" animBg="1"/>
      <p:bldP spid="186" grpId="0" animBg="1"/>
      <p:bldP spid="186" grpId="1" animBg="1"/>
      <p:bldP spid="194" grpId="0" animBg="1"/>
      <p:bldP spid="199" grpId="0" animBg="1"/>
      <p:bldP spid="204" grpId="0" animBg="1"/>
      <p:bldP spid="209" grpId="0" animBg="1"/>
      <p:bldP spid="224" grpId="0" animBg="1"/>
      <p:bldP spid="224" grpId="1" animBg="1"/>
      <p:bldP spid="225" grpId="0"/>
      <p:bldP spid="226" grpId="0"/>
      <p:bldP spid="227" grpId="0"/>
      <p:bldP spid="228" grpId="0"/>
      <p:bldP spid="229" grpId="0"/>
      <p:bldP spid="230" grpId="0"/>
      <p:bldP spid="231" grpId="0"/>
      <p:bldP spid="232" grpId="0"/>
      <p:bldP spid="246" grpId="0" animBg="1"/>
      <p:bldP spid="252" grpId="0" animBg="1"/>
      <p:bldP spid="252" grpId="1" animBg="1"/>
      <p:bldP spid="252" grpId="2" animBg="1"/>
      <p:bldP spid="253" grpId="0" animBg="1"/>
      <p:bldP spid="253" grpId="1" animBg="1"/>
      <p:bldP spid="253" grpId="2"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20" name="组合 19"/>
          <p:cNvGrpSpPr/>
          <p:nvPr/>
        </p:nvGrpSpPr>
        <p:grpSpPr>
          <a:xfrm>
            <a:off x="4422208" y="1844556"/>
            <a:ext cx="1727780" cy="1727780"/>
            <a:chOff x="5820077" y="2154607"/>
            <a:chExt cx="2303707" cy="2303707"/>
          </a:xfrm>
        </p:grpSpPr>
        <p:grpSp>
          <p:nvGrpSpPr>
            <p:cNvPr id="21" name="组合 20"/>
            <p:cNvGrpSpPr/>
            <p:nvPr/>
          </p:nvGrpSpPr>
          <p:grpSpPr>
            <a:xfrm>
              <a:off x="5820077" y="2154607"/>
              <a:ext cx="2303707" cy="2303707"/>
              <a:chOff x="4926840" y="1732375"/>
              <a:chExt cx="1656097" cy="1656098"/>
            </a:xfrm>
          </p:grpSpPr>
          <p:sp>
            <p:nvSpPr>
              <p:cNvPr id="25" name="任意多边形 24"/>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6" name="椭圆 25"/>
              <p:cNvSpPr/>
              <p:nvPr/>
            </p:nvSpPr>
            <p:spPr>
              <a:xfrm>
                <a:off x="5189938" y="1995474"/>
                <a:ext cx="1129900" cy="1129900"/>
              </a:xfrm>
              <a:prstGeom prst="ellipse">
                <a:avLst/>
              </a:prstGeom>
              <a:solidFill>
                <a:srgbClr val="0070C0"/>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2" name="组合 21"/>
            <p:cNvGrpSpPr/>
            <p:nvPr/>
          </p:nvGrpSpPr>
          <p:grpSpPr>
            <a:xfrm>
              <a:off x="6471870" y="2897276"/>
              <a:ext cx="1000117" cy="792920"/>
              <a:chOff x="4123036" y="1134371"/>
              <a:chExt cx="1000117" cy="792920"/>
            </a:xfrm>
          </p:grpSpPr>
          <p:sp>
            <p:nvSpPr>
              <p:cNvPr id="23" name="文本框 37"/>
              <p:cNvSpPr txBox="1"/>
              <p:nvPr/>
            </p:nvSpPr>
            <p:spPr>
              <a:xfrm>
                <a:off x="4123036" y="1134371"/>
                <a:ext cx="1000117" cy="738664"/>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01</a:t>
                </a:r>
                <a:endParaRPr lang="zh-CN" altLang="en-US" sz="3000" dirty="0">
                  <a:solidFill>
                    <a:srgbClr val="0070C0"/>
                  </a:solidFill>
                  <a:latin typeface="Impact" panose="020B0806030902050204" pitchFamily="34" charset="0"/>
                </a:endParaRPr>
              </a:p>
            </p:txBody>
          </p:sp>
          <p:sp>
            <p:nvSpPr>
              <p:cNvPr id="24" name="文本框 38"/>
              <p:cNvSpPr txBox="1"/>
              <p:nvPr/>
            </p:nvSpPr>
            <p:spPr>
              <a:xfrm>
                <a:off x="4266701" y="1619515"/>
                <a:ext cx="740410" cy="307776"/>
              </a:xfrm>
              <a:prstGeom prst="rect">
                <a:avLst/>
              </a:prstGeom>
              <a:noFill/>
            </p:spPr>
            <p:txBody>
              <a:bodyPr wrap="square" rtlCol="0">
                <a:spAutoFit/>
              </a:bodyPr>
              <a:lstStyle/>
              <a:p>
                <a:pPr algn="ct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28" name="组合 27"/>
          <p:cNvGrpSpPr/>
          <p:nvPr/>
        </p:nvGrpSpPr>
        <p:grpSpPr>
          <a:xfrm>
            <a:off x="3077345" y="2116082"/>
            <a:ext cx="1258551" cy="1258551"/>
            <a:chOff x="4026926" y="2516642"/>
            <a:chExt cx="1678068" cy="1678068"/>
          </a:xfrm>
        </p:grpSpPr>
        <p:grpSp>
          <p:nvGrpSpPr>
            <p:cNvPr id="29" name="组合 28"/>
            <p:cNvGrpSpPr/>
            <p:nvPr/>
          </p:nvGrpSpPr>
          <p:grpSpPr>
            <a:xfrm>
              <a:off x="4026926" y="2516642"/>
              <a:ext cx="1678068" cy="1678068"/>
              <a:chOff x="4926840" y="1732375"/>
              <a:chExt cx="1656097" cy="1656098"/>
            </a:xfrm>
          </p:grpSpPr>
          <p:sp>
            <p:nvSpPr>
              <p:cNvPr id="33" name="任意多边形 32"/>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34" name="椭圆 33"/>
              <p:cNvSpPr/>
              <p:nvPr/>
            </p:nvSpPr>
            <p:spPr>
              <a:xfrm>
                <a:off x="5189938" y="1995474"/>
                <a:ext cx="1129900" cy="1129900"/>
              </a:xfrm>
              <a:prstGeom prst="ellipse">
                <a:avLst/>
              </a:prstGeom>
              <a:solidFill>
                <a:srgbClr val="0070C0"/>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5" name="椭圆 34"/>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0" name="组合 29"/>
            <p:cNvGrpSpPr/>
            <p:nvPr/>
          </p:nvGrpSpPr>
          <p:grpSpPr>
            <a:xfrm>
              <a:off x="4365900" y="2973087"/>
              <a:ext cx="1000117" cy="792920"/>
              <a:chOff x="4123036" y="1134371"/>
              <a:chExt cx="1000117" cy="792920"/>
            </a:xfrm>
          </p:grpSpPr>
          <p:sp>
            <p:nvSpPr>
              <p:cNvPr id="31" name="文本框 40"/>
              <p:cNvSpPr txBox="1"/>
              <p:nvPr/>
            </p:nvSpPr>
            <p:spPr>
              <a:xfrm>
                <a:off x="4123036" y="1134371"/>
                <a:ext cx="1000117" cy="738664"/>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03</a:t>
                </a:r>
                <a:endParaRPr lang="zh-CN" altLang="en-US" sz="3000" dirty="0">
                  <a:solidFill>
                    <a:srgbClr val="0070C0"/>
                  </a:solidFill>
                  <a:latin typeface="Impact" panose="020B0806030902050204" pitchFamily="34" charset="0"/>
                </a:endParaRPr>
              </a:p>
            </p:txBody>
          </p:sp>
          <p:sp>
            <p:nvSpPr>
              <p:cNvPr id="32" name="文本框 41"/>
              <p:cNvSpPr txBox="1"/>
              <p:nvPr/>
            </p:nvSpPr>
            <p:spPr>
              <a:xfrm>
                <a:off x="4266701" y="1619515"/>
                <a:ext cx="740410" cy="307776"/>
              </a:xfrm>
              <a:prstGeom prst="rect">
                <a:avLst/>
              </a:prstGeom>
              <a:noFill/>
            </p:spPr>
            <p:txBody>
              <a:bodyPr wrap="square" rtlCol="0">
                <a:spAutoFit/>
              </a:bodyPr>
              <a:lstStyle/>
              <a:p>
                <a:pPr algn="ct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36" name="组合 35"/>
          <p:cNvGrpSpPr/>
          <p:nvPr/>
        </p:nvGrpSpPr>
        <p:grpSpPr>
          <a:xfrm>
            <a:off x="3742609" y="1098155"/>
            <a:ext cx="1093181" cy="1093181"/>
            <a:chOff x="4913945" y="1159406"/>
            <a:chExt cx="1457575" cy="1457575"/>
          </a:xfrm>
        </p:grpSpPr>
        <p:grpSp>
          <p:nvGrpSpPr>
            <p:cNvPr id="37" name="组合 36"/>
            <p:cNvGrpSpPr/>
            <p:nvPr/>
          </p:nvGrpSpPr>
          <p:grpSpPr>
            <a:xfrm>
              <a:off x="4913945" y="1159406"/>
              <a:ext cx="1457575" cy="1457575"/>
              <a:chOff x="4926840" y="1732375"/>
              <a:chExt cx="1656097" cy="1656098"/>
            </a:xfrm>
          </p:grpSpPr>
          <p:sp>
            <p:nvSpPr>
              <p:cNvPr id="41" name="任意多边形 40"/>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2" name="椭圆 41"/>
              <p:cNvSpPr/>
              <p:nvPr/>
            </p:nvSpPr>
            <p:spPr>
              <a:xfrm>
                <a:off x="5189938" y="1995474"/>
                <a:ext cx="1129900" cy="1129900"/>
              </a:xfrm>
              <a:prstGeom prst="ellipse">
                <a:avLst/>
              </a:prstGeom>
              <a:solidFill>
                <a:srgbClr val="0070C0"/>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椭圆 42"/>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8" name="组合 37"/>
            <p:cNvGrpSpPr/>
            <p:nvPr/>
          </p:nvGrpSpPr>
          <p:grpSpPr>
            <a:xfrm>
              <a:off x="5133493" y="1514654"/>
              <a:ext cx="1000117" cy="761170"/>
              <a:chOff x="4123036" y="1134371"/>
              <a:chExt cx="1000117" cy="761170"/>
            </a:xfrm>
          </p:grpSpPr>
          <p:sp>
            <p:nvSpPr>
              <p:cNvPr id="39" name="文本框 43"/>
              <p:cNvSpPr txBox="1"/>
              <p:nvPr/>
            </p:nvSpPr>
            <p:spPr>
              <a:xfrm>
                <a:off x="4123036" y="1134371"/>
                <a:ext cx="1000117" cy="677108"/>
              </a:xfrm>
              <a:prstGeom prst="rect">
                <a:avLst/>
              </a:prstGeom>
              <a:noFill/>
            </p:spPr>
            <p:txBody>
              <a:bodyPr wrap="square" rtlCol="0">
                <a:spAutoFit/>
              </a:bodyPr>
              <a:lstStyle/>
              <a:p>
                <a:pPr algn="ctr"/>
                <a:r>
                  <a:rPr lang="en-US" altLang="zh-CN" sz="2700" dirty="0">
                    <a:solidFill>
                      <a:srgbClr val="0070C0"/>
                    </a:solidFill>
                    <a:latin typeface="Impact" panose="020B0806030902050204" pitchFamily="34" charset="0"/>
                  </a:rPr>
                  <a:t>02</a:t>
                </a:r>
                <a:endParaRPr lang="zh-CN" altLang="en-US" sz="2700" dirty="0">
                  <a:solidFill>
                    <a:srgbClr val="0070C0"/>
                  </a:solidFill>
                  <a:latin typeface="Impact" panose="020B0806030902050204" pitchFamily="34" charset="0"/>
                </a:endParaRPr>
              </a:p>
            </p:txBody>
          </p:sp>
          <p:sp>
            <p:nvSpPr>
              <p:cNvPr id="40" name="文本框 44"/>
              <p:cNvSpPr txBox="1"/>
              <p:nvPr/>
            </p:nvSpPr>
            <p:spPr>
              <a:xfrm>
                <a:off x="4266701" y="1587765"/>
                <a:ext cx="740410" cy="307776"/>
              </a:xfrm>
              <a:prstGeom prst="rect">
                <a:avLst/>
              </a:prstGeom>
              <a:noFill/>
            </p:spPr>
            <p:txBody>
              <a:bodyPr wrap="square" rtlCol="0">
                <a:spAutoFit/>
              </a:bodyPr>
              <a:lstStyle/>
              <a:p>
                <a:pPr algn="ct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44" name="组合 43"/>
          <p:cNvGrpSpPr/>
          <p:nvPr/>
        </p:nvGrpSpPr>
        <p:grpSpPr>
          <a:xfrm>
            <a:off x="3613103" y="3284420"/>
            <a:ext cx="1370698" cy="1370698"/>
            <a:chOff x="4741270" y="4074426"/>
            <a:chExt cx="1827597" cy="1827597"/>
          </a:xfrm>
        </p:grpSpPr>
        <p:grpSp>
          <p:nvGrpSpPr>
            <p:cNvPr id="45" name="组合 44"/>
            <p:cNvGrpSpPr/>
            <p:nvPr/>
          </p:nvGrpSpPr>
          <p:grpSpPr>
            <a:xfrm>
              <a:off x="4741270" y="4074426"/>
              <a:ext cx="1827597" cy="1827597"/>
              <a:chOff x="4926840" y="1732375"/>
              <a:chExt cx="1656097" cy="1656098"/>
            </a:xfrm>
          </p:grpSpPr>
          <p:sp>
            <p:nvSpPr>
              <p:cNvPr id="49" name="任意多边形 48"/>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0" name="椭圆 49"/>
              <p:cNvSpPr/>
              <p:nvPr/>
            </p:nvSpPr>
            <p:spPr>
              <a:xfrm>
                <a:off x="5189938" y="1995474"/>
                <a:ext cx="1129900" cy="1129900"/>
              </a:xfrm>
              <a:prstGeom prst="ellipse">
                <a:avLst/>
              </a:prstGeom>
              <a:solidFill>
                <a:srgbClr val="0070C0"/>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1" name="椭圆 50"/>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6" name="组合 45"/>
            <p:cNvGrpSpPr/>
            <p:nvPr/>
          </p:nvGrpSpPr>
          <p:grpSpPr>
            <a:xfrm>
              <a:off x="5155030" y="4608474"/>
              <a:ext cx="1000117" cy="792920"/>
              <a:chOff x="4123036" y="1134371"/>
              <a:chExt cx="1000117" cy="792920"/>
            </a:xfrm>
          </p:grpSpPr>
          <p:sp>
            <p:nvSpPr>
              <p:cNvPr id="47" name="文本框 49"/>
              <p:cNvSpPr txBox="1"/>
              <p:nvPr/>
            </p:nvSpPr>
            <p:spPr>
              <a:xfrm>
                <a:off x="4123036" y="1134371"/>
                <a:ext cx="1000117" cy="738664"/>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04</a:t>
                </a:r>
                <a:endParaRPr lang="zh-CN" altLang="en-US" sz="3000" dirty="0">
                  <a:solidFill>
                    <a:srgbClr val="0070C0"/>
                  </a:solidFill>
                  <a:latin typeface="Impact" panose="020B0806030902050204" pitchFamily="34" charset="0"/>
                </a:endParaRPr>
              </a:p>
            </p:txBody>
          </p:sp>
          <p:sp>
            <p:nvSpPr>
              <p:cNvPr id="48" name="文本框 50"/>
              <p:cNvSpPr txBox="1"/>
              <p:nvPr/>
            </p:nvSpPr>
            <p:spPr>
              <a:xfrm>
                <a:off x="4266701" y="1619515"/>
                <a:ext cx="740410" cy="307776"/>
              </a:xfrm>
              <a:prstGeom prst="rect">
                <a:avLst/>
              </a:prstGeom>
              <a:noFill/>
            </p:spPr>
            <p:txBody>
              <a:bodyPr wrap="square" rtlCol="0">
                <a:spAutoFit/>
              </a:bodyPr>
              <a:lstStyle/>
              <a:p>
                <a:pPr algn="ct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52" name="组合 51"/>
          <p:cNvGrpSpPr/>
          <p:nvPr/>
        </p:nvGrpSpPr>
        <p:grpSpPr>
          <a:xfrm>
            <a:off x="4686235" y="891880"/>
            <a:ext cx="2013686" cy="824656"/>
            <a:chOff x="6172112" y="884374"/>
            <a:chExt cx="2684915" cy="1099540"/>
          </a:xfrm>
        </p:grpSpPr>
        <p:grpSp>
          <p:nvGrpSpPr>
            <p:cNvPr id="53" name="组合 52"/>
            <p:cNvGrpSpPr/>
            <p:nvPr/>
          </p:nvGrpSpPr>
          <p:grpSpPr>
            <a:xfrm>
              <a:off x="6172112" y="884374"/>
              <a:ext cx="2684915" cy="1099540"/>
              <a:chOff x="5947699" y="908862"/>
              <a:chExt cx="2684915" cy="1099540"/>
            </a:xfrm>
          </p:grpSpPr>
          <p:grpSp>
            <p:nvGrpSpPr>
              <p:cNvPr id="58" name="组合 57"/>
              <p:cNvGrpSpPr/>
              <p:nvPr/>
            </p:nvGrpSpPr>
            <p:grpSpPr>
              <a:xfrm flipV="1">
                <a:off x="5947699" y="1317986"/>
                <a:ext cx="2684915" cy="333365"/>
                <a:chOff x="5272248" y="4626108"/>
                <a:chExt cx="2684915" cy="333365"/>
              </a:xfrm>
            </p:grpSpPr>
            <p:sp>
              <p:nvSpPr>
                <p:cNvPr id="61" name="椭圆 6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62" name="任意多边形 6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59" name="文本框 90"/>
              <p:cNvSpPr txBox="1"/>
              <p:nvPr/>
            </p:nvSpPr>
            <p:spPr>
              <a:xfrm>
                <a:off x="6852147" y="908862"/>
                <a:ext cx="1780467" cy="430886"/>
              </a:xfrm>
              <a:prstGeom prst="rect">
                <a:avLst/>
              </a:prstGeom>
              <a:noFill/>
            </p:spPr>
            <p:txBody>
              <a:bodyPr wrap="square" rtlCol="0">
                <a:spAutoFit/>
              </a:bodyPr>
              <a:lstStyle/>
              <a:p>
                <a:r>
                  <a:rPr lang="zh-CN" altLang="en-US" sz="1500"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60" name="文本框 91"/>
              <p:cNvSpPr txBox="1"/>
              <p:nvPr/>
            </p:nvSpPr>
            <p:spPr>
              <a:xfrm>
                <a:off x="6290683" y="1331295"/>
                <a:ext cx="2341931" cy="677107"/>
              </a:xfrm>
              <a:prstGeom prst="rect">
                <a:avLst/>
              </a:prstGeom>
              <a:noFill/>
            </p:spPr>
            <p:txBody>
              <a:bodyPr wrap="square" rtlCol="0">
                <a:spAutoFit/>
              </a:bodyPr>
              <a:lstStyle/>
              <a:p>
                <a:pPr>
                  <a:spcBef>
                    <a:spcPts val="750"/>
                  </a:spcBef>
                </a:pPr>
                <a:r>
                  <a:rPr lang="zh-CN" altLang="en-US" sz="9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此处添加详细文本描述，建议与标题相关并符合整体语言风格，语言描述尽量简洁生动。</a:t>
                </a:r>
              </a:p>
            </p:txBody>
          </p:sp>
        </p:grpSp>
        <p:grpSp>
          <p:nvGrpSpPr>
            <p:cNvPr id="54" name="Group 46"/>
            <p:cNvGrpSpPr>
              <a:grpSpLocks noChangeAspect="1"/>
            </p:cNvGrpSpPr>
            <p:nvPr/>
          </p:nvGrpSpPr>
          <p:grpSpPr bwMode="auto">
            <a:xfrm>
              <a:off x="6599037" y="916055"/>
              <a:ext cx="513393" cy="317847"/>
              <a:chOff x="3098" y="1701"/>
              <a:chExt cx="1486" cy="920"/>
            </a:xfrm>
            <a:solidFill>
              <a:schemeClr val="tx1">
                <a:lumMod val="50000"/>
                <a:lumOff val="50000"/>
                <a:alpha val="40000"/>
              </a:schemeClr>
            </a:solidFill>
          </p:grpSpPr>
          <p:sp>
            <p:nvSpPr>
              <p:cNvPr id="55"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6"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7"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63" name="组合 62"/>
          <p:cNvGrpSpPr/>
          <p:nvPr/>
        </p:nvGrpSpPr>
        <p:grpSpPr>
          <a:xfrm>
            <a:off x="1228720" y="1924607"/>
            <a:ext cx="2013686" cy="847670"/>
            <a:chOff x="1562093" y="2261341"/>
            <a:chExt cx="2684915" cy="1130226"/>
          </a:xfrm>
        </p:grpSpPr>
        <p:grpSp>
          <p:nvGrpSpPr>
            <p:cNvPr id="64" name="组合 63"/>
            <p:cNvGrpSpPr/>
            <p:nvPr/>
          </p:nvGrpSpPr>
          <p:grpSpPr>
            <a:xfrm flipH="1">
              <a:off x="1562093" y="2292027"/>
              <a:ext cx="2684915" cy="1099540"/>
              <a:chOff x="5947699" y="908862"/>
              <a:chExt cx="2684915" cy="1099540"/>
            </a:xfrm>
          </p:grpSpPr>
          <p:grpSp>
            <p:nvGrpSpPr>
              <p:cNvPr id="70" name="组合 69"/>
              <p:cNvGrpSpPr/>
              <p:nvPr/>
            </p:nvGrpSpPr>
            <p:grpSpPr>
              <a:xfrm flipV="1">
                <a:off x="5947699" y="1317986"/>
                <a:ext cx="2684915" cy="333365"/>
                <a:chOff x="5272248" y="4626108"/>
                <a:chExt cx="2684915" cy="333365"/>
              </a:xfrm>
            </p:grpSpPr>
            <p:sp>
              <p:nvSpPr>
                <p:cNvPr id="73" name="椭圆 72"/>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74" name="任意多边形 7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71" name="文本框 106"/>
              <p:cNvSpPr txBox="1"/>
              <p:nvPr/>
            </p:nvSpPr>
            <p:spPr>
              <a:xfrm>
                <a:off x="6852147" y="908862"/>
                <a:ext cx="1780467" cy="430886"/>
              </a:xfrm>
              <a:prstGeom prst="rect">
                <a:avLst/>
              </a:prstGeom>
              <a:noFill/>
            </p:spPr>
            <p:txBody>
              <a:bodyPr wrap="square" rtlCol="0">
                <a:spAutoFit/>
              </a:bodyPr>
              <a:lstStyle/>
              <a:p>
                <a:r>
                  <a:rPr lang="zh-CN" altLang="en-US" sz="1500"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72" name="文本框 107"/>
              <p:cNvSpPr txBox="1"/>
              <p:nvPr/>
            </p:nvSpPr>
            <p:spPr>
              <a:xfrm>
                <a:off x="6290683" y="1331295"/>
                <a:ext cx="2341931" cy="677107"/>
              </a:xfrm>
              <a:prstGeom prst="rect">
                <a:avLst/>
              </a:prstGeom>
              <a:noFill/>
            </p:spPr>
            <p:txBody>
              <a:bodyPr wrap="square" rtlCol="0">
                <a:spAutoFit/>
              </a:bodyPr>
              <a:lstStyle/>
              <a:p>
                <a:pPr>
                  <a:spcBef>
                    <a:spcPts val="750"/>
                  </a:spcBef>
                </a:pPr>
                <a:r>
                  <a:rPr lang="zh-CN" altLang="en-US" sz="9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此处添加详细文本描述，建议与标题相关并符合整体语言风格，语言描述尽量简洁生动。</a:t>
                </a:r>
              </a:p>
            </p:txBody>
          </p:sp>
        </p:grpSp>
        <p:grpSp>
          <p:nvGrpSpPr>
            <p:cNvPr id="65" name="Group 36"/>
            <p:cNvGrpSpPr>
              <a:grpSpLocks noChangeAspect="1"/>
            </p:cNvGrpSpPr>
            <p:nvPr/>
          </p:nvGrpSpPr>
          <p:grpSpPr bwMode="auto">
            <a:xfrm>
              <a:off x="3356548" y="2261341"/>
              <a:ext cx="435595" cy="376235"/>
              <a:chOff x="3321" y="1710"/>
              <a:chExt cx="1042" cy="900"/>
            </a:xfrm>
            <a:solidFill>
              <a:schemeClr val="tx1">
                <a:lumMod val="50000"/>
                <a:lumOff val="50000"/>
                <a:alpha val="40000"/>
              </a:schemeClr>
            </a:solidFill>
          </p:grpSpPr>
          <p:sp>
            <p:nvSpPr>
              <p:cNvPr id="66"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7"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8"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9" name="Freeform 42"/>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75" name="组合 74"/>
          <p:cNvGrpSpPr/>
          <p:nvPr/>
        </p:nvGrpSpPr>
        <p:grpSpPr>
          <a:xfrm>
            <a:off x="5961421" y="1756757"/>
            <a:ext cx="2013686" cy="853259"/>
            <a:chOff x="7872361" y="2037541"/>
            <a:chExt cx="2684915" cy="1137678"/>
          </a:xfrm>
        </p:grpSpPr>
        <p:grpSp>
          <p:nvGrpSpPr>
            <p:cNvPr id="76" name="组合 75"/>
            <p:cNvGrpSpPr/>
            <p:nvPr/>
          </p:nvGrpSpPr>
          <p:grpSpPr>
            <a:xfrm>
              <a:off x="7872361" y="2075679"/>
              <a:ext cx="2684915" cy="1099540"/>
              <a:chOff x="5947699" y="908862"/>
              <a:chExt cx="2684915" cy="1099540"/>
            </a:xfrm>
          </p:grpSpPr>
          <p:grpSp>
            <p:nvGrpSpPr>
              <p:cNvPr id="78" name="组合 77"/>
              <p:cNvGrpSpPr/>
              <p:nvPr/>
            </p:nvGrpSpPr>
            <p:grpSpPr>
              <a:xfrm flipV="1">
                <a:off x="5947699" y="1317986"/>
                <a:ext cx="2684915" cy="333365"/>
                <a:chOff x="5272248" y="4626108"/>
                <a:chExt cx="2684915" cy="333365"/>
              </a:xfrm>
            </p:grpSpPr>
            <p:sp>
              <p:nvSpPr>
                <p:cNvPr id="81" name="椭圆 8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82" name="任意多边形 8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79" name="文本框 100"/>
              <p:cNvSpPr txBox="1"/>
              <p:nvPr/>
            </p:nvSpPr>
            <p:spPr>
              <a:xfrm>
                <a:off x="6852147" y="908862"/>
                <a:ext cx="1780467" cy="430886"/>
              </a:xfrm>
              <a:prstGeom prst="rect">
                <a:avLst/>
              </a:prstGeom>
              <a:noFill/>
            </p:spPr>
            <p:txBody>
              <a:bodyPr wrap="square" rtlCol="0">
                <a:spAutoFit/>
              </a:bodyPr>
              <a:lstStyle/>
              <a:p>
                <a:r>
                  <a:rPr lang="zh-CN" altLang="en-US" sz="1500"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80" name="文本框 101"/>
              <p:cNvSpPr txBox="1"/>
              <p:nvPr/>
            </p:nvSpPr>
            <p:spPr>
              <a:xfrm>
                <a:off x="6290683" y="1331295"/>
                <a:ext cx="2341931" cy="677107"/>
              </a:xfrm>
              <a:prstGeom prst="rect">
                <a:avLst/>
              </a:prstGeom>
              <a:noFill/>
            </p:spPr>
            <p:txBody>
              <a:bodyPr wrap="square" rtlCol="0">
                <a:spAutoFit/>
              </a:bodyPr>
              <a:lstStyle/>
              <a:p>
                <a:pPr>
                  <a:spcBef>
                    <a:spcPts val="750"/>
                  </a:spcBef>
                </a:pPr>
                <a:r>
                  <a:rPr lang="zh-CN" altLang="en-US" sz="9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此处添加详细文本描述，建议与标题相关并符合整体语言风格，语言描述尽量简洁生动。</a:t>
                </a:r>
              </a:p>
            </p:txBody>
          </p:sp>
        </p:grpSp>
        <p:sp>
          <p:nvSpPr>
            <p:cNvPr id="77" name="Freeform 57"/>
            <p:cNvSpPr>
              <a:spLocks noEditPoints="1"/>
            </p:cNvSpPr>
            <p:nvPr/>
          </p:nvSpPr>
          <p:spPr bwMode="auto">
            <a:xfrm>
              <a:off x="8341660" y="2037541"/>
              <a:ext cx="394477" cy="395236"/>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91440" tIns="45720" rIns="91440" bIns="45720" numCol="1" anchor="t" anchorCtr="0" compatLnSpc="1"/>
            <a:lstStyle/>
            <a:p>
              <a:endParaRPr lang="zh-CN" altLang="en-US" dirty="0">
                <a:solidFill>
                  <a:prstClr val="black"/>
                </a:solidFill>
              </a:endParaRPr>
            </a:p>
          </p:txBody>
        </p:sp>
      </p:grpSp>
      <p:grpSp>
        <p:nvGrpSpPr>
          <p:cNvPr id="83" name="组合 82"/>
          <p:cNvGrpSpPr/>
          <p:nvPr/>
        </p:nvGrpSpPr>
        <p:grpSpPr>
          <a:xfrm>
            <a:off x="1685790" y="3422315"/>
            <a:ext cx="2013686" cy="851719"/>
            <a:chOff x="2171519" y="4258285"/>
            <a:chExt cx="2684915" cy="1135624"/>
          </a:xfrm>
        </p:grpSpPr>
        <p:sp>
          <p:nvSpPr>
            <p:cNvPr id="84" name="Freeform 53"/>
            <p:cNvSpPr>
              <a:spLocks noEditPoints="1"/>
            </p:cNvSpPr>
            <p:nvPr/>
          </p:nvSpPr>
          <p:spPr bwMode="auto">
            <a:xfrm>
              <a:off x="3900966" y="4258285"/>
              <a:ext cx="405877" cy="405877"/>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85" name="组合 84"/>
            <p:cNvGrpSpPr/>
            <p:nvPr/>
          </p:nvGrpSpPr>
          <p:grpSpPr>
            <a:xfrm flipH="1">
              <a:off x="2171519" y="4294369"/>
              <a:ext cx="2684915" cy="1099540"/>
              <a:chOff x="5947699" y="908862"/>
              <a:chExt cx="2684915" cy="1099540"/>
            </a:xfrm>
          </p:grpSpPr>
          <p:grpSp>
            <p:nvGrpSpPr>
              <p:cNvPr id="86" name="组合 85"/>
              <p:cNvGrpSpPr/>
              <p:nvPr/>
            </p:nvGrpSpPr>
            <p:grpSpPr>
              <a:xfrm flipV="1">
                <a:off x="5947699" y="1317986"/>
                <a:ext cx="2684915" cy="333365"/>
                <a:chOff x="5272248" y="4626108"/>
                <a:chExt cx="2684915" cy="333365"/>
              </a:xfrm>
            </p:grpSpPr>
            <p:sp>
              <p:nvSpPr>
                <p:cNvPr id="89" name="椭圆 8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90" name="任意多边形 89"/>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87" name="文本框 119"/>
              <p:cNvSpPr txBox="1"/>
              <p:nvPr/>
            </p:nvSpPr>
            <p:spPr>
              <a:xfrm>
                <a:off x="6852147" y="908862"/>
                <a:ext cx="1780467" cy="430886"/>
              </a:xfrm>
              <a:prstGeom prst="rect">
                <a:avLst/>
              </a:prstGeom>
              <a:noFill/>
            </p:spPr>
            <p:txBody>
              <a:bodyPr wrap="square" rtlCol="0">
                <a:spAutoFit/>
              </a:bodyPr>
              <a:lstStyle/>
              <a:p>
                <a:r>
                  <a:rPr lang="zh-CN" altLang="en-US" sz="1500"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88" name="文本框 120"/>
              <p:cNvSpPr txBox="1"/>
              <p:nvPr/>
            </p:nvSpPr>
            <p:spPr>
              <a:xfrm>
                <a:off x="6290683" y="1331295"/>
                <a:ext cx="2341931" cy="677107"/>
              </a:xfrm>
              <a:prstGeom prst="rect">
                <a:avLst/>
              </a:prstGeom>
              <a:noFill/>
            </p:spPr>
            <p:txBody>
              <a:bodyPr wrap="square" rtlCol="0">
                <a:spAutoFit/>
              </a:bodyPr>
              <a:lstStyle/>
              <a:p>
                <a:pPr>
                  <a:spcBef>
                    <a:spcPts val="750"/>
                  </a:spcBef>
                </a:pPr>
                <a:r>
                  <a:rPr lang="zh-CN" altLang="en-US" sz="900" dirty="0">
                    <a:solidFill>
                      <a:schemeClr val="bg1">
                        <a:lumMod val="50000"/>
                      </a:schemeClr>
                    </a:solidFill>
                    <a:latin typeface="微软雅黑" panose="020B0503020204020204" charset="-122"/>
                    <a:ea typeface="微软雅黑" panose="020B0503020204020204" charset="-122"/>
                  </a:rPr>
                  <a:t>此处添加详细文本描述，建议与标题相关并符合整体语言风格，语言描述尽量简洁生动。</a:t>
                </a:r>
              </a:p>
            </p:txBody>
          </p:sp>
        </p:grpSp>
      </p:grpSp>
    </p:spTree>
    <p:extLst>
      <p:ext uri="{BB962C8B-B14F-4D97-AF65-F5344CB8AC3E}">
        <p14:creationId xmlns:p14="http://schemas.microsoft.com/office/powerpoint/2010/main" val="20977736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42" presetClass="path" presetSubtype="0" fill="hold" nodeType="withEffect" p14:presetBounceEnd="50000">
                                      <p:stCondLst>
                                        <p:cond delay="0"/>
                                      </p:stCondLst>
                                      <p:childTnLst>
                                        <p:animMotion origin="layout" path="M -4.79167E-6 -4.44444E-6 L 0.54389 0.00301 " pathEditMode="relative" rAng="0" ptsTypes="AA" p14:bounceEnd="50000">
                                          <p:cBhvr>
                                            <p:cTn id="24" dur="1000" spd="-100000" fill="hold"/>
                                            <p:tgtEl>
                                              <p:spTgt spid="20"/>
                                            </p:tgtEl>
                                            <p:attrNameLst>
                                              <p:attrName>ppt_x</p:attrName>
                                              <p:attrName>ppt_y</p:attrName>
                                            </p:attrNameLst>
                                          </p:cBhvr>
                                          <p:rCtr x="27187" y="139"/>
                                        </p:animMotion>
                                      </p:childTnLst>
                                    </p:cTn>
                                  </p:par>
                                  <p:par>
                                    <p:cTn id="25" presetID="1" presetClass="entr" presetSubtype="0" fill="hold" nodeType="withEffect">
                                      <p:stCondLst>
                                        <p:cond delay="500"/>
                                      </p:stCondLst>
                                      <p:childTnLst>
                                        <p:set>
                                          <p:cBhvr>
                                            <p:cTn id="26" dur="1" fill="hold">
                                              <p:stCondLst>
                                                <p:cond delay="0"/>
                                              </p:stCondLst>
                                            </p:cTn>
                                            <p:tgtEl>
                                              <p:spTgt spid="75"/>
                                            </p:tgtEl>
                                            <p:attrNameLst>
                                              <p:attrName>style.visibility</p:attrName>
                                            </p:attrNameLst>
                                          </p:cBhvr>
                                          <p:to>
                                            <p:strVal val="visible"/>
                                          </p:to>
                                        </p:set>
                                      </p:childTnLst>
                                    </p:cTn>
                                  </p:par>
                                  <p:par>
                                    <p:cTn id="27" presetID="35" presetClass="emph" presetSubtype="0" repeatCount="2000" fill="hold" nodeType="withEffect">
                                      <p:stCondLst>
                                        <p:cond delay="500"/>
                                      </p:stCondLst>
                                      <p:childTnLst>
                                        <p:anim calcmode="discrete" valueType="str">
                                          <p:cBhvr>
                                            <p:cTn id="28" dur="250" fill="hold"/>
                                            <p:tgtEl>
                                              <p:spTgt spid="75"/>
                                            </p:tgtEl>
                                            <p:attrNameLst>
                                              <p:attrName>style.visibility</p:attrName>
                                            </p:attrNameLst>
                                          </p:cBhvr>
                                          <p:tavLst>
                                            <p:tav tm="0">
                                              <p:val>
                                                <p:strVal val="hidden"/>
                                              </p:val>
                                            </p:tav>
                                            <p:tav tm="50000">
                                              <p:val>
                                                <p:strVal val="visible"/>
                                              </p:val>
                                            </p:tav>
                                          </p:tavLst>
                                        </p:anim>
                                      </p:childTnLst>
                                    </p:cTn>
                                  </p:par>
                                  <p:par>
                                    <p:cTn id="29" presetID="1" presetClass="entr" presetSubtype="0"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childTnLst>
                                    </p:cTn>
                                  </p:par>
                                  <p:par>
                                    <p:cTn id="31" presetID="42" presetClass="path" presetSubtype="0" fill="hold" nodeType="withEffect" p14:presetBounceEnd="50000">
                                      <p:stCondLst>
                                        <p:cond delay="500"/>
                                      </p:stCondLst>
                                      <p:childTnLst>
                                        <p:animMotion origin="layout" path="M -1.875E-6 -7.40741E-7 L -1.875E-6 -0.60324 " pathEditMode="relative" rAng="0" ptsTypes="AA" p14:bounceEnd="50000">
                                          <p:cBhvr>
                                            <p:cTn id="32" dur="1000" spd="-100000" fill="hold"/>
                                            <p:tgtEl>
                                              <p:spTgt spid="36"/>
                                            </p:tgtEl>
                                            <p:attrNameLst>
                                              <p:attrName>ppt_x</p:attrName>
                                              <p:attrName>ppt_y</p:attrName>
                                            </p:attrNameLst>
                                          </p:cBhvr>
                                          <p:rCtr x="0" y="-30162"/>
                                        </p:animMotion>
                                      </p:childTnLst>
                                    </p:cTn>
                                  </p:par>
                                  <p:par>
                                    <p:cTn id="33" presetID="1" presetClass="entr" presetSubtype="0" fill="hold" nodeType="withEffect">
                                      <p:stCondLst>
                                        <p:cond delay="1000"/>
                                      </p:stCondLst>
                                      <p:childTnLst>
                                        <p:set>
                                          <p:cBhvr>
                                            <p:cTn id="34" dur="1" fill="hold">
                                              <p:stCondLst>
                                                <p:cond delay="0"/>
                                              </p:stCondLst>
                                            </p:cTn>
                                            <p:tgtEl>
                                              <p:spTgt spid="52"/>
                                            </p:tgtEl>
                                            <p:attrNameLst>
                                              <p:attrName>style.visibility</p:attrName>
                                            </p:attrNameLst>
                                          </p:cBhvr>
                                          <p:to>
                                            <p:strVal val="visible"/>
                                          </p:to>
                                        </p:set>
                                      </p:childTnLst>
                                    </p:cTn>
                                  </p:par>
                                  <p:par>
                                    <p:cTn id="35" presetID="35" presetClass="emph" presetSubtype="0" repeatCount="2000" fill="hold" nodeType="withEffect">
                                      <p:stCondLst>
                                        <p:cond delay="1000"/>
                                      </p:stCondLst>
                                      <p:childTnLst>
                                        <p:anim calcmode="discrete" valueType="str">
                                          <p:cBhvr>
                                            <p:cTn id="36" dur="250" fill="hold"/>
                                            <p:tgtEl>
                                              <p:spTgt spid="52"/>
                                            </p:tgtEl>
                                            <p:attrNameLst>
                                              <p:attrName>style.visibility</p:attrName>
                                            </p:attrNameLst>
                                          </p:cBhvr>
                                          <p:tavLst>
                                            <p:tav tm="0">
                                              <p:val>
                                                <p:strVal val="hidden"/>
                                              </p:val>
                                            </p:tav>
                                            <p:tav tm="50000">
                                              <p:val>
                                                <p:strVal val="visible"/>
                                              </p:val>
                                            </p:tav>
                                          </p:tavLst>
                                        </p:anim>
                                      </p:childTnLst>
                                    </p:cTn>
                                  </p:par>
                                  <p:par>
                                    <p:cTn id="37" presetID="1" presetClass="entr" presetSubtype="0" fill="hold" nodeType="withEffect">
                                      <p:stCondLst>
                                        <p:cond delay="1000"/>
                                      </p:stCondLst>
                                      <p:childTnLst>
                                        <p:set>
                                          <p:cBhvr>
                                            <p:cTn id="38" dur="1" fill="hold">
                                              <p:stCondLst>
                                                <p:cond delay="0"/>
                                              </p:stCondLst>
                                            </p:cTn>
                                            <p:tgtEl>
                                              <p:spTgt spid="28"/>
                                            </p:tgtEl>
                                            <p:attrNameLst>
                                              <p:attrName>style.visibility</p:attrName>
                                            </p:attrNameLst>
                                          </p:cBhvr>
                                          <p:to>
                                            <p:strVal val="visible"/>
                                          </p:to>
                                        </p:set>
                                      </p:childTnLst>
                                    </p:cTn>
                                  </p:par>
                                  <p:par>
                                    <p:cTn id="39" presetID="42" presetClass="path" presetSubtype="0" fill="hold" nodeType="withEffect" p14:presetBounceEnd="50000">
                                      <p:stCondLst>
                                        <p:cond delay="1000"/>
                                      </p:stCondLst>
                                      <p:childTnLst>
                                        <p:animMotion origin="layout" path="M 1.45833E-6 -3.7037E-7 L -0.51159 -0.00995 " pathEditMode="relative" rAng="0" ptsTypes="AA" p14:bounceEnd="50000">
                                          <p:cBhvr>
                                            <p:cTn id="40" dur="1000" spd="-100000" fill="hold"/>
                                            <p:tgtEl>
                                              <p:spTgt spid="28"/>
                                            </p:tgtEl>
                                            <p:attrNameLst>
                                              <p:attrName>ppt_x</p:attrName>
                                              <p:attrName>ppt_y</p:attrName>
                                            </p:attrNameLst>
                                          </p:cBhvr>
                                          <p:rCtr x="-25586" y="-509"/>
                                        </p:animMotion>
                                      </p:childTnLst>
                                    </p:cTn>
                                  </p:par>
                                  <p:par>
                                    <p:cTn id="41" presetID="1" presetClass="entr" presetSubtype="0" fill="hold" nodeType="withEffect">
                                      <p:stCondLst>
                                        <p:cond delay="1500"/>
                                      </p:stCondLst>
                                      <p:childTnLst>
                                        <p:set>
                                          <p:cBhvr>
                                            <p:cTn id="42" dur="1" fill="hold">
                                              <p:stCondLst>
                                                <p:cond delay="0"/>
                                              </p:stCondLst>
                                            </p:cTn>
                                            <p:tgtEl>
                                              <p:spTgt spid="63"/>
                                            </p:tgtEl>
                                            <p:attrNameLst>
                                              <p:attrName>style.visibility</p:attrName>
                                            </p:attrNameLst>
                                          </p:cBhvr>
                                          <p:to>
                                            <p:strVal val="visible"/>
                                          </p:to>
                                        </p:set>
                                      </p:childTnLst>
                                    </p:cTn>
                                  </p:par>
                                  <p:par>
                                    <p:cTn id="43" presetID="35" presetClass="emph" presetSubtype="0" repeatCount="2000" fill="hold" nodeType="withEffect">
                                      <p:stCondLst>
                                        <p:cond delay="1500"/>
                                      </p:stCondLst>
                                      <p:childTnLst>
                                        <p:anim calcmode="discrete" valueType="str">
                                          <p:cBhvr>
                                            <p:cTn id="44" dur="250" fill="hold"/>
                                            <p:tgtEl>
                                              <p:spTgt spid="63"/>
                                            </p:tgtEl>
                                            <p:attrNameLst>
                                              <p:attrName>style.visibility</p:attrName>
                                            </p:attrNameLst>
                                          </p:cBhvr>
                                          <p:tavLst>
                                            <p:tav tm="0">
                                              <p:val>
                                                <p:strVal val="hidden"/>
                                              </p:val>
                                            </p:tav>
                                            <p:tav tm="50000">
                                              <p:val>
                                                <p:strVal val="visible"/>
                                              </p:val>
                                            </p:tav>
                                          </p:tavLst>
                                        </p:anim>
                                      </p:childTnLst>
                                    </p:cTn>
                                  </p:par>
                                  <p:par>
                                    <p:cTn id="45" presetID="1" presetClass="entr" presetSubtype="0" fill="hold" nodeType="withEffect">
                                      <p:stCondLst>
                                        <p:cond delay="1500"/>
                                      </p:stCondLst>
                                      <p:childTnLst>
                                        <p:set>
                                          <p:cBhvr>
                                            <p:cTn id="46" dur="1" fill="hold">
                                              <p:stCondLst>
                                                <p:cond delay="0"/>
                                              </p:stCondLst>
                                            </p:cTn>
                                            <p:tgtEl>
                                              <p:spTgt spid="44"/>
                                            </p:tgtEl>
                                            <p:attrNameLst>
                                              <p:attrName>style.visibility</p:attrName>
                                            </p:attrNameLst>
                                          </p:cBhvr>
                                          <p:to>
                                            <p:strVal val="visible"/>
                                          </p:to>
                                        </p:set>
                                      </p:childTnLst>
                                    </p:cTn>
                                  </p:par>
                                  <p:par>
                                    <p:cTn id="47" presetID="42" presetClass="path" presetSubtype="0" fill="hold" nodeType="withEffect" p14:presetBounceEnd="50000">
                                      <p:stCondLst>
                                        <p:cond delay="1500"/>
                                      </p:stCondLst>
                                      <p:childTnLst>
                                        <p:animMotion origin="layout" path="M -2.08333E-6 -4.81481E-6 L -0.00078 0.44213 " pathEditMode="relative" rAng="0" ptsTypes="AA" p14:bounceEnd="50000">
                                          <p:cBhvr>
                                            <p:cTn id="48" dur="1000" spd="-100000" fill="hold"/>
                                            <p:tgtEl>
                                              <p:spTgt spid="44"/>
                                            </p:tgtEl>
                                            <p:attrNameLst>
                                              <p:attrName>ppt_x</p:attrName>
                                              <p:attrName>ppt_y</p:attrName>
                                            </p:attrNameLst>
                                          </p:cBhvr>
                                          <p:rCtr x="-39" y="22106"/>
                                        </p:animMotion>
                                      </p:childTnLst>
                                    </p:cTn>
                                  </p:par>
                                  <p:par>
                                    <p:cTn id="49" presetID="1" presetClass="entr" presetSubtype="0" fill="hold" nodeType="withEffect">
                                      <p:stCondLst>
                                        <p:cond delay="2000"/>
                                      </p:stCondLst>
                                      <p:childTnLst>
                                        <p:set>
                                          <p:cBhvr>
                                            <p:cTn id="50" dur="1" fill="hold">
                                              <p:stCondLst>
                                                <p:cond delay="0"/>
                                              </p:stCondLst>
                                            </p:cTn>
                                            <p:tgtEl>
                                              <p:spTgt spid="83"/>
                                            </p:tgtEl>
                                            <p:attrNameLst>
                                              <p:attrName>style.visibility</p:attrName>
                                            </p:attrNameLst>
                                          </p:cBhvr>
                                          <p:to>
                                            <p:strVal val="visible"/>
                                          </p:to>
                                        </p:set>
                                      </p:childTnLst>
                                    </p:cTn>
                                  </p:par>
                                  <p:par>
                                    <p:cTn id="51" presetID="35" presetClass="emph" presetSubtype="0" repeatCount="2000" fill="hold" nodeType="withEffect">
                                      <p:stCondLst>
                                        <p:cond delay="2000"/>
                                      </p:stCondLst>
                                      <p:childTnLst>
                                        <p:anim calcmode="discrete" valueType="str">
                                          <p:cBhvr>
                                            <p:cTn id="52" dur="250" fill="hold"/>
                                            <p:tgtEl>
                                              <p:spTgt spid="8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42" presetClass="path" presetSubtype="0" fill="hold" nodeType="withEffect">
                                      <p:stCondLst>
                                        <p:cond delay="0"/>
                                      </p:stCondLst>
                                      <p:childTnLst>
                                        <p:animMotion origin="layout" path="M -4.79167E-6 -4.44444E-6 L 0.54389 0.00301 " pathEditMode="relative" rAng="0" ptsTypes="AA">
                                          <p:cBhvr>
                                            <p:cTn id="24" dur="1000" spd="-100000" fill="hold"/>
                                            <p:tgtEl>
                                              <p:spTgt spid="20"/>
                                            </p:tgtEl>
                                            <p:attrNameLst>
                                              <p:attrName>ppt_x</p:attrName>
                                              <p:attrName>ppt_y</p:attrName>
                                            </p:attrNameLst>
                                          </p:cBhvr>
                                          <p:rCtr x="27187" y="139"/>
                                        </p:animMotion>
                                      </p:childTnLst>
                                    </p:cTn>
                                  </p:par>
                                  <p:par>
                                    <p:cTn id="25" presetID="1" presetClass="entr" presetSubtype="0" fill="hold" nodeType="withEffect">
                                      <p:stCondLst>
                                        <p:cond delay="500"/>
                                      </p:stCondLst>
                                      <p:childTnLst>
                                        <p:set>
                                          <p:cBhvr>
                                            <p:cTn id="26" dur="1" fill="hold">
                                              <p:stCondLst>
                                                <p:cond delay="0"/>
                                              </p:stCondLst>
                                            </p:cTn>
                                            <p:tgtEl>
                                              <p:spTgt spid="75"/>
                                            </p:tgtEl>
                                            <p:attrNameLst>
                                              <p:attrName>style.visibility</p:attrName>
                                            </p:attrNameLst>
                                          </p:cBhvr>
                                          <p:to>
                                            <p:strVal val="visible"/>
                                          </p:to>
                                        </p:set>
                                      </p:childTnLst>
                                    </p:cTn>
                                  </p:par>
                                  <p:par>
                                    <p:cTn id="27" presetID="35" presetClass="emph" presetSubtype="0" repeatCount="2000" fill="hold" nodeType="withEffect">
                                      <p:stCondLst>
                                        <p:cond delay="500"/>
                                      </p:stCondLst>
                                      <p:childTnLst>
                                        <p:anim calcmode="discrete" valueType="str">
                                          <p:cBhvr>
                                            <p:cTn id="28" dur="250" fill="hold"/>
                                            <p:tgtEl>
                                              <p:spTgt spid="75"/>
                                            </p:tgtEl>
                                            <p:attrNameLst>
                                              <p:attrName>style.visibility</p:attrName>
                                            </p:attrNameLst>
                                          </p:cBhvr>
                                          <p:tavLst>
                                            <p:tav tm="0">
                                              <p:val>
                                                <p:strVal val="hidden"/>
                                              </p:val>
                                            </p:tav>
                                            <p:tav tm="50000">
                                              <p:val>
                                                <p:strVal val="visible"/>
                                              </p:val>
                                            </p:tav>
                                          </p:tavLst>
                                        </p:anim>
                                      </p:childTnLst>
                                    </p:cTn>
                                  </p:par>
                                  <p:par>
                                    <p:cTn id="29" presetID="1" presetClass="entr" presetSubtype="0"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childTnLst>
                                    </p:cTn>
                                  </p:par>
                                  <p:par>
                                    <p:cTn id="31" presetID="42" presetClass="path" presetSubtype="0" fill="hold" nodeType="withEffect">
                                      <p:stCondLst>
                                        <p:cond delay="500"/>
                                      </p:stCondLst>
                                      <p:childTnLst>
                                        <p:animMotion origin="layout" path="M -1.875E-6 -7.40741E-7 L -1.875E-6 -0.60324 " pathEditMode="relative" rAng="0" ptsTypes="AA">
                                          <p:cBhvr>
                                            <p:cTn id="32" dur="1000" spd="-100000" fill="hold"/>
                                            <p:tgtEl>
                                              <p:spTgt spid="36"/>
                                            </p:tgtEl>
                                            <p:attrNameLst>
                                              <p:attrName>ppt_x</p:attrName>
                                              <p:attrName>ppt_y</p:attrName>
                                            </p:attrNameLst>
                                          </p:cBhvr>
                                          <p:rCtr x="0" y="-30162"/>
                                        </p:animMotion>
                                      </p:childTnLst>
                                    </p:cTn>
                                  </p:par>
                                  <p:par>
                                    <p:cTn id="33" presetID="1" presetClass="entr" presetSubtype="0" fill="hold" nodeType="withEffect">
                                      <p:stCondLst>
                                        <p:cond delay="1000"/>
                                      </p:stCondLst>
                                      <p:childTnLst>
                                        <p:set>
                                          <p:cBhvr>
                                            <p:cTn id="34" dur="1" fill="hold">
                                              <p:stCondLst>
                                                <p:cond delay="0"/>
                                              </p:stCondLst>
                                            </p:cTn>
                                            <p:tgtEl>
                                              <p:spTgt spid="52"/>
                                            </p:tgtEl>
                                            <p:attrNameLst>
                                              <p:attrName>style.visibility</p:attrName>
                                            </p:attrNameLst>
                                          </p:cBhvr>
                                          <p:to>
                                            <p:strVal val="visible"/>
                                          </p:to>
                                        </p:set>
                                      </p:childTnLst>
                                    </p:cTn>
                                  </p:par>
                                  <p:par>
                                    <p:cTn id="35" presetID="35" presetClass="emph" presetSubtype="0" repeatCount="2000" fill="hold" nodeType="withEffect">
                                      <p:stCondLst>
                                        <p:cond delay="1000"/>
                                      </p:stCondLst>
                                      <p:childTnLst>
                                        <p:anim calcmode="discrete" valueType="str">
                                          <p:cBhvr>
                                            <p:cTn id="36" dur="250" fill="hold"/>
                                            <p:tgtEl>
                                              <p:spTgt spid="52"/>
                                            </p:tgtEl>
                                            <p:attrNameLst>
                                              <p:attrName>style.visibility</p:attrName>
                                            </p:attrNameLst>
                                          </p:cBhvr>
                                          <p:tavLst>
                                            <p:tav tm="0">
                                              <p:val>
                                                <p:strVal val="hidden"/>
                                              </p:val>
                                            </p:tav>
                                            <p:tav tm="50000">
                                              <p:val>
                                                <p:strVal val="visible"/>
                                              </p:val>
                                            </p:tav>
                                          </p:tavLst>
                                        </p:anim>
                                      </p:childTnLst>
                                    </p:cTn>
                                  </p:par>
                                  <p:par>
                                    <p:cTn id="37" presetID="1" presetClass="entr" presetSubtype="0" fill="hold" nodeType="withEffect">
                                      <p:stCondLst>
                                        <p:cond delay="1000"/>
                                      </p:stCondLst>
                                      <p:childTnLst>
                                        <p:set>
                                          <p:cBhvr>
                                            <p:cTn id="38" dur="1" fill="hold">
                                              <p:stCondLst>
                                                <p:cond delay="0"/>
                                              </p:stCondLst>
                                            </p:cTn>
                                            <p:tgtEl>
                                              <p:spTgt spid="28"/>
                                            </p:tgtEl>
                                            <p:attrNameLst>
                                              <p:attrName>style.visibility</p:attrName>
                                            </p:attrNameLst>
                                          </p:cBhvr>
                                          <p:to>
                                            <p:strVal val="visible"/>
                                          </p:to>
                                        </p:set>
                                      </p:childTnLst>
                                    </p:cTn>
                                  </p:par>
                                  <p:par>
                                    <p:cTn id="39" presetID="42" presetClass="path" presetSubtype="0" fill="hold" nodeType="withEffect">
                                      <p:stCondLst>
                                        <p:cond delay="1000"/>
                                      </p:stCondLst>
                                      <p:childTnLst>
                                        <p:animMotion origin="layout" path="M 1.45833E-6 -3.7037E-7 L -0.51159 -0.00995 " pathEditMode="relative" rAng="0" ptsTypes="AA">
                                          <p:cBhvr>
                                            <p:cTn id="40" dur="1000" spd="-100000" fill="hold"/>
                                            <p:tgtEl>
                                              <p:spTgt spid="28"/>
                                            </p:tgtEl>
                                            <p:attrNameLst>
                                              <p:attrName>ppt_x</p:attrName>
                                              <p:attrName>ppt_y</p:attrName>
                                            </p:attrNameLst>
                                          </p:cBhvr>
                                          <p:rCtr x="-25586" y="-509"/>
                                        </p:animMotion>
                                      </p:childTnLst>
                                    </p:cTn>
                                  </p:par>
                                  <p:par>
                                    <p:cTn id="41" presetID="1" presetClass="entr" presetSubtype="0" fill="hold" nodeType="withEffect">
                                      <p:stCondLst>
                                        <p:cond delay="1500"/>
                                      </p:stCondLst>
                                      <p:childTnLst>
                                        <p:set>
                                          <p:cBhvr>
                                            <p:cTn id="42" dur="1" fill="hold">
                                              <p:stCondLst>
                                                <p:cond delay="0"/>
                                              </p:stCondLst>
                                            </p:cTn>
                                            <p:tgtEl>
                                              <p:spTgt spid="63"/>
                                            </p:tgtEl>
                                            <p:attrNameLst>
                                              <p:attrName>style.visibility</p:attrName>
                                            </p:attrNameLst>
                                          </p:cBhvr>
                                          <p:to>
                                            <p:strVal val="visible"/>
                                          </p:to>
                                        </p:set>
                                      </p:childTnLst>
                                    </p:cTn>
                                  </p:par>
                                  <p:par>
                                    <p:cTn id="43" presetID="35" presetClass="emph" presetSubtype="0" repeatCount="2000" fill="hold" nodeType="withEffect">
                                      <p:stCondLst>
                                        <p:cond delay="1500"/>
                                      </p:stCondLst>
                                      <p:childTnLst>
                                        <p:anim calcmode="discrete" valueType="str">
                                          <p:cBhvr>
                                            <p:cTn id="44" dur="250" fill="hold"/>
                                            <p:tgtEl>
                                              <p:spTgt spid="63"/>
                                            </p:tgtEl>
                                            <p:attrNameLst>
                                              <p:attrName>style.visibility</p:attrName>
                                            </p:attrNameLst>
                                          </p:cBhvr>
                                          <p:tavLst>
                                            <p:tav tm="0">
                                              <p:val>
                                                <p:strVal val="hidden"/>
                                              </p:val>
                                            </p:tav>
                                            <p:tav tm="50000">
                                              <p:val>
                                                <p:strVal val="visible"/>
                                              </p:val>
                                            </p:tav>
                                          </p:tavLst>
                                        </p:anim>
                                      </p:childTnLst>
                                    </p:cTn>
                                  </p:par>
                                  <p:par>
                                    <p:cTn id="45" presetID="1" presetClass="entr" presetSubtype="0" fill="hold" nodeType="withEffect">
                                      <p:stCondLst>
                                        <p:cond delay="1500"/>
                                      </p:stCondLst>
                                      <p:childTnLst>
                                        <p:set>
                                          <p:cBhvr>
                                            <p:cTn id="46" dur="1" fill="hold">
                                              <p:stCondLst>
                                                <p:cond delay="0"/>
                                              </p:stCondLst>
                                            </p:cTn>
                                            <p:tgtEl>
                                              <p:spTgt spid="44"/>
                                            </p:tgtEl>
                                            <p:attrNameLst>
                                              <p:attrName>style.visibility</p:attrName>
                                            </p:attrNameLst>
                                          </p:cBhvr>
                                          <p:to>
                                            <p:strVal val="visible"/>
                                          </p:to>
                                        </p:set>
                                      </p:childTnLst>
                                    </p:cTn>
                                  </p:par>
                                  <p:par>
                                    <p:cTn id="47" presetID="42" presetClass="path" presetSubtype="0" fill="hold" nodeType="withEffect">
                                      <p:stCondLst>
                                        <p:cond delay="1500"/>
                                      </p:stCondLst>
                                      <p:childTnLst>
                                        <p:animMotion origin="layout" path="M -2.08333E-6 -4.81481E-6 L -0.00078 0.44213 " pathEditMode="relative" rAng="0" ptsTypes="AA">
                                          <p:cBhvr>
                                            <p:cTn id="48" dur="1000" spd="-100000" fill="hold"/>
                                            <p:tgtEl>
                                              <p:spTgt spid="44"/>
                                            </p:tgtEl>
                                            <p:attrNameLst>
                                              <p:attrName>ppt_x</p:attrName>
                                              <p:attrName>ppt_y</p:attrName>
                                            </p:attrNameLst>
                                          </p:cBhvr>
                                          <p:rCtr x="-39" y="22106"/>
                                        </p:animMotion>
                                      </p:childTnLst>
                                    </p:cTn>
                                  </p:par>
                                  <p:par>
                                    <p:cTn id="49" presetID="1" presetClass="entr" presetSubtype="0" fill="hold" nodeType="withEffect">
                                      <p:stCondLst>
                                        <p:cond delay="2000"/>
                                      </p:stCondLst>
                                      <p:childTnLst>
                                        <p:set>
                                          <p:cBhvr>
                                            <p:cTn id="50" dur="1" fill="hold">
                                              <p:stCondLst>
                                                <p:cond delay="0"/>
                                              </p:stCondLst>
                                            </p:cTn>
                                            <p:tgtEl>
                                              <p:spTgt spid="83"/>
                                            </p:tgtEl>
                                            <p:attrNameLst>
                                              <p:attrName>style.visibility</p:attrName>
                                            </p:attrNameLst>
                                          </p:cBhvr>
                                          <p:to>
                                            <p:strVal val="visible"/>
                                          </p:to>
                                        </p:set>
                                      </p:childTnLst>
                                    </p:cTn>
                                  </p:par>
                                  <p:par>
                                    <p:cTn id="51" presetID="35" presetClass="emph" presetSubtype="0" repeatCount="2000" fill="hold" nodeType="withEffect">
                                      <p:stCondLst>
                                        <p:cond delay="2000"/>
                                      </p:stCondLst>
                                      <p:childTnLst>
                                        <p:anim calcmode="discrete" valueType="str">
                                          <p:cBhvr>
                                            <p:cTn id="52" dur="250" fill="hold"/>
                                            <p:tgtEl>
                                              <p:spTgt spid="8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20" name="组合 19"/>
          <p:cNvGrpSpPr/>
          <p:nvPr/>
        </p:nvGrpSpPr>
        <p:grpSpPr>
          <a:xfrm>
            <a:off x="460199" y="1497294"/>
            <a:ext cx="2852063" cy="2708793"/>
            <a:chOff x="613598" y="2019122"/>
            <a:chExt cx="3802751" cy="3611724"/>
          </a:xfrm>
        </p:grpSpPr>
        <p:grpSp>
          <p:nvGrpSpPr>
            <p:cNvPr id="21" name="组合 20"/>
            <p:cNvGrpSpPr/>
            <p:nvPr/>
          </p:nvGrpSpPr>
          <p:grpSpPr>
            <a:xfrm>
              <a:off x="613598" y="2019122"/>
              <a:ext cx="3802751" cy="3611724"/>
              <a:chOff x="613599" y="2019122"/>
              <a:chExt cx="2717800" cy="2581274"/>
            </a:xfrm>
          </p:grpSpPr>
          <p:sp>
            <p:nvSpPr>
              <p:cNvPr id="23" name="Rectangle 10"/>
              <p:cNvSpPr>
                <a:spLocks noChangeArrowheads="1"/>
              </p:cNvSpPr>
              <p:nvPr/>
            </p:nvSpPr>
            <p:spPr bwMode="auto">
              <a:xfrm rot="10800000" flipV="1">
                <a:off x="862842" y="2019122"/>
                <a:ext cx="2217737" cy="2197100"/>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24" name="AutoShape 11"/>
              <p:cNvSpPr>
                <a:spLocks noChangeArrowheads="1"/>
              </p:cNvSpPr>
              <p:nvPr/>
            </p:nvSpPr>
            <p:spPr bwMode="auto">
              <a:xfrm rot="10800000">
                <a:off x="613599" y="4270196"/>
                <a:ext cx="2717800" cy="33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flip="none" rotWithShape="1">
                <a:gsLst>
                  <a:gs pos="99000">
                    <a:srgbClr val="0070C0"/>
                  </a:gs>
                  <a:gs pos="2000">
                    <a:srgbClr val="01ACBE">
                      <a:alpha val="0"/>
                    </a:srgbClr>
                  </a:gs>
                </a:gsLst>
                <a:lin ang="2700000" scaled="1"/>
                <a:tileRect/>
              </a:gradFill>
              <a:ln>
                <a:noFill/>
              </a:ln>
              <a:effectLst/>
            </p:spPr>
            <p:txBody>
              <a:bodyPr wrap="none" anchor="ctr"/>
              <a:lstStyle/>
              <a:p>
                <a:pPr defTabSz="685165">
                  <a:defRPr/>
                </a:pPr>
                <a:endParaRPr lang="zh-CN" altLang="en-US" kern="0" dirty="0">
                  <a:solidFill>
                    <a:sysClr val="windowText" lastClr="000000"/>
                  </a:solidFill>
                  <a:latin typeface="Impact" panose="020B0806030902050204" pitchFamily="34" charset="0"/>
                  <a:ea typeface="微软雅黑" panose="020B0503020204020204" charset="-122"/>
                </a:endParaRPr>
              </a:p>
            </p:txBody>
          </p:sp>
        </p:grpSp>
        <p:pic>
          <p:nvPicPr>
            <p:cNvPr id="22"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1078450" y="2129153"/>
              <a:ext cx="2840405" cy="2845353"/>
            </a:xfrm>
            <a:prstGeom prst="rect">
              <a:avLst/>
            </a:prstGeom>
            <a:noFill/>
            <a:ln>
              <a:noFill/>
            </a:ln>
            <a:effectLst>
              <a:innerShdw blurRad="114300">
                <a:prstClr val="black"/>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5" name="矩形 24"/>
          <p:cNvSpPr/>
          <p:nvPr/>
        </p:nvSpPr>
        <p:spPr>
          <a:xfrm>
            <a:off x="4018925" y="1289242"/>
            <a:ext cx="4784457" cy="2743589"/>
          </a:xfrm>
          <a:prstGeom prst="rect">
            <a:avLst/>
          </a:prstGeom>
          <a:solidFill>
            <a:srgbClr val="0070C0"/>
          </a:solidFill>
          <a:ln w="34925">
            <a:solidFill>
              <a:schemeClr val="bg1">
                <a:lumMod val="95000"/>
              </a:schemeClr>
            </a:solidFill>
          </a:ln>
          <a:effectLst>
            <a:innerShdw blurRad="317500" dist="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6" name="Rectangle 12"/>
          <p:cNvSpPr/>
          <p:nvPr/>
        </p:nvSpPr>
        <p:spPr>
          <a:xfrm>
            <a:off x="4767511" y="1598495"/>
            <a:ext cx="3897516" cy="2100575"/>
          </a:xfrm>
          <a:prstGeom prst="rect">
            <a:avLst/>
          </a:prstGeom>
        </p:spPr>
        <p:txBody>
          <a:bodyPr wrap="square" lIns="68580" tIns="34290" rIns="68580" bIns="34290">
            <a:spAutoFit/>
          </a:bodyPr>
          <a:lstStyle/>
          <a:p>
            <a:pPr latinLnBrk="1">
              <a:lnSpc>
                <a:spcPct val="150000"/>
              </a:lnSpc>
            </a:pPr>
            <a:r>
              <a:rPr lang="zh-CN" altLang="en-US" sz="1100" dirty="0">
                <a:solidFill>
                  <a:schemeClr val="bg1"/>
                </a:solidFill>
                <a:latin typeface="微软雅黑" panose="020B0503020204020204" pitchFamily="34" charset="-122"/>
                <a:ea typeface="微软雅黑" panose="020B0503020204020204" pitchFamily="34" charset="-122"/>
              </a:rPr>
              <a:t>        演讲结束语最常用的方式，就是用极其精练的语言，总结收拢全篇的主要内容，概括和强化主题思想。这种结尾，扼要地总结演讲内容，能起到提醒、强调的作用，给听众留下完整的总体印象。除非演讲非常简短，否则建议你在结尾中清晰陈述你的主题和主要思想。</a:t>
            </a:r>
          </a:p>
          <a:p>
            <a:pPr latinLnBrk="1">
              <a:lnSpc>
                <a:spcPct val="150000"/>
              </a:lnSpc>
            </a:pPr>
            <a:r>
              <a:rPr lang="zh-CN" altLang="en-US" sz="1100" dirty="0">
                <a:solidFill>
                  <a:schemeClr val="bg1"/>
                </a:solidFill>
                <a:latin typeface="微软雅黑" panose="020B0503020204020204" pitchFamily="34" charset="-122"/>
                <a:ea typeface="微软雅黑" panose="020B0503020204020204" pitchFamily="34" charset="-122"/>
              </a:rPr>
              <a:t>　　演讲者在演讲中，为了阐述自己的观点和主张，往往利用一切手段，从正面、反面和侧面等各个方面来进行分析和论证。到了结尾处，就应总结全篇，突出重点，深化主题。</a:t>
            </a:r>
          </a:p>
        </p:txBody>
      </p:sp>
      <p:grpSp>
        <p:nvGrpSpPr>
          <p:cNvPr id="27" name="组合 26"/>
          <p:cNvGrpSpPr/>
          <p:nvPr/>
        </p:nvGrpSpPr>
        <p:grpSpPr>
          <a:xfrm>
            <a:off x="3312262" y="1072293"/>
            <a:ext cx="1416554" cy="3155641"/>
            <a:chOff x="4416349" y="1786276"/>
            <a:chExt cx="1888739" cy="4207521"/>
          </a:xfrm>
        </p:grpSpPr>
        <p:sp>
          <p:nvSpPr>
            <p:cNvPr id="28" name="椭圆 27"/>
            <p:cNvSpPr/>
            <p:nvPr/>
          </p:nvSpPr>
          <p:spPr>
            <a:xfrm>
              <a:off x="4416349" y="1786276"/>
              <a:ext cx="1888739" cy="4203787"/>
            </a:xfrm>
            <a:prstGeom prst="ellipse">
              <a:avLst/>
            </a:prstGeom>
            <a:gradFill flip="none" rotWithShape="1">
              <a:gsLst>
                <a:gs pos="84000">
                  <a:schemeClr val="tx1">
                    <a:lumMod val="65000"/>
                    <a:lumOff val="35000"/>
                    <a:alpha val="55000"/>
                  </a:schemeClr>
                </a:gs>
                <a:gs pos="43000">
                  <a:schemeClr val="bg1">
                    <a:lumMod val="75000"/>
                  </a:scheme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4614199" y="1786278"/>
              <a:ext cx="1493039" cy="4207519"/>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5008601" y="3385383"/>
              <a:ext cx="745082" cy="657806"/>
              <a:chOff x="1000456" y="3959521"/>
              <a:chExt cx="745082" cy="657806"/>
            </a:xfrm>
            <a:solidFill>
              <a:srgbClr val="0070C0"/>
            </a:solidFill>
          </p:grpSpPr>
          <p:sp>
            <p:nvSpPr>
              <p:cNvPr id="31" name="Oval 423"/>
              <p:cNvSpPr>
                <a:spLocks noChangeArrowheads="1"/>
              </p:cNvSpPr>
              <p:nvPr/>
            </p:nvSpPr>
            <p:spPr bwMode="auto">
              <a:xfrm>
                <a:off x="1559448" y="4046795"/>
                <a:ext cx="173829" cy="2012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424"/>
              <p:cNvSpPr/>
              <p:nvPr/>
            </p:nvSpPr>
            <p:spPr bwMode="auto">
              <a:xfrm>
                <a:off x="1523384" y="4254524"/>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425"/>
              <p:cNvSpPr/>
              <p:nvPr/>
            </p:nvSpPr>
            <p:spPr bwMode="auto">
              <a:xfrm>
                <a:off x="1185825" y="4438450"/>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426"/>
              <p:cNvSpPr/>
              <p:nvPr/>
            </p:nvSpPr>
            <p:spPr bwMode="auto">
              <a:xfrm>
                <a:off x="1231987" y="4138398"/>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Oval 427"/>
              <p:cNvSpPr>
                <a:spLocks noChangeArrowheads="1"/>
              </p:cNvSpPr>
              <p:nvPr/>
            </p:nvSpPr>
            <p:spPr bwMode="auto">
              <a:xfrm>
                <a:off x="1301951" y="3959521"/>
                <a:ext cx="143535" cy="1673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428"/>
              <p:cNvSpPr/>
              <p:nvPr/>
            </p:nvSpPr>
            <p:spPr bwMode="auto">
              <a:xfrm>
                <a:off x="1000456" y="4253081"/>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Oval 429"/>
              <p:cNvSpPr>
                <a:spLocks noChangeArrowheads="1"/>
              </p:cNvSpPr>
              <p:nvPr/>
            </p:nvSpPr>
            <p:spPr bwMode="auto">
              <a:xfrm>
                <a:off x="1011996" y="4044631"/>
                <a:ext cx="173829" cy="20340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extLst>
      <p:ext uri="{BB962C8B-B14F-4D97-AF65-F5344CB8AC3E}">
        <p14:creationId xmlns:p14="http://schemas.microsoft.com/office/powerpoint/2010/main" val="20201578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2000"/>
                                </p:stCondLst>
                                <p:childTnLst>
                                  <p:par>
                                    <p:cTn id="22" presetID="2" presetClass="entr" presetSubtype="1" accel="50000" fill="hold" nodeType="afterEffect" p14:presetBounceEnd="50000">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14:bounceEnd="50000">
                                          <p:cBhvr additive="base">
                                            <p:cTn id="24"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25" dur="500" fill="hold"/>
                                            <p:tgtEl>
                                              <p:spTgt spid="20"/>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16" presetClass="entr" presetSubtype="42"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barn(outHorizontal)">
                                          <p:cBhvr>
                                            <p:cTn id="29" dur="500"/>
                                            <p:tgtEl>
                                              <p:spTgt spid="2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5000"/>
                                      </p:iterate>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6"/>
                                            </p:tgtEl>
                                            <p:attrNameLst>
                                              <p:attrName>ppt_y</p:attrName>
                                            </p:attrNameLst>
                                          </p:cBhvr>
                                          <p:tavLst>
                                            <p:tav tm="0">
                                              <p:val>
                                                <p:strVal val="#ppt_y"/>
                                              </p:val>
                                            </p:tav>
                                            <p:tav tm="100000">
                                              <p:val>
                                                <p:strVal val="#ppt_y"/>
                                              </p:val>
                                            </p:tav>
                                          </p:tavLst>
                                        </p:anim>
                                        <p:anim calcmode="lin" valueType="num">
                                          <p:cBhvr>
                                            <p:cTn id="3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5" grpId="0" animBg="1"/>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2000"/>
                                </p:stCondLst>
                                <p:childTnLst>
                                  <p:par>
                                    <p:cTn id="22" presetID="2" presetClass="entr" presetSubtype="1" accel="5000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16" presetClass="entr" presetSubtype="42"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barn(outHorizontal)">
                                          <p:cBhvr>
                                            <p:cTn id="29" dur="500"/>
                                            <p:tgtEl>
                                              <p:spTgt spid="2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5000"/>
                                      </p:iterate>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6"/>
                                            </p:tgtEl>
                                            <p:attrNameLst>
                                              <p:attrName>ppt_y</p:attrName>
                                            </p:attrNameLst>
                                          </p:cBhvr>
                                          <p:tavLst>
                                            <p:tav tm="0">
                                              <p:val>
                                                <p:strVal val="#ppt_y"/>
                                              </p:val>
                                            </p:tav>
                                            <p:tav tm="100000">
                                              <p:val>
                                                <p:strVal val="#ppt_y"/>
                                              </p:val>
                                            </p:tav>
                                          </p:tavLst>
                                        </p:anim>
                                        <p:anim calcmode="lin" valueType="num">
                                          <p:cBhvr>
                                            <p:cTn id="3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5" grpId="0" animBg="1"/>
          <p:bldP spid="26"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30122" y="3383827"/>
            <a:ext cx="4466630" cy="23574"/>
            <a:chOff x="3060700" y="4724400"/>
            <a:chExt cx="5955507" cy="31432"/>
          </a:xfrm>
        </p:grpSpPr>
        <p:cxnSp>
          <p:nvCxnSpPr>
            <p:cNvPr id="5" name="直接连接符 4"/>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2330122" y="4064864"/>
            <a:ext cx="4466630" cy="23574"/>
            <a:chOff x="3060700" y="4724400"/>
            <a:chExt cx="5955507" cy="31432"/>
          </a:xfrm>
        </p:grpSpPr>
        <p:cxnSp>
          <p:nvCxnSpPr>
            <p:cNvPr id="8" name="直接连接符 7"/>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 name="文本框 9"/>
          <p:cNvSpPr txBox="1"/>
          <p:nvPr/>
        </p:nvSpPr>
        <p:spPr>
          <a:xfrm>
            <a:off x="2208820" y="3434834"/>
            <a:ext cx="4793620" cy="577081"/>
          </a:xfrm>
          <a:prstGeom prst="rect">
            <a:avLst/>
          </a:prstGeom>
          <a:noFill/>
        </p:spPr>
        <p:txBody>
          <a:bodyPr wrap="none" lIns="68580" tIns="34290" rIns="68580" bIns="34290" rtlCol="0">
            <a:spAutoFit/>
          </a:bodyPr>
          <a:lstStyle/>
          <a:p>
            <a:r>
              <a:rPr lang="zh-CN" altLang="en-US" sz="3300" b="1" dirty="0">
                <a:solidFill>
                  <a:srgbClr val="0070C0"/>
                </a:solidFill>
                <a:latin typeface="微软雅黑" panose="020B0503020204020204" charset="-122"/>
                <a:ea typeface="微软雅黑" panose="020B0503020204020204" charset="-122"/>
              </a:rPr>
              <a:t>年终总结暨新年</a:t>
            </a:r>
            <a:r>
              <a:rPr lang="zh-CN" altLang="en-US" sz="3300" b="1" dirty="0" smtClean="0">
                <a:solidFill>
                  <a:srgbClr val="0070C0"/>
                </a:solidFill>
                <a:latin typeface="微软雅黑" panose="020B0503020204020204" charset="-122"/>
                <a:ea typeface="微软雅黑" panose="020B0503020204020204" charset="-122"/>
              </a:rPr>
              <a:t>计划模板</a:t>
            </a:r>
            <a:endParaRPr lang="zh-CN" altLang="en-US" sz="3300" b="1" dirty="0">
              <a:solidFill>
                <a:srgbClr val="0070C0"/>
              </a:solidFill>
              <a:latin typeface="微软雅黑" panose="020B0503020204020204" charset="-122"/>
              <a:ea typeface="微软雅黑" panose="020B0503020204020204" charset="-122"/>
            </a:endParaRPr>
          </a:p>
        </p:txBody>
      </p:sp>
      <p:sp>
        <p:nvSpPr>
          <p:cNvPr id="11" name="文本框 10"/>
          <p:cNvSpPr txBox="1"/>
          <p:nvPr/>
        </p:nvSpPr>
        <p:spPr>
          <a:xfrm>
            <a:off x="3101915" y="2765702"/>
            <a:ext cx="2908489" cy="346249"/>
          </a:xfrm>
          <a:prstGeom prst="rect">
            <a:avLst/>
          </a:prstGeom>
          <a:noFill/>
        </p:spPr>
        <p:txBody>
          <a:bodyPr wrap="none" lIns="68580" tIns="34290" rIns="68580" bIns="34290" rtlCol="0">
            <a:spAutoFit/>
          </a:bodyPr>
          <a:lstStyle/>
          <a:p>
            <a:r>
              <a:rPr lang="zh-CN" altLang="en-US" sz="1800" dirty="0">
                <a:solidFill>
                  <a:schemeClr val="bg1">
                    <a:lumMod val="50000"/>
                  </a:schemeClr>
                </a:solidFill>
                <a:latin typeface="微软雅黑" panose="020B0503020204020204" charset="-122"/>
                <a:ea typeface="微软雅黑" panose="020B0503020204020204" charset="-122"/>
              </a:rPr>
              <a:t>单击此处添加您的公司名称</a:t>
            </a:r>
          </a:p>
        </p:txBody>
      </p:sp>
      <p:sp>
        <p:nvSpPr>
          <p:cNvPr id="12" name="文本框 11"/>
          <p:cNvSpPr txBox="1"/>
          <p:nvPr/>
        </p:nvSpPr>
        <p:spPr>
          <a:xfrm>
            <a:off x="4659768" y="4158214"/>
            <a:ext cx="184731" cy="307777"/>
          </a:xfrm>
          <a:prstGeom prst="rect">
            <a:avLst/>
          </a:prstGeom>
          <a:noFill/>
        </p:spPr>
        <p:txBody>
          <a:bodyPr wrap="none" rtlCol="0">
            <a:spAutoFit/>
          </a:bodyPr>
          <a:lstStyle/>
          <a:p>
            <a:endParaRPr lang="zh-CN" altLang="en-US" dirty="0">
              <a:solidFill>
                <a:schemeClr val="bg1">
                  <a:lumMod val="50000"/>
                </a:schemeClr>
              </a:solidFill>
              <a:latin typeface="微软雅黑" panose="020B0503020204020204" charset="-122"/>
              <a:ea typeface="微软雅黑" panose="020B0503020204020204" charset="-122"/>
            </a:endParaRPr>
          </a:p>
        </p:txBody>
      </p:sp>
      <p:sp>
        <p:nvSpPr>
          <p:cNvPr id="13" name="椭圆 12"/>
          <p:cNvSpPr/>
          <p:nvPr/>
        </p:nvSpPr>
        <p:spPr>
          <a:xfrm>
            <a:off x="1206924" y="890494"/>
            <a:ext cx="1607191" cy="1607191"/>
          </a:xfrm>
          <a:prstGeom prst="ellipse">
            <a:avLst/>
          </a:prstGeom>
          <a:solidFill>
            <a:srgbClr val="0070C0"/>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14" name="任意多边形 13"/>
          <p:cNvSpPr/>
          <p:nvPr/>
        </p:nvSpPr>
        <p:spPr>
          <a:xfrm>
            <a:off x="1321532" y="1005105"/>
            <a:ext cx="1377969" cy="1377969"/>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charset="-122"/>
              <a:ea typeface="微软雅黑" panose="020B0503020204020204" charset="-122"/>
            </a:endParaRPr>
          </a:p>
        </p:txBody>
      </p:sp>
      <p:sp>
        <p:nvSpPr>
          <p:cNvPr id="15" name="椭圆 14"/>
          <p:cNvSpPr/>
          <p:nvPr/>
        </p:nvSpPr>
        <p:spPr>
          <a:xfrm>
            <a:off x="1540446" y="1224019"/>
            <a:ext cx="940143" cy="940141"/>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16" name="椭圆 15"/>
          <p:cNvSpPr/>
          <p:nvPr/>
        </p:nvSpPr>
        <p:spPr>
          <a:xfrm>
            <a:off x="1624130" y="1311301"/>
            <a:ext cx="772783" cy="772781"/>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17" name="椭圆 16"/>
          <p:cNvSpPr/>
          <p:nvPr/>
        </p:nvSpPr>
        <p:spPr>
          <a:xfrm>
            <a:off x="2948969" y="890494"/>
            <a:ext cx="1607191" cy="1607191"/>
          </a:xfrm>
          <a:prstGeom prst="ellipse">
            <a:avLst/>
          </a:prstGeom>
          <a:solidFill>
            <a:srgbClr val="0070C0"/>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18" name="任意多边形 17"/>
          <p:cNvSpPr/>
          <p:nvPr/>
        </p:nvSpPr>
        <p:spPr>
          <a:xfrm>
            <a:off x="3063577" y="1005105"/>
            <a:ext cx="1377969" cy="1377969"/>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charset="-122"/>
              <a:ea typeface="微软雅黑" panose="020B0503020204020204" charset="-122"/>
            </a:endParaRPr>
          </a:p>
        </p:txBody>
      </p:sp>
      <p:sp>
        <p:nvSpPr>
          <p:cNvPr id="19" name="椭圆 18"/>
          <p:cNvSpPr/>
          <p:nvPr/>
        </p:nvSpPr>
        <p:spPr>
          <a:xfrm>
            <a:off x="3282491" y="1224019"/>
            <a:ext cx="940143" cy="940141"/>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0" name="椭圆 19"/>
          <p:cNvSpPr/>
          <p:nvPr/>
        </p:nvSpPr>
        <p:spPr>
          <a:xfrm>
            <a:off x="3366175" y="1311301"/>
            <a:ext cx="772783" cy="772781"/>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1" name="椭圆 20"/>
          <p:cNvSpPr/>
          <p:nvPr/>
        </p:nvSpPr>
        <p:spPr>
          <a:xfrm>
            <a:off x="4655561" y="890494"/>
            <a:ext cx="1607191" cy="1607191"/>
          </a:xfrm>
          <a:prstGeom prst="ellipse">
            <a:avLst/>
          </a:prstGeom>
          <a:solidFill>
            <a:srgbClr val="0070C0"/>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2" name="任意多边形 21"/>
          <p:cNvSpPr/>
          <p:nvPr/>
        </p:nvSpPr>
        <p:spPr>
          <a:xfrm>
            <a:off x="4770169" y="1005105"/>
            <a:ext cx="1377969" cy="1377969"/>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charset="-122"/>
              <a:ea typeface="微软雅黑" panose="020B0503020204020204" charset="-122"/>
            </a:endParaRPr>
          </a:p>
        </p:txBody>
      </p:sp>
      <p:sp>
        <p:nvSpPr>
          <p:cNvPr id="23" name="椭圆 22"/>
          <p:cNvSpPr/>
          <p:nvPr/>
        </p:nvSpPr>
        <p:spPr>
          <a:xfrm>
            <a:off x="4989083" y="1224019"/>
            <a:ext cx="940143" cy="940141"/>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4" name="椭圆 23"/>
          <p:cNvSpPr/>
          <p:nvPr/>
        </p:nvSpPr>
        <p:spPr>
          <a:xfrm>
            <a:off x="5072767" y="1311301"/>
            <a:ext cx="772783" cy="772781"/>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5" name="椭圆 24"/>
          <p:cNvSpPr/>
          <p:nvPr/>
        </p:nvSpPr>
        <p:spPr>
          <a:xfrm>
            <a:off x="6326839" y="890494"/>
            <a:ext cx="1607191" cy="1607191"/>
          </a:xfrm>
          <a:prstGeom prst="ellipse">
            <a:avLst/>
          </a:prstGeom>
          <a:solidFill>
            <a:srgbClr val="0070C0"/>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6" name="任意多边形 25"/>
          <p:cNvSpPr/>
          <p:nvPr/>
        </p:nvSpPr>
        <p:spPr>
          <a:xfrm>
            <a:off x="6441447" y="1005105"/>
            <a:ext cx="1377969" cy="1377969"/>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charset="-122"/>
              <a:ea typeface="微软雅黑" panose="020B0503020204020204" charset="-122"/>
            </a:endParaRPr>
          </a:p>
        </p:txBody>
      </p:sp>
      <p:sp>
        <p:nvSpPr>
          <p:cNvPr id="27" name="椭圆 26"/>
          <p:cNvSpPr/>
          <p:nvPr/>
        </p:nvSpPr>
        <p:spPr>
          <a:xfrm>
            <a:off x="6660361" y="1224019"/>
            <a:ext cx="940143" cy="940141"/>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8" name="椭圆 27"/>
          <p:cNvSpPr/>
          <p:nvPr/>
        </p:nvSpPr>
        <p:spPr>
          <a:xfrm>
            <a:off x="6744045" y="1311301"/>
            <a:ext cx="772783" cy="772781"/>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charset="-122"/>
              <a:ea typeface="微软雅黑" panose="020B0503020204020204" charset="-122"/>
            </a:endParaRPr>
          </a:p>
        </p:txBody>
      </p:sp>
      <p:sp>
        <p:nvSpPr>
          <p:cNvPr id="29" name="文本框 122"/>
          <p:cNvSpPr txBox="1"/>
          <p:nvPr/>
        </p:nvSpPr>
        <p:spPr>
          <a:xfrm>
            <a:off x="1729121" y="1263385"/>
            <a:ext cx="563551" cy="830997"/>
          </a:xfrm>
          <a:prstGeom prst="rect">
            <a:avLst/>
          </a:prstGeom>
          <a:noFill/>
        </p:spPr>
        <p:txBody>
          <a:bodyPr wrap="square" rtlCol="0">
            <a:spAutoFit/>
          </a:bodyPr>
          <a:lstStyle/>
          <a:p>
            <a:pPr algn="ctr"/>
            <a:r>
              <a:rPr lang="zh-CN" altLang="en-US" sz="4800" b="1" dirty="0" smtClean="0">
                <a:solidFill>
                  <a:srgbClr val="0070C0"/>
                </a:solidFill>
                <a:latin typeface="微软雅黑" panose="020B0503020204020204" pitchFamily="34" charset="-122"/>
                <a:ea typeface="微软雅黑" panose="020B0503020204020204" pitchFamily="34" charset="-122"/>
              </a:rPr>
              <a:t>谢</a:t>
            </a:r>
            <a:endParaRPr lang="zh-CN" altLang="en-US" sz="4800" b="1" dirty="0">
              <a:solidFill>
                <a:srgbClr val="0070C0"/>
              </a:solidFill>
              <a:latin typeface="微软雅黑" panose="020B0503020204020204" pitchFamily="34" charset="-122"/>
              <a:ea typeface="微软雅黑" panose="020B0503020204020204" pitchFamily="34" charset="-122"/>
            </a:endParaRPr>
          </a:p>
        </p:txBody>
      </p:sp>
      <p:sp>
        <p:nvSpPr>
          <p:cNvPr id="30" name="文本框 125"/>
          <p:cNvSpPr txBox="1"/>
          <p:nvPr/>
        </p:nvSpPr>
        <p:spPr>
          <a:xfrm>
            <a:off x="3471166" y="1277790"/>
            <a:ext cx="563551" cy="830997"/>
          </a:xfrm>
          <a:prstGeom prst="rect">
            <a:avLst/>
          </a:prstGeom>
          <a:noFill/>
        </p:spPr>
        <p:txBody>
          <a:bodyPr wrap="square" rtlCol="0">
            <a:spAutoFit/>
          </a:bodyPr>
          <a:lstStyle/>
          <a:p>
            <a:pPr algn="ctr"/>
            <a:r>
              <a:rPr lang="zh-CN" altLang="en-US" sz="4800" b="1" dirty="0" smtClean="0">
                <a:solidFill>
                  <a:srgbClr val="0070C0"/>
                </a:solidFill>
                <a:latin typeface="微软雅黑" panose="020B0503020204020204" pitchFamily="34" charset="-122"/>
                <a:ea typeface="微软雅黑" panose="020B0503020204020204" pitchFamily="34" charset="-122"/>
              </a:rPr>
              <a:t>谢</a:t>
            </a:r>
            <a:endParaRPr lang="zh-CN" altLang="en-US" sz="4800" b="1" dirty="0">
              <a:solidFill>
                <a:srgbClr val="0070C0"/>
              </a:solidFill>
              <a:latin typeface="微软雅黑" panose="020B0503020204020204" pitchFamily="34" charset="-122"/>
              <a:ea typeface="微软雅黑" panose="020B0503020204020204" pitchFamily="34" charset="-122"/>
            </a:endParaRPr>
          </a:p>
        </p:txBody>
      </p:sp>
      <p:sp>
        <p:nvSpPr>
          <p:cNvPr id="31" name="文本框 128"/>
          <p:cNvSpPr txBox="1"/>
          <p:nvPr/>
        </p:nvSpPr>
        <p:spPr>
          <a:xfrm>
            <a:off x="6802563" y="1264848"/>
            <a:ext cx="681897" cy="830997"/>
          </a:xfrm>
          <a:prstGeom prst="rect">
            <a:avLst/>
          </a:prstGeom>
          <a:noFill/>
        </p:spPr>
        <p:txBody>
          <a:bodyPr wrap="square" rtlCol="0">
            <a:spAutoFit/>
          </a:bodyPr>
          <a:lstStyle/>
          <a:p>
            <a:pPr algn="ctr"/>
            <a:r>
              <a:rPr lang="zh-CN" altLang="en-US" sz="4800" b="1" dirty="0" smtClean="0">
                <a:solidFill>
                  <a:srgbClr val="0070C0"/>
                </a:solidFill>
                <a:latin typeface="微软雅黑" panose="020B0503020204020204" pitchFamily="34" charset="-122"/>
                <a:ea typeface="微软雅黑" panose="020B0503020204020204" pitchFamily="34" charset="-122"/>
              </a:rPr>
              <a:t>看</a:t>
            </a:r>
            <a:endParaRPr lang="zh-CN" altLang="en-US" sz="4800" b="1" dirty="0">
              <a:solidFill>
                <a:srgbClr val="0070C0"/>
              </a:solidFill>
              <a:latin typeface="微软雅黑" panose="020B0503020204020204" pitchFamily="34" charset="-122"/>
              <a:ea typeface="微软雅黑" panose="020B0503020204020204" pitchFamily="34" charset="-122"/>
            </a:endParaRPr>
          </a:p>
        </p:txBody>
      </p:sp>
      <p:sp>
        <p:nvSpPr>
          <p:cNvPr id="32" name="文本框 131"/>
          <p:cNvSpPr txBox="1"/>
          <p:nvPr/>
        </p:nvSpPr>
        <p:spPr>
          <a:xfrm>
            <a:off x="5177946" y="1268093"/>
            <a:ext cx="512319" cy="830997"/>
          </a:xfrm>
          <a:prstGeom prst="rect">
            <a:avLst/>
          </a:prstGeom>
          <a:noFill/>
        </p:spPr>
        <p:txBody>
          <a:bodyPr wrap="square" rtlCol="0">
            <a:spAutoFit/>
          </a:bodyPr>
          <a:lstStyle/>
          <a:p>
            <a:pPr algn="ctr"/>
            <a:r>
              <a:rPr lang="zh-CN" altLang="en-US" sz="4800" b="1" dirty="0" smtClean="0">
                <a:solidFill>
                  <a:srgbClr val="0070C0"/>
                </a:solidFill>
                <a:latin typeface="微软雅黑" panose="020B0503020204020204" pitchFamily="34" charset="-122"/>
                <a:ea typeface="微软雅黑" panose="020B0503020204020204" pitchFamily="34" charset="-122"/>
              </a:rPr>
              <a:t>观</a:t>
            </a:r>
            <a:endParaRPr lang="zh-CN" altLang="en-US" sz="4800" b="1" dirty="0">
              <a:solidFill>
                <a:srgbClr val="0070C0"/>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2946346" y="4127819"/>
            <a:ext cx="3280513" cy="507831"/>
          </a:xfrm>
          <a:prstGeom prst="rect">
            <a:avLst/>
          </a:prstGeom>
          <a:noFill/>
        </p:spPr>
        <p:txBody>
          <a:bodyPr wrap="none" rtlCol="0">
            <a:spAutoFit/>
          </a:bodyPr>
          <a:lstStyle/>
          <a:p>
            <a:r>
              <a:rPr lang="zh-CN" altLang="en-US" dirty="0" smtClean="0">
                <a:solidFill>
                  <a:schemeClr val="bg1">
                    <a:lumMod val="50000"/>
                  </a:schemeClr>
                </a:solidFill>
                <a:latin typeface="微软雅黑" panose="020B0503020204020204" charset="-122"/>
                <a:ea typeface="微软雅黑" panose="020B0503020204020204" charset="-122"/>
              </a:rPr>
              <a:t>汇报人</a:t>
            </a:r>
            <a:r>
              <a:rPr lang="zh-CN" altLang="en-US" dirty="0" smtClean="0">
                <a:solidFill>
                  <a:schemeClr val="bg1">
                    <a:lumMod val="50000"/>
                  </a:schemeClr>
                </a:solidFill>
                <a:latin typeface="微软雅黑" panose="020B0503020204020204" charset="-122"/>
                <a:ea typeface="微软雅黑" panose="020B0503020204020204" charset="-122"/>
              </a:rPr>
              <a:t>：第一</a:t>
            </a:r>
            <a:r>
              <a:rPr lang="en-US" altLang="zh-CN" dirty="0" smtClean="0">
                <a:solidFill>
                  <a:schemeClr val="bg1">
                    <a:lumMod val="50000"/>
                  </a:schemeClr>
                </a:solidFill>
                <a:latin typeface="微软雅黑" panose="020B0503020204020204" charset="-122"/>
                <a:ea typeface="微软雅黑" panose="020B0503020204020204" charset="-122"/>
              </a:rPr>
              <a:t>PPT</a:t>
            </a:r>
            <a:r>
              <a:rPr lang="zh-CN" altLang="en-US" dirty="0" smtClean="0">
                <a:solidFill>
                  <a:schemeClr val="bg1">
                    <a:lumMod val="50000"/>
                  </a:schemeClr>
                </a:solidFill>
                <a:latin typeface="微软雅黑" panose="020B0503020204020204" charset="-122"/>
                <a:ea typeface="微软雅黑" panose="020B0503020204020204" charset="-122"/>
              </a:rPr>
              <a:t>      </a:t>
            </a:r>
            <a:r>
              <a:rPr lang="zh-CN" altLang="en-US" dirty="0" smtClean="0">
                <a:solidFill>
                  <a:schemeClr val="bg1">
                    <a:lumMod val="50000"/>
                  </a:schemeClr>
                </a:solidFill>
                <a:latin typeface="微软雅黑" panose="020B0503020204020204" charset="-122"/>
                <a:ea typeface="微软雅黑" panose="020B0503020204020204" charset="-122"/>
              </a:rPr>
              <a:t>时间</a:t>
            </a:r>
            <a:r>
              <a:rPr lang="zh-CN" altLang="en-US" dirty="0" smtClean="0">
                <a:solidFill>
                  <a:schemeClr val="bg1">
                    <a:lumMod val="50000"/>
                  </a:schemeClr>
                </a:solidFill>
                <a:latin typeface="微软雅黑" panose="020B0503020204020204" charset="-122"/>
                <a:ea typeface="微软雅黑" panose="020B0503020204020204" charset="-122"/>
              </a:rPr>
              <a:t>：</a:t>
            </a:r>
            <a:r>
              <a:rPr lang="en-US" altLang="zh-CN" dirty="0" smtClean="0">
                <a:solidFill>
                  <a:schemeClr val="bg1">
                    <a:lumMod val="50000"/>
                  </a:schemeClr>
                </a:solidFill>
                <a:latin typeface="微软雅黑" panose="020B0503020204020204" charset="-122"/>
                <a:ea typeface="微软雅黑" panose="020B0503020204020204" charset="-122"/>
              </a:rPr>
              <a:t>20XX.02.16</a:t>
            </a:r>
            <a:endParaRPr lang="zh-CN" altLang="en-US" dirty="0">
              <a:solidFill>
                <a:schemeClr val="bg1">
                  <a:lumMod val="50000"/>
                </a:schemeClr>
              </a:solidFill>
              <a:latin typeface="微软雅黑" panose="020B0503020204020204" charset="-122"/>
              <a:ea typeface="微软雅黑" panose="020B0503020204020204" charset="-122"/>
            </a:endParaRPr>
          </a:p>
          <a:p>
            <a:endParaRPr lang="zh-CN" altLang="en-US" dirty="0">
              <a:solidFill>
                <a:schemeClr val="bg1">
                  <a:lumMod val="50000"/>
                </a:schemeClr>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299981347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0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0000">
                                          <p:cBhvr additive="base">
                                            <p:cTn id="7" dur="500" fill="hold"/>
                                            <p:tgtEl>
                                              <p:spTgt spid="13"/>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60000">
                                          <p:cBhvr additive="base">
                                            <p:cTn id="11" dur="5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0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60000">
                                          <p:cBhvr additive="base">
                                            <p:cTn id="15" dur="500" fill="hold"/>
                                            <p:tgtEl>
                                              <p:spTgt spid="15"/>
                                            </p:tgtEl>
                                            <p:attrNameLst>
                                              <p:attrName>ppt_x</p:attrName>
                                            </p:attrNameLst>
                                          </p:cBhvr>
                                          <p:tavLst>
                                            <p:tav tm="0">
                                              <p:val>
                                                <p:strVal val="#ppt_x"/>
                                              </p:val>
                                            </p:tav>
                                            <p:tav tm="100000">
                                              <p:val>
                                                <p:strVal val="#ppt_x"/>
                                              </p:val>
                                            </p:tav>
                                          </p:tavLst>
                                        </p:anim>
                                        <p:anim calcmode="lin" valueType="num" p14:bounceEnd="60000">
                                          <p:cBhvr additive="base">
                                            <p:cTn id="16" dur="5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60000">
                                          <p:cBhvr additive="base">
                                            <p:cTn id="19" dur="500" fill="hold"/>
                                            <p:tgtEl>
                                              <p:spTgt spid="16"/>
                                            </p:tgtEl>
                                            <p:attrNameLst>
                                              <p:attrName>ppt_x</p:attrName>
                                            </p:attrNameLst>
                                          </p:cBhvr>
                                          <p:tavLst>
                                            <p:tav tm="0">
                                              <p:val>
                                                <p:strVal val="#ppt_x"/>
                                              </p:val>
                                            </p:tav>
                                            <p:tav tm="100000">
                                              <p:val>
                                                <p:strVal val="#ppt_x"/>
                                              </p:val>
                                            </p:tav>
                                          </p:tavLst>
                                        </p:anim>
                                        <p:anim calcmode="lin" valueType="num" p14:bounceEnd="60000">
                                          <p:cBhvr additive="base">
                                            <p:cTn id="20" dur="500" fill="hold"/>
                                            <p:tgtEl>
                                              <p:spTgt spid="1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0000">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14:bounceEnd="60000">
                                          <p:cBhvr additive="base">
                                            <p:cTn id="23" dur="5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1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1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1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10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14:presetBounceEnd="60000">
                                      <p:stCondLst>
                                        <p:cond delay="200"/>
                                      </p:stCondLst>
                                      <p:childTnLst>
                                        <p:set>
                                          <p:cBhvr>
                                            <p:cTn id="46" dur="1" fill="hold">
                                              <p:stCondLst>
                                                <p:cond delay="0"/>
                                              </p:stCondLst>
                                            </p:cTn>
                                            <p:tgtEl>
                                              <p:spTgt spid="21"/>
                                            </p:tgtEl>
                                            <p:attrNameLst>
                                              <p:attrName>style.visibility</p:attrName>
                                            </p:attrNameLst>
                                          </p:cBhvr>
                                          <p:to>
                                            <p:strVal val="visible"/>
                                          </p:to>
                                        </p:set>
                                        <p:anim calcmode="lin" valueType="num" p14:bounceEnd="60000">
                                          <p:cBhvr additive="base">
                                            <p:cTn id="47" dur="500" fill="hold"/>
                                            <p:tgtEl>
                                              <p:spTgt spid="21"/>
                                            </p:tgtEl>
                                            <p:attrNameLst>
                                              <p:attrName>ppt_x</p:attrName>
                                            </p:attrNameLst>
                                          </p:cBhvr>
                                          <p:tavLst>
                                            <p:tav tm="0">
                                              <p:val>
                                                <p:strVal val="#ppt_x"/>
                                              </p:val>
                                            </p:tav>
                                            <p:tav tm="100000">
                                              <p:val>
                                                <p:strVal val="#ppt_x"/>
                                              </p:val>
                                            </p:tav>
                                          </p:tavLst>
                                        </p:anim>
                                        <p:anim calcmode="lin" valueType="num" p14:bounceEnd="60000">
                                          <p:cBhvr additive="base">
                                            <p:cTn id="48" dur="500" fill="hold"/>
                                            <p:tgtEl>
                                              <p:spTgt spid="2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14:presetBounceEnd="60000">
                                      <p:stCondLst>
                                        <p:cond delay="200"/>
                                      </p:stCondLst>
                                      <p:childTnLst>
                                        <p:set>
                                          <p:cBhvr>
                                            <p:cTn id="50" dur="1" fill="hold">
                                              <p:stCondLst>
                                                <p:cond delay="0"/>
                                              </p:stCondLst>
                                            </p:cTn>
                                            <p:tgtEl>
                                              <p:spTgt spid="22"/>
                                            </p:tgtEl>
                                            <p:attrNameLst>
                                              <p:attrName>style.visibility</p:attrName>
                                            </p:attrNameLst>
                                          </p:cBhvr>
                                          <p:to>
                                            <p:strVal val="visible"/>
                                          </p:to>
                                        </p:set>
                                        <p:anim calcmode="lin" valueType="num" p14:bounceEnd="60000">
                                          <p:cBhvr additive="base">
                                            <p:cTn id="51" dur="50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52" dur="500" fill="hold"/>
                                            <p:tgtEl>
                                              <p:spTgt spid="2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60000">
                                      <p:stCondLst>
                                        <p:cond delay="200"/>
                                      </p:stCondLst>
                                      <p:childTnLst>
                                        <p:set>
                                          <p:cBhvr>
                                            <p:cTn id="54" dur="1" fill="hold">
                                              <p:stCondLst>
                                                <p:cond delay="0"/>
                                              </p:stCondLst>
                                            </p:cTn>
                                            <p:tgtEl>
                                              <p:spTgt spid="23"/>
                                            </p:tgtEl>
                                            <p:attrNameLst>
                                              <p:attrName>style.visibility</p:attrName>
                                            </p:attrNameLst>
                                          </p:cBhvr>
                                          <p:to>
                                            <p:strVal val="visible"/>
                                          </p:to>
                                        </p:set>
                                        <p:anim calcmode="lin" valueType="num" p14:bounceEnd="60000">
                                          <p:cBhvr additive="base">
                                            <p:cTn id="55" dur="5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56" dur="500" fill="hold"/>
                                            <p:tgtEl>
                                              <p:spTgt spid="2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14:presetBounceEnd="60000">
                                      <p:stCondLst>
                                        <p:cond delay="200"/>
                                      </p:stCondLst>
                                      <p:childTnLst>
                                        <p:set>
                                          <p:cBhvr>
                                            <p:cTn id="58" dur="1" fill="hold">
                                              <p:stCondLst>
                                                <p:cond delay="0"/>
                                              </p:stCondLst>
                                            </p:cTn>
                                            <p:tgtEl>
                                              <p:spTgt spid="24"/>
                                            </p:tgtEl>
                                            <p:attrNameLst>
                                              <p:attrName>style.visibility</p:attrName>
                                            </p:attrNameLst>
                                          </p:cBhvr>
                                          <p:to>
                                            <p:strVal val="visible"/>
                                          </p:to>
                                        </p:set>
                                        <p:anim calcmode="lin" valueType="num" p14:bounceEnd="60000">
                                          <p:cBhvr additive="base">
                                            <p:cTn id="59" dur="50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60" dur="500" fill="hold"/>
                                            <p:tgtEl>
                                              <p:spTgt spid="2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60000">
                                      <p:stCondLst>
                                        <p:cond delay="200"/>
                                      </p:stCondLst>
                                      <p:childTnLst>
                                        <p:set>
                                          <p:cBhvr>
                                            <p:cTn id="62" dur="1" fill="hold">
                                              <p:stCondLst>
                                                <p:cond delay="0"/>
                                              </p:stCondLst>
                                            </p:cTn>
                                            <p:tgtEl>
                                              <p:spTgt spid="32"/>
                                            </p:tgtEl>
                                            <p:attrNameLst>
                                              <p:attrName>style.visibility</p:attrName>
                                            </p:attrNameLst>
                                          </p:cBhvr>
                                          <p:to>
                                            <p:strVal val="visible"/>
                                          </p:to>
                                        </p:set>
                                        <p:anim calcmode="lin" valueType="num" p14:bounceEnd="60000">
                                          <p:cBhvr additive="base">
                                            <p:cTn id="63" dur="5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64" dur="500" fill="hold"/>
                                            <p:tgtEl>
                                              <p:spTgt spid="32"/>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14:presetBounceEnd="60000">
                                      <p:stCondLst>
                                        <p:cond delay="300"/>
                                      </p:stCondLst>
                                      <p:childTnLst>
                                        <p:set>
                                          <p:cBhvr>
                                            <p:cTn id="66" dur="1" fill="hold">
                                              <p:stCondLst>
                                                <p:cond delay="0"/>
                                              </p:stCondLst>
                                            </p:cTn>
                                            <p:tgtEl>
                                              <p:spTgt spid="25"/>
                                            </p:tgtEl>
                                            <p:attrNameLst>
                                              <p:attrName>style.visibility</p:attrName>
                                            </p:attrNameLst>
                                          </p:cBhvr>
                                          <p:to>
                                            <p:strVal val="visible"/>
                                          </p:to>
                                        </p:set>
                                        <p:anim calcmode="lin" valueType="num" p14:bounceEnd="60000">
                                          <p:cBhvr additive="base">
                                            <p:cTn id="67" dur="50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68" dur="500" fill="hold"/>
                                            <p:tgtEl>
                                              <p:spTgt spid="25"/>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60000">
                                      <p:stCondLst>
                                        <p:cond delay="300"/>
                                      </p:stCondLst>
                                      <p:childTnLst>
                                        <p:set>
                                          <p:cBhvr>
                                            <p:cTn id="70" dur="1" fill="hold">
                                              <p:stCondLst>
                                                <p:cond delay="0"/>
                                              </p:stCondLst>
                                            </p:cTn>
                                            <p:tgtEl>
                                              <p:spTgt spid="26"/>
                                            </p:tgtEl>
                                            <p:attrNameLst>
                                              <p:attrName>style.visibility</p:attrName>
                                            </p:attrNameLst>
                                          </p:cBhvr>
                                          <p:to>
                                            <p:strVal val="visible"/>
                                          </p:to>
                                        </p:set>
                                        <p:anim calcmode="lin" valueType="num" p14:bounceEnd="60000">
                                          <p:cBhvr additive="base">
                                            <p:cTn id="71" dur="5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72" dur="500" fill="hold"/>
                                            <p:tgtEl>
                                              <p:spTgt spid="26"/>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14:presetBounceEnd="60000">
                                      <p:stCondLst>
                                        <p:cond delay="300"/>
                                      </p:stCondLst>
                                      <p:childTnLst>
                                        <p:set>
                                          <p:cBhvr>
                                            <p:cTn id="74" dur="1" fill="hold">
                                              <p:stCondLst>
                                                <p:cond delay="0"/>
                                              </p:stCondLst>
                                            </p:cTn>
                                            <p:tgtEl>
                                              <p:spTgt spid="27"/>
                                            </p:tgtEl>
                                            <p:attrNameLst>
                                              <p:attrName>style.visibility</p:attrName>
                                            </p:attrNameLst>
                                          </p:cBhvr>
                                          <p:to>
                                            <p:strVal val="visible"/>
                                          </p:to>
                                        </p:set>
                                        <p:anim calcmode="lin" valueType="num" p14:bounceEnd="60000">
                                          <p:cBhvr additive="base">
                                            <p:cTn id="75" dur="500" fill="hold"/>
                                            <p:tgtEl>
                                              <p:spTgt spid="27"/>
                                            </p:tgtEl>
                                            <p:attrNameLst>
                                              <p:attrName>ppt_x</p:attrName>
                                            </p:attrNameLst>
                                          </p:cBhvr>
                                          <p:tavLst>
                                            <p:tav tm="0">
                                              <p:val>
                                                <p:strVal val="#ppt_x"/>
                                              </p:val>
                                            </p:tav>
                                            <p:tav tm="100000">
                                              <p:val>
                                                <p:strVal val="#ppt_x"/>
                                              </p:val>
                                            </p:tav>
                                          </p:tavLst>
                                        </p:anim>
                                        <p:anim calcmode="lin" valueType="num" p14:bounceEnd="60000">
                                          <p:cBhvr additive="base">
                                            <p:cTn id="76" dur="500" fill="hold"/>
                                            <p:tgtEl>
                                              <p:spTgt spid="27"/>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60000">
                                      <p:stCondLst>
                                        <p:cond delay="300"/>
                                      </p:stCondLst>
                                      <p:childTnLst>
                                        <p:set>
                                          <p:cBhvr>
                                            <p:cTn id="78" dur="1" fill="hold">
                                              <p:stCondLst>
                                                <p:cond delay="0"/>
                                              </p:stCondLst>
                                            </p:cTn>
                                            <p:tgtEl>
                                              <p:spTgt spid="28"/>
                                            </p:tgtEl>
                                            <p:attrNameLst>
                                              <p:attrName>style.visibility</p:attrName>
                                            </p:attrNameLst>
                                          </p:cBhvr>
                                          <p:to>
                                            <p:strVal val="visible"/>
                                          </p:to>
                                        </p:set>
                                        <p:anim calcmode="lin" valueType="num" p14:bounceEnd="60000">
                                          <p:cBhvr additive="base">
                                            <p:cTn id="79" dur="50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80" dur="500" fill="hold"/>
                                            <p:tgtEl>
                                              <p:spTgt spid="28"/>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p14:presetBounceEnd="60000">
                                      <p:stCondLst>
                                        <p:cond delay="300"/>
                                      </p:stCondLst>
                                      <p:childTnLst>
                                        <p:set>
                                          <p:cBhvr>
                                            <p:cTn id="82" dur="1" fill="hold">
                                              <p:stCondLst>
                                                <p:cond delay="0"/>
                                              </p:stCondLst>
                                            </p:cTn>
                                            <p:tgtEl>
                                              <p:spTgt spid="31"/>
                                            </p:tgtEl>
                                            <p:attrNameLst>
                                              <p:attrName>style.visibility</p:attrName>
                                            </p:attrNameLst>
                                          </p:cBhvr>
                                          <p:to>
                                            <p:strVal val="visible"/>
                                          </p:to>
                                        </p:set>
                                        <p:anim calcmode="lin" valueType="num" p14:bounceEnd="60000">
                                          <p:cBhvr additive="base">
                                            <p:cTn id="83"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84" dur="500" fill="hold"/>
                                            <p:tgtEl>
                                              <p:spTgt spid="31"/>
                                            </p:tgtEl>
                                            <p:attrNameLst>
                                              <p:attrName>ppt_y</p:attrName>
                                            </p:attrNameLst>
                                          </p:cBhvr>
                                          <p:tavLst>
                                            <p:tav tm="0">
                                              <p:val>
                                                <p:strVal val="0-#ppt_h/2"/>
                                              </p:val>
                                            </p:tav>
                                            <p:tav tm="100000">
                                              <p:val>
                                                <p:strVal val="#ppt_y"/>
                                              </p:val>
                                            </p:tav>
                                          </p:tavLst>
                                        </p:anim>
                                      </p:childTnLst>
                                    </p:cTn>
                                  </p:par>
                                </p:childTnLst>
                              </p:cTn>
                            </p:par>
                            <p:par>
                              <p:cTn id="85" fill="hold">
                                <p:stCondLst>
                                  <p:cond delay="800"/>
                                </p:stCondLst>
                                <p:childTnLst>
                                  <p:par>
                                    <p:cTn id="86" presetID="8" presetClass="emph" presetSubtype="0" repeatCount="3000" fill="hold" grpId="1" nodeType="afterEffect">
                                      <p:stCondLst>
                                        <p:cond delay="0"/>
                                      </p:stCondLst>
                                      <p:childTnLst>
                                        <p:animRot by="21600000">
                                          <p:cBhvr>
                                            <p:cTn id="87" dur="3000" fill="hold"/>
                                            <p:tgtEl>
                                              <p:spTgt spid="14"/>
                                            </p:tgtEl>
                                            <p:attrNameLst>
                                              <p:attrName>r</p:attrName>
                                            </p:attrNameLst>
                                          </p:cBhvr>
                                        </p:animRot>
                                      </p:childTnLst>
                                    </p:cTn>
                                  </p:par>
                                  <p:par>
                                    <p:cTn id="88" presetID="8" presetClass="emph" presetSubtype="0" repeatCount="3000" fill="hold" grpId="1" nodeType="withEffect">
                                      <p:stCondLst>
                                        <p:cond delay="0"/>
                                      </p:stCondLst>
                                      <p:childTnLst>
                                        <p:animRot by="21600000">
                                          <p:cBhvr>
                                            <p:cTn id="89" dur="3000" fill="hold"/>
                                            <p:tgtEl>
                                              <p:spTgt spid="18"/>
                                            </p:tgtEl>
                                            <p:attrNameLst>
                                              <p:attrName>r</p:attrName>
                                            </p:attrNameLst>
                                          </p:cBhvr>
                                        </p:animRot>
                                      </p:childTnLst>
                                    </p:cTn>
                                  </p:par>
                                  <p:par>
                                    <p:cTn id="90" presetID="8" presetClass="emph" presetSubtype="0" repeatCount="3000" fill="hold" grpId="1" nodeType="withEffect">
                                      <p:stCondLst>
                                        <p:cond delay="0"/>
                                      </p:stCondLst>
                                      <p:childTnLst>
                                        <p:animRot by="21600000">
                                          <p:cBhvr>
                                            <p:cTn id="91" dur="3000" fill="hold"/>
                                            <p:tgtEl>
                                              <p:spTgt spid="22"/>
                                            </p:tgtEl>
                                            <p:attrNameLst>
                                              <p:attrName>r</p:attrName>
                                            </p:attrNameLst>
                                          </p:cBhvr>
                                        </p:animRot>
                                      </p:childTnLst>
                                    </p:cTn>
                                  </p:par>
                                  <p:par>
                                    <p:cTn id="92" presetID="8" presetClass="emph" presetSubtype="0" repeatCount="3000" fill="hold" grpId="1" nodeType="withEffect">
                                      <p:stCondLst>
                                        <p:cond delay="0"/>
                                      </p:stCondLst>
                                      <p:childTnLst>
                                        <p:animRot by="21600000">
                                          <p:cBhvr>
                                            <p:cTn id="93" dur="3000" fill="hold"/>
                                            <p:tgtEl>
                                              <p:spTgt spid="26"/>
                                            </p:tgtEl>
                                            <p:attrNameLst>
                                              <p:attrName>r</p:attrName>
                                            </p:attrNameLst>
                                          </p:cBhvr>
                                        </p:animRot>
                                      </p:childTnLst>
                                    </p:cTn>
                                  </p:par>
                                  <p:par>
                                    <p:cTn id="94" presetID="2" presetClass="entr" presetSubtype="8" decel="100000" fill="hold" nodeType="withEffect">
                                      <p:stCondLst>
                                        <p:cond delay="0"/>
                                      </p:stCondLst>
                                      <p:childTnLst>
                                        <p:set>
                                          <p:cBhvr>
                                            <p:cTn id="95" dur="1" fill="hold">
                                              <p:stCondLst>
                                                <p:cond delay="0"/>
                                              </p:stCondLst>
                                            </p:cTn>
                                            <p:tgtEl>
                                              <p:spTgt spid="4"/>
                                            </p:tgtEl>
                                            <p:attrNameLst>
                                              <p:attrName>style.visibility</p:attrName>
                                            </p:attrNameLst>
                                          </p:cBhvr>
                                          <p:to>
                                            <p:strVal val="visible"/>
                                          </p:to>
                                        </p:set>
                                        <p:anim calcmode="lin" valueType="num">
                                          <p:cBhvr additive="base">
                                            <p:cTn id="96" dur="500" fill="hold"/>
                                            <p:tgtEl>
                                              <p:spTgt spid="4"/>
                                            </p:tgtEl>
                                            <p:attrNameLst>
                                              <p:attrName>ppt_x</p:attrName>
                                            </p:attrNameLst>
                                          </p:cBhvr>
                                          <p:tavLst>
                                            <p:tav tm="0">
                                              <p:val>
                                                <p:strVal val="0-#ppt_w/2"/>
                                              </p:val>
                                            </p:tav>
                                            <p:tav tm="100000">
                                              <p:val>
                                                <p:strVal val="#ppt_x"/>
                                              </p:val>
                                            </p:tav>
                                          </p:tavLst>
                                        </p:anim>
                                        <p:anim calcmode="lin" valueType="num">
                                          <p:cBhvr additive="base">
                                            <p:cTn id="97" dur="500" fill="hold"/>
                                            <p:tgtEl>
                                              <p:spTgt spid="4"/>
                                            </p:tgtEl>
                                            <p:attrNameLst>
                                              <p:attrName>ppt_y</p:attrName>
                                            </p:attrNameLst>
                                          </p:cBhvr>
                                          <p:tavLst>
                                            <p:tav tm="0">
                                              <p:val>
                                                <p:strVal val="#ppt_y"/>
                                              </p:val>
                                            </p:tav>
                                            <p:tav tm="100000">
                                              <p:val>
                                                <p:strVal val="#ppt_y"/>
                                              </p:val>
                                            </p:tav>
                                          </p:tavLst>
                                        </p:anim>
                                      </p:childTnLst>
                                    </p:cTn>
                                  </p:par>
                                  <p:par>
                                    <p:cTn id="98" presetID="2" presetClass="entr" presetSubtype="2" decel="100000" fill="hold" nodeType="withEffect">
                                      <p:stCondLst>
                                        <p:cond delay="0"/>
                                      </p:stCondLst>
                                      <p:childTnLst>
                                        <p:set>
                                          <p:cBhvr>
                                            <p:cTn id="99" dur="1" fill="hold">
                                              <p:stCondLst>
                                                <p:cond delay="0"/>
                                              </p:stCondLst>
                                            </p:cTn>
                                            <p:tgtEl>
                                              <p:spTgt spid="7"/>
                                            </p:tgtEl>
                                            <p:attrNameLst>
                                              <p:attrName>style.visibility</p:attrName>
                                            </p:attrNameLst>
                                          </p:cBhvr>
                                          <p:to>
                                            <p:strVal val="visible"/>
                                          </p:to>
                                        </p:set>
                                        <p:anim calcmode="lin" valueType="num">
                                          <p:cBhvr additive="base">
                                            <p:cTn id="100" dur="500" fill="hold"/>
                                            <p:tgtEl>
                                              <p:spTgt spid="7"/>
                                            </p:tgtEl>
                                            <p:attrNameLst>
                                              <p:attrName>ppt_x</p:attrName>
                                            </p:attrNameLst>
                                          </p:cBhvr>
                                          <p:tavLst>
                                            <p:tav tm="0">
                                              <p:val>
                                                <p:strVal val="1+#ppt_w/2"/>
                                              </p:val>
                                            </p:tav>
                                            <p:tav tm="100000">
                                              <p:val>
                                                <p:strVal val="#ppt_x"/>
                                              </p:val>
                                            </p:tav>
                                          </p:tavLst>
                                        </p:anim>
                                        <p:anim calcmode="lin" valueType="num">
                                          <p:cBhvr additive="base">
                                            <p:cTn id="101" dur="500" fill="hold"/>
                                            <p:tgtEl>
                                              <p:spTgt spid="7"/>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1000"/>
                                      </p:stCondLst>
                                      <p:iterate type="lt">
                                        <p:tmPct val="10000"/>
                                      </p:iterate>
                                      <p:childTnLst>
                                        <p:set>
                                          <p:cBhvr>
                                            <p:cTn id="103" dur="1" fill="hold">
                                              <p:stCondLst>
                                                <p:cond delay="0"/>
                                              </p:stCondLst>
                                            </p:cTn>
                                            <p:tgtEl>
                                              <p:spTgt spid="10"/>
                                            </p:tgtEl>
                                            <p:attrNameLst>
                                              <p:attrName>style.visibility</p:attrName>
                                            </p:attrNameLst>
                                          </p:cBhvr>
                                          <p:to>
                                            <p:strVal val="visible"/>
                                          </p:to>
                                        </p:set>
                                        <p:anim calcmode="lin" valueType="num">
                                          <p:cBhvr additive="base">
                                            <p:cTn id="104" dur="500" fill="hold"/>
                                            <p:tgtEl>
                                              <p:spTgt spid="10"/>
                                            </p:tgtEl>
                                            <p:attrNameLst>
                                              <p:attrName>ppt_x</p:attrName>
                                            </p:attrNameLst>
                                          </p:cBhvr>
                                          <p:tavLst>
                                            <p:tav tm="0">
                                              <p:val>
                                                <p:strVal val="1+#ppt_w/2"/>
                                              </p:val>
                                            </p:tav>
                                            <p:tav tm="100000">
                                              <p:val>
                                                <p:strVal val="#ppt_x"/>
                                              </p:val>
                                            </p:tav>
                                          </p:tavLst>
                                        </p:anim>
                                        <p:anim calcmode="lin" valueType="num">
                                          <p:cBhvr additive="base">
                                            <p:cTn id="105" dur="500" fill="hold"/>
                                            <p:tgtEl>
                                              <p:spTgt spid="10"/>
                                            </p:tgtEl>
                                            <p:attrNameLst>
                                              <p:attrName>ppt_y</p:attrName>
                                            </p:attrNameLst>
                                          </p:cBhvr>
                                          <p:tavLst>
                                            <p:tav tm="0">
                                              <p:val>
                                                <p:strVal val="#ppt_y"/>
                                              </p:val>
                                            </p:tav>
                                            <p:tav tm="100000">
                                              <p:val>
                                                <p:strVal val="#ppt_y"/>
                                              </p:val>
                                            </p:tav>
                                          </p:tavLst>
                                        </p:anim>
                                      </p:childTnLst>
                                    </p:cTn>
                                  </p:par>
                                  <p:par>
                                    <p:cTn id="106" presetID="12" presetClass="entr" presetSubtype="4" fill="hold" grpId="0" nodeType="withEffect">
                                      <p:stCondLst>
                                        <p:cond delay="2000"/>
                                      </p:stCondLst>
                                      <p:iterate type="lt">
                                        <p:tmPct val="10000"/>
                                      </p:iterate>
                                      <p:childTnLst>
                                        <p:set>
                                          <p:cBhvr>
                                            <p:cTn id="107" dur="1" fill="hold">
                                              <p:stCondLst>
                                                <p:cond delay="0"/>
                                              </p:stCondLst>
                                            </p:cTn>
                                            <p:tgtEl>
                                              <p:spTgt spid="11"/>
                                            </p:tgtEl>
                                            <p:attrNameLst>
                                              <p:attrName>style.visibility</p:attrName>
                                            </p:attrNameLst>
                                          </p:cBhvr>
                                          <p:to>
                                            <p:strVal val="visible"/>
                                          </p:to>
                                        </p:set>
                                        <p:anim calcmode="lin" valueType="num">
                                          <p:cBhvr additive="base">
                                            <p:cTn id="108" dur="500"/>
                                            <p:tgtEl>
                                              <p:spTgt spid="11"/>
                                            </p:tgtEl>
                                            <p:attrNameLst>
                                              <p:attrName>ppt_y</p:attrName>
                                            </p:attrNameLst>
                                          </p:cBhvr>
                                          <p:tavLst>
                                            <p:tav tm="0">
                                              <p:val>
                                                <p:strVal val="#ppt_y+#ppt_h*1.125000"/>
                                              </p:val>
                                            </p:tav>
                                            <p:tav tm="100000">
                                              <p:val>
                                                <p:strVal val="#ppt_y"/>
                                              </p:val>
                                            </p:tav>
                                          </p:tavLst>
                                        </p:anim>
                                        <p:animEffect transition="in" filter="wipe(up)">
                                          <p:cBhvr>
                                            <p:cTn id="109" dur="500"/>
                                            <p:tgtEl>
                                              <p:spTgt spid="11"/>
                                            </p:tgtEl>
                                          </p:cBhvr>
                                        </p:animEffect>
                                      </p:childTnLst>
                                    </p:cTn>
                                  </p:par>
                                  <p:par>
                                    <p:cTn id="110" presetID="52" presetClass="entr" presetSubtype="0" fill="hold" grpId="0" nodeType="withEffect">
                                      <p:stCondLst>
                                        <p:cond delay="3000"/>
                                      </p:stCondLst>
                                      <p:iterate type="lt">
                                        <p:tmPct val="10000"/>
                                      </p:iterate>
                                      <p:childTnLst>
                                        <p:set>
                                          <p:cBhvr>
                                            <p:cTn id="111" dur="1" fill="hold">
                                              <p:stCondLst>
                                                <p:cond delay="0"/>
                                              </p:stCondLst>
                                            </p:cTn>
                                            <p:tgtEl>
                                              <p:spTgt spid="33"/>
                                            </p:tgtEl>
                                            <p:attrNameLst>
                                              <p:attrName>style.visibility</p:attrName>
                                            </p:attrNameLst>
                                          </p:cBhvr>
                                          <p:to>
                                            <p:strVal val="visible"/>
                                          </p:to>
                                        </p:set>
                                        <p:animScale>
                                          <p:cBhvr>
                                            <p:cTn id="112" dur="2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2000" decel="50000" fill="hold">
                                              <p:stCondLst>
                                                <p:cond delay="0"/>
                                              </p:stCondLst>
                                            </p:cTn>
                                            <p:tgtEl>
                                              <p:spTgt spid="33"/>
                                            </p:tgtEl>
                                            <p:attrNameLst>
                                              <p:attrName>ppt_x</p:attrName>
                                              <p:attrName>ppt_y</p:attrName>
                                            </p:attrNameLst>
                                          </p:cBhvr>
                                        </p:animMotion>
                                        <p:animEffect transition="in" filter="fade">
                                          <p:cBhvr>
                                            <p:cTn id="114"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animBg="1"/>
          <p:bldP spid="14" grpId="0" animBg="1"/>
          <p:bldP spid="14" grpId="1" animBg="1"/>
          <p:bldP spid="15" grpId="0" animBg="1"/>
          <p:bldP spid="16" grpId="0" animBg="1"/>
          <p:bldP spid="17" grpId="0" animBg="1"/>
          <p:bldP spid="18" grpId="0" animBg="1"/>
          <p:bldP spid="18" grpId="1" animBg="1"/>
          <p:bldP spid="19" grpId="0" animBg="1"/>
          <p:bldP spid="20" grpId="0" animBg="1"/>
          <p:bldP spid="21" grpId="0" animBg="1"/>
          <p:bldP spid="22" grpId="0" animBg="1"/>
          <p:bldP spid="22" grpId="1" animBg="1"/>
          <p:bldP spid="23" grpId="0" animBg="1"/>
          <p:bldP spid="24" grpId="0" animBg="1"/>
          <p:bldP spid="25" grpId="0" animBg="1"/>
          <p:bldP spid="26" grpId="0" animBg="1"/>
          <p:bldP spid="26" grpId="1" animBg="1"/>
          <p:bldP spid="27" grpId="0" animBg="1"/>
          <p:bldP spid="28" grpId="0" animBg="1"/>
          <p:bldP spid="29" grpId="0"/>
          <p:bldP spid="30" grpId="0"/>
          <p:bldP spid="31" grpId="0"/>
          <p:bldP spid="32" grpId="0"/>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1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1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1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1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10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2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20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20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20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ppt_x"/>
                                              </p:val>
                                            </p:tav>
                                            <p:tav tm="100000">
                                              <p:val>
                                                <p:strVal val="#ppt_x"/>
                                              </p:val>
                                            </p:tav>
                                          </p:tavLst>
                                        </p:anim>
                                        <p:anim calcmode="lin" valueType="num">
                                          <p:cBhvr additive="base">
                                            <p:cTn id="60" dur="500" fill="hold"/>
                                            <p:tgtEl>
                                              <p:spTgt spid="2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20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ppt_x"/>
                                              </p:val>
                                            </p:tav>
                                            <p:tav tm="100000">
                                              <p:val>
                                                <p:strVal val="#ppt_x"/>
                                              </p:val>
                                            </p:tav>
                                          </p:tavLst>
                                        </p:anim>
                                        <p:anim calcmode="lin" valueType="num">
                                          <p:cBhvr additive="base">
                                            <p:cTn id="64" dur="500" fill="hold"/>
                                            <p:tgtEl>
                                              <p:spTgt spid="32"/>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30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ppt_x"/>
                                              </p:val>
                                            </p:tav>
                                            <p:tav tm="100000">
                                              <p:val>
                                                <p:strVal val="#ppt_x"/>
                                              </p:val>
                                            </p:tav>
                                          </p:tavLst>
                                        </p:anim>
                                        <p:anim calcmode="lin" valueType="num">
                                          <p:cBhvr additive="base">
                                            <p:cTn id="68" dur="500" fill="hold"/>
                                            <p:tgtEl>
                                              <p:spTgt spid="25"/>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30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ppt_x"/>
                                              </p:val>
                                            </p:tav>
                                            <p:tav tm="100000">
                                              <p:val>
                                                <p:strVal val="#ppt_x"/>
                                              </p:val>
                                            </p:tav>
                                          </p:tavLst>
                                        </p:anim>
                                        <p:anim calcmode="lin" valueType="num">
                                          <p:cBhvr additive="base">
                                            <p:cTn id="72" dur="500" fill="hold"/>
                                            <p:tgtEl>
                                              <p:spTgt spid="26"/>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30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ppt_x"/>
                                              </p:val>
                                            </p:tav>
                                            <p:tav tm="100000">
                                              <p:val>
                                                <p:strVal val="#ppt_x"/>
                                              </p:val>
                                            </p:tav>
                                          </p:tavLst>
                                        </p:anim>
                                        <p:anim calcmode="lin" valueType="num">
                                          <p:cBhvr additive="base">
                                            <p:cTn id="76" dur="500" fill="hold"/>
                                            <p:tgtEl>
                                              <p:spTgt spid="27"/>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30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ppt_x"/>
                                              </p:val>
                                            </p:tav>
                                            <p:tav tm="100000">
                                              <p:val>
                                                <p:strVal val="#ppt_x"/>
                                              </p:val>
                                            </p:tav>
                                          </p:tavLst>
                                        </p:anim>
                                        <p:anim calcmode="lin" valueType="num">
                                          <p:cBhvr additive="base">
                                            <p:cTn id="80" dur="500" fill="hold"/>
                                            <p:tgtEl>
                                              <p:spTgt spid="28"/>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p:stCondLst>
                                        <p:cond delay="30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ppt_x"/>
                                              </p:val>
                                            </p:tav>
                                            <p:tav tm="100000">
                                              <p:val>
                                                <p:strVal val="#ppt_x"/>
                                              </p:val>
                                            </p:tav>
                                          </p:tavLst>
                                        </p:anim>
                                        <p:anim calcmode="lin" valueType="num">
                                          <p:cBhvr additive="base">
                                            <p:cTn id="84" dur="500" fill="hold"/>
                                            <p:tgtEl>
                                              <p:spTgt spid="31"/>
                                            </p:tgtEl>
                                            <p:attrNameLst>
                                              <p:attrName>ppt_y</p:attrName>
                                            </p:attrNameLst>
                                          </p:cBhvr>
                                          <p:tavLst>
                                            <p:tav tm="0">
                                              <p:val>
                                                <p:strVal val="0-#ppt_h/2"/>
                                              </p:val>
                                            </p:tav>
                                            <p:tav tm="100000">
                                              <p:val>
                                                <p:strVal val="#ppt_y"/>
                                              </p:val>
                                            </p:tav>
                                          </p:tavLst>
                                        </p:anim>
                                      </p:childTnLst>
                                    </p:cTn>
                                  </p:par>
                                </p:childTnLst>
                              </p:cTn>
                            </p:par>
                            <p:par>
                              <p:cTn id="85" fill="hold">
                                <p:stCondLst>
                                  <p:cond delay="800"/>
                                </p:stCondLst>
                                <p:childTnLst>
                                  <p:par>
                                    <p:cTn id="86" presetID="8" presetClass="emph" presetSubtype="0" repeatCount="3000" fill="hold" grpId="1" nodeType="afterEffect">
                                      <p:stCondLst>
                                        <p:cond delay="0"/>
                                      </p:stCondLst>
                                      <p:childTnLst>
                                        <p:animRot by="21600000">
                                          <p:cBhvr>
                                            <p:cTn id="87" dur="3000" fill="hold"/>
                                            <p:tgtEl>
                                              <p:spTgt spid="14"/>
                                            </p:tgtEl>
                                            <p:attrNameLst>
                                              <p:attrName>r</p:attrName>
                                            </p:attrNameLst>
                                          </p:cBhvr>
                                        </p:animRot>
                                      </p:childTnLst>
                                    </p:cTn>
                                  </p:par>
                                  <p:par>
                                    <p:cTn id="88" presetID="8" presetClass="emph" presetSubtype="0" repeatCount="3000" fill="hold" grpId="1" nodeType="withEffect">
                                      <p:stCondLst>
                                        <p:cond delay="0"/>
                                      </p:stCondLst>
                                      <p:childTnLst>
                                        <p:animRot by="21600000">
                                          <p:cBhvr>
                                            <p:cTn id="89" dur="3000" fill="hold"/>
                                            <p:tgtEl>
                                              <p:spTgt spid="18"/>
                                            </p:tgtEl>
                                            <p:attrNameLst>
                                              <p:attrName>r</p:attrName>
                                            </p:attrNameLst>
                                          </p:cBhvr>
                                        </p:animRot>
                                      </p:childTnLst>
                                    </p:cTn>
                                  </p:par>
                                  <p:par>
                                    <p:cTn id="90" presetID="8" presetClass="emph" presetSubtype="0" repeatCount="3000" fill="hold" grpId="1" nodeType="withEffect">
                                      <p:stCondLst>
                                        <p:cond delay="0"/>
                                      </p:stCondLst>
                                      <p:childTnLst>
                                        <p:animRot by="21600000">
                                          <p:cBhvr>
                                            <p:cTn id="91" dur="3000" fill="hold"/>
                                            <p:tgtEl>
                                              <p:spTgt spid="22"/>
                                            </p:tgtEl>
                                            <p:attrNameLst>
                                              <p:attrName>r</p:attrName>
                                            </p:attrNameLst>
                                          </p:cBhvr>
                                        </p:animRot>
                                      </p:childTnLst>
                                    </p:cTn>
                                  </p:par>
                                  <p:par>
                                    <p:cTn id="92" presetID="8" presetClass="emph" presetSubtype="0" repeatCount="3000" fill="hold" grpId="1" nodeType="withEffect">
                                      <p:stCondLst>
                                        <p:cond delay="0"/>
                                      </p:stCondLst>
                                      <p:childTnLst>
                                        <p:animRot by="21600000">
                                          <p:cBhvr>
                                            <p:cTn id="93" dur="3000" fill="hold"/>
                                            <p:tgtEl>
                                              <p:spTgt spid="26"/>
                                            </p:tgtEl>
                                            <p:attrNameLst>
                                              <p:attrName>r</p:attrName>
                                            </p:attrNameLst>
                                          </p:cBhvr>
                                        </p:animRot>
                                      </p:childTnLst>
                                    </p:cTn>
                                  </p:par>
                                  <p:par>
                                    <p:cTn id="94" presetID="2" presetClass="entr" presetSubtype="8" decel="100000" fill="hold" nodeType="withEffect">
                                      <p:stCondLst>
                                        <p:cond delay="0"/>
                                      </p:stCondLst>
                                      <p:childTnLst>
                                        <p:set>
                                          <p:cBhvr>
                                            <p:cTn id="95" dur="1" fill="hold">
                                              <p:stCondLst>
                                                <p:cond delay="0"/>
                                              </p:stCondLst>
                                            </p:cTn>
                                            <p:tgtEl>
                                              <p:spTgt spid="4"/>
                                            </p:tgtEl>
                                            <p:attrNameLst>
                                              <p:attrName>style.visibility</p:attrName>
                                            </p:attrNameLst>
                                          </p:cBhvr>
                                          <p:to>
                                            <p:strVal val="visible"/>
                                          </p:to>
                                        </p:set>
                                        <p:anim calcmode="lin" valueType="num">
                                          <p:cBhvr additive="base">
                                            <p:cTn id="96" dur="500" fill="hold"/>
                                            <p:tgtEl>
                                              <p:spTgt spid="4"/>
                                            </p:tgtEl>
                                            <p:attrNameLst>
                                              <p:attrName>ppt_x</p:attrName>
                                            </p:attrNameLst>
                                          </p:cBhvr>
                                          <p:tavLst>
                                            <p:tav tm="0">
                                              <p:val>
                                                <p:strVal val="0-#ppt_w/2"/>
                                              </p:val>
                                            </p:tav>
                                            <p:tav tm="100000">
                                              <p:val>
                                                <p:strVal val="#ppt_x"/>
                                              </p:val>
                                            </p:tav>
                                          </p:tavLst>
                                        </p:anim>
                                        <p:anim calcmode="lin" valueType="num">
                                          <p:cBhvr additive="base">
                                            <p:cTn id="97" dur="500" fill="hold"/>
                                            <p:tgtEl>
                                              <p:spTgt spid="4"/>
                                            </p:tgtEl>
                                            <p:attrNameLst>
                                              <p:attrName>ppt_y</p:attrName>
                                            </p:attrNameLst>
                                          </p:cBhvr>
                                          <p:tavLst>
                                            <p:tav tm="0">
                                              <p:val>
                                                <p:strVal val="#ppt_y"/>
                                              </p:val>
                                            </p:tav>
                                            <p:tav tm="100000">
                                              <p:val>
                                                <p:strVal val="#ppt_y"/>
                                              </p:val>
                                            </p:tav>
                                          </p:tavLst>
                                        </p:anim>
                                      </p:childTnLst>
                                    </p:cTn>
                                  </p:par>
                                  <p:par>
                                    <p:cTn id="98" presetID="2" presetClass="entr" presetSubtype="2" decel="100000" fill="hold" nodeType="withEffect">
                                      <p:stCondLst>
                                        <p:cond delay="0"/>
                                      </p:stCondLst>
                                      <p:childTnLst>
                                        <p:set>
                                          <p:cBhvr>
                                            <p:cTn id="99" dur="1" fill="hold">
                                              <p:stCondLst>
                                                <p:cond delay="0"/>
                                              </p:stCondLst>
                                            </p:cTn>
                                            <p:tgtEl>
                                              <p:spTgt spid="7"/>
                                            </p:tgtEl>
                                            <p:attrNameLst>
                                              <p:attrName>style.visibility</p:attrName>
                                            </p:attrNameLst>
                                          </p:cBhvr>
                                          <p:to>
                                            <p:strVal val="visible"/>
                                          </p:to>
                                        </p:set>
                                        <p:anim calcmode="lin" valueType="num">
                                          <p:cBhvr additive="base">
                                            <p:cTn id="100" dur="500" fill="hold"/>
                                            <p:tgtEl>
                                              <p:spTgt spid="7"/>
                                            </p:tgtEl>
                                            <p:attrNameLst>
                                              <p:attrName>ppt_x</p:attrName>
                                            </p:attrNameLst>
                                          </p:cBhvr>
                                          <p:tavLst>
                                            <p:tav tm="0">
                                              <p:val>
                                                <p:strVal val="1+#ppt_w/2"/>
                                              </p:val>
                                            </p:tav>
                                            <p:tav tm="100000">
                                              <p:val>
                                                <p:strVal val="#ppt_x"/>
                                              </p:val>
                                            </p:tav>
                                          </p:tavLst>
                                        </p:anim>
                                        <p:anim calcmode="lin" valueType="num">
                                          <p:cBhvr additive="base">
                                            <p:cTn id="101" dur="500" fill="hold"/>
                                            <p:tgtEl>
                                              <p:spTgt spid="7"/>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1000"/>
                                      </p:stCondLst>
                                      <p:iterate type="lt">
                                        <p:tmPct val="10000"/>
                                      </p:iterate>
                                      <p:childTnLst>
                                        <p:set>
                                          <p:cBhvr>
                                            <p:cTn id="103" dur="1" fill="hold">
                                              <p:stCondLst>
                                                <p:cond delay="0"/>
                                              </p:stCondLst>
                                            </p:cTn>
                                            <p:tgtEl>
                                              <p:spTgt spid="10"/>
                                            </p:tgtEl>
                                            <p:attrNameLst>
                                              <p:attrName>style.visibility</p:attrName>
                                            </p:attrNameLst>
                                          </p:cBhvr>
                                          <p:to>
                                            <p:strVal val="visible"/>
                                          </p:to>
                                        </p:set>
                                        <p:anim calcmode="lin" valueType="num">
                                          <p:cBhvr additive="base">
                                            <p:cTn id="104" dur="500" fill="hold"/>
                                            <p:tgtEl>
                                              <p:spTgt spid="10"/>
                                            </p:tgtEl>
                                            <p:attrNameLst>
                                              <p:attrName>ppt_x</p:attrName>
                                            </p:attrNameLst>
                                          </p:cBhvr>
                                          <p:tavLst>
                                            <p:tav tm="0">
                                              <p:val>
                                                <p:strVal val="1+#ppt_w/2"/>
                                              </p:val>
                                            </p:tav>
                                            <p:tav tm="100000">
                                              <p:val>
                                                <p:strVal val="#ppt_x"/>
                                              </p:val>
                                            </p:tav>
                                          </p:tavLst>
                                        </p:anim>
                                        <p:anim calcmode="lin" valueType="num">
                                          <p:cBhvr additive="base">
                                            <p:cTn id="105" dur="500" fill="hold"/>
                                            <p:tgtEl>
                                              <p:spTgt spid="10"/>
                                            </p:tgtEl>
                                            <p:attrNameLst>
                                              <p:attrName>ppt_y</p:attrName>
                                            </p:attrNameLst>
                                          </p:cBhvr>
                                          <p:tavLst>
                                            <p:tav tm="0">
                                              <p:val>
                                                <p:strVal val="#ppt_y"/>
                                              </p:val>
                                            </p:tav>
                                            <p:tav tm="100000">
                                              <p:val>
                                                <p:strVal val="#ppt_y"/>
                                              </p:val>
                                            </p:tav>
                                          </p:tavLst>
                                        </p:anim>
                                      </p:childTnLst>
                                    </p:cTn>
                                  </p:par>
                                  <p:par>
                                    <p:cTn id="106" presetID="12" presetClass="entr" presetSubtype="4" fill="hold" grpId="0" nodeType="withEffect">
                                      <p:stCondLst>
                                        <p:cond delay="2000"/>
                                      </p:stCondLst>
                                      <p:iterate type="lt">
                                        <p:tmPct val="10000"/>
                                      </p:iterate>
                                      <p:childTnLst>
                                        <p:set>
                                          <p:cBhvr>
                                            <p:cTn id="107" dur="1" fill="hold">
                                              <p:stCondLst>
                                                <p:cond delay="0"/>
                                              </p:stCondLst>
                                            </p:cTn>
                                            <p:tgtEl>
                                              <p:spTgt spid="11"/>
                                            </p:tgtEl>
                                            <p:attrNameLst>
                                              <p:attrName>style.visibility</p:attrName>
                                            </p:attrNameLst>
                                          </p:cBhvr>
                                          <p:to>
                                            <p:strVal val="visible"/>
                                          </p:to>
                                        </p:set>
                                        <p:anim calcmode="lin" valueType="num">
                                          <p:cBhvr additive="base">
                                            <p:cTn id="108" dur="500"/>
                                            <p:tgtEl>
                                              <p:spTgt spid="11"/>
                                            </p:tgtEl>
                                            <p:attrNameLst>
                                              <p:attrName>ppt_y</p:attrName>
                                            </p:attrNameLst>
                                          </p:cBhvr>
                                          <p:tavLst>
                                            <p:tav tm="0">
                                              <p:val>
                                                <p:strVal val="#ppt_y+#ppt_h*1.125000"/>
                                              </p:val>
                                            </p:tav>
                                            <p:tav tm="100000">
                                              <p:val>
                                                <p:strVal val="#ppt_y"/>
                                              </p:val>
                                            </p:tav>
                                          </p:tavLst>
                                        </p:anim>
                                        <p:animEffect transition="in" filter="wipe(up)">
                                          <p:cBhvr>
                                            <p:cTn id="109" dur="500"/>
                                            <p:tgtEl>
                                              <p:spTgt spid="11"/>
                                            </p:tgtEl>
                                          </p:cBhvr>
                                        </p:animEffect>
                                      </p:childTnLst>
                                    </p:cTn>
                                  </p:par>
                                  <p:par>
                                    <p:cTn id="110" presetID="52" presetClass="entr" presetSubtype="0" fill="hold" grpId="0" nodeType="withEffect">
                                      <p:stCondLst>
                                        <p:cond delay="3000"/>
                                      </p:stCondLst>
                                      <p:iterate type="lt">
                                        <p:tmPct val="10000"/>
                                      </p:iterate>
                                      <p:childTnLst>
                                        <p:set>
                                          <p:cBhvr>
                                            <p:cTn id="111" dur="1" fill="hold">
                                              <p:stCondLst>
                                                <p:cond delay="0"/>
                                              </p:stCondLst>
                                            </p:cTn>
                                            <p:tgtEl>
                                              <p:spTgt spid="33"/>
                                            </p:tgtEl>
                                            <p:attrNameLst>
                                              <p:attrName>style.visibility</p:attrName>
                                            </p:attrNameLst>
                                          </p:cBhvr>
                                          <p:to>
                                            <p:strVal val="visible"/>
                                          </p:to>
                                        </p:set>
                                        <p:animScale>
                                          <p:cBhvr>
                                            <p:cTn id="112" dur="2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2000" decel="50000" fill="hold">
                                              <p:stCondLst>
                                                <p:cond delay="0"/>
                                              </p:stCondLst>
                                            </p:cTn>
                                            <p:tgtEl>
                                              <p:spTgt spid="33"/>
                                            </p:tgtEl>
                                            <p:attrNameLst>
                                              <p:attrName>ppt_x</p:attrName>
                                              <p:attrName>ppt_y</p:attrName>
                                            </p:attrNameLst>
                                          </p:cBhvr>
                                        </p:animMotion>
                                        <p:animEffect transition="in" filter="fade">
                                          <p:cBhvr>
                                            <p:cTn id="114"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animBg="1"/>
          <p:bldP spid="14" grpId="0" animBg="1"/>
          <p:bldP spid="14" grpId="1" animBg="1"/>
          <p:bldP spid="15" grpId="0" animBg="1"/>
          <p:bldP spid="16" grpId="0" animBg="1"/>
          <p:bldP spid="17" grpId="0" animBg="1"/>
          <p:bldP spid="18" grpId="0" animBg="1"/>
          <p:bldP spid="18" grpId="1" animBg="1"/>
          <p:bldP spid="19" grpId="0" animBg="1"/>
          <p:bldP spid="20" grpId="0" animBg="1"/>
          <p:bldP spid="21" grpId="0" animBg="1"/>
          <p:bldP spid="22" grpId="0" animBg="1"/>
          <p:bldP spid="22" grpId="1" animBg="1"/>
          <p:bldP spid="23" grpId="0" animBg="1"/>
          <p:bldP spid="24" grpId="0" animBg="1"/>
          <p:bldP spid="25" grpId="0" animBg="1"/>
          <p:bldP spid="26" grpId="0" animBg="1"/>
          <p:bldP spid="26" grpId="1" animBg="1"/>
          <p:bldP spid="27" grpId="0" animBg="1"/>
          <p:bldP spid="28" grpId="0" animBg="1"/>
          <p:bldP spid="29" grpId="0"/>
          <p:bldP spid="30" grpId="0"/>
          <p:bldP spid="31" grpId="0"/>
          <p:bldP spid="32" grpId="0"/>
          <p:bldP spid="33"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4899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710484" y="186714"/>
            <a:ext cx="1337770" cy="377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000" dirty="0" smtClean="0">
                <a:solidFill>
                  <a:schemeClr val="bg1"/>
                </a:solidFill>
                <a:latin typeface="微软雅黑" panose="020B0503020204020204" charset="-122"/>
                <a:ea typeface="微软雅黑" panose="020B0503020204020204" charset="-122"/>
              </a:rPr>
              <a:t>目 录 页</a:t>
            </a:r>
            <a:endParaRPr lang="zh-CN" altLang="en-US" sz="2000" dirty="0">
              <a:solidFill>
                <a:schemeClr val="bg1"/>
              </a:solidFill>
              <a:latin typeface="微软雅黑" panose="020B0503020204020204" charset="-122"/>
              <a:ea typeface="微软雅黑" panose="020B0503020204020204" charset="-122"/>
              <a:cs typeface="+mn-ea"/>
              <a:sym typeface="+mn-lt"/>
            </a:endParaRPr>
          </a:p>
        </p:txBody>
      </p:sp>
      <p:grpSp>
        <p:nvGrpSpPr>
          <p:cNvPr id="20" name="组合 19"/>
          <p:cNvGrpSpPr/>
          <p:nvPr/>
        </p:nvGrpSpPr>
        <p:grpSpPr>
          <a:xfrm>
            <a:off x="6290788" y="3501931"/>
            <a:ext cx="1633534" cy="896250"/>
            <a:chOff x="7410918" y="2631453"/>
            <a:chExt cx="1800039" cy="987604"/>
          </a:xfrm>
        </p:grpSpPr>
        <p:sp>
          <p:nvSpPr>
            <p:cNvPr id="21" name="文本框 81"/>
            <p:cNvSpPr txBox="1"/>
            <p:nvPr/>
          </p:nvSpPr>
          <p:spPr>
            <a:xfrm>
              <a:off x="7410918" y="2631453"/>
              <a:ext cx="1780467" cy="373064"/>
            </a:xfrm>
            <a:prstGeom prst="rect">
              <a:avLst/>
            </a:prstGeom>
            <a:noFill/>
          </p:spPr>
          <p:txBody>
            <a:bodyPr wrap="square" rtlCol="0">
              <a:spAutoFit/>
            </a:bodyPr>
            <a:lstStyle/>
            <a:p>
              <a:pPr algn="ctr"/>
              <a:r>
                <a:rPr lang="zh-CN" altLang="en-US" sz="1600" b="1" dirty="0" smtClean="0">
                  <a:solidFill>
                    <a:prstClr val="black">
                      <a:lumMod val="50000"/>
                      <a:lumOff val="50000"/>
                    </a:prstClr>
                  </a:solidFill>
                  <a:latin typeface="微软雅黑" panose="020B0503020204020204" charset="-122"/>
                  <a:ea typeface="微软雅黑" panose="020B0503020204020204" charset="-122"/>
                </a:rPr>
                <a:t>明年工作计划</a:t>
              </a:r>
              <a:endParaRPr lang="zh-CN" altLang="en-US" sz="1600" b="1" dirty="0">
                <a:solidFill>
                  <a:prstClr val="black">
                    <a:lumMod val="50000"/>
                    <a:lumOff val="50000"/>
                  </a:prstClr>
                </a:solidFill>
                <a:latin typeface="微软雅黑" panose="020B0503020204020204" charset="-122"/>
                <a:ea typeface="微软雅黑" panose="020B0503020204020204" charset="-122"/>
              </a:endParaRPr>
            </a:p>
          </p:txBody>
        </p:sp>
        <p:sp>
          <p:nvSpPr>
            <p:cNvPr id="22" name="文本框 82"/>
            <p:cNvSpPr txBox="1"/>
            <p:nvPr/>
          </p:nvSpPr>
          <p:spPr>
            <a:xfrm>
              <a:off x="7506385" y="2930798"/>
              <a:ext cx="1704572" cy="688259"/>
            </a:xfrm>
            <a:prstGeom prst="rect">
              <a:avLst/>
            </a:prstGeom>
            <a:noFill/>
          </p:spPr>
          <p:txBody>
            <a:bodyPr wrap="square" rtlCol="0">
              <a:spAutoFit/>
            </a:bodyPr>
            <a:lstStyle/>
            <a:p>
              <a:pPr lvl="0" algn="ctr">
                <a:lnSpc>
                  <a:spcPct val="150000"/>
                </a:lnSpc>
              </a:pPr>
              <a:r>
                <a:rPr lang="zh-CN" altLang="en-US" sz="800" dirty="0">
                  <a:latin typeface="微软雅黑" panose="020B0503020204020204" charset="-122"/>
                  <a:ea typeface="微软雅黑" panose="020B0503020204020204" charset="-122"/>
                  <a:cs typeface="Arial" panose="020B0604020202020204" pitchFamily="34" charset="0"/>
                </a:rPr>
                <a:t>请在此处输入一些详细的文字，此文字可以描述一下此节所讲的内容。</a:t>
              </a:r>
            </a:p>
          </p:txBody>
        </p:sp>
      </p:grpSp>
      <p:grpSp>
        <p:nvGrpSpPr>
          <p:cNvPr id="23" name="组合 22"/>
          <p:cNvGrpSpPr/>
          <p:nvPr/>
        </p:nvGrpSpPr>
        <p:grpSpPr>
          <a:xfrm>
            <a:off x="1271900" y="2854918"/>
            <a:ext cx="1508136" cy="493720"/>
            <a:chOff x="2236121" y="3652919"/>
            <a:chExt cx="1661859" cy="544045"/>
          </a:xfrm>
        </p:grpSpPr>
        <p:sp>
          <p:nvSpPr>
            <p:cNvPr id="24" name="圆角矩形 23"/>
            <p:cNvSpPr/>
            <p:nvPr/>
          </p:nvSpPr>
          <p:spPr>
            <a:xfrm>
              <a:off x="2236121" y="3652919"/>
              <a:ext cx="1661859" cy="532315"/>
            </a:xfrm>
            <a:prstGeom prst="roundRect">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5" name="文本框 52"/>
            <p:cNvSpPr txBox="1"/>
            <p:nvPr/>
          </p:nvSpPr>
          <p:spPr>
            <a:xfrm>
              <a:off x="2305050" y="3688242"/>
              <a:ext cx="1524000" cy="508722"/>
            </a:xfrm>
            <a:prstGeom prst="rect">
              <a:avLst/>
            </a:prstGeom>
            <a:noFill/>
          </p:spPr>
          <p:txBody>
            <a:bodyPr wrap="square" rtlCol="0">
              <a:spAutoFit/>
            </a:bodyPr>
            <a:lstStyle/>
            <a:p>
              <a:pPr algn="ctr"/>
              <a:r>
                <a:rPr lang="en-US" altLang="zh-CN" sz="2400" b="1" dirty="0" smtClean="0">
                  <a:solidFill>
                    <a:prstClr val="white"/>
                  </a:solidFill>
                  <a:latin typeface="LiHei Pro" panose="020B0500000000000000" pitchFamily="34" charset="-122"/>
                  <a:ea typeface="LiHei Pro" panose="020B0500000000000000" pitchFamily="34" charset="-122"/>
                </a:rPr>
                <a:t>0 1</a:t>
              </a:r>
              <a:endParaRPr lang="zh-CN" altLang="en-US" sz="2400" b="1" dirty="0">
                <a:solidFill>
                  <a:prstClr val="white"/>
                </a:solidFill>
                <a:latin typeface="LiHei Pro" panose="020B0500000000000000" pitchFamily="34" charset="-122"/>
                <a:ea typeface="LiHei Pro" panose="020B0500000000000000" pitchFamily="34" charset="-122"/>
              </a:endParaRPr>
            </a:p>
          </p:txBody>
        </p:sp>
      </p:grpSp>
      <p:grpSp>
        <p:nvGrpSpPr>
          <p:cNvPr id="26" name="组合 25"/>
          <p:cNvGrpSpPr/>
          <p:nvPr/>
        </p:nvGrpSpPr>
        <p:grpSpPr>
          <a:xfrm>
            <a:off x="1217199" y="3501931"/>
            <a:ext cx="1615773" cy="927390"/>
            <a:chOff x="2184282" y="4193305"/>
            <a:chExt cx="1780467" cy="1021919"/>
          </a:xfrm>
        </p:grpSpPr>
        <p:sp>
          <p:nvSpPr>
            <p:cNvPr id="27" name="文本框 55"/>
            <p:cNvSpPr txBox="1"/>
            <p:nvPr/>
          </p:nvSpPr>
          <p:spPr>
            <a:xfrm>
              <a:off x="2184282" y="4193305"/>
              <a:ext cx="1780467" cy="373063"/>
            </a:xfrm>
            <a:prstGeom prst="rect">
              <a:avLst/>
            </a:prstGeom>
            <a:noFill/>
          </p:spPr>
          <p:txBody>
            <a:bodyPr wrap="square" rtlCol="0">
              <a:spAutoFit/>
            </a:bodyPr>
            <a:lstStyle/>
            <a:p>
              <a:pPr algn="ctr"/>
              <a:r>
                <a:rPr lang="zh-CN" altLang="en-US" sz="1600" b="1" dirty="0" smtClean="0">
                  <a:solidFill>
                    <a:prstClr val="black">
                      <a:lumMod val="50000"/>
                      <a:lumOff val="50000"/>
                    </a:prstClr>
                  </a:solidFill>
                  <a:latin typeface="微软雅黑" panose="020B0503020204020204" charset="-122"/>
                  <a:ea typeface="微软雅黑" panose="020B0503020204020204" charset="-122"/>
                </a:rPr>
                <a:t>年度工作概述</a:t>
              </a:r>
              <a:endParaRPr lang="zh-CN" altLang="en-US" sz="1600" b="1" dirty="0">
                <a:solidFill>
                  <a:prstClr val="black">
                    <a:lumMod val="50000"/>
                    <a:lumOff val="50000"/>
                  </a:prstClr>
                </a:solidFill>
                <a:latin typeface="微软雅黑" panose="020B0503020204020204" charset="-122"/>
                <a:ea typeface="微软雅黑" panose="020B0503020204020204" charset="-122"/>
              </a:endParaRPr>
            </a:p>
          </p:txBody>
        </p:sp>
        <p:sp>
          <p:nvSpPr>
            <p:cNvPr id="28" name="文本框 56"/>
            <p:cNvSpPr txBox="1"/>
            <p:nvPr/>
          </p:nvSpPr>
          <p:spPr>
            <a:xfrm>
              <a:off x="2222230" y="4503012"/>
              <a:ext cx="1704572" cy="712212"/>
            </a:xfrm>
            <a:prstGeom prst="rect">
              <a:avLst/>
            </a:prstGeom>
            <a:noFill/>
          </p:spPr>
          <p:txBody>
            <a:bodyPr wrap="square" rtlCol="0">
              <a:spAutoFit/>
            </a:bodyPr>
            <a:lstStyle/>
            <a:p>
              <a:pPr lvl="0" algn="ctr">
                <a:lnSpc>
                  <a:spcPct val="150000"/>
                </a:lnSpc>
              </a:pPr>
              <a:r>
                <a:rPr lang="zh-CN" altLang="en-US" sz="800" dirty="0">
                  <a:latin typeface="微软雅黑" panose="020B0503020204020204" charset="-122"/>
                  <a:ea typeface="微软雅黑" panose="020B0503020204020204" charset="-122"/>
                  <a:cs typeface="Arial" panose="020B0604020202020204" pitchFamily="34" charset="0"/>
                </a:rPr>
                <a:t>请在此处输入一些详细的文字，此文字可以描述一下此节所讲的内容。</a:t>
              </a:r>
            </a:p>
          </p:txBody>
        </p:sp>
      </p:grpSp>
      <p:grpSp>
        <p:nvGrpSpPr>
          <p:cNvPr id="29" name="组合 28"/>
          <p:cNvGrpSpPr/>
          <p:nvPr/>
        </p:nvGrpSpPr>
        <p:grpSpPr>
          <a:xfrm>
            <a:off x="2987048" y="2854918"/>
            <a:ext cx="1508136" cy="493721"/>
            <a:chOff x="2236121" y="3725489"/>
            <a:chExt cx="1661859" cy="544046"/>
          </a:xfrm>
        </p:grpSpPr>
        <p:sp>
          <p:nvSpPr>
            <p:cNvPr id="30" name="圆角矩形 29"/>
            <p:cNvSpPr/>
            <p:nvPr/>
          </p:nvSpPr>
          <p:spPr>
            <a:xfrm>
              <a:off x="2236121" y="3725489"/>
              <a:ext cx="1661859" cy="532315"/>
            </a:xfrm>
            <a:prstGeom prst="roundRect">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prstClr val="white"/>
                </a:solidFill>
              </a:endParaRPr>
            </a:p>
          </p:txBody>
        </p:sp>
        <p:sp>
          <p:nvSpPr>
            <p:cNvPr id="31" name="文本框 70"/>
            <p:cNvSpPr txBox="1"/>
            <p:nvPr/>
          </p:nvSpPr>
          <p:spPr>
            <a:xfrm>
              <a:off x="2305050" y="3760812"/>
              <a:ext cx="1524000" cy="508723"/>
            </a:xfrm>
            <a:prstGeom prst="rect">
              <a:avLst/>
            </a:prstGeom>
            <a:noFill/>
          </p:spPr>
          <p:txBody>
            <a:bodyPr wrap="square" rtlCol="0">
              <a:spAutoFit/>
            </a:bodyPr>
            <a:lstStyle/>
            <a:p>
              <a:pPr algn="ctr"/>
              <a:r>
                <a:rPr lang="en-US" altLang="zh-CN" sz="2400" b="1" dirty="0" smtClean="0">
                  <a:solidFill>
                    <a:prstClr val="white"/>
                  </a:solidFill>
                  <a:latin typeface="LiHei Pro" panose="020B0500000000000000" pitchFamily="34" charset="-122"/>
                  <a:ea typeface="LiHei Pro" panose="020B0500000000000000" pitchFamily="34" charset="-122"/>
                </a:rPr>
                <a:t>02</a:t>
              </a:r>
              <a:endParaRPr lang="zh-CN" altLang="en-US" sz="2400" b="1" dirty="0">
                <a:solidFill>
                  <a:prstClr val="white"/>
                </a:solidFill>
                <a:latin typeface="LiHei Pro" panose="020B0500000000000000" pitchFamily="34" charset="-122"/>
                <a:ea typeface="LiHei Pro" panose="020B0500000000000000" pitchFamily="34" charset="-122"/>
              </a:endParaRPr>
            </a:p>
          </p:txBody>
        </p:sp>
      </p:grpSp>
      <p:grpSp>
        <p:nvGrpSpPr>
          <p:cNvPr id="32" name="组合 31"/>
          <p:cNvGrpSpPr/>
          <p:nvPr/>
        </p:nvGrpSpPr>
        <p:grpSpPr>
          <a:xfrm>
            <a:off x="2918135" y="3480552"/>
            <a:ext cx="1615789" cy="903578"/>
            <a:chOff x="7430471" y="2623378"/>
            <a:chExt cx="1780486" cy="995679"/>
          </a:xfrm>
        </p:grpSpPr>
        <p:sp>
          <p:nvSpPr>
            <p:cNvPr id="33" name="文本框 67"/>
            <p:cNvSpPr txBox="1"/>
            <p:nvPr/>
          </p:nvSpPr>
          <p:spPr>
            <a:xfrm>
              <a:off x="7430471" y="2623378"/>
              <a:ext cx="1780467" cy="373064"/>
            </a:xfrm>
            <a:prstGeom prst="rect">
              <a:avLst/>
            </a:prstGeom>
            <a:noFill/>
          </p:spPr>
          <p:txBody>
            <a:bodyPr wrap="square" rtlCol="0">
              <a:spAutoFit/>
            </a:bodyPr>
            <a:lstStyle/>
            <a:p>
              <a:pPr algn="ctr"/>
              <a:r>
                <a:rPr lang="zh-CN" altLang="en-US" sz="1600" b="1" dirty="0" smtClean="0">
                  <a:solidFill>
                    <a:prstClr val="black">
                      <a:lumMod val="50000"/>
                      <a:lumOff val="50000"/>
                    </a:prstClr>
                  </a:solidFill>
                  <a:latin typeface="微软雅黑" panose="020B0503020204020204" charset="-122"/>
                  <a:ea typeface="微软雅黑" panose="020B0503020204020204" charset="-122"/>
                </a:rPr>
                <a:t>工作完成情况</a:t>
              </a:r>
              <a:endParaRPr lang="zh-CN" altLang="en-US" sz="1600" b="1" dirty="0">
                <a:solidFill>
                  <a:prstClr val="black">
                    <a:lumMod val="50000"/>
                    <a:lumOff val="50000"/>
                  </a:prstClr>
                </a:solidFill>
                <a:latin typeface="微软雅黑" panose="020B0503020204020204" charset="-122"/>
                <a:ea typeface="微软雅黑" panose="020B0503020204020204" charset="-122"/>
              </a:endParaRPr>
            </a:p>
          </p:txBody>
        </p:sp>
        <p:sp>
          <p:nvSpPr>
            <p:cNvPr id="34" name="文本框 68"/>
            <p:cNvSpPr txBox="1"/>
            <p:nvPr/>
          </p:nvSpPr>
          <p:spPr>
            <a:xfrm>
              <a:off x="7506385" y="2930798"/>
              <a:ext cx="1704572" cy="688259"/>
            </a:xfrm>
            <a:prstGeom prst="rect">
              <a:avLst/>
            </a:prstGeom>
            <a:noFill/>
          </p:spPr>
          <p:txBody>
            <a:bodyPr wrap="square" rtlCol="0">
              <a:spAutoFit/>
            </a:bodyPr>
            <a:lstStyle/>
            <a:p>
              <a:pPr lvl="0" algn="ctr">
                <a:lnSpc>
                  <a:spcPct val="150000"/>
                </a:lnSpc>
              </a:pPr>
              <a:r>
                <a:rPr lang="zh-CN" altLang="en-US" sz="800" dirty="0">
                  <a:latin typeface="微软雅黑" panose="020B0503020204020204" charset="-122"/>
                  <a:ea typeface="微软雅黑" panose="020B0503020204020204" charset="-122"/>
                  <a:cs typeface="Arial" panose="020B0604020202020204" pitchFamily="34" charset="0"/>
                </a:rPr>
                <a:t>请在此处输入一些详细的文字，此文字可以描述一下此节所讲的内容。</a:t>
              </a:r>
            </a:p>
          </p:txBody>
        </p:sp>
      </p:grpSp>
      <p:grpSp>
        <p:nvGrpSpPr>
          <p:cNvPr id="35" name="组合 34"/>
          <p:cNvGrpSpPr/>
          <p:nvPr/>
        </p:nvGrpSpPr>
        <p:grpSpPr>
          <a:xfrm>
            <a:off x="4683662" y="2854918"/>
            <a:ext cx="1508136" cy="493721"/>
            <a:chOff x="2236121" y="3725489"/>
            <a:chExt cx="1661859" cy="544046"/>
          </a:xfrm>
        </p:grpSpPr>
        <p:sp>
          <p:nvSpPr>
            <p:cNvPr id="36" name="圆角矩形 35"/>
            <p:cNvSpPr/>
            <p:nvPr/>
          </p:nvSpPr>
          <p:spPr>
            <a:xfrm>
              <a:off x="2236121" y="3725489"/>
              <a:ext cx="1661859" cy="532315"/>
            </a:xfrm>
            <a:prstGeom prst="roundRect">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prstClr val="white"/>
                </a:solidFill>
              </a:endParaRPr>
            </a:p>
          </p:txBody>
        </p:sp>
        <p:sp>
          <p:nvSpPr>
            <p:cNvPr id="37" name="文本框 77"/>
            <p:cNvSpPr txBox="1"/>
            <p:nvPr/>
          </p:nvSpPr>
          <p:spPr>
            <a:xfrm>
              <a:off x="2305050" y="3760812"/>
              <a:ext cx="1524000" cy="508723"/>
            </a:xfrm>
            <a:prstGeom prst="rect">
              <a:avLst/>
            </a:prstGeom>
            <a:noFill/>
          </p:spPr>
          <p:txBody>
            <a:bodyPr wrap="square" rtlCol="0">
              <a:spAutoFit/>
            </a:bodyPr>
            <a:lstStyle/>
            <a:p>
              <a:pPr algn="ctr"/>
              <a:r>
                <a:rPr lang="en-US" altLang="zh-CN" sz="2400" b="1" dirty="0" smtClean="0">
                  <a:solidFill>
                    <a:prstClr val="white"/>
                  </a:solidFill>
                  <a:latin typeface="LiHei Pro" panose="020B0500000000000000" pitchFamily="34" charset="-122"/>
                  <a:ea typeface="LiHei Pro" panose="020B0500000000000000" pitchFamily="34" charset="-122"/>
                </a:rPr>
                <a:t>03</a:t>
              </a:r>
              <a:endParaRPr lang="zh-CN" altLang="en-US" sz="2400" b="1" dirty="0">
                <a:solidFill>
                  <a:prstClr val="white"/>
                </a:solidFill>
                <a:latin typeface="LiHei Pro" panose="020B0500000000000000" pitchFamily="34" charset="-122"/>
                <a:ea typeface="LiHei Pro" panose="020B0500000000000000" pitchFamily="34" charset="-122"/>
              </a:endParaRPr>
            </a:p>
          </p:txBody>
        </p:sp>
      </p:grpSp>
      <p:grpSp>
        <p:nvGrpSpPr>
          <p:cNvPr id="38" name="组合 37"/>
          <p:cNvGrpSpPr/>
          <p:nvPr/>
        </p:nvGrpSpPr>
        <p:grpSpPr>
          <a:xfrm>
            <a:off x="4576025" y="3480553"/>
            <a:ext cx="1615772" cy="929123"/>
            <a:chOff x="7443696" y="2595230"/>
            <a:chExt cx="1780467" cy="1023827"/>
          </a:xfrm>
        </p:grpSpPr>
        <p:sp>
          <p:nvSpPr>
            <p:cNvPr id="39" name="文本框 74"/>
            <p:cNvSpPr txBox="1"/>
            <p:nvPr/>
          </p:nvSpPr>
          <p:spPr>
            <a:xfrm>
              <a:off x="7443696" y="2595230"/>
              <a:ext cx="1780467" cy="373064"/>
            </a:xfrm>
            <a:prstGeom prst="rect">
              <a:avLst/>
            </a:prstGeom>
            <a:noFill/>
          </p:spPr>
          <p:txBody>
            <a:bodyPr wrap="square" rtlCol="0">
              <a:spAutoFit/>
            </a:bodyPr>
            <a:lstStyle/>
            <a:p>
              <a:pPr algn="ctr"/>
              <a:r>
                <a:rPr lang="zh-CN" altLang="en-US" sz="1600" b="1" dirty="0" smtClean="0">
                  <a:solidFill>
                    <a:prstClr val="black">
                      <a:lumMod val="50000"/>
                      <a:lumOff val="50000"/>
                    </a:prstClr>
                  </a:solidFill>
                  <a:latin typeface="微软雅黑" panose="020B0503020204020204" charset="-122"/>
                  <a:ea typeface="微软雅黑" panose="020B0503020204020204" charset="-122"/>
                </a:rPr>
                <a:t>成功项目展示</a:t>
              </a:r>
              <a:endParaRPr lang="zh-CN" altLang="en-US" sz="1600" b="1" dirty="0">
                <a:solidFill>
                  <a:prstClr val="black">
                    <a:lumMod val="50000"/>
                    <a:lumOff val="50000"/>
                  </a:prstClr>
                </a:solidFill>
                <a:latin typeface="微软雅黑" panose="020B0503020204020204" charset="-122"/>
                <a:ea typeface="微软雅黑" panose="020B0503020204020204" charset="-122"/>
              </a:endParaRPr>
            </a:p>
          </p:txBody>
        </p:sp>
        <p:sp>
          <p:nvSpPr>
            <p:cNvPr id="40" name="文本框 75"/>
            <p:cNvSpPr txBox="1"/>
            <p:nvPr/>
          </p:nvSpPr>
          <p:spPr>
            <a:xfrm>
              <a:off x="7506385" y="2930798"/>
              <a:ext cx="1704572" cy="688259"/>
            </a:xfrm>
            <a:prstGeom prst="rect">
              <a:avLst/>
            </a:prstGeom>
            <a:noFill/>
          </p:spPr>
          <p:txBody>
            <a:bodyPr wrap="square" rtlCol="0">
              <a:spAutoFit/>
            </a:bodyPr>
            <a:lstStyle/>
            <a:p>
              <a:pPr lvl="0" algn="ctr">
                <a:lnSpc>
                  <a:spcPct val="150000"/>
                </a:lnSpc>
              </a:pPr>
              <a:r>
                <a:rPr lang="zh-CN" altLang="en-US" sz="800" dirty="0">
                  <a:latin typeface="微软雅黑" panose="020B0503020204020204" charset="-122"/>
                  <a:ea typeface="微软雅黑" panose="020B0503020204020204" charset="-122"/>
                  <a:cs typeface="Arial" panose="020B0604020202020204" pitchFamily="34" charset="0"/>
                </a:rPr>
                <a:t>请在此处输入一些详细的文字，此文字可以描述一下此节所讲的内容。</a:t>
              </a:r>
            </a:p>
          </p:txBody>
        </p:sp>
      </p:grpSp>
      <p:grpSp>
        <p:nvGrpSpPr>
          <p:cNvPr id="41" name="组合 40"/>
          <p:cNvGrpSpPr/>
          <p:nvPr/>
        </p:nvGrpSpPr>
        <p:grpSpPr>
          <a:xfrm>
            <a:off x="6371280" y="2854918"/>
            <a:ext cx="1508136" cy="493721"/>
            <a:chOff x="2236121" y="3725489"/>
            <a:chExt cx="1661859" cy="544046"/>
          </a:xfrm>
        </p:grpSpPr>
        <p:sp>
          <p:nvSpPr>
            <p:cNvPr id="42" name="圆角矩形 41"/>
            <p:cNvSpPr/>
            <p:nvPr/>
          </p:nvSpPr>
          <p:spPr>
            <a:xfrm>
              <a:off x="2236121" y="3725489"/>
              <a:ext cx="1661859" cy="532315"/>
            </a:xfrm>
            <a:prstGeom prst="roundRect">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prstClr val="white"/>
                </a:solidFill>
              </a:endParaRPr>
            </a:p>
          </p:txBody>
        </p:sp>
        <p:sp>
          <p:nvSpPr>
            <p:cNvPr id="43" name="文本框 84"/>
            <p:cNvSpPr txBox="1"/>
            <p:nvPr/>
          </p:nvSpPr>
          <p:spPr>
            <a:xfrm>
              <a:off x="2305050" y="3760812"/>
              <a:ext cx="1524000" cy="508723"/>
            </a:xfrm>
            <a:prstGeom prst="rect">
              <a:avLst/>
            </a:prstGeom>
            <a:noFill/>
          </p:spPr>
          <p:txBody>
            <a:bodyPr wrap="square" rtlCol="0">
              <a:spAutoFit/>
            </a:bodyPr>
            <a:lstStyle/>
            <a:p>
              <a:pPr algn="ctr"/>
              <a:r>
                <a:rPr lang="en-US" altLang="zh-CN" sz="2400" b="1" dirty="0" smtClean="0">
                  <a:solidFill>
                    <a:prstClr val="white"/>
                  </a:solidFill>
                  <a:latin typeface="LiHei Pro" panose="020B0500000000000000" pitchFamily="34" charset="-122"/>
                  <a:ea typeface="LiHei Pro" panose="020B0500000000000000" pitchFamily="34" charset="-122"/>
                </a:rPr>
                <a:t>04</a:t>
              </a:r>
              <a:endParaRPr lang="zh-CN" altLang="en-US" sz="2400" b="1" dirty="0">
                <a:solidFill>
                  <a:prstClr val="white"/>
                </a:solidFill>
                <a:latin typeface="LiHei Pro" panose="020B0500000000000000" pitchFamily="34" charset="-122"/>
                <a:ea typeface="LiHei Pro" panose="020B0500000000000000" pitchFamily="34" charset="-122"/>
              </a:endParaRPr>
            </a:p>
          </p:txBody>
        </p:sp>
      </p:grpSp>
      <p:grpSp>
        <p:nvGrpSpPr>
          <p:cNvPr id="44" name="组合 43"/>
          <p:cNvGrpSpPr/>
          <p:nvPr/>
        </p:nvGrpSpPr>
        <p:grpSpPr>
          <a:xfrm>
            <a:off x="3006228" y="1346837"/>
            <a:ext cx="1510390" cy="1510390"/>
            <a:chOff x="5443217" y="1567820"/>
            <a:chExt cx="1664341" cy="1664341"/>
          </a:xfrm>
          <a:effectLst>
            <a:outerShdw blurRad="228600" dist="114300" dir="2700000" algn="tl" rotWithShape="0">
              <a:prstClr val="black">
                <a:alpha val="30000"/>
              </a:prstClr>
            </a:outerShdw>
          </a:effectLst>
        </p:grpSpPr>
        <p:sp>
          <p:nvSpPr>
            <p:cNvPr id="45" name="任意多边形 44"/>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endParaRPr>
            </a:p>
          </p:txBody>
        </p:sp>
        <p:sp>
          <p:nvSpPr>
            <p:cNvPr id="46" name="椭圆 45"/>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47" name="椭圆 46"/>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grpSp>
      <p:sp>
        <p:nvSpPr>
          <p:cNvPr id="48" name="椭圆 47"/>
          <p:cNvSpPr/>
          <p:nvPr/>
        </p:nvSpPr>
        <p:spPr>
          <a:xfrm>
            <a:off x="3293846" y="1634455"/>
            <a:ext cx="935155" cy="9351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endParaRPr>
          </a:p>
        </p:txBody>
      </p:sp>
      <p:grpSp>
        <p:nvGrpSpPr>
          <p:cNvPr id="49" name="组合 48"/>
          <p:cNvGrpSpPr/>
          <p:nvPr/>
        </p:nvGrpSpPr>
        <p:grpSpPr>
          <a:xfrm>
            <a:off x="1270773" y="1346837"/>
            <a:ext cx="1510390" cy="1510390"/>
            <a:chOff x="5443217" y="1567820"/>
            <a:chExt cx="1664341" cy="1664341"/>
          </a:xfrm>
          <a:effectLst>
            <a:outerShdw blurRad="228600" dist="114300" dir="2700000" algn="tl" rotWithShape="0">
              <a:prstClr val="black">
                <a:alpha val="30000"/>
              </a:prstClr>
            </a:outerShdw>
          </a:effectLst>
        </p:grpSpPr>
        <p:sp>
          <p:nvSpPr>
            <p:cNvPr id="50" name="任意多边形 49"/>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endParaRPr>
            </a:p>
          </p:txBody>
        </p:sp>
        <p:sp>
          <p:nvSpPr>
            <p:cNvPr id="51" name="椭圆 50"/>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52" name="椭圆 51"/>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grpSp>
      <p:sp>
        <p:nvSpPr>
          <p:cNvPr id="53" name="椭圆 52"/>
          <p:cNvSpPr/>
          <p:nvPr/>
        </p:nvSpPr>
        <p:spPr>
          <a:xfrm>
            <a:off x="1558391" y="1634455"/>
            <a:ext cx="935155" cy="9351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endParaRPr>
          </a:p>
        </p:txBody>
      </p:sp>
      <p:grpSp>
        <p:nvGrpSpPr>
          <p:cNvPr id="54" name="组合 53"/>
          <p:cNvGrpSpPr/>
          <p:nvPr/>
        </p:nvGrpSpPr>
        <p:grpSpPr>
          <a:xfrm>
            <a:off x="4695963" y="1346837"/>
            <a:ext cx="1510390" cy="1510390"/>
            <a:chOff x="5443217" y="1567820"/>
            <a:chExt cx="1664341" cy="1664341"/>
          </a:xfrm>
          <a:effectLst>
            <a:outerShdw blurRad="228600" dist="114300" dir="2700000" algn="tl" rotWithShape="0">
              <a:prstClr val="black">
                <a:alpha val="30000"/>
              </a:prstClr>
            </a:outerShdw>
          </a:effectLst>
        </p:grpSpPr>
        <p:sp>
          <p:nvSpPr>
            <p:cNvPr id="55" name="任意多边形 54"/>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endParaRPr>
            </a:p>
          </p:txBody>
        </p:sp>
        <p:sp>
          <p:nvSpPr>
            <p:cNvPr id="56" name="椭圆 55"/>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57" name="椭圆 56"/>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grpSp>
      <p:sp>
        <p:nvSpPr>
          <p:cNvPr id="58" name="椭圆 57"/>
          <p:cNvSpPr/>
          <p:nvPr/>
        </p:nvSpPr>
        <p:spPr>
          <a:xfrm>
            <a:off x="4983581" y="1634455"/>
            <a:ext cx="935155" cy="9351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endParaRPr>
          </a:p>
        </p:txBody>
      </p:sp>
      <p:grpSp>
        <p:nvGrpSpPr>
          <p:cNvPr id="59" name="组合 58"/>
          <p:cNvGrpSpPr/>
          <p:nvPr/>
        </p:nvGrpSpPr>
        <p:grpSpPr>
          <a:xfrm>
            <a:off x="6385698" y="1346837"/>
            <a:ext cx="1510390" cy="1510390"/>
            <a:chOff x="5443217" y="1567820"/>
            <a:chExt cx="1664341" cy="1664341"/>
          </a:xfrm>
          <a:effectLst>
            <a:outerShdw blurRad="228600" dist="114300" dir="2700000" algn="tl" rotWithShape="0">
              <a:prstClr val="black">
                <a:alpha val="30000"/>
              </a:prstClr>
            </a:outerShdw>
          </a:effectLst>
        </p:grpSpPr>
        <p:sp>
          <p:nvSpPr>
            <p:cNvPr id="60" name="任意多边形 59"/>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endParaRPr>
            </a:p>
          </p:txBody>
        </p:sp>
        <p:sp>
          <p:nvSpPr>
            <p:cNvPr id="61" name="椭圆 60"/>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62" name="椭圆 61"/>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grpSp>
      <p:sp>
        <p:nvSpPr>
          <p:cNvPr id="63" name="椭圆 62"/>
          <p:cNvSpPr/>
          <p:nvPr/>
        </p:nvSpPr>
        <p:spPr>
          <a:xfrm>
            <a:off x="6673316" y="1634455"/>
            <a:ext cx="935155" cy="9351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endParaRPr>
          </a:p>
        </p:txBody>
      </p:sp>
      <p:sp>
        <p:nvSpPr>
          <p:cNvPr id="64" name="KSO_Shape"/>
          <p:cNvSpPr/>
          <p:nvPr/>
        </p:nvSpPr>
        <p:spPr bwMode="auto">
          <a:xfrm>
            <a:off x="1845355" y="1735095"/>
            <a:ext cx="361223" cy="722446"/>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65" name="组合 64"/>
          <p:cNvGrpSpPr/>
          <p:nvPr/>
        </p:nvGrpSpPr>
        <p:grpSpPr>
          <a:xfrm>
            <a:off x="3433231" y="1768376"/>
            <a:ext cx="645554" cy="655884"/>
            <a:chOff x="2432547" y="2220529"/>
            <a:chExt cx="645554" cy="655884"/>
          </a:xfrm>
        </p:grpSpPr>
        <p:sp>
          <p:nvSpPr>
            <p:cNvPr id="66" name="KSO_Shape"/>
            <p:cNvSpPr/>
            <p:nvPr/>
          </p:nvSpPr>
          <p:spPr>
            <a:xfrm>
              <a:off x="2432547" y="2266842"/>
              <a:ext cx="609574" cy="609571"/>
            </a:xfrm>
            <a:prstGeom prst="pi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7" name="KSO_Shape"/>
            <p:cNvSpPr/>
            <p:nvPr/>
          </p:nvSpPr>
          <p:spPr>
            <a:xfrm rot="17344659">
              <a:off x="2468528" y="2220528"/>
              <a:ext cx="609571" cy="609574"/>
            </a:xfrm>
            <a:prstGeom prst="pie">
              <a:avLst>
                <a:gd name="adj1" fmla="val 20720386"/>
                <a:gd name="adj2" fmla="val 40651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sp>
        <p:nvSpPr>
          <p:cNvPr id="68" name="KSO_Shape"/>
          <p:cNvSpPr>
            <a:spLocks noChangeArrowheads="1"/>
          </p:cNvSpPr>
          <p:nvPr/>
        </p:nvSpPr>
        <p:spPr bwMode="auto">
          <a:xfrm>
            <a:off x="5147609" y="1889191"/>
            <a:ext cx="620856" cy="517381"/>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chemeClr val="bg1"/>
          </a:solidFill>
          <a:ln>
            <a:noFill/>
          </a:ln>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69" name="KSO_Shape"/>
          <p:cNvSpPr/>
          <p:nvPr/>
        </p:nvSpPr>
        <p:spPr bwMode="auto">
          <a:xfrm>
            <a:off x="6885829" y="1820119"/>
            <a:ext cx="568229" cy="568229"/>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extLst>
      <p:ext uri="{BB962C8B-B14F-4D97-AF65-F5344CB8AC3E}">
        <p14:creationId xmlns:p14="http://schemas.microsoft.com/office/powerpoint/2010/main" val="3448068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2000"/>
                            </p:stCondLst>
                            <p:childTnLst>
                              <p:par>
                                <p:cTn id="22" presetID="23" presetClass="entr" presetSubtype="16"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p:cTn id="24" dur="250" fill="hold"/>
                                        <p:tgtEl>
                                          <p:spTgt spid="49"/>
                                        </p:tgtEl>
                                        <p:attrNameLst>
                                          <p:attrName>ppt_w</p:attrName>
                                        </p:attrNameLst>
                                      </p:cBhvr>
                                      <p:tavLst>
                                        <p:tav tm="0">
                                          <p:val>
                                            <p:fltVal val="0"/>
                                          </p:val>
                                        </p:tav>
                                        <p:tav tm="100000">
                                          <p:val>
                                            <p:strVal val="#ppt_w"/>
                                          </p:val>
                                        </p:tav>
                                      </p:tavLst>
                                    </p:anim>
                                    <p:anim calcmode="lin" valueType="num">
                                      <p:cBhvr>
                                        <p:cTn id="25" dur="250" fill="hold"/>
                                        <p:tgtEl>
                                          <p:spTgt spid="49"/>
                                        </p:tgtEl>
                                        <p:attrNameLst>
                                          <p:attrName>ppt_h</p:attrName>
                                        </p:attrNameLst>
                                      </p:cBhvr>
                                      <p:tavLst>
                                        <p:tav tm="0">
                                          <p:val>
                                            <p:fltVal val="0"/>
                                          </p:val>
                                        </p:tav>
                                        <p:tav tm="100000">
                                          <p:val>
                                            <p:strVal val="#ppt_h"/>
                                          </p:val>
                                        </p:tav>
                                      </p:tavLst>
                                    </p:anim>
                                  </p:childTnLst>
                                </p:cTn>
                              </p:par>
                              <p:par>
                                <p:cTn id="26" presetID="6" presetClass="emph" presetSubtype="0" autoRev="1" fill="hold" nodeType="withEffect">
                                  <p:stCondLst>
                                    <p:cond delay="250"/>
                                  </p:stCondLst>
                                  <p:childTnLst>
                                    <p:animScale>
                                      <p:cBhvr>
                                        <p:cTn id="27" dur="150" fill="hold"/>
                                        <p:tgtEl>
                                          <p:spTgt spid="49"/>
                                        </p:tgtEl>
                                      </p:cBhvr>
                                      <p:by x="110000" y="110000"/>
                                    </p:animScale>
                                  </p:childTnLst>
                                </p:cTn>
                              </p:par>
                              <p:par>
                                <p:cTn id="28" presetID="21" presetClass="entr" presetSubtype="1" fill="hold" grpId="0" nodeType="withEffect">
                                  <p:stCondLst>
                                    <p:cond delay="450"/>
                                  </p:stCondLst>
                                  <p:childTnLst>
                                    <p:set>
                                      <p:cBhvr>
                                        <p:cTn id="29" dur="1" fill="hold">
                                          <p:stCondLst>
                                            <p:cond delay="0"/>
                                          </p:stCondLst>
                                        </p:cTn>
                                        <p:tgtEl>
                                          <p:spTgt spid="53"/>
                                        </p:tgtEl>
                                        <p:attrNameLst>
                                          <p:attrName>style.visibility</p:attrName>
                                        </p:attrNameLst>
                                      </p:cBhvr>
                                      <p:to>
                                        <p:strVal val="visible"/>
                                      </p:to>
                                    </p:set>
                                    <p:animEffect transition="in" filter="wheel(1)">
                                      <p:cBhvr>
                                        <p:cTn id="30" dur="250"/>
                                        <p:tgtEl>
                                          <p:spTgt spid="53"/>
                                        </p:tgtEl>
                                      </p:cBhvr>
                                    </p:animEffect>
                                  </p:childTnLst>
                                </p:cTn>
                              </p:par>
                              <p:par>
                                <p:cTn id="31" presetID="23" presetClass="entr" presetSubtype="16" fill="hold" grpId="0" nodeType="withEffect">
                                  <p:stCondLst>
                                    <p:cond delay="450"/>
                                  </p:stCondLst>
                                  <p:childTnLst>
                                    <p:set>
                                      <p:cBhvr>
                                        <p:cTn id="32" dur="1" fill="hold">
                                          <p:stCondLst>
                                            <p:cond delay="0"/>
                                          </p:stCondLst>
                                        </p:cTn>
                                        <p:tgtEl>
                                          <p:spTgt spid="64"/>
                                        </p:tgtEl>
                                        <p:attrNameLst>
                                          <p:attrName>style.visibility</p:attrName>
                                        </p:attrNameLst>
                                      </p:cBhvr>
                                      <p:to>
                                        <p:strVal val="visible"/>
                                      </p:to>
                                    </p:set>
                                    <p:anim calcmode="lin" valueType="num">
                                      <p:cBhvr>
                                        <p:cTn id="33" dur="250" fill="hold"/>
                                        <p:tgtEl>
                                          <p:spTgt spid="64"/>
                                        </p:tgtEl>
                                        <p:attrNameLst>
                                          <p:attrName>ppt_w</p:attrName>
                                        </p:attrNameLst>
                                      </p:cBhvr>
                                      <p:tavLst>
                                        <p:tav tm="0">
                                          <p:val>
                                            <p:fltVal val="0"/>
                                          </p:val>
                                        </p:tav>
                                        <p:tav tm="100000">
                                          <p:val>
                                            <p:strVal val="#ppt_w"/>
                                          </p:val>
                                        </p:tav>
                                      </p:tavLst>
                                    </p:anim>
                                    <p:anim calcmode="lin" valueType="num">
                                      <p:cBhvr>
                                        <p:cTn id="34" dur="250" fill="hold"/>
                                        <p:tgtEl>
                                          <p:spTgt spid="64"/>
                                        </p:tgtEl>
                                        <p:attrNameLst>
                                          <p:attrName>ppt_h</p:attrName>
                                        </p:attrNameLst>
                                      </p:cBhvr>
                                      <p:tavLst>
                                        <p:tav tm="0">
                                          <p:val>
                                            <p:fltVal val="0"/>
                                          </p:val>
                                        </p:tav>
                                        <p:tav tm="100000">
                                          <p:val>
                                            <p:strVal val="#ppt_h"/>
                                          </p:val>
                                        </p:tav>
                                      </p:tavLst>
                                    </p:anim>
                                  </p:childTnLst>
                                </p:cTn>
                              </p:par>
                              <p:par>
                                <p:cTn id="35" presetID="6" presetClass="emph" presetSubtype="0" autoRev="1" fill="hold" grpId="1" nodeType="withEffect">
                                  <p:stCondLst>
                                    <p:cond delay="650"/>
                                  </p:stCondLst>
                                  <p:childTnLst>
                                    <p:animScale>
                                      <p:cBhvr>
                                        <p:cTn id="36" dur="150" fill="hold"/>
                                        <p:tgtEl>
                                          <p:spTgt spid="64"/>
                                        </p:tgtEl>
                                      </p:cBhvr>
                                      <p:by x="120000" y="120000"/>
                                    </p:animScale>
                                  </p:childTnLst>
                                </p:cTn>
                              </p:par>
                              <p:par>
                                <p:cTn id="37" presetID="23" presetClass="entr" presetSubtype="16" fill="hold" nodeType="withEffect">
                                  <p:stCondLst>
                                    <p:cond delay="80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childTnLst>
                                </p:cTn>
                              </p:par>
                              <p:par>
                                <p:cTn id="41" presetID="42" presetClass="path" presetSubtype="0" accel="34000" decel="60000" fill="hold" nodeType="withEffect">
                                  <p:stCondLst>
                                    <p:cond delay="800"/>
                                  </p:stCondLst>
                                  <p:childTnLst>
                                    <p:animMotion origin="layout" path="M -4.16667E-6 -3.33333E-6 L -4.16667E-6 -0.18009 " pathEditMode="relative" rAng="0" ptsTypes="AA">
                                      <p:cBhvr>
                                        <p:cTn id="42" dur="500" spd="-100000" fill="hold"/>
                                        <p:tgtEl>
                                          <p:spTgt spid="23"/>
                                        </p:tgtEl>
                                        <p:attrNameLst>
                                          <p:attrName>ppt_x</p:attrName>
                                          <p:attrName>ppt_y</p:attrName>
                                        </p:attrNameLst>
                                      </p:cBhvr>
                                      <p:rCtr x="0" y="-9005"/>
                                    </p:animMotion>
                                  </p:childTnLst>
                                </p:cTn>
                              </p:par>
                              <p:par>
                                <p:cTn id="43" presetID="12" presetClass="entr" presetSubtype="1" fill="hold" nodeType="withEffect">
                                  <p:stCondLst>
                                    <p:cond delay="125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p:tgtEl>
                                          <p:spTgt spid="26"/>
                                        </p:tgtEl>
                                        <p:attrNameLst>
                                          <p:attrName>ppt_y</p:attrName>
                                        </p:attrNameLst>
                                      </p:cBhvr>
                                      <p:tavLst>
                                        <p:tav tm="0">
                                          <p:val>
                                            <p:strVal val="#ppt_y-#ppt_h*1.125000"/>
                                          </p:val>
                                        </p:tav>
                                        <p:tav tm="100000">
                                          <p:val>
                                            <p:strVal val="#ppt_y"/>
                                          </p:val>
                                        </p:tav>
                                      </p:tavLst>
                                    </p:anim>
                                    <p:animEffect transition="in" filter="wipe(down)">
                                      <p:cBhvr>
                                        <p:cTn id="46" dur="500"/>
                                        <p:tgtEl>
                                          <p:spTgt spid="26"/>
                                        </p:tgtEl>
                                      </p:cBhvr>
                                    </p:animEffect>
                                  </p:childTnLst>
                                </p:cTn>
                              </p:par>
                              <p:par>
                                <p:cTn id="47" presetID="23" presetClass="entr" presetSubtype="16" fill="hold" nodeType="withEffect">
                                  <p:stCondLst>
                                    <p:cond delay="1750"/>
                                  </p:stCondLst>
                                  <p:childTnLst>
                                    <p:set>
                                      <p:cBhvr>
                                        <p:cTn id="48" dur="1" fill="hold">
                                          <p:stCondLst>
                                            <p:cond delay="0"/>
                                          </p:stCondLst>
                                        </p:cTn>
                                        <p:tgtEl>
                                          <p:spTgt spid="44"/>
                                        </p:tgtEl>
                                        <p:attrNameLst>
                                          <p:attrName>style.visibility</p:attrName>
                                        </p:attrNameLst>
                                      </p:cBhvr>
                                      <p:to>
                                        <p:strVal val="visible"/>
                                      </p:to>
                                    </p:set>
                                    <p:anim calcmode="lin" valueType="num">
                                      <p:cBhvr>
                                        <p:cTn id="49" dur="250" fill="hold"/>
                                        <p:tgtEl>
                                          <p:spTgt spid="44"/>
                                        </p:tgtEl>
                                        <p:attrNameLst>
                                          <p:attrName>ppt_w</p:attrName>
                                        </p:attrNameLst>
                                      </p:cBhvr>
                                      <p:tavLst>
                                        <p:tav tm="0">
                                          <p:val>
                                            <p:fltVal val="0"/>
                                          </p:val>
                                        </p:tav>
                                        <p:tav tm="100000">
                                          <p:val>
                                            <p:strVal val="#ppt_w"/>
                                          </p:val>
                                        </p:tav>
                                      </p:tavLst>
                                    </p:anim>
                                    <p:anim calcmode="lin" valueType="num">
                                      <p:cBhvr>
                                        <p:cTn id="50" dur="250" fill="hold"/>
                                        <p:tgtEl>
                                          <p:spTgt spid="44"/>
                                        </p:tgtEl>
                                        <p:attrNameLst>
                                          <p:attrName>ppt_h</p:attrName>
                                        </p:attrNameLst>
                                      </p:cBhvr>
                                      <p:tavLst>
                                        <p:tav tm="0">
                                          <p:val>
                                            <p:fltVal val="0"/>
                                          </p:val>
                                        </p:tav>
                                        <p:tav tm="100000">
                                          <p:val>
                                            <p:strVal val="#ppt_h"/>
                                          </p:val>
                                        </p:tav>
                                      </p:tavLst>
                                    </p:anim>
                                  </p:childTnLst>
                                </p:cTn>
                              </p:par>
                              <p:par>
                                <p:cTn id="51" presetID="6" presetClass="emph" presetSubtype="0" autoRev="1" fill="hold" nodeType="withEffect">
                                  <p:stCondLst>
                                    <p:cond delay="2000"/>
                                  </p:stCondLst>
                                  <p:childTnLst>
                                    <p:animScale>
                                      <p:cBhvr>
                                        <p:cTn id="52" dur="150" fill="hold"/>
                                        <p:tgtEl>
                                          <p:spTgt spid="44"/>
                                        </p:tgtEl>
                                      </p:cBhvr>
                                      <p:by x="110000" y="110000"/>
                                    </p:animScale>
                                  </p:childTnLst>
                                </p:cTn>
                              </p:par>
                              <p:par>
                                <p:cTn id="53" presetID="21" presetClass="entr" presetSubtype="1" fill="hold" grpId="0" nodeType="withEffect">
                                  <p:stCondLst>
                                    <p:cond delay="2100"/>
                                  </p:stCondLst>
                                  <p:childTnLst>
                                    <p:set>
                                      <p:cBhvr>
                                        <p:cTn id="54" dur="1" fill="hold">
                                          <p:stCondLst>
                                            <p:cond delay="0"/>
                                          </p:stCondLst>
                                        </p:cTn>
                                        <p:tgtEl>
                                          <p:spTgt spid="48"/>
                                        </p:tgtEl>
                                        <p:attrNameLst>
                                          <p:attrName>style.visibility</p:attrName>
                                        </p:attrNameLst>
                                      </p:cBhvr>
                                      <p:to>
                                        <p:strVal val="visible"/>
                                      </p:to>
                                    </p:set>
                                    <p:animEffect transition="in" filter="wheel(1)">
                                      <p:cBhvr>
                                        <p:cTn id="55" dur="250"/>
                                        <p:tgtEl>
                                          <p:spTgt spid="48"/>
                                        </p:tgtEl>
                                      </p:cBhvr>
                                    </p:animEffect>
                                  </p:childTnLst>
                                </p:cTn>
                              </p:par>
                              <p:par>
                                <p:cTn id="56" presetID="23" presetClass="entr" presetSubtype="16" fill="hold" nodeType="withEffect">
                                  <p:stCondLst>
                                    <p:cond delay="2350"/>
                                  </p:stCondLst>
                                  <p:childTnLst>
                                    <p:set>
                                      <p:cBhvr>
                                        <p:cTn id="57" dur="1" fill="hold">
                                          <p:stCondLst>
                                            <p:cond delay="0"/>
                                          </p:stCondLst>
                                        </p:cTn>
                                        <p:tgtEl>
                                          <p:spTgt spid="65"/>
                                        </p:tgtEl>
                                        <p:attrNameLst>
                                          <p:attrName>style.visibility</p:attrName>
                                        </p:attrNameLst>
                                      </p:cBhvr>
                                      <p:to>
                                        <p:strVal val="visible"/>
                                      </p:to>
                                    </p:set>
                                    <p:anim calcmode="lin" valueType="num">
                                      <p:cBhvr>
                                        <p:cTn id="58" dur="250" fill="hold"/>
                                        <p:tgtEl>
                                          <p:spTgt spid="65"/>
                                        </p:tgtEl>
                                        <p:attrNameLst>
                                          <p:attrName>ppt_w</p:attrName>
                                        </p:attrNameLst>
                                      </p:cBhvr>
                                      <p:tavLst>
                                        <p:tav tm="0">
                                          <p:val>
                                            <p:fltVal val="0"/>
                                          </p:val>
                                        </p:tav>
                                        <p:tav tm="100000">
                                          <p:val>
                                            <p:strVal val="#ppt_w"/>
                                          </p:val>
                                        </p:tav>
                                      </p:tavLst>
                                    </p:anim>
                                    <p:anim calcmode="lin" valueType="num">
                                      <p:cBhvr>
                                        <p:cTn id="59" dur="250" fill="hold"/>
                                        <p:tgtEl>
                                          <p:spTgt spid="65"/>
                                        </p:tgtEl>
                                        <p:attrNameLst>
                                          <p:attrName>ppt_h</p:attrName>
                                        </p:attrNameLst>
                                      </p:cBhvr>
                                      <p:tavLst>
                                        <p:tav tm="0">
                                          <p:val>
                                            <p:fltVal val="0"/>
                                          </p:val>
                                        </p:tav>
                                        <p:tav tm="100000">
                                          <p:val>
                                            <p:strVal val="#ppt_h"/>
                                          </p:val>
                                        </p:tav>
                                      </p:tavLst>
                                    </p:anim>
                                  </p:childTnLst>
                                </p:cTn>
                              </p:par>
                              <p:par>
                                <p:cTn id="60" presetID="6" presetClass="emph" presetSubtype="0" autoRev="1" fill="hold" nodeType="withEffect">
                                  <p:stCondLst>
                                    <p:cond delay="2600"/>
                                  </p:stCondLst>
                                  <p:childTnLst>
                                    <p:animScale>
                                      <p:cBhvr>
                                        <p:cTn id="61" dur="150" fill="hold"/>
                                        <p:tgtEl>
                                          <p:spTgt spid="65"/>
                                        </p:tgtEl>
                                      </p:cBhvr>
                                      <p:by x="120000" y="120000"/>
                                    </p:animScale>
                                  </p:childTnLst>
                                </p:cTn>
                              </p:par>
                              <p:par>
                                <p:cTn id="62" presetID="23" presetClass="entr" presetSubtype="16" fill="hold" nodeType="withEffect">
                                  <p:stCondLst>
                                    <p:cond delay="260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childTnLst>
                                </p:cTn>
                              </p:par>
                              <p:par>
                                <p:cTn id="66" presetID="42" presetClass="path" presetSubtype="0" accel="34000" decel="60000" fill="hold" nodeType="withEffect">
                                  <p:stCondLst>
                                    <p:cond delay="2600"/>
                                  </p:stCondLst>
                                  <p:childTnLst>
                                    <p:animMotion origin="layout" path="M -4.16667E-6 -3.33333E-6 L -4.16667E-6 -0.18009 " pathEditMode="relative" rAng="0" ptsTypes="AA">
                                      <p:cBhvr>
                                        <p:cTn id="67" dur="500" spd="-100000" fill="hold"/>
                                        <p:tgtEl>
                                          <p:spTgt spid="29"/>
                                        </p:tgtEl>
                                        <p:attrNameLst>
                                          <p:attrName>ppt_x</p:attrName>
                                          <p:attrName>ppt_y</p:attrName>
                                        </p:attrNameLst>
                                      </p:cBhvr>
                                      <p:rCtr x="0" y="-9005"/>
                                    </p:animMotion>
                                  </p:childTnLst>
                                </p:cTn>
                              </p:par>
                              <p:par>
                                <p:cTn id="68" presetID="12" presetClass="entr" presetSubtype="1" fill="hold" nodeType="withEffect">
                                  <p:stCondLst>
                                    <p:cond delay="300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p:tgtEl>
                                          <p:spTgt spid="32"/>
                                        </p:tgtEl>
                                        <p:attrNameLst>
                                          <p:attrName>ppt_y</p:attrName>
                                        </p:attrNameLst>
                                      </p:cBhvr>
                                      <p:tavLst>
                                        <p:tav tm="0">
                                          <p:val>
                                            <p:strVal val="#ppt_y-#ppt_h*1.125000"/>
                                          </p:val>
                                        </p:tav>
                                        <p:tav tm="100000">
                                          <p:val>
                                            <p:strVal val="#ppt_y"/>
                                          </p:val>
                                        </p:tav>
                                      </p:tavLst>
                                    </p:anim>
                                    <p:animEffect transition="in" filter="wipe(down)">
                                      <p:cBhvr>
                                        <p:cTn id="71" dur="500"/>
                                        <p:tgtEl>
                                          <p:spTgt spid="32"/>
                                        </p:tgtEl>
                                      </p:cBhvr>
                                    </p:animEffect>
                                  </p:childTnLst>
                                </p:cTn>
                              </p:par>
                              <p:par>
                                <p:cTn id="72" presetID="23" presetClass="entr" presetSubtype="16" fill="hold" nodeType="withEffect">
                                  <p:stCondLst>
                                    <p:cond delay="3500"/>
                                  </p:stCondLst>
                                  <p:childTnLst>
                                    <p:set>
                                      <p:cBhvr>
                                        <p:cTn id="73" dur="1" fill="hold">
                                          <p:stCondLst>
                                            <p:cond delay="0"/>
                                          </p:stCondLst>
                                        </p:cTn>
                                        <p:tgtEl>
                                          <p:spTgt spid="54"/>
                                        </p:tgtEl>
                                        <p:attrNameLst>
                                          <p:attrName>style.visibility</p:attrName>
                                        </p:attrNameLst>
                                      </p:cBhvr>
                                      <p:to>
                                        <p:strVal val="visible"/>
                                      </p:to>
                                    </p:set>
                                    <p:anim calcmode="lin" valueType="num">
                                      <p:cBhvr>
                                        <p:cTn id="74" dur="250" fill="hold"/>
                                        <p:tgtEl>
                                          <p:spTgt spid="54"/>
                                        </p:tgtEl>
                                        <p:attrNameLst>
                                          <p:attrName>ppt_w</p:attrName>
                                        </p:attrNameLst>
                                      </p:cBhvr>
                                      <p:tavLst>
                                        <p:tav tm="0">
                                          <p:val>
                                            <p:fltVal val="0"/>
                                          </p:val>
                                        </p:tav>
                                        <p:tav tm="100000">
                                          <p:val>
                                            <p:strVal val="#ppt_w"/>
                                          </p:val>
                                        </p:tav>
                                      </p:tavLst>
                                    </p:anim>
                                    <p:anim calcmode="lin" valueType="num">
                                      <p:cBhvr>
                                        <p:cTn id="75" dur="250" fill="hold"/>
                                        <p:tgtEl>
                                          <p:spTgt spid="54"/>
                                        </p:tgtEl>
                                        <p:attrNameLst>
                                          <p:attrName>ppt_h</p:attrName>
                                        </p:attrNameLst>
                                      </p:cBhvr>
                                      <p:tavLst>
                                        <p:tav tm="0">
                                          <p:val>
                                            <p:fltVal val="0"/>
                                          </p:val>
                                        </p:tav>
                                        <p:tav tm="100000">
                                          <p:val>
                                            <p:strVal val="#ppt_h"/>
                                          </p:val>
                                        </p:tav>
                                      </p:tavLst>
                                    </p:anim>
                                  </p:childTnLst>
                                </p:cTn>
                              </p:par>
                              <p:par>
                                <p:cTn id="76" presetID="6" presetClass="emph" presetSubtype="0" autoRev="1" fill="hold" nodeType="withEffect">
                                  <p:stCondLst>
                                    <p:cond delay="3750"/>
                                  </p:stCondLst>
                                  <p:childTnLst>
                                    <p:animScale>
                                      <p:cBhvr>
                                        <p:cTn id="77" dur="150" fill="hold"/>
                                        <p:tgtEl>
                                          <p:spTgt spid="54"/>
                                        </p:tgtEl>
                                      </p:cBhvr>
                                      <p:by x="110000" y="110000"/>
                                    </p:animScale>
                                  </p:childTnLst>
                                </p:cTn>
                              </p:par>
                              <p:par>
                                <p:cTn id="78" presetID="21" presetClass="entr" presetSubtype="1" fill="hold" grpId="0" nodeType="withEffect">
                                  <p:stCondLst>
                                    <p:cond delay="3850"/>
                                  </p:stCondLst>
                                  <p:childTnLst>
                                    <p:set>
                                      <p:cBhvr>
                                        <p:cTn id="79" dur="1" fill="hold">
                                          <p:stCondLst>
                                            <p:cond delay="0"/>
                                          </p:stCondLst>
                                        </p:cTn>
                                        <p:tgtEl>
                                          <p:spTgt spid="58"/>
                                        </p:tgtEl>
                                        <p:attrNameLst>
                                          <p:attrName>style.visibility</p:attrName>
                                        </p:attrNameLst>
                                      </p:cBhvr>
                                      <p:to>
                                        <p:strVal val="visible"/>
                                      </p:to>
                                    </p:set>
                                    <p:animEffect transition="in" filter="wheel(1)">
                                      <p:cBhvr>
                                        <p:cTn id="80" dur="250"/>
                                        <p:tgtEl>
                                          <p:spTgt spid="58"/>
                                        </p:tgtEl>
                                      </p:cBhvr>
                                    </p:animEffect>
                                  </p:childTnLst>
                                </p:cTn>
                              </p:par>
                              <p:par>
                                <p:cTn id="81" presetID="23" presetClass="entr" presetSubtype="16" fill="hold" grpId="0" nodeType="withEffect">
                                  <p:stCondLst>
                                    <p:cond delay="4000"/>
                                  </p:stCondLst>
                                  <p:childTnLst>
                                    <p:set>
                                      <p:cBhvr>
                                        <p:cTn id="82" dur="1" fill="hold">
                                          <p:stCondLst>
                                            <p:cond delay="0"/>
                                          </p:stCondLst>
                                        </p:cTn>
                                        <p:tgtEl>
                                          <p:spTgt spid="68"/>
                                        </p:tgtEl>
                                        <p:attrNameLst>
                                          <p:attrName>style.visibility</p:attrName>
                                        </p:attrNameLst>
                                      </p:cBhvr>
                                      <p:to>
                                        <p:strVal val="visible"/>
                                      </p:to>
                                    </p:set>
                                    <p:anim calcmode="lin" valueType="num">
                                      <p:cBhvr>
                                        <p:cTn id="83" dur="250" fill="hold"/>
                                        <p:tgtEl>
                                          <p:spTgt spid="68"/>
                                        </p:tgtEl>
                                        <p:attrNameLst>
                                          <p:attrName>ppt_w</p:attrName>
                                        </p:attrNameLst>
                                      </p:cBhvr>
                                      <p:tavLst>
                                        <p:tav tm="0">
                                          <p:val>
                                            <p:fltVal val="0"/>
                                          </p:val>
                                        </p:tav>
                                        <p:tav tm="100000">
                                          <p:val>
                                            <p:strVal val="#ppt_w"/>
                                          </p:val>
                                        </p:tav>
                                      </p:tavLst>
                                    </p:anim>
                                    <p:anim calcmode="lin" valueType="num">
                                      <p:cBhvr>
                                        <p:cTn id="84" dur="250" fill="hold"/>
                                        <p:tgtEl>
                                          <p:spTgt spid="68"/>
                                        </p:tgtEl>
                                        <p:attrNameLst>
                                          <p:attrName>ppt_h</p:attrName>
                                        </p:attrNameLst>
                                      </p:cBhvr>
                                      <p:tavLst>
                                        <p:tav tm="0">
                                          <p:val>
                                            <p:fltVal val="0"/>
                                          </p:val>
                                        </p:tav>
                                        <p:tav tm="100000">
                                          <p:val>
                                            <p:strVal val="#ppt_h"/>
                                          </p:val>
                                        </p:tav>
                                      </p:tavLst>
                                    </p:anim>
                                  </p:childTnLst>
                                </p:cTn>
                              </p:par>
                              <p:par>
                                <p:cTn id="85" presetID="6" presetClass="emph" presetSubtype="0" autoRev="1" fill="hold" grpId="1" nodeType="withEffect">
                                  <p:stCondLst>
                                    <p:cond delay="4250"/>
                                  </p:stCondLst>
                                  <p:childTnLst>
                                    <p:animScale>
                                      <p:cBhvr>
                                        <p:cTn id="86" dur="150" fill="hold"/>
                                        <p:tgtEl>
                                          <p:spTgt spid="68"/>
                                        </p:tgtEl>
                                      </p:cBhvr>
                                      <p:by x="120000" y="120000"/>
                                    </p:animScale>
                                  </p:childTnLst>
                                </p:cTn>
                              </p:par>
                              <p:par>
                                <p:cTn id="87" presetID="23" presetClass="entr" presetSubtype="16" fill="hold" nodeType="withEffect">
                                  <p:stCondLst>
                                    <p:cond delay="4250"/>
                                  </p:stCondLst>
                                  <p:childTnLst>
                                    <p:set>
                                      <p:cBhvr>
                                        <p:cTn id="88" dur="1" fill="hold">
                                          <p:stCondLst>
                                            <p:cond delay="0"/>
                                          </p:stCondLst>
                                        </p:cTn>
                                        <p:tgtEl>
                                          <p:spTgt spid="35"/>
                                        </p:tgtEl>
                                        <p:attrNameLst>
                                          <p:attrName>style.visibility</p:attrName>
                                        </p:attrNameLst>
                                      </p:cBhvr>
                                      <p:to>
                                        <p:strVal val="visible"/>
                                      </p:to>
                                    </p:set>
                                    <p:anim calcmode="lin" valueType="num">
                                      <p:cBhvr>
                                        <p:cTn id="89" dur="500" fill="hold"/>
                                        <p:tgtEl>
                                          <p:spTgt spid="35"/>
                                        </p:tgtEl>
                                        <p:attrNameLst>
                                          <p:attrName>ppt_w</p:attrName>
                                        </p:attrNameLst>
                                      </p:cBhvr>
                                      <p:tavLst>
                                        <p:tav tm="0">
                                          <p:val>
                                            <p:fltVal val="0"/>
                                          </p:val>
                                        </p:tav>
                                        <p:tav tm="100000">
                                          <p:val>
                                            <p:strVal val="#ppt_w"/>
                                          </p:val>
                                        </p:tav>
                                      </p:tavLst>
                                    </p:anim>
                                    <p:anim calcmode="lin" valueType="num">
                                      <p:cBhvr>
                                        <p:cTn id="90" dur="500" fill="hold"/>
                                        <p:tgtEl>
                                          <p:spTgt spid="35"/>
                                        </p:tgtEl>
                                        <p:attrNameLst>
                                          <p:attrName>ppt_h</p:attrName>
                                        </p:attrNameLst>
                                      </p:cBhvr>
                                      <p:tavLst>
                                        <p:tav tm="0">
                                          <p:val>
                                            <p:fltVal val="0"/>
                                          </p:val>
                                        </p:tav>
                                        <p:tav tm="100000">
                                          <p:val>
                                            <p:strVal val="#ppt_h"/>
                                          </p:val>
                                        </p:tav>
                                      </p:tavLst>
                                    </p:anim>
                                  </p:childTnLst>
                                </p:cTn>
                              </p:par>
                              <p:par>
                                <p:cTn id="91" presetID="42" presetClass="path" presetSubtype="0" accel="34000" decel="60000" fill="hold" nodeType="withEffect">
                                  <p:stCondLst>
                                    <p:cond delay="4250"/>
                                  </p:stCondLst>
                                  <p:childTnLst>
                                    <p:animMotion origin="layout" path="M -4.16667E-6 -3.33333E-6 L -4.16667E-6 -0.18009 " pathEditMode="relative" rAng="0" ptsTypes="AA">
                                      <p:cBhvr>
                                        <p:cTn id="92" dur="500" spd="-100000" fill="hold"/>
                                        <p:tgtEl>
                                          <p:spTgt spid="35"/>
                                        </p:tgtEl>
                                        <p:attrNameLst>
                                          <p:attrName>ppt_x</p:attrName>
                                          <p:attrName>ppt_y</p:attrName>
                                        </p:attrNameLst>
                                      </p:cBhvr>
                                      <p:rCtr x="0" y="-9005"/>
                                    </p:animMotion>
                                  </p:childTnLst>
                                </p:cTn>
                              </p:par>
                              <p:par>
                                <p:cTn id="93" presetID="12" presetClass="entr" presetSubtype="1" fill="hold" nodeType="withEffect">
                                  <p:stCondLst>
                                    <p:cond delay="4750"/>
                                  </p:stCondLst>
                                  <p:childTnLst>
                                    <p:set>
                                      <p:cBhvr>
                                        <p:cTn id="94" dur="1" fill="hold">
                                          <p:stCondLst>
                                            <p:cond delay="0"/>
                                          </p:stCondLst>
                                        </p:cTn>
                                        <p:tgtEl>
                                          <p:spTgt spid="38"/>
                                        </p:tgtEl>
                                        <p:attrNameLst>
                                          <p:attrName>style.visibility</p:attrName>
                                        </p:attrNameLst>
                                      </p:cBhvr>
                                      <p:to>
                                        <p:strVal val="visible"/>
                                      </p:to>
                                    </p:set>
                                    <p:anim calcmode="lin" valueType="num">
                                      <p:cBhvr additive="base">
                                        <p:cTn id="95" dur="500"/>
                                        <p:tgtEl>
                                          <p:spTgt spid="38"/>
                                        </p:tgtEl>
                                        <p:attrNameLst>
                                          <p:attrName>ppt_y</p:attrName>
                                        </p:attrNameLst>
                                      </p:cBhvr>
                                      <p:tavLst>
                                        <p:tav tm="0">
                                          <p:val>
                                            <p:strVal val="#ppt_y-#ppt_h*1.125000"/>
                                          </p:val>
                                        </p:tav>
                                        <p:tav tm="100000">
                                          <p:val>
                                            <p:strVal val="#ppt_y"/>
                                          </p:val>
                                        </p:tav>
                                      </p:tavLst>
                                    </p:anim>
                                    <p:animEffect transition="in" filter="wipe(down)">
                                      <p:cBhvr>
                                        <p:cTn id="96" dur="500"/>
                                        <p:tgtEl>
                                          <p:spTgt spid="38"/>
                                        </p:tgtEl>
                                      </p:cBhvr>
                                    </p:animEffect>
                                  </p:childTnLst>
                                </p:cTn>
                              </p:par>
                              <p:par>
                                <p:cTn id="97" presetID="23" presetClass="entr" presetSubtype="16" fill="hold" nodeType="withEffect">
                                  <p:stCondLst>
                                    <p:cond delay="5250"/>
                                  </p:stCondLst>
                                  <p:childTnLst>
                                    <p:set>
                                      <p:cBhvr>
                                        <p:cTn id="98" dur="1" fill="hold">
                                          <p:stCondLst>
                                            <p:cond delay="0"/>
                                          </p:stCondLst>
                                        </p:cTn>
                                        <p:tgtEl>
                                          <p:spTgt spid="59"/>
                                        </p:tgtEl>
                                        <p:attrNameLst>
                                          <p:attrName>style.visibility</p:attrName>
                                        </p:attrNameLst>
                                      </p:cBhvr>
                                      <p:to>
                                        <p:strVal val="visible"/>
                                      </p:to>
                                    </p:set>
                                    <p:anim calcmode="lin" valueType="num">
                                      <p:cBhvr>
                                        <p:cTn id="99" dur="250" fill="hold"/>
                                        <p:tgtEl>
                                          <p:spTgt spid="59"/>
                                        </p:tgtEl>
                                        <p:attrNameLst>
                                          <p:attrName>ppt_w</p:attrName>
                                        </p:attrNameLst>
                                      </p:cBhvr>
                                      <p:tavLst>
                                        <p:tav tm="0">
                                          <p:val>
                                            <p:fltVal val="0"/>
                                          </p:val>
                                        </p:tav>
                                        <p:tav tm="100000">
                                          <p:val>
                                            <p:strVal val="#ppt_w"/>
                                          </p:val>
                                        </p:tav>
                                      </p:tavLst>
                                    </p:anim>
                                    <p:anim calcmode="lin" valueType="num">
                                      <p:cBhvr>
                                        <p:cTn id="100" dur="250" fill="hold"/>
                                        <p:tgtEl>
                                          <p:spTgt spid="59"/>
                                        </p:tgtEl>
                                        <p:attrNameLst>
                                          <p:attrName>ppt_h</p:attrName>
                                        </p:attrNameLst>
                                      </p:cBhvr>
                                      <p:tavLst>
                                        <p:tav tm="0">
                                          <p:val>
                                            <p:fltVal val="0"/>
                                          </p:val>
                                        </p:tav>
                                        <p:tav tm="100000">
                                          <p:val>
                                            <p:strVal val="#ppt_h"/>
                                          </p:val>
                                        </p:tav>
                                      </p:tavLst>
                                    </p:anim>
                                  </p:childTnLst>
                                </p:cTn>
                              </p:par>
                              <p:par>
                                <p:cTn id="101" presetID="6" presetClass="emph" presetSubtype="0" autoRev="1" fill="hold" nodeType="withEffect">
                                  <p:stCondLst>
                                    <p:cond delay="5500"/>
                                  </p:stCondLst>
                                  <p:childTnLst>
                                    <p:animScale>
                                      <p:cBhvr>
                                        <p:cTn id="102" dur="150" fill="hold"/>
                                        <p:tgtEl>
                                          <p:spTgt spid="59"/>
                                        </p:tgtEl>
                                      </p:cBhvr>
                                      <p:by x="110000" y="110000"/>
                                    </p:animScale>
                                  </p:childTnLst>
                                </p:cTn>
                              </p:par>
                              <p:par>
                                <p:cTn id="103" presetID="21" presetClass="entr" presetSubtype="1" fill="hold" grpId="0" nodeType="withEffect">
                                  <p:stCondLst>
                                    <p:cond delay="5600"/>
                                  </p:stCondLst>
                                  <p:childTnLst>
                                    <p:set>
                                      <p:cBhvr>
                                        <p:cTn id="104" dur="1" fill="hold">
                                          <p:stCondLst>
                                            <p:cond delay="0"/>
                                          </p:stCondLst>
                                        </p:cTn>
                                        <p:tgtEl>
                                          <p:spTgt spid="63"/>
                                        </p:tgtEl>
                                        <p:attrNameLst>
                                          <p:attrName>style.visibility</p:attrName>
                                        </p:attrNameLst>
                                      </p:cBhvr>
                                      <p:to>
                                        <p:strVal val="visible"/>
                                      </p:to>
                                    </p:set>
                                    <p:animEffect transition="in" filter="wheel(1)">
                                      <p:cBhvr>
                                        <p:cTn id="105" dur="250"/>
                                        <p:tgtEl>
                                          <p:spTgt spid="63"/>
                                        </p:tgtEl>
                                      </p:cBhvr>
                                    </p:animEffect>
                                  </p:childTnLst>
                                </p:cTn>
                              </p:par>
                              <p:par>
                                <p:cTn id="106" presetID="23" presetClass="entr" presetSubtype="16" fill="hold" grpId="0" nodeType="withEffect">
                                  <p:stCondLst>
                                    <p:cond delay="6000"/>
                                  </p:stCondLst>
                                  <p:childTnLst>
                                    <p:set>
                                      <p:cBhvr>
                                        <p:cTn id="107" dur="1" fill="hold">
                                          <p:stCondLst>
                                            <p:cond delay="0"/>
                                          </p:stCondLst>
                                        </p:cTn>
                                        <p:tgtEl>
                                          <p:spTgt spid="69"/>
                                        </p:tgtEl>
                                        <p:attrNameLst>
                                          <p:attrName>style.visibility</p:attrName>
                                        </p:attrNameLst>
                                      </p:cBhvr>
                                      <p:to>
                                        <p:strVal val="visible"/>
                                      </p:to>
                                    </p:set>
                                    <p:anim calcmode="lin" valueType="num">
                                      <p:cBhvr>
                                        <p:cTn id="108" dur="250" fill="hold"/>
                                        <p:tgtEl>
                                          <p:spTgt spid="69"/>
                                        </p:tgtEl>
                                        <p:attrNameLst>
                                          <p:attrName>ppt_w</p:attrName>
                                        </p:attrNameLst>
                                      </p:cBhvr>
                                      <p:tavLst>
                                        <p:tav tm="0">
                                          <p:val>
                                            <p:fltVal val="0"/>
                                          </p:val>
                                        </p:tav>
                                        <p:tav tm="100000">
                                          <p:val>
                                            <p:strVal val="#ppt_w"/>
                                          </p:val>
                                        </p:tav>
                                      </p:tavLst>
                                    </p:anim>
                                    <p:anim calcmode="lin" valueType="num">
                                      <p:cBhvr>
                                        <p:cTn id="109" dur="250" fill="hold"/>
                                        <p:tgtEl>
                                          <p:spTgt spid="69"/>
                                        </p:tgtEl>
                                        <p:attrNameLst>
                                          <p:attrName>ppt_h</p:attrName>
                                        </p:attrNameLst>
                                      </p:cBhvr>
                                      <p:tavLst>
                                        <p:tav tm="0">
                                          <p:val>
                                            <p:fltVal val="0"/>
                                          </p:val>
                                        </p:tav>
                                        <p:tav tm="100000">
                                          <p:val>
                                            <p:strVal val="#ppt_h"/>
                                          </p:val>
                                        </p:tav>
                                      </p:tavLst>
                                    </p:anim>
                                  </p:childTnLst>
                                </p:cTn>
                              </p:par>
                              <p:par>
                                <p:cTn id="110" presetID="6" presetClass="emph" presetSubtype="0" autoRev="1" fill="hold" grpId="1" nodeType="withEffect">
                                  <p:stCondLst>
                                    <p:cond delay="6250"/>
                                  </p:stCondLst>
                                  <p:childTnLst>
                                    <p:animScale>
                                      <p:cBhvr>
                                        <p:cTn id="111" dur="150" fill="hold"/>
                                        <p:tgtEl>
                                          <p:spTgt spid="69"/>
                                        </p:tgtEl>
                                      </p:cBhvr>
                                      <p:by x="120000" y="120000"/>
                                    </p:animScale>
                                  </p:childTnLst>
                                </p:cTn>
                              </p:par>
                              <p:par>
                                <p:cTn id="112" presetID="23" presetClass="entr" presetSubtype="16" fill="hold" nodeType="withEffect">
                                  <p:stCondLst>
                                    <p:cond delay="6000"/>
                                  </p:stCondLst>
                                  <p:childTnLst>
                                    <p:set>
                                      <p:cBhvr>
                                        <p:cTn id="113" dur="1" fill="hold">
                                          <p:stCondLst>
                                            <p:cond delay="0"/>
                                          </p:stCondLst>
                                        </p:cTn>
                                        <p:tgtEl>
                                          <p:spTgt spid="41"/>
                                        </p:tgtEl>
                                        <p:attrNameLst>
                                          <p:attrName>style.visibility</p:attrName>
                                        </p:attrNameLst>
                                      </p:cBhvr>
                                      <p:to>
                                        <p:strVal val="visible"/>
                                      </p:to>
                                    </p:set>
                                    <p:anim calcmode="lin" valueType="num">
                                      <p:cBhvr>
                                        <p:cTn id="114" dur="500" fill="hold"/>
                                        <p:tgtEl>
                                          <p:spTgt spid="41"/>
                                        </p:tgtEl>
                                        <p:attrNameLst>
                                          <p:attrName>ppt_w</p:attrName>
                                        </p:attrNameLst>
                                      </p:cBhvr>
                                      <p:tavLst>
                                        <p:tav tm="0">
                                          <p:val>
                                            <p:fltVal val="0"/>
                                          </p:val>
                                        </p:tav>
                                        <p:tav tm="100000">
                                          <p:val>
                                            <p:strVal val="#ppt_w"/>
                                          </p:val>
                                        </p:tav>
                                      </p:tavLst>
                                    </p:anim>
                                    <p:anim calcmode="lin" valueType="num">
                                      <p:cBhvr>
                                        <p:cTn id="115" dur="500" fill="hold"/>
                                        <p:tgtEl>
                                          <p:spTgt spid="41"/>
                                        </p:tgtEl>
                                        <p:attrNameLst>
                                          <p:attrName>ppt_h</p:attrName>
                                        </p:attrNameLst>
                                      </p:cBhvr>
                                      <p:tavLst>
                                        <p:tav tm="0">
                                          <p:val>
                                            <p:fltVal val="0"/>
                                          </p:val>
                                        </p:tav>
                                        <p:tav tm="100000">
                                          <p:val>
                                            <p:strVal val="#ppt_h"/>
                                          </p:val>
                                        </p:tav>
                                      </p:tavLst>
                                    </p:anim>
                                  </p:childTnLst>
                                </p:cTn>
                              </p:par>
                              <p:par>
                                <p:cTn id="116" presetID="42" presetClass="path" presetSubtype="0" accel="34000" decel="60000" fill="hold" nodeType="withEffect">
                                  <p:stCondLst>
                                    <p:cond delay="6000"/>
                                  </p:stCondLst>
                                  <p:childTnLst>
                                    <p:animMotion origin="layout" path="M -4.16667E-6 -3.33333E-6 L -4.16667E-6 -0.18009 " pathEditMode="relative" rAng="0" ptsTypes="AA">
                                      <p:cBhvr>
                                        <p:cTn id="117" dur="500" spd="-100000" fill="hold"/>
                                        <p:tgtEl>
                                          <p:spTgt spid="41"/>
                                        </p:tgtEl>
                                        <p:attrNameLst>
                                          <p:attrName>ppt_x</p:attrName>
                                          <p:attrName>ppt_y</p:attrName>
                                        </p:attrNameLst>
                                      </p:cBhvr>
                                      <p:rCtr x="0" y="-9005"/>
                                    </p:animMotion>
                                  </p:childTnLst>
                                </p:cTn>
                              </p:par>
                            </p:childTnLst>
                          </p:cTn>
                        </p:par>
                        <p:par>
                          <p:cTn id="118" fill="hold">
                            <p:stCondLst>
                              <p:cond delay="8550"/>
                            </p:stCondLst>
                            <p:childTnLst>
                              <p:par>
                                <p:cTn id="119" presetID="12" presetClass="entr" presetSubtype="1" fill="hold" nodeType="afterEffect">
                                  <p:stCondLst>
                                    <p:cond delay="0"/>
                                  </p:stCondLst>
                                  <p:childTnLst>
                                    <p:set>
                                      <p:cBhvr>
                                        <p:cTn id="120" dur="1" fill="hold">
                                          <p:stCondLst>
                                            <p:cond delay="0"/>
                                          </p:stCondLst>
                                        </p:cTn>
                                        <p:tgtEl>
                                          <p:spTgt spid="20"/>
                                        </p:tgtEl>
                                        <p:attrNameLst>
                                          <p:attrName>style.visibility</p:attrName>
                                        </p:attrNameLst>
                                      </p:cBhvr>
                                      <p:to>
                                        <p:strVal val="visible"/>
                                      </p:to>
                                    </p:set>
                                    <p:anim calcmode="lin" valueType="num">
                                      <p:cBhvr additive="base">
                                        <p:cTn id="121" dur="500"/>
                                        <p:tgtEl>
                                          <p:spTgt spid="20"/>
                                        </p:tgtEl>
                                        <p:attrNameLst>
                                          <p:attrName>ppt_y</p:attrName>
                                        </p:attrNameLst>
                                      </p:cBhvr>
                                      <p:tavLst>
                                        <p:tav tm="0">
                                          <p:val>
                                            <p:strVal val="#ppt_y-#ppt_h*1.125000"/>
                                          </p:val>
                                        </p:tav>
                                        <p:tav tm="100000">
                                          <p:val>
                                            <p:strVal val="#ppt_y"/>
                                          </p:val>
                                        </p:tav>
                                      </p:tavLst>
                                    </p:anim>
                                    <p:animEffect transition="in" filter="wipe(down)">
                                      <p:cBhvr>
                                        <p:cTn id="1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8" grpId="0" animBg="1"/>
      <p:bldP spid="53" grpId="0" animBg="1"/>
      <p:bldP spid="58" grpId="0" animBg="1"/>
      <p:bldP spid="63" grpId="0" animBg="1"/>
      <p:bldP spid="64" grpId="0" animBg="1"/>
      <p:bldP spid="64" grpId="1" animBg="1"/>
      <p:bldP spid="68" grpId="0" animBg="1"/>
      <p:bldP spid="68" grpId="1" animBg="1"/>
      <p:bldP spid="69" grpId="0" animBg="1"/>
      <p:bldP spid="69"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007556" y="2518885"/>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036131" y="1925750"/>
            <a:ext cx="2677656" cy="577081"/>
          </a:xfrm>
          <a:prstGeom prst="rect">
            <a:avLst/>
          </a:prstGeom>
        </p:spPr>
        <p:txBody>
          <a:bodyPr wrap="none" lIns="68580" tIns="34290" rIns="68580" bIns="34290">
            <a:spAutoFit/>
          </a:bodyPr>
          <a:lstStyle/>
          <a:p>
            <a:r>
              <a:rPr lang="zh-CN" altLang="en-US" sz="3300" b="1" dirty="0">
                <a:solidFill>
                  <a:srgbClr val="0070C0"/>
                </a:solidFill>
                <a:latin typeface="微软雅黑" panose="020B0503020204020204" charset="-122"/>
                <a:ea typeface="微软雅黑" panose="020B0503020204020204" charset="-122"/>
              </a:rPr>
              <a:t>年度工作概述</a:t>
            </a:r>
          </a:p>
        </p:txBody>
      </p:sp>
      <p:sp>
        <p:nvSpPr>
          <p:cNvPr id="6" name="矩形 5"/>
          <p:cNvSpPr/>
          <p:nvPr/>
        </p:nvSpPr>
        <p:spPr>
          <a:xfrm>
            <a:off x="4043255" y="2658465"/>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团队成员介绍</a:t>
            </a:r>
          </a:p>
        </p:txBody>
      </p:sp>
      <p:sp>
        <p:nvSpPr>
          <p:cNvPr id="7" name="矩形 6"/>
          <p:cNvSpPr/>
          <p:nvPr/>
        </p:nvSpPr>
        <p:spPr>
          <a:xfrm>
            <a:off x="5672030" y="2642410"/>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年度工作概述</a:t>
            </a:r>
          </a:p>
        </p:txBody>
      </p:sp>
      <p:sp>
        <p:nvSpPr>
          <p:cNvPr id="8" name="矩形 7"/>
          <p:cNvSpPr/>
          <p:nvPr/>
        </p:nvSpPr>
        <p:spPr>
          <a:xfrm>
            <a:off x="4043255" y="2972041"/>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重点工作回顾</a:t>
            </a:r>
          </a:p>
        </p:txBody>
      </p:sp>
      <p:sp>
        <p:nvSpPr>
          <p:cNvPr id="9" name="矩形 8"/>
          <p:cNvSpPr/>
          <p:nvPr/>
        </p:nvSpPr>
        <p:spPr>
          <a:xfrm>
            <a:off x="5672030" y="2955985"/>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团队建设情况</a:t>
            </a:r>
          </a:p>
        </p:txBody>
      </p:sp>
      <p:grpSp>
        <p:nvGrpSpPr>
          <p:cNvPr id="10" name="组合 9"/>
          <p:cNvGrpSpPr/>
          <p:nvPr/>
        </p:nvGrpSpPr>
        <p:grpSpPr>
          <a:xfrm>
            <a:off x="2398149" y="1790724"/>
            <a:ext cx="1510390" cy="1510390"/>
            <a:chOff x="1308873" y="1346837"/>
            <a:chExt cx="1510390" cy="1510390"/>
          </a:xfrm>
        </p:grpSpPr>
        <p:grpSp>
          <p:nvGrpSpPr>
            <p:cNvPr id="11" name="组合 10"/>
            <p:cNvGrpSpPr/>
            <p:nvPr/>
          </p:nvGrpSpPr>
          <p:grpSpPr>
            <a:xfrm>
              <a:off x="1308873" y="1346837"/>
              <a:ext cx="1510390" cy="1510390"/>
              <a:chOff x="5443217" y="1567820"/>
              <a:chExt cx="1664341" cy="1664341"/>
            </a:xfrm>
            <a:effectLst>
              <a:outerShdw blurRad="228600" dist="114300" dir="2700000" algn="tl" rotWithShape="0">
                <a:prstClr val="black">
                  <a:alpha val="30000"/>
                </a:prstClr>
              </a:outerShdw>
            </a:effectLst>
          </p:grpSpPr>
          <p:sp>
            <p:nvSpPr>
              <p:cNvPr id="14" name="任意多边形 13"/>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endParaRPr>
              </a:p>
            </p:txBody>
          </p:sp>
          <p:sp>
            <p:nvSpPr>
              <p:cNvPr id="15" name="椭圆 14"/>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6" name="椭圆 15"/>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grpSp>
        <p:sp>
          <p:nvSpPr>
            <p:cNvPr id="12" name="椭圆 11"/>
            <p:cNvSpPr/>
            <p:nvPr/>
          </p:nvSpPr>
          <p:spPr>
            <a:xfrm>
              <a:off x="1596491" y="1634455"/>
              <a:ext cx="935155" cy="9351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endParaRPr>
            </a:p>
          </p:txBody>
        </p:sp>
        <p:sp>
          <p:nvSpPr>
            <p:cNvPr id="13" name="KSO_Shape"/>
            <p:cNvSpPr/>
            <p:nvPr/>
          </p:nvSpPr>
          <p:spPr bwMode="auto">
            <a:xfrm>
              <a:off x="1883455" y="1735095"/>
              <a:ext cx="361223" cy="722446"/>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34401266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50" presetClass="entr" presetSubtype="0" decel="10000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3"/>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par>
                                <p:cTn id="25" presetID="50" presetClass="entr" presetSubtype="0" decel="100000" fill="hold" grpId="0" nodeType="withEffect">
                                  <p:stCondLst>
                                    <p:cond delay="45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strVal val="#ppt_w+.3"/>
                                          </p:val>
                                        </p:tav>
                                        <p:tav tm="100000">
                                          <p:val>
                                            <p:strVal val="#ppt_w"/>
                                          </p:val>
                                        </p:tav>
                                      </p:tavLst>
                                    </p:anim>
                                    <p:anim calcmode="lin" valueType="num">
                                      <p:cBhvr>
                                        <p:cTn id="28" dur="1000" fill="hold"/>
                                        <p:tgtEl>
                                          <p:spTgt spid="7"/>
                                        </p:tgtEl>
                                        <p:attrNameLst>
                                          <p:attrName>ppt_h</p:attrName>
                                        </p:attrNameLst>
                                      </p:cBhvr>
                                      <p:tavLst>
                                        <p:tav tm="0">
                                          <p:val>
                                            <p:strVal val="#ppt_h"/>
                                          </p:val>
                                        </p:tav>
                                        <p:tav tm="100000">
                                          <p:val>
                                            <p:strVal val="#ppt_h"/>
                                          </p:val>
                                        </p:tav>
                                      </p:tavLst>
                                    </p:anim>
                                    <p:animEffect transition="in" filter="fade">
                                      <p:cBhvr>
                                        <p:cTn id="29" dur="1000"/>
                                        <p:tgtEl>
                                          <p:spTgt spid="7"/>
                                        </p:tgtEl>
                                      </p:cBhvr>
                                    </p:animEffect>
                                  </p:childTnLst>
                                </p:cTn>
                              </p:par>
                              <p:par>
                                <p:cTn id="30" presetID="50" presetClass="entr" presetSubtype="0" decel="100000" fill="hold" grpId="0" nodeType="withEffect">
                                  <p:stCondLst>
                                    <p:cond delay="850"/>
                                  </p:stCondLst>
                                  <p:childTnLst>
                                    <p:set>
                                      <p:cBhvr>
                                        <p:cTn id="31" dur="1" fill="hold">
                                          <p:stCondLst>
                                            <p:cond delay="0"/>
                                          </p:stCondLst>
                                        </p:cTn>
                                        <p:tgtEl>
                                          <p:spTgt spid="8"/>
                                        </p:tgtEl>
                                        <p:attrNameLst>
                                          <p:attrName>style.visibility</p:attrName>
                                        </p:attrNameLst>
                                      </p:cBhvr>
                                      <p:to>
                                        <p:strVal val="visible"/>
                                      </p:to>
                                    </p:set>
                                    <p:anim calcmode="lin" valueType="num">
                                      <p:cBhvr>
                                        <p:cTn id="32" dur="1000" fill="hold"/>
                                        <p:tgtEl>
                                          <p:spTgt spid="8"/>
                                        </p:tgtEl>
                                        <p:attrNameLst>
                                          <p:attrName>ppt_w</p:attrName>
                                        </p:attrNameLst>
                                      </p:cBhvr>
                                      <p:tavLst>
                                        <p:tav tm="0">
                                          <p:val>
                                            <p:strVal val="#ppt_w+.3"/>
                                          </p:val>
                                        </p:tav>
                                        <p:tav tm="100000">
                                          <p:val>
                                            <p:strVal val="#ppt_w"/>
                                          </p:val>
                                        </p:tav>
                                      </p:tavLst>
                                    </p:anim>
                                    <p:anim calcmode="lin" valueType="num">
                                      <p:cBhvr>
                                        <p:cTn id="33" dur="1000" fill="hold"/>
                                        <p:tgtEl>
                                          <p:spTgt spid="8"/>
                                        </p:tgtEl>
                                        <p:attrNameLst>
                                          <p:attrName>ppt_h</p:attrName>
                                        </p:attrNameLst>
                                      </p:cBhvr>
                                      <p:tavLst>
                                        <p:tav tm="0">
                                          <p:val>
                                            <p:strVal val="#ppt_h"/>
                                          </p:val>
                                        </p:tav>
                                        <p:tav tm="100000">
                                          <p:val>
                                            <p:strVal val="#ppt_h"/>
                                          </p:val>
                                        </p:tav>
                                      </p:tavLst>
                                    </p:anim>
                                    <p:animEffect transition="in" filter="fade">
                                      <p:cBhvr>
                                        <p:cTn id="34" dur="1000"/>
                                        <p:tgtEl>
                                          <p:spTgt spid="8"/>
                                        </p:tgtEl>
                                      </p:cBhvr>
                                    </p:animEffect>
                                  </p:childTnLst>
                                </p:cTn>
                              </p:par>
                              <p:par>
                                <p:cTn id="35" presetID="50" presetClass="entr" presetSubtype="0" decel="100000" fill="hold" grpId="0" nodeType="withEffect">
                                  <p:stCondLst>
                                    <p:cond delay="125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20" name="组合 19"/>
          <p:cNvGrpSpPr/>
          <p:nvPr/>
        </p:nvGrpSpPr>
        <p:grpSpPr>
          <a:xfrm>
            <a:off x="2077445" y="2850779"/>
            <a:ext cx="1915372" cy="922000"/>
            <a:chOff x="3242331" y="3570546"/>
            <a:chExt cx="2321662" cy="1117574"/>
          </a:xfrm>
        </p:grpSpPr>
        <p:sp>
          <p:nvSpPr>
            <p:cNvPr id="21" name="任意多边形 20"/>
            <p:cNvSpPr/>
            <p:nvPr/>
          </p:nvSpPr>
          <p:spPr>
            <a:xfrm>
              <a:off x="3242331" y="3570546"/>
              <a:ext cx="2321662" cy="1117574"/>
            </a:xfrm>
            <a:custGeom>
              <a:avLst/>
              <a:gdLst>
                <a:gd name="connsiteX0" fmla="*/ 0 w 2321662"/>
                <a:gd name="connsiteY0" fmla="*/ 0 h 1117574"/>
                <a:gd name="connsiteX1" fmla="*/ 2321662 w 2321662"/>
                <a:gd name="connsiteY1" fmla="*/ 0 h 1117574"/>
                <a:gd name="connsiteX2" fmla="*/ 2269467 w 2321662"/>
                <a:gd name="connsiteY2" fmla="*/ 85541 h 1117574"/>
                <a:gd name="connsiteX3" fmla="*/ 1971723 w 2321662"/>
                <a:gd name="connsiteY3" fmla="*/ 896583 h 1117574"/>
                <a:gd name="connsiteX4" fmla="*/ 1750732 w 2321662"/>
                <a:gd name="connsiteY4" fmla="*/ 1117574 h 1117574"/>
                <a:gd name="connsiteX5" fmla="*/ 576750 w 2321662"/>
                <a:gd name="connsiteY5" fmla="*/ 1117574 h 1117574"/>
                <a:gd name="connsiteX6" fmla="*/ 355759 w 2321662"/>
                <a:gd name="connsiteY6" fmla="*/ 896583 h 1117574"/>
                <a:gd name="connsiteX7" fmla="*/ 8803 w 2321662"/>
                <a:gd name="connsiteY7" fmla="*/ 15127 h 1117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1662" h="1117574">
                  <a:moveTo>
                    <a:pt x="0" y="0"/>
                  </a:moveTo>
                  <a:lnTo>
                    <a:pt x="2321662" y="0"/>
                  </a:lnTo>
                  <a:lnTo>
                    <a:pt x="2269467" y="85541"/>
                  </a:lnTo>
                  <a:cubicBezTo>
                    <a:pt x="2126405" y="319899"/>
                    <a:pt x="1969430" y="594587"/>
                    <a:pt x="1971723" y="896583"/>
                  </a:cubicBezTo>
                  <a:cubicBezTo>
                    <a:pt x="1971723" y="1018633"/>
                    <a:pt x="1872782" y="1117574"/>
                    <a:pt x="1750732" y="1117574"/>
                  </a:cubicBezTo>
                  <a:lnTo>
                    <a:pt x="576750" y="1117574"/>
                  </a:lnTo>
                  <a:cubicBezTo>
                    <a:pt x="454700" y="1117574"/>
                    <a:pt x="355759" y="1018633"/>
                    <a:pt x="355759" y="896583"/>
                  </a:cubicBezTo>
                  <a:cubicBezTo>
                    <a:pt x="367926" y="552035"/>
                    <a:pt x="174399" y="286286"/>
                    <a:pt x="8803" y="15127"/>
                  </a:cubicBezTo>
                  <a:close/>
                </a:path>
              </a:pathLst>
            </a:custGeom>
            <a:gradFill>
              <a:gsLst>
                <a:gs pos="0">
                  <a:srgbClr val="FDFDFD"/>
                </a:gs>
                <a:gs pos="100000">
                  <a:srgbClr val="E2E2E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solidFill>
                  <a:prstClr val="white"/>
                </a:solidFill>
                <a:latin typeface="Arial" panose="020B0604020202020204" pitchFamily="34" charset="0"/>
                <a:ea typeface="微软雅黑" panose="020B0503020204020204" charset="-122"/>
                <a:sym typeface="Arial" panose="020B0604020202020204" pitchFamily="34" charset="0"/>
              </a:endParaRPr>
            </a:p>
          </p:txBody>
        </p:sp>
        <p:grpSp>
          <p:nvGrpSpPr>
            <p:cNvPr id="22" name="组合 21"/>
            <p:cNvGrpSpPr/>
            <p:nvPr/>
          </p:nvGrpSpPr>
          <p:grpSpPr>
            <a:xfrm>
              <a:off x="3433141" y="3701039"/>
              <a:ext cx="1958514" cy="894654"/>
              <a:chOff x="3924064" y="1455506"/>
              <a:chExt cx="1958514" cy="894654"/>
            </a:xfrm>
          </p:grpSpPr>
          <p:sp>
            <p:nvSpPr>
              <p:cNvPr id="23" name="文本框 43"/>
              <p:cNvSpPr txBox="1"/>
              <p:nvPr/>
            </p:nvSpPr>
            <p:spPr>
              <a:xfrm>
                <a:off x="4565953" y="1455506"/>
                <a:ext cx="895633" cy="559593"/>
              </a:xfrm>
              <a:prstGeom prst="rect">
                <a:avLst/>
              </a:prstGeom>
              <a:noFill/>
            </p:spPr>
            <p:txBody>
              <a:bodyPr wrap="square" rtlCol="0">
                <a:spAutoFit/>
              </a:bodyPr>
              <a:lstStyle/>
              <a:p>
                <a:r>
                  <a:rPr lang="en-US" altLang="zh-CN" sz="2400" dirty="0">
                    <a:ln w="15875">
                      <a:solidFill>
                        <a:srgbClr val="0070C0"/>
                      </a:solidFill>
                    </a:ln>
                    <a:noFill/>
                    <a:latin typeface="Impact" panose="020B0806030902050204" pitchFamily="34" charset="0"/>
                  </a:rPr>
                  <a:t>03</a:t>
                </a:r>
                <a:endParaRPr lang="zh-CN" altLang="en-US" sz="2400" dirty="0">
                  <a:ln w="15875">
                    <a:solidFill>
                      <a:srgbClr val="0070C0"/>
                    </a:solidFill>
                  </a:ln>
                  <a:noFill/>
                  <a:latin typeface="Impact" panose="020B0806030902050204" pitchFamily="34" charset="0"/>
                </a:endParaRPr>
              </a:p>
            </p:txBody>
          </p:sp>
          <p:sp>
            <p:nvSpPr>
              <p:cNvPr id="24" name="文本框 44"/>
              <p:cNvSpPr txBox="1"/>
              <p:nvPr/>
            </p:nvSpPr>
            <p:spPr>
              <a:xfrm>
                <a:off x="3924064" y="1995751"/>
                <a:ext cx="1958514" cy="354409"/>
              </a:xfrm>
              <a:prstGeom prst="rect">
                <a:avLst/>
              </a:prstGeom>
              <a:noFill/>
            </p:spPr>
            <p:txBody>
              <a:bodyPr wrap="square" rtlCol="0">
                <a:spAutoFit/>
              </a:bodyPr>
              <a:lstStyle/>
              <a:p>
                <a:pPr algn="ctr"/>
                <a:r>
                  <a:rPr lang="zh-CN" altLang="en-US" sz="1300" b="1" dirty="0" smtClean="0">
                    <a:solidFill>
                      <a:prstClr val="black">
                        <a:lumMod val="50000"/>
                        <a:lumOff val="50000"/>
                      </a:prstClr>
                    </a:solidFill>
                    <a:latin typeface="微软雅黑" panose="020B0503020204020204" charset="-122"/>
                    <a:ea typeface="微软雅黑" panose="020B0503020204020204" charset="-122"/>
                  </a:rPr>
                  <a:t>部门管理逐渐强化</a:t>
                </a:r>
                <a:endParaRPr lang="zh-CN" altLang="en-US" sz="1300" b="1" dirty="0">
                  <a:solidFill>
                    <a:prstClr val="black">
                      <a:lumMod val="50000"/>
                      <a:lumOff val="50000"/>
                    </a:prstClr>
                  </a:solidFill>
                  <a:latin typeface="微软雅黑" panose="020B0503020204020204" charset="-122"/>
                  <a:ea typeface="微软雅黑" panose="020B0503020204020204" charset="-122"/>
                </a:endParaRPr>
              </a:p>
            </p:txBody>
          </p:sp>
        </p:grpSp>
      </p:grpSp>
      <p:grpSp>
        <p:nvGrpSpPr>
          <p:cNvPr id="25" name="组合 24"/>
          <p:cNvGrpSpPr/>
          <p:nvPr/>
        </p:nvGrpSpPr>
        <p:grpSpPr>
          <a:xfrm>
            <a:off x="1857869" y="1017681"/>
            <a:ext cx="2354526" cy="3757915"/>
            <a:chOff x="2976177" y="1298292"/>
            <a:chExt cx="2853970" cy="4555048"/>
          </a:xfrm>
        </p:grpSpPr>
        <p:grpSp>
          <p:nvGrpSpPr>
            <p:cNvPr id="26" name="组合 25"/>
            <p:cNvGrpSpPr/>
            <p:nvPr/>
          </p:nvGrpSpPr>
          <p:grpSpPr>
            <a:xfrm>
              <a:off x="3739140" y="4694763"/>
              <a:ext cx="1328044" cy="1158577"/>
              <a:chOff x="3667322" y="4667095"/>
              <a:chExt cx="1831730" cy="1597940"/>
            </a:xfrm>
          </p:grpSpPr>
          <p:sp>
            <p:nvSpPr>
              <p:cNvPr id="28" name="圆角矩形 27"/>
              <p:cNvSpPr/>
              <p:nvPr/>
            </p:nvSpPr>
            <p:spPr>
              <a:xfrm>
                <a:off x="4210045" y="6028676"/>
                <a:ext cx="762006" cy="217706"/>
              </a:xfrm>
              <a:prstGeom prst="roundRect">
                <a:avLst/>
              </a:prstGeom>
              <a:gradFill>
                <a:gsLst>
                  <a:gs pos="53000">
                    <a:schemeClr val="bg1">
                      <a:lumMod val="75000"/>
                    </a:schemeClr>
                  </a:gs>
                  <a:gs pos="100000">
                    <a:schemeClr val="bg1">
                      <a:lumMod val="6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9" name="任意多边形 28"/>
              <p:cNvSpPr/>
              <p:nvPr/>
            </p:nvSpPr>
            <p:spPr>
              <a:xfrm rot="18900000">
                <a:off x="3939602" y="4935998"/>
                <a:ext cx="1302892" cy="1329037"/>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chemeClr val="bg1">
                      <a:lumMod val="65000"/>
                    </a:schemeClr>
                  </a:gs>
                  <a:gs pos="100000">
                    <a:schemeClr val="bg1">
                      <a:lumMod val="75000"/>
                      <a:alpha val="82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0" name="任意多边形 29"/>
              <p:cNvSpPr/>
              <p:nvPr/>
            </p:nvSpPr>
            <p:spPr>
              <a:xfrm>
                <a:off x="3748086" y="4667095"/>
                <a:ext cx="1685925" cy="93342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chemeClr val="bg1">
                      <a:lumMod val="75000"/>
                    </a:schemeClr>
                  </a:gs>
                  <a:gs pos="51000">
                    <a:schemeClr val="bg1">
                      <a:lumMod val="65000"/>
                    </a:schemeClr>
                  </a:gs>
                  <a:gs pos="64000">
                    <a:schemeClr val="bg1">
                      <a:lumMod val="85000"/>
                    </a:schemeClr>
                  </a:gs>
                  <a:gs pos="76000">
                    <a:schemeClr val="bg1"/>
                  </a:gs>
                  <a:gs pos="37000">
                    <a:schemeClr val="bg1">
                      <a:lumMod val="85000"/>
                    </a:schemeClr>
                  </a:gs>
                  <a:gs pos="22000">
                    <a:schemeClr val="bg1"/>
                  </a:gs>
                  <a:gs pos="100000">
                    <a:schemeClr val="bg1">
                      <a:lumMod val="65000"/>
                    </a:schemeClr>
                  </a:gs>
                  <a:gs pos="3000">
                    <a:schemeClr val="bg1">
                      <a:lumMod val="6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1" name="圆角矩形 30"/>
              <p:cNvSpPr/>
              <p:nvPr/>
            </p:nvSpPr>
            <p:spPr>
              <a:xfrm rot="21300000">
                <a:off x="3745776" y="5473669"/>
                <a:ext cx="1674822" cy="82844"/>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2" name="圆角矩形 31"/>
              <p:cNvSpPr/>
              <p:nvPr/>
            </p:nvSpPr>
            <p:spPr>
              <a:xfrm rot="21300000">
                <a:off x="3745776" y="5002848"/>
                <a:ext cx="1674822" cy="78826"/>
              </a:xfrm>
              <a:prstGeom prst="roundRect">
                <a:avLst>
                  <a:gd name="adj" fmla="val 18590"/>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3" name="圆角矩形 32"/>
              <p:cNvSpPr/>
              <p:nvPr/>
            </p:nvSpPr>
            <p:spPr>
              <a:xfrm rot="21300000">
                <a:off x="3745776" y="5169520"/>
                <a:ext cx="1674822" cy="78826"/>
              </a:xfrm>
              <a:prstGeom prst="roundRect">
                <a:avLst>
                  <a:gd name="adj" fmla="val 1062"/>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4" name="圆角矩形 33"/>
              <p:cNvSpPr/>
              <p:nvPr/>
            </p:nvSpPr>
            <p:spPr>
              <a:xfrm rot="21300000">
                <a:off x="3745776" y="5338332"/>
                <a:ext cx="1674822" cy="78826"/>
              </a:xfrm>
              <a:prstGeom prst="roundRect">
                <a:avLst>
                  <a:gd name="adj" fmla="val 14265"/>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5" name="圆角矩形 34"/>
              <p:cNvSpPr/>
              <p:nvPr/>
            </p:nvSpPr>
            <p:spPr>
              <a:xfrm>
                <a:off x="3710112" y="4705663"/>
                <a:ext cx="1788888" cy="32661"/>
              </a:xfrm>
              <a:prstGeom prst="roundRect">
                <a:avLst>
                  <a:gd name="adj" fmla="val 50000"/>
                </a:avLst>
              </a:prstGeom>
              <a:gradFill>
                <a:gsLst>
                  <a:gs pos="100000">
                    <a:schemeClr val="bg1">
                      <a:lumMod val="50000"/>
                    </a:schemeClr>
                  </a:gs>
                  <a:gs pos="51500">
                    <a:schemeClr val="bg1">
                      <a:lumMod val="85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6" name="圆角矩形 35"/>
              <p:cNvSpPr/>
              <p:nvPr/>
            </p:nvSpPr>
            <p:spPr>
              <a:xfrm rot="21300000">
                <a:off x="3667322" y="4909817"/>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7" name="圆角矩形 36"/>
              <p:cNvSpPr/>
              <p:nvPr/>
            </p:nvSpPr>
            <p:spPr>
              <a:xfrm rot="21300000">
                <a:off x="3667322" y="5069954"/>
                <a:ext cx="1831730" cy="78826"/>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8" name="圆角矩形 37"/>
              <p:cNvSpPr/>
              <p:nvPr/>
            </p:nvSpPr>
            <p:spPr>
              <a:xfrm rot="21300000">
                <a:off x="3667322" y="5236631"/>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39" name="圆角矩形 38"/>
              <p:cNvSpPr/>
              <p:nvPr/>
            </p:nvSpPr>
            <p:spPr>
              <a:xfrm rot="21300000">
                <a:off x="3667322" y="5405447"/>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40" name="圆角矩形 39"/>
              <p:cNvSpPr/>
              <p:nvPr/>
            </p:nvSpPr>
            <p:spPr>
              <a:xfrm rot="21300000">
                <a:off x="3667322" y="5540786"/>
                <a:ext cx="1831730" cy="82844"/>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41" name="圆角矩形 40"/>
              <p:cNvSpPr/>
              <p:nvPr/>
            </p:nvSpPr>
            <p:spPr>
              <a:xfrm>
                <a:off x="4009766" y="5932936"/>
                <a:ext cx="1178587" cy="35135"/>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42" name="圆角矩形 41"/>
              <p:cNvSpPr/>
              <p:nvPr/>
            </p:nvSpPr>
            <p:spPr>
              <a:xfrm>
                <a:off x="4201537" y="6135967"/>
                <a:ext cx="776005" cy="16226"/>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sp>
          <p:nvSpPr>
            <p:cNvPr id="27" name="任意多边形 26"/>
            <p:cNvSpPr/>
            <p:nvPr/>
          </p:nvSpPr>
          <p:spPr>
            <a:xfrm>
              <a:off x="2976177" y="1298292"/>
              <a:ext cx="2853970" cy="3394286"/>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1" fmla="*/ 1962150 w 3924300"/>
                <a:gd name="connsiteY0-2" fmla="*/ 0 h 4667248"/>
                <a:gd name="connsiteX1-3" fmla="*/ 3924300 w 3924300"/>
                <a:gd name="connsiteY1-4" fmla="*/ 1962150 h 4667248"/>
                <a:gd name="connsiteX2-5" fmla="*/ 3770105 w 3924300"/>
                <a:gd name="connsiteY2-6" fmla="*/ 2725908 h 4667248"/>
                <a:gd name="connsiteX3-7" fmla="*/ 3802289 w 3924300"/>
                <a:gd name="connsiteY3-8" fmla="*/ 2740482 h 4667248"/>
                <a:gd name="connsiteX4-9" fmla="*/ 3076575 w 3924300"/>
                <a:gd name="connsiteY4-10" fmla="*/ 4362442 h 4667248"/>
                <a:gd name="connsiteX5-11" fmla="*/ 2771769 w 3924300"/>
                <a:gd name="connsiteY5-12" fmla="*/ 4667248 h 4667248"/>
                <a:gd name="connsiteX6-13" fmla="*/ 1152531 w 3924300"/>
                <a:gd name="connsiteY6-14" fmla="*/ 4667248 h 4667248"/>
                <a:gd name="connsiteX7-15" fmla="*/ 847725 w 3924300"/>
                <a:gd name="connsiteY7-16" fmla="*/ 4362442 h 4667248"/>
                <a:gd name="connsiteX8-17" fmla="*/ 165554 w 3924300"/>
                <a:gd name="connsiteY8-18" fmla="*/ 2765883 h 4667248"/>
                <a:gd name="connsiteX9-19" fmla="*/ 172070 w 3924300"/>
                <a:gd name="connsiteY9-20" fmla="*/ 2763013 h 4667248"/>
                <a:gd name="connsiteX10-21" fmla="*/ 154196 w 3924300"/>
                <a:gd name="connsiteY10-22" fmla="*/ 2725908 h 4667248"/>
                <a:gd name="connsiteX11-23" fmla="*/ 0 w 3924300"/>
                <a:gd name="connsiteY11-24" fmla="*/ 1962150 h 4667248"/>
                <a:gd name="connsiteX12-25" fmla="*/ 1962150 w 3924300"/>
                <a:gd name="connsiteY12-26" fmla="*/ 0 h 4667248"/>
                <a:gd name="connsiteX0-27" fmla="*/ 1962150 w 3924300"/>
                <a:gd name="connsiteY0-28" fmla="*/ 0 h 4667248"/>
                <a:gd name="connsiteX1-29" fmla="*/ 3924300 w 3924300"/>
                <a:gd name="connsiteY1-30" fmla="*/ 1962150 h 4667248"/>
                <a:gd name="connsiteX2-31" fmla="*/ 3770105 w 3924300"/>
                <a:gd name="connsiteY2-32" fmla="*/ 2725908 h 4667248"/>
                <a:gd name="connsiteX3-33" fmla="*/ 3076575 w 3924300"/>
                <a:gd name="connsiteY3-34" fmla="*/ 4362442 h 4667248"/>
                <a:gd name="connsiteX4-35" fmla="*/ 2771769 w 3924300"/>
                <a:gd name="connsiteY4-36" fmla="*/ 4667248 h 4667248"/>
                <a:gd name="connsiteX5-37" fmla="*/ 1152531 w 3924300"/>
                <a:gd name="connsiteY5-38" fmla="*/ 4667248 h 4667248"/>
                <a:gd name="connsiteX6-39" fmla="*/ 847725 w 3924300"/>
                <a:gd name="connsiteY6-40" fmla="*/ 4362442 h 4667248"/>
                <a:gd name="connsiteX7-41" fmla="*/ 165554 w 3924300"/>
                <a:gd name="connsiteY7-42" fmla="*/ 2765883 h 4667248"/>
                <a:gd name="connsiteX8-43" fmla="*/ 172070 w 3924300"/>
                <a:gd name="connsiteY8-44" fmla="*/ 2763013 h 4667248"/>
                <a:gd name="connsiteX9-45" fmla="*/ 154196 w 3924300"/>
                <a:gd name="connsiteY9-46" fmla="*/ 2725908 h 4667248"/>
                <a:gd name="connsiteX10-47" fmla="*/ 0 w 3924300"/>
                <a:gd name="connsiteY10-48" fmla="*/ 1962150 h 4667248"/>
                <a:gd name="connsiteX11-49" fmla="*/ 1962150 w 3924300"/>
                <a:gd name="connsiteY11-50" fmla="*/ 0 h 4667248"/>
                <a:gd name="connsiteX0-51" fmla="*/ 1962150 w 3924300"/>
                <a:gd name="connsiteY0-52" fmla="*/ 0 h 4667248"/>
                <a:gd name="connsiteX1-53" fmla="*/ 3924300 w 3924300"/>
                <a:gd name="connsiteY1-54" fmla="*/ 1962150 h 4667248"/>
                <a:gd name="connsiteX2-55" fmla="*/ 3770105 w 3924300"/>
                <a:gd name="connsiteY2-56" fmla="*/ 2725908 h 4667248"/>
                <a:gd name="connsiteX3-57" fmla="*/ 3076575 w 3924300"/>
                <a:gd name="connsiteY3-58" fmla="*/ 4362442 h 4667248"/>
                <a:gd name="connsiteX4-59" fmla="*/ 2771769 w 3924300"/>
                <a:gd name="connsiteY4-60" fmla="*/ 4667248 h 4667248"/>
                <a:gd name="connsiteX5-61" fmla="*/ 1152531 w 3924300"/>
                <a:gd name="connsiteY5-62" fmla="*/ 4667248 h 4667248"/>
                <a:gd name="connsiteX6-63" fmla="*/ 847725 w 3924300"/>
                <a:gd name="connsiteY6-64" fmla="*/ 4362442 h 4667248"/>
                <a:gd name="connsiteX7-65" fmla="*/ 165554 w 3924300"/>
                <a:gd name="connsiteY7-66" fmla="*/ 2765883 h 4667248"/>
                <a:gd name="connsiteX8-67" fmla="*/ 172070 w 3924300"/>
                <a:gd name="connsiteY8-68" fmla="*/ 2763013 h 4667248"/>
                <a:gd name="connsiteX9-69" fmla="*/ 154196 w 3924300"/>
                <a:gd name="connsiteY9-70" fmla="*/ 2725908 h 4667248"/>
                <a:gd name="connsiteX10-71" fmla="*/ 0 w 3924300"/>
                <a:gd name="connsiteY10-72" fmla="*/ 1962150 h 4667248"/>
                <a:gd name="connsiteX11-73" fmla="*/ 1962150 w 3924300"/>
                <a:gd name="connsiteY11-74" fmla="*/ 0 h 4667248"/>
                <a:gd name="connsiteX0-75" fmla="*/ 1962150 w 3924300"/>
                <a:gd name="connsiteY0-76" fmla="*/ 0 h 4667248"/>
                <a:gd name="connsiteX1-77" fmla="*/ 3924300 w 3924300"/>
                <a:gd name="connsiteY1-78" fmla="*/ 1962150 h 4667248"/>
                <a:gd name="connsiteX2-79" fmla="*/ 3770105 w 3924300"/>
                <a:gd name="connsiteY2-80" fmla="*/ 2725908 h 4667248"/>
                <a:gd name="connsiteX3-81" fmla="*/ 3076575 w 3924300"/>
                <a:gd name="connsiteY3-82" fmla="*/ 4362442 h 4667248"/>
                <a:gd name="connsiteX4-83" fmla="*/ 2771769 w 3924300"/>
                <a:gd name="connsiteY4-84" fmla="*/ 4667248 h 4667248"/>
                <a:gd name="connsiteX5-85" fmla="*/ 1152531 w 3924300"/>
                <a:gd name="connsiteY5-86" fmla="*/ 4667248 h 4667248"/>
                <a:gd name="connsiteX6-87" fmla="*/ 847725 w 3924300"/>
                <a:gd name="connsiteY6-88" fmla="*/ 4362442 h 4667248"/>
                <a:gd name="connsiteX7-89" fmla="*/ 165554 w 3924300"/>
                <a:gd name="connsiteY7-90" fmla="*/ 2765883 h 4667248"/>
                <a:gd name="connsiteX8-91" fmla="*/ 172070 w 3924300"/>
                <a:gd name="connsiteY8-92" fmla="*/ 2763013 h 4667248"/>
                <a:gd name="connsiteX9-93" fmla="*/ 154196 w 3924300"/>
                <a:gd name="connsiteY9-94" fmla="*/ 2725908 h 4667248"/>
                <a:gd name="connsiteX10-95" fmla="*/ 0 w 3924300"/>
                <a:gd name="connsiteY10-96" fmla="*/ 1962150 h 4667248"/>
                <a:gd name="connsiteX11-97" fmla="*/ 1962150 w 3924300"/>
                <a:gd name="connsiteY11-98" fmla="*/ 0 h 466724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noFill/>
            <a:ln>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grpSp>
      <p:grpSp>
        <p:nvGrpSpPr>
          <p:cNvPr id="43" name="组合 42"/>
          <p:cNvGrpSpPr/>
          <p:nvPr/>
        </p:nvGrpSpPr>
        <p:grpSpPr>
          <a:xfrm>
            <a:off x="1861486" y="1996514"/>
            <a:ext cx="2347292" cy="1080393"/>
            <a:chOff x="2980561" y="2441130"/>
            <a:chExt cx="2845202" cy="1309566"/>
          </a:xfrm>
        </p:grpSpPr>
        <p:sp>
          <p:nvSpPr>
            <p:cNvPr id="44" name="任意多边形 43"/>
            <p:cNvSpPr/>
            <p:nvPr/>
          </p:nvSpPr>
          <p:spPr>
            <a:xfrm>
              <a:off x="2980561" y="2441130"/>
              <a:ext cx="2845202" cy="1129416"/>
            </a:xfrm>
            <a:custGeom>
              <a:avLst/>
              <a:gdLst>
                <a:gd name="connsiteX0" fmla="*/ 30568 w 2845202"/>
                <a:gd name="connsiteY0" fmla="*/ 0 h 1129416"/>
                <a:gd name="connsiteX1" fmla="*/ 2814634 w 2845202"/>
                <a:gd name="connsiteY1" fmla="*/ 0 h 1129416"/>
                <a:gd name="connsiteX2" fmla="*/ 2816300 w 2845202"/>
                <a:gd name="connsiteY2" fmla="*/ 6479 h 1129416"/>
                <a:gd name="connsiteX3" fmla="*/ 2845202 w 2845202"/>
                <a:gd name="connsiteY3" fmla="*/ 293182 h 1129416"/>
                <a:gd name="connsiteX4" fmla="*/ 2733407 w 2845202"/>
                <a:gd name="connsiteY4" fmla="*/ 846923 h 1129416"/>
                <a:gd name="connsiteX5" fmla="*/ 2611110 w 2845202"/>
                <a:gd name="connsiteY5" fmla="*/ 1086729 h 1129416"/>
                <a:gd name="connsiteX6" fmla="*/ 2585063 w 2845202"/>
                <a:gd name="connsiteY6" fmla="*/ 1129416 h 1129416"/>
                <a:gd name="connsiteX7" fmla="*/ 254528 w 2845202"/>
                <a:gd name="connsiteY7" fmla="*/ 1129416 h 1129416"/>
                <a:gd name="connsiteX8" fmla="*/ 188274 w 2845202"/>
                <a:gd name="connsiteY8" fmla="*/ 1015566 h 1129416"/>
                <a:gd name="connsiteX9" fmla="*/ 120030 w 2845202"/>
                <a:gd name="connsiteY9" fmla="*/ 875905 h 1129416"/>
                <a:gd name="connsiteX10" fmla="*/ 124755 w 2845202"/>
                <a:gd name="connsiteY10" fmla="*/ 873825 h 1129416"/>
                <a:gd name="connsiteX11" fmla="*/ 111796 w 2845202"/>
                <a:gd name="connsiteY11" fmla="*/ 846923 h 1129416"/>
                <a:gd name="connsiteX12" fmla="*/ 0 w 2845202"/>
                <a:gd name="connsiteY12" fmla="*/ 293182 h 1129416"/>
                <a:gd name="connsiteX13" fmla="*/ 28902 w 2845202"/>
                <a:gd name="connsiteY13" fmla="*/ 6479 h 112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5202" h="1129416">
                  <a:moveTo>
                    <a:pt x="30568" y="0"/>
                  </a:moveTo>
                  <a:lnTo>
                    <a:pt x="2814634" y="0"/>
                  </a:lnTo>
                  <a:lnTo>
                    <a:pt x="2816300" y="6479"/>
                  </a:lnTo>
                  <a:cubicBezTo>
                    <a:pt x="2835250" y="99087"/>
                    <a:pt x="2845202" y="194972"/>
                    <a:pt x="2845202" y="293182"/>
                  </a:cubicBezTo>
                  <a:cubicBezTo>
                    <a:pt x="2845202" y="489603"/>
                    <a:pt x="2805395" y="676725"/>
                    <a:pt x="2733407" y="846923"/>
                  </a:cubicBezTo>
                  <a:cubicBezTo>
                    <a:pt x="2707798" y="919434"/>
                    <a:pt x="2663338" y="999647"/>
                    <a:pt x="2611110" y="1086729"/>
                  </a:cubicBezTo>
                  <a:lnTo>
                    <a:pt x="2585063" y="1129416"/>
                  </a:lnTo>
                  <a:lnTo>
                    <a:pt x="254528" y="1129416"/>
                  </a:lnTo>
                  <a:lnTo>
                    <a:pt x="188274" y="1015566"/>
                  </a:lnTo>
                  <a:cubicBezTo>
                    <a:pt x="163308" y="969683"/>
                    <a:pt x="140200" y="923259"/>
                    <a:pt x="120030" y="875905"/>
                  </a:cubicBezTo>
                  <a:lnTo>
                    <a:pt x="124755" y="873825"/>
                  </a:lnTo>
                  <a:lnTo>
                    <a:pt x="111796" y="846923"/>
                  </a:lnTo>
                  <a:cubicBezTo>
                    <a:pt x="39808" y="676725"/>
                    <a:pt x="0" y="489603"/>
                    <a:pt x="0" y="293182"/>
                  </a:cubicBezTo>
                  <a:cubicBezTo>
                    <a:pt x="0" y="194972"/>
                    <a:pt x="9952" y="99087"/>
                    <a:pt x="28902" y="6479"/>
                  </a:cubicBezTo>
                  <a:close/>
                </a:path>
              </a:pathLst>
            </a:custGeom>
            <a:gradFill>
              <a:gsLst>
                <a:gs pos="100000">
                  <a:schemeClr val="bg1"/>
                </a:gs>
                <a:gs pos="0">
                  <a:srgbClr val="EAEAE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pic>
          <p:nvPicPr>
            <p:cNvPr id="45" name="图片 44"/>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3237483" y="3570546"/>
              <a:ext cx="1399580" cy="180150"/>
            </a:xfrm>
            <a:custGeom>
              <a:avLst/>
              <a:gdLst>
                <a:gd name="connsiteX0" fmla="*/ 1399580 w 1399580"/>
                <a:gd name="connsiteY0" fmla="*/ 0 h 180150"/>
                <a:gd name="connsiteX1" fmla="*/ 0 w 1399580"/>
                <a:gd name="connsiteY1" fmla="*/ 0 h 180150"/>
                <a:gd name="connsiteX2" fmla="*/ 0 w 1399580"/>
                <a:gd name="connsiteY2" fmla="*/ 180150 h 180150"/>
                <a:gd name="connsiteX3" fmla="*/ 1283178 w 1399580"/>
                <a:gd name="connsiteY3" fmla="*/ 180150 h 180150"/>
              </a:gdLst>
              <a:ahLst/>
              <a:cxnLst>
                <a:cxn ang="0">
                  <a:pos x="connsiteX0" y="connsiteY0"/>
                </a:cxn>
                <a:cxn ang="0">
                  <a:pos x="connsiteX1" y="connsiteY1"/>
                </a:cxn>
                <a:cxn ang="0">
                  <a:pos x="connsiteX2" y="connsiteY2"/>
                </a:cxn>
                <a:cxn ang="0">
                  <a:pos x="connsiteX3" y="connsiteY3"/>
                </a:cxn>
              </a:cxnLst>
              <a:rect l="l" t="t" r="r" b="b"/>
              <a:pathLst>
                <a:path w="1399580" h="180150">
                  <a:moveTo>
                    <a:pt x="1399580" y="0"/>
                  </a:moveTo>
                  <a:lnTo>
                    <a:pt x="0" y="0"/>
                  </a:lnTo>
                  <a:lnTo>
                    <a:pt x="0" y="180150"/>
                  </a:lnTo>
                  <a:lnTo>
                    <a:pt x="1283178" y="180150"/>
                  </a:lnTo>
                  <a:close/>
                </a:path>
              </a:pathLst>
            </a:custGeom>
          </p:spPr>
        </p:pic>
        <p:grpSp>
          <p:nvGrpSpPr>
            <p:cNvPr id="46" name="组合 45"/>
            <p:cNvGrpSpPr/>
            <p:nvPr/>
          </p:nvGrpSpPr>
          <p:grpSpPr>
            <a:xfrm>
              <a:off x="3423904" y="2558240"/>
              <a:ext cx="1958514" cy="876363"/>
              <a:chOff x="3914827" y="1455506"/>
              <a:chExt cx="1958514" cy="876363"/>
            </a:xfrm>
          </p:grpSpPr>
          <p:sp>
            <p:nvSpPr>
              <p:cNvPr id="47" name="文本框 37"/>
              <p:cNvSpPr txBox="1"/>
              <p:nvPr/>
            </p:nvSpPr>
            <p:spPr>
              <a:xfrm>
                <a:off x="4565952" y="1455506"/>
                <a:ext cx="935455" cy="559594"/>
              </a:xfrm>
              <a:prstGeom prst="rect">
                <a:avLst/>
              </a:prstGeom>
              <a:noFill/>
            </p:spPr>
            <p:txBody>
              <a:bodyPr wrap="square" rtlCol="0">
                <a:spAutoFit/>
              </a:bodyPr>
              <a:lstStyle/>
              <a:p>
                <a:r>
                  <a:rPr lang="en-US" altLang="zh-CN" sz="2400" dirty="0">
                    <a:ln w="15875">
                      <a:solidFill>
                        <a:srgbClr val="0070C0"/>
                      </a:solidFill>
                    </a:ln>
                    <a:noFill/>
                    <a:latin typeface="Impact" panose="020B0806030902050204" pitchFamily="34" charset="0"/>
                  </a:rPr>
                  <a:t>02</a:t>
                </a:r>
                <a:endParaRPr lang="zh-CN" altLang="en-US" sz="2400" dirty="0">
                  <a:ln w="15875">
                    <a:solidFill>
                      <a:srgbClr val="0070C0"/>
                    </a:solidFill>
                  </a:ln>
                  <a:noFill/>
                  <a:latin typeface="Impact" panose="020B0806030902050204" pitchFamily="34" charset="0"/>
                </a:endParaRPr>
              </a:p>
            </p:txBody>
          </p:sp>
          <p:sp>
            <p:nvSpPr>
              <p:cNvPr id="48" name="文本框 38"/>
              <p:cNvSpPr txBox="1"/>
              <p:nvPr/>
            </p:nvSpPr>
            <p:spPr>
              <a:xfrm>
                <a:off x="3914827" y="1958806"/>
                <a:ext cx="1958514" cy="373063"/>
              </a:xfrm>
              <a:prstGeom prst="rect">
                <a:avLst/>
              </a:prstGeom>
              <a:noFill/>
            </p:spPr>
            <p:txBody>
              <a:bodyPr wrap="square" rtlCol="0">
                <a:spAutoFit/>
              </a:bodyPr>
              <a:lstStyle/>
              <a:p>
                <a:pPr algn="ctr"/>
                <a:r>
                  <a:rPr lang="zh-CN" altLang="en-US" b="1" dirty="0" smtClean="0">
                    <a:solidFill>
                      <a:prstClr val="black">
                        <a:lumMod val="50000"/>
                        <a:lumOff val="50000"/>
                      </a:prstClr>
                    </a:solidFill>
                    <a:latin typeface="微软雅黑" panose="020B0503020204020204" charset="-122"/>
                    <a:ea typeface="微软雅黑" panose="020B0503020204020204" charset="-122"/>
                  </a:rPr>
                  <a:t>思想认识不断提高</a:t>
                </a:r>
                <a:endParaRPr lang="zh-CN" altLang="en-US" b="1" dirty="0">
                  <a:solidFill>
                    <a:prstClr val="black">
                      <a:lumMod val="50000"/>
                      <a:lumOff val="50000"/>
                    </a:prstClr>
                  </a:solidFill>
                  <a:latin typeface="微软雅黑" panose="020B0503020204020204" charset="-122"/>
                  <a:ea typeface="微软雅黑" panose="020B0503020204020204" charset="-122"/>
                </a:endParaRPr>
              </a:p>
            </p:txBody>
          </p:sp>
        </p:grpSp>
      </p:grpSp>
      <p:grpSp>
        <p:nvGrpSpPr>
          <p:cNvPr id="49" name="1-1"/>
          <p:cNvGrpSpPr/>
          <p:nvPr/>
        </p:nvGrpSpPr>
        <p:grpSpPr>
          <a:xfrm>
            <a:off x="4488307" y="1421849"/>
            <a:ext cx="704607" cy="704607"/>
            <a:chOff x="5443215" y="1567820"/>
            <a:chExt cx="1664342" cy="1664342"/>
          </a:xfrm>
          <a:effectLst>
            <a:outerShdw blurRad="101600" dist="50800" dir="2700000" algn="tl" rotWithShape="0">
              <a:prstClr val="black">
                <a:alpha val="30000"/>
              </a:prstClr>
            </a:outerShdw>
          </a:effectLst>
        </p:grpSpPr>
        <p:sp>
          <p:nvSpPr>
            <p:cNvPr id="50" name="任意多边形 49"/>
            <p:cNvSpPr/>
            <p:nvPr/>
          </p:nvSpPr>
          <p:spPr>
            <a:xfrm>
              <a:off x="5443215"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1" name="椭圆 50"/>
            <p:cNvSpPr/>
            <p:nvPr/>
          </p:nvSpPr>
          <p:spPr>
            <a:xfrm>
              <a:off x="5666549"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椭圆 51"/>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3" name="1-2"/>
          <p:cNvSpPr/>
          <p:nvPr/>
        </p:nvSpPr>
        <p:spPr>
          <a:xfrm>
            <a:off x="4636304" y="1569845"/>
            <a:ext cx="408614" cy="40861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54" name="2-1"/>
          <p:cNvGrpSpPr/>
          <p:nvPr/>
        </p:nvGrpSpPr>
        <p:grpSpPr>
          <a:xfrm>
            <a:off x="4488308" y="2368634"/>
            <a:ext cx="704607" cy="704607"/>
            <a:chOff x="5443219" y="1567820"/>
            <a:chExt cx="1664342" cy="1664342"/>
          </a:xfrm>
          <a:effectLst>
            <a:outerShdw blurRad="101600" dist="50800" dir="2700000" algn="tl" rotWithShape="0">
              <a:prstClr val="black">
                <a:alpha val="30000"/>
              </a:prstClr>
            </a:outerShdw>
          </a:effectLst>
        </p:grpSpPr>
        <p:sp>
          <p:nvSpPr>
            <p:cNvPr id="55" name="任意多边形 54"/>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6" name="椭圆 55"/>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椭圆 56"/>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8" name="2-2"/>
          <p:cNvSpPr/>
          <p:nvPr/>
        </p:nvSpPr>
        <p:spPr>
          <a:xfrm>
            <a:off x="4636304" y="2516630"/>
            <a:ext cx="408614" cy="40861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59" name="3-1"/>
          <p:cNvGrpSpPr/>
          <p:nvPr/>
        </p:nvGrpSpPr>
        <p:grpSpPr>
          <a:xfrm>
            <a:off x="4488308" y="3300179"/>
            <a:ext cx="704607" cy="704607"/>
            <a:chOff x="5443219" y="1567820"/>
            <a:chExt cx="1664342" cy="1664342"/>
          </a:xfrm>
          <a:effectLst>
            <a:outerShdw blurRad="101600" dist="50800" dir="2700000" algn="tl" rotWithShape="0">
              <a:prstClr val="black">
                <a:alpha val="30000"/>
              </a:prstClr>
            </a:outerShdw>
          </a:effectLst>
        </p:grpSpPr>
        <p:sp>
          <p:nvSpPr>
            <p:cNvPr id="60" name="任意多边形 59"/>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1" name="椭圆 60"/>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椭圆 61"/>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3" name="3-2"/>
          <p:cNvSpPr/>
          <p:nvPr/>
        </p:nvSpPr>
        <p:spPr>
          <a:xfrm>
            <a:off x="4636304" y="3448175"/>
            <a:ext cx="408614" cy="40861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64" name="1-4"/>
          <p:cNvSpPr txBox="1"/>
          <p:nvPr/>
        </p:nvSpPr>
        <p:spPr>
          <a:xfrm>
            <a:off x="5316016" y="1411155"/>
            <a:ext cx="1970320" cy="284693"/>
          </a:xfrm>
          <a:prstGeom prst="rect">
            <a:avLst/>
          </a:prstGeom>
          <a:noFill/>
        </p:spPr>
        <p:txBody>
          <a:bodyPr wrap="square" lIns="68580" tIns="34290" rIns="68580" bIns="34290" rtlCol="0">
            <a:spAutoFit/>
          </a:bodyPr>
          <a:lstStyle/>
          <a:p>
            <a:r>
              <a:rPr lang="zh-CN" altLang="en-US" dirty="0" smtClean="0">
                <a:solidFill>
                  <a:prstClr val="black">
                    <a:lumMod val="50000"/>
                    <a:lumOff val="50000"/>
                  </a:prstClr>
                </a:solidFill>
                <a:latin typeface="微软雅黑" panose="020B0503020204020204" charset="-122"/>
                <a:ea typeface="微软雅黑" panose="020B0503020204020204" charset="-122"/>
              </a:rPr>
              <a:t>总体目标顺利完成</a:t>
            </a:r>
            <a:endParaRPr lang="zh-CN" altLang="en-US" dirty="0">
              <a:solidFill>
                <a:prstClr val="black">
                  <a:lumMod val="50000"/>
                  <a:lumOff val="50000"/>
                </a:prstClr>
              </a:solidFill>
              <a:latin typeface="微软雅黑" panose="020B0503020204020204" charset="-122"/>
              <a:ea typeface="微软雅黑" panose="020B0503020204020204" charset="-122"/>
            </a:endParaRPr>
          </a:p>
        </p:txBody>
      </p:sp>
      <p:sp>
        <p:nvSpPr>
          <p:cNvPr id="65" name="1-5"/>
          <p:cNvSpPr txBox="1"/>
          <p:nvPr/>
        </p:nvSpPr>
        <p:spPr>
          <a:xfrm>
            <a:off x="5302380" y="1610827"/>
            <a:ext cx="2355179" cy="601511"/>
          </a:xfrm>
          <a:prstGeom prst="rect">
            <a:avLst/>
          </a:prstGeom>
          <a:noFill/>
        </p:spPr>
        <p:txBody>
          <a:bodyPr wrap="square" lIns="68580" tIns="34290" rIns="68580" bIns="34290" rtlCol="0">
            <a:spAutoFit/>
          </a:bodyPr>
          <a:lstStyle/>
          <a:p>
            <a:pPr fontAlgn="base">
              <a:lnSpc>
                <a:spcPct val="150000"/>
              </a:lnSpc>
              <a:spcBef>
                <a:spcPct val="0"/>
              </a:spcBef>
              <a:spcAft>
                <a:spcPct val="0"/>
              </a:spcAft>
            </a:pPr>
            <a:r>
              <a:rPr lang="zh-CN" altLang="en-US" sz="800" dirty="0">
                <a:solidFill>
                  <a:schemeClr val="tx1">
                    <a:lumMod val="50000"/>
                    <a:lumOff val="50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800" dirty="0">
                <a:solidFill>
                  <a:schemeClr val="tx1">
                    <a:lumMod val="50000"/>
                    <a:lumOff val="50000"/>
                  </a:schemeClr>
                </a:solidFill>
                <a:latin typeface="微软雅黑" panose="020B0503020204020204" charset="-122"/>
                <a:ea typeface="微软雅黑" panose="020B0503020204020204" charset="-122"/>
                <a:sym typeface="Gill Sans" charset="0"/>
              </a:rPr>
              <a:t>200</a:t>
            </a:r>
            <a:r>
              <a:rPr lang="zh-CN" altLang="en-US" sz="800" dirty="0">
                <a:solidFill>
                  <a:schemeClr val="tx1">
                    <a:lumMod val="50000"/>
                    <a:lumOff val="50000"/>
                  </a:schemeClr>
                </a:solidFill>
                <a:latin typeface="微软雅黑" panose="020B0503020204020204" charset="-122"/>
                <a:ea typeface="微软雅黑" panose="020B0503020204020204" charset="-122"/>
                <a:sym typeface="Gill Sans" charset="0"/>
              </a:rPr>
              <a:t>字以内。</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sp>
        <p:nvSpPr>
          <p:cNvPr id="66" name="2-4"/>
          <p:cNvSpPr txBox="1"/>
          <p:nvPr/>
        </p:nvSpPr>
        <p:spPr>
          <a:xfrm>
            <a:off x="5316016" y="2366830"/>
            <a:ext cx="1970320" cy="284693"/>
          </a:xfrm>
          <a:prstGeom prst="rect">
            <a:avLst/>
          </a:prstGeom>
          <a:noFill/>
        </p:spPr>
        <p:txBody>
          <a:bodyPr wrap="square" lIns="68580" tIns="34290" rIns="68580" bIns="34290" rtlCol="0">
            <a:spAutoFit/>
          </a:bodyPr>
          <a:lstStyle/>
          <a:p>
            <a:r>
              <a:rPr lang="zh-CN" altLang="en-US" dirty="0" smtClean="0">
                <a:solidFill>
                  <a:prstClr val="black">
                    <a:lumMod val="50000"/>
                    <a:lumOff val="50000"/>
                  </a:prstClr>
                </a:solidFill>
                <a:latin typeface="微软雅黑" panose="020B0503020204020204" charset="-122"/>
                <a:ea typeface="微软雅黑" panose="020B0503020204020204" charset="-122"/>
              </a:rPr>
              <a:t>思想认识不断提高</a:t>
            </a:r>
            <a:endParaRPr lang="zh-CN" altLang="en-US" dirty="0">
              <a:solidFill>
                <a:prstClr val="black">
                  <a:lumMod val="50000"/>
                  <a:lumOff val="50000"/>
                </a:prstClr>
              </a:solidFill>
              <a:latin typeface="微软雅黑" panose="020B0503020204020204" charset="-122"/>
              <a:ea typeface="微软雅黑" panose="020B0503020204020204" charset="-122"/>
            </a:endParaRPr>
          </a:p>
        </p:txBody>
      </p:sp>
      <p:sp>
        <p:nvSpPr>
          <p:cNvPr id="67" name="2-5"/>
          <p:cNvSpPr txBox="1"/>
          <p:nvPr/>
        </p:nvSpPr>
        <p:spPr>
          <a:xfrm>
            <a:off x="5302380" y="2566501"/>
            <a:ext cx="2355179" cy="601511"/>
          </a:xfrm>
          <a:prstGeom prst="rect">
            <a:avLst/>
          </a:prstGeom>
          <a:noFill/>
        </p:spPr>
        <p:txBody>
          <a:bodyPr wrap="square" lIns="68580" tIns="34290" rIns="68580" bIns="34290" rtlCol="0">
            <a:spAutoFit/>
          </a:bodyPr>
          <a:lstStyle/>
          <a:p>
            <a:pPr fontAlgn="base">
              <a:lnSpc>
                <a:spcPct val="150000"/>
              </a:lnSpc>
              <a:spcBef>
                <a:spcPct val="0"/>
              </a:spcBef>
              <a:spcAft>
                <a:spcPct val="0"/>
              </a:spcAft>
            </a:pPr>
            <a:r>
              <a:rPr lang="zh-CN" altLang="en-US" sz="800" dirty="0">
                <a:solidFill>
                  <a:schemeClr val="tx1">
                    <a:lumMod val="50000"/>
                    <a:lumOff val="50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800" dirty="0">
                <a:solidFill>
                  <a:schemeClr val="tx1">
                    <a:lumMod val="50000"/>
                    <a:lumOff val="50000"/>
                  </a:schemeClr>
                </a:solidFill>
                <a:latin typeface="微软雅黑" panose="020B0503020204020204" charset="-122"/>
                <a:ea typeface="微软雅黑" panose="020B0503020204020204" charset="-122"/>
                <a:sym typeface="Gill Sans" charset="0"/>
              </a:rPr>
              <a:t>200</a:t>
            </a:r>
            <a:r>
              <a:rPr lang="zh-CN" altLang="en-US" sz="800" dirty="0">
                <a:solidFill>
                  <a:schemeClr val="tx1">
                    <a:lumMod val="50000"/>
                    <a:lumOff val="50000"/>
                  </a:schemeClr>
                </a:solidFill>
                <a:latin typeface="微软雅黑" panose="020B0503020204020204" charset="-122"/>
                <a:ea typeface="微软雅黑" panose="020B0503020204020204" charset="-122"/>
                <a:sym typeface="Gill Sans" charset="0"/>
              </a:rPr>
              <a:t>字以内。</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sp>
        <p:nvSpPr>
          <p:cNvPr id="68" name="3-4"/>
          <p:cNvSpPr txBox="1"/>
          <p:nvPr/>
        </p:nvSpPr>
        <p:spPr>
          <a:xfrm>
            <a:off x="5316016" y="3322504"/>
            <a:ext cx="1970320" cy="284693"/>
          </a:xfrm>
          <a:prstGeom prst="rect">
            <a:avLst/>
          </a:prstGeom>
          <a:noFill/>
        </p:spPr>
        <p:txBody>
          <a:bodyPr wrap="square" lIns="68580" tIns="34290" rIns="68580" bIns="34290" rtlCol="0">
            <a:spAutoFit/>
          </a:bodyPr>
          <a:lstStyle/>
          <a:p>
            <a:r>
              <a:rPr lang="zh-CN" altLang="en-US" dirty="0" smtClean="0">
                <a:solidFill>
                  <a:prstClr val="black">
                    <a:lumMod val="50000"/>
                    <a:lumOff val="50000"/>
                  </a:prstClr>
                </a:solidFill>
                <a:latin typeface="微软雅黑" panose="020B0503020204020204" charset="-122"/>
                <a:ea typeface="微软雅黑" panose="020B0503020204020204" charset="-122"/>
              </a:rPr>
              <a:t>部门管理逐渐强化</a:t>
            </a:r>
            <a:endParaRPr lang="zh-CN" altLang="en-US" dirty="0">
              <a:solidFill>
                <a:prstClr val="black">
                  <a:lumMod val="50000"/>
                  <a:lumOff val="50000"/>
                </a:prstClr>
              </a:solidFill>
              <a:latin typeface="微软雅黑" panose="020B0503020204020204" charset="-122"/>
              <a:ea typeface="微软雅黑" panose="020B0503020204020204" charset="-122"/>
            </a:endParaRPr>
          </a:p>
        </p:txBody>
      </p:sp>
      <p:sp>
        <p:nvSpPr>
          <p:cNvPr id="69" name="3-5"/>
          <p:cNvSpPr txBox="1"/>
          <p:nvPr/>
        </p:nvSpPr>
        <p:spPr>
          <a:xfrm>
            <a:off x="5302380" y="3552656"/>
            <a:ext cx="2355179" cy="601511"/>
          </a:xfrm>
          <a:prstGeom prst="rect">
            <a:avLst/>
          </a:prstGeom>
          <a:noFill/>
        </p:spPr>
        <p:txBody>
          <a:bodyPr wrap="square" lIns="68580" tIns="34290" rIns="68580" bIns="34290" rtlCol="0">
            <a:spAutoFit/>
          </a:bodyPr>
          <a:lstStyle/>
          <a:p>
            <a:pPr fontAlgn="base">
              <a:lnSpc>
                <a:spcPct val="150000"/>
              </a:lnSpc>
              <a:spcBef>
                <a:spcPct val="0"/>
              </a:spcBef>
              <a:spcAft>
                <a:spcPct val="0"/>
              </a:spcAft>
            </a:pPr>
            <a:r>
              <a:rPr lang="zh-CN" altLang="en-US" sz="800" dirty="0">
                <a:solidFill>
                  <a:schemeClr val="tx1">
                    <a:lumMod val="50000"/>
                    <a:lumOff val="50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800" dirty="0">
                <a:solidFill>
                  <a:schemeClr val="tx1">
                    <a:lumMod val="50000"/>
                    <a:lumOff val="50000"/>
                  </a:schemeClr>
                </a:solidFill>
                <a:latin typeface="微软雅黑" panose="020B0503020204020204" charset="-122"/>
                <a:ea typeface="微软雅黑" panose="020B0503020204020204" charset="-122"/>
                <a:sym typeface="Gill Sans" charset="0"/>
              </a:rPr>
              <a:t>200</a:t>
            </a:r>
            <a:r>
              <a:rPr lang="zh-CN" altLang="en-US" sz="800" dirty="0">
                <a:solidFill>
                  <a:schemeClr val="tx1">
                    <a:lumMod val="50000"/>
                    <a:lumOff val="50000"/>
                  </a:schemeClr>
                </a:solidFill>
                <a:latin typeface="微软雅黑" panose="020B0503020204020204" charset="-122"/>
                <a:ea typeface="微软雅黑" panose="020B0503020204020204" charset="-122"/>
                <a:sym typeface="Gill Sans" charset="0"/>
              </a:rPr>
              <a:t>字以内。</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nvGrpSpPr>
          <p:cNvPr id="70" name="组合 69"/>
          <p:cNvGrpSpPr/>
          <p:nvPr/>
        </p:nvGrpSpPr>
        <p:grpSpPr>
          <a:xfrm>
            <a:off x="1885558" y="1149452"/>
            <a:ext cx="2322074" cy="1080393"/>
            <a:chOff x="3011129" y="1311714"/>
            <a:chExt cx="2814634" cy="1309566"/>
          </a:xfrm>
        </p:grpSpPr>
        <p:sp>
          <p:nvSpPr>
            <p:cNvPr id="71" name="任意多边形 70"/>
            <p:cNvSpPr/>
            <p:nvPr/>
          </p:nvSpPr>
          <p:spPr>
            <a:xfrm>
              <a:off x="3011129" y="1311714"/>
              <a:ext cx="2784066" cy="1129416"/>
            </a:xfrm>
            <a:custGeom>
              <a:avLst/>
              <a:gdLst>
                <a:gd name="connsiteX0" fmla="*/ 1392013 w 2784066"/>
                <a:gd name="connsiteY0" fmla="*/ 0 h 1129416"/>
                <a:gd name="connsiteX1" fmla="*/ 1392053 w 2784066"/>
                <a:gd name="connsiteY1" fmla="*/ 0 h 1129416"/>
                <a:gd name="connsiteX2" fmla="*/ 1537486 w 2784066"/>
                <a:gd name="connsiteY2" fmla="*/ 7344 h 1129416"/>
                <a:gd name="connsiteX3" fmla="*/ 2750677 w 2784066"/>
                <a:gd name="connsiteY3" fmla="*/ 999561 h 1129416"/>
                <a:gd name="connsiteX4" fmla="*/ 2784066 w 2784066"/>
                <a:gd name="connsiteY4" fmla="*/ 1129416 h 1129416"/>
                <a:gd name="connsiteX5" fmla="*/ 0 w 2784066"/>
                <a:gd name="connsiteY5" fmla="*/ 1129416 h 1129416"/>
                <a:gd name="connsiteX6" fmla="*/ 33389 w 2784066"/>
                <a:gd name="connsiteY6" fmla="*/ 999561 h 1129416"/>
                <a:gd name="connsiteX7" fmla="*/ 1246580 w 2784066"/>
                <a:gd name="connsiteY7" fmla="*/ 7344 h 112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4066" h="1129416">
                  <a:moveTo>
                    <a:pt x="1392013" y="0"/>
                  </a:moveTo>
                  <a:lnTo>
                    <a:pt x="1392053" y="0"/>
                  </a:lnTo>
                  <a:lnTo>
                    <a:pt x="1537486" y="7344"/>
                  </a:lnTo>
                  <a:cubicBezTo>
                    <a:pt x="2111370" y="65625"/>
                    <a:pt x="2584414" y="465011"/>
                    <a:pt x="2750677" y="999561"/>
                  </a:cubicBezTo>
                  <a:lnTo>
                    <a:pt x="2784066" y="1129416"/>
                  </a:lnTo>
                  <a:lnTo>
                    <a:pt x="0" y="1129416"/>
                  </a:lnTo>
                  <a:lnTo>
                    <a:pt x="33389" y="999561"/>
                  </a:lnTo>
                  <a:cubicBezTo>
                    <a:pt x="199652" y="465011"/>
                    <a:pt x="672696" y="65625"/>
                    <a:pt x="1246580" y="7344"/>
                  </a:cubicBezTo>
                  <a:close/>
                </a:path>
              </a:pathLst>
            </a:custGeom>
            <a:gradFill flip="none" rotWithShape="1">
              <a:gsLst>
                <a:gs pos="0">
                  <a:srgbClr val="FDFDFD"/>
                </a:gs>
                <a:gs pos="100000">
                  <a:srgbClr val="E2E2E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pic>
          <p:nvPicPr>
            <p:cNvPr id="72" name="图片 7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4115566" y="2441130"/>
              <a:ext cx="1710197" cy="180150"/>
            </a:xfrm>
            <a:prstGeom prst="rect">
              <a:avLst/>
            </a:prstGeom>
          </p:spPr>
        </p:pic>
        <p:grpSp>
          <p:nvGrpSpPr>
            <p:cNvPr id="73" name="组合 72"/>
            <p:cNvGrpSpPr/>
            <p:nvPr/>
          </p:nvGrpSpPr>
          <p:grpSpPr>
            <a:xfrm>
              <a:off x="3433141" y="1455506"/>
              <a:ext cx="1958514" cy="876362"/>
              <a:chOff x="3924064" y="1455506"/>
              <a:chExt cx="1958514" cy="876362"/>
            </a:xfrm>
          </p:grpSpPr>
          <p:sp>
            <p:nvSpPr>
              <p:cNvPr id="74" name="文本框 9"/>
              <p:cNvSpPr txBox="1"/>
              <p:nvPr/>
            </p:nvSpPr>
            <p:spPr>
              <a:xfrm>
                <a:off x="4565953" y="1455506"/>
                <a:ext cx="656264" cy="559594"/>
              </a:xfrm>
              <a:prstGeom prst="rect">
                <a:avLst/>
              </a:prstGeom>
              <a:noFill/>
            </p:spPr>
            <p:txBody>
              <a:bodyPr wrap="square" rtlCol="0">
                <a:spAutoFit/>
              </a:bodyPr>
              <a:lstStyle/>
              <a:p>
                <a:r>
                  <a:rPr lang="en-US" altLang="zh-CN" sz="2400" dirty="0">
                    <a:ln w="15875">
                      <a:solidFill>
                        <a:srgbClr val="0070C0"/>
                      </a:solidFill>
                    </a:ln>
                    <a:noFill/>
                    <a:latin typeface="Impact" panose="020B0806030902050204" pitchFamily="34" charset="0"/>
                  </a:rPr>
                  <a:t>01</a:t>
                </a:r>
                <a:endParaRPr lang="zh-CN" altLang="en-US" sz="2400" dirty="0">
                  <a:ln w="15875">
                    <a:solidFill>
                      <a:srgbClr val="0070C0"/>
                    </a:solidFill>
                  </a:ln>
                  <a:noFill/>
                  <a:latin typeface="Impact" panose="020B0806030902050204" pitchFamily="34" charset="0"/>
                </a:endParaRPr>
              </a:p>
            </p:txBody>
          </p:sp>
          <p:sp>
            <p:nvSpPr>
              <p:cNvPr id="75" name="文本框 35"/>
              <p:cNvSpPr txBox="1"/>
              <p:nvPr/>
            </p:nvSpPr>
            <p:spPr>
              <a:xfrm>
                <a:off x="3924064" y="1958806"/>
                <a:ext cx="1958514" cy="373062"/>
              </a:xfrm>
              <a:prstGeom prst="rect">
                <a:avLst/>
              </a:prstGeom>
              <a:noFill/>
            </p:spPr>
            <p:txBody>
              <a:bodyPr wrap="square" rtlCol="0">
                <a:spAutoFit/>
              </a:bodyPr>
              <a:lstStyle/>
              <a:p>
                <a:pPr algn="ctr"/>
                <a:r>
                  <a:rPr lang="zh-CN" altLang="en-US" b="1" dirty="0" smtClean="0">
                    <a:solidFill>
                      <a:prstClr val="black">
                        <a:lumMod val="50000"/>
                        <a:lumOff val="50000"/>
                      </a:prstClr>
                    </a:solidFill>
                    <a:latin typeface="微软雅黑" panose="020B0503020204020204" charset="-122"/>
                    <a:ea typeface="微软雅黑" panose="020B0503020204020204" charset="-122"/>
                  </a:rPr>
                  <a:t>总体目标顺利完成</a:t>
                </a:r>
                <a:endParaRPr lang="zh-CN" altLang="en-US" b="1" dirty="0">
                  <a:solidFill>
                    <a:prstClr val="black">
                      <a:lumMod val="50000"/>
                      <a:lumOff val="50000"/>
                    </a:prstClr>
                  </a:solidFill>
                  <a:latin typeface="微软雅黑" panose="020B0503020204020204" charset="-122"/>
                  <a:ea typeface="微软雅黑" panose="020B0503020204020204" charset="-122"/>
                </a:endParaRPr>
              </a:p>
            </p:txBody>
          </p:sp>
        </p:grpSp>
      </p:grpSp>
      <p:sp>
        <p:nvSpPr>
          <p:cNvPr id="76" name="KSO_Shape"/>
          <p:cNvSpPr/>
          <p:nvPr/>
        </p:nvSpPr>
        <p:spPr bwMode="auto">
          <a:xfrm>
            <a:off x="4711754" y="1622965"/>
            <a:ext cx="290013" cy="290010"/>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77" name="KSO_Shape"/>
          <p:cNvSpPr/>
          <p:nvPr/>
        </p:nvSpPr>
        <p:spPr bwMode="auto">
          <a:xfrm>
            <a:off x="4658411" y="2509050"/>
            <a:ext cx="338440" cy="315877"/>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8" name="KSO_Shape"/>
          <p:cNvSpPr/>
          <p:nvPr/>
        </p:nvSpPr>
        <p:spPr bwMode="auto">
          <a:xfrm>
            <a:off x="4713364" y="3479965"/>
            <a:ext cx="286257" cy="330105"/>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spTree>
    <p:extLst>
      <p:ext uri="{BB962C8B-B14F-4D97-AF65-F5344CB8AC3E}">
        <p14:creationId xmlns:p14="http://schemas.microsoft.com/office/powerpoint/2010/main" val="239199351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12" presetClass="entr" presetSubtype="8"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additive="base">
                                        <p:cTn id="23" dur="500"/>
                                        <p:tgtEl>
                                          <p:spTgt spid="70"/>
                                        </p:tgtEl>
                                        <p:attrNameLst>
                                          <p:attrName>ppt_x</p:attrName>
                                        </p:attrNameLst>
                                      </p:cBhvr>
                                      <p:tavLst>
                                        <p:tav tm="0">
                                          <p:val>
                                            <p:strVal val="#ppt_x-#ppt_w*1.125000"/>
                                          </p:val>
                                        </p:tav>
                                        <p:tav tm="100000">
                                          <p:val>
                                            <p:strVal val="#ppt_x"/>
                                          </p:val>
                                        </p:tav>
                                      </p:tavLst>
                                    </p:anim>
                                    <p:animEffect transition="in" filter="wipe(right)">
                                      <p:cBhvr>
                                        <p:cTn id="24" dur="500"/>
                                        <p:tgtEl>
                                          <p:spTgt spid="70"/>
                                        </p:tgtEl>
                                      </p:cBhvr>
                                    </p:animEffect>
                                  </p:childTnLst>
                                </p:cTn>
                              </p:par>
                              <p:par>
                                <p:cTn id="25" presetID="1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p:tgtEl>
                                          <p:spTgt spid="20"/>
                                        </p:tgtEl>
                                        <p:attrNameLst>
                                          <p:attrName>ppt_x</p:attrName>
                                        </p:attrNameLst>
                                      </p:cBhvr>
                                      <p:tavLst>
                                        <p:tav tm="0">
                                          <p:val>
                                            <p:strVal val="#ppt_x-#ppt_w*1.125000"/>
                                          </p:val>
                                        </p:tav>
                                        <p:tav tm="100000">
                                          <p:val>
                                            <p:strVal val="#ppt_x"/>
                                          </p:val>
                                        </p:tav>
                                      </p:tavLst>
                                    </p:anim>
                                    <p:animEffect transition="in" filter="wipe(right)">
                                      <p:cBhvr>
                                        <p:cTn id="28" dur="500"/>
                                        <p:tgtEl>
                                          <p:spTgt spid="20"/>
                                        </p:tgtEl>
                                      </p:cBhvr>
                                    </p:animEffect>
                                  </p:childTnLst>
                                </p:cTn>
                              </p:par>
                              <p:par>
                                <p:cTn id="29" presetID="12" presetClass="entr" presetSubtype="2"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p:tgtEl>
                                          <p:spTgt spid="43"/>
                                        </p:tgtEl>
                                        <p:attrNameLst>
                                          <p:attrName>ppt_x</p:attrName>
                                        </p:attrNameLst>
                                      </p:cBhvr>
                                      <p:tavLst>
                                        <p:tav tm="0">
                                          <p:val>
                                            <p:strVal val="#ppt_x+#ppt_w*1.125000"/>
                                          </p:val>
                                        </p:tav>
                                        <p:tav tm="100000">
                                          <p:val>
                                            <p:strVal val="#ppt_x"/>
                                          </p:val>
                                        </p:tav>
                                      </p:tavLst>
                                    </p:anim>
                                    <p:animEffect transition="in" filter="wipe(left)">
                                      <p:cBhvr>
                                        <p:cTn id="32" dur="500"/>
                                        <p:tgtEl>
                                          <p:spTgt spid="43"/>
                                        </p:tgtEl>
                                      </p:cBhvr>
                                    </p:animEffect>
                                  </p:childTnLst>
                                </p:cTn>
                              </p:par>
                              <p:par>
                                <p:cTn id="33" presetID="10" presetClass="entr" presetSubtype="0" fill="hold" nodeType="withEffect">
                                  <p:stCondLst>
                                    <p:cond delay="25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26" presetClass="emph" presetSubtype="0" fill="hold" nodeType="withEffect">
                                  <p:stCondLst>
                                    <p:cond delay="750"/>
                                  </p:stCondLst>
                                  <p:childTnLst>
                                    <p:animEffect transition="out" filter="fade">
                                      <p:cBhvr>
                                        <p:cTn id="37" dur="500" tmFilter="0, 0; .2, .5; .8, .5; 1, 0"/>
                                        <p:tgtEl>
                                          <p:spTgt spid="25"/>
                                        </p:tgtEl>
                                      </p:cBhvr>
                                    </p:animEffect>
                                    <p:animScale>
                                      <p:cBhvr>
                                        <p:cTn id="38" dur="250" autoRev="1" fill="hold"/>
                                        <p:tgtEl>
                                          <p:spTgt spid="25"/>
                                        </p:tgtEl>
                                      </p:cBhvr>
                                      <p:by x="105000" y="105000"/>
                                    </p:animScale>
                                  </p:childTnLst>
                                </p:cTn>
                              </p:par>
                              <p:par>
                                <p:cTn id="39" presetID="26" presetClass="emph" presetSubtype="0" fill="hold" nodeType="withEffect">
                                  <p:stCondLst>
                                    <p:cond delay="750"/>
                                  </p:stCondLst>
                                  <p:childTnLst>
                                    <p:animEffect transition="out" filter="fade">
                                      <p:cBhvr>
                                        <p:cTn id="40" dur="500" tmFilter="0, 0; .2, .5; .8, .5; 1, 0"/>
                                        <p:tgtEl>
                                          <p:spTgt spid="70"/>
                                        </p:tgtEl>
                                      </p:cBhvr>
                                    </p:animEffect>
                                    <p:animScale>
                                      <p:cBhvr>
                                        <p:cTn id="41" dur="250" autoRev="1" fill="hold"/>
                                        <p:tgtEl>
                                          <p:spTgt spid="70"/>
                                        </p:tgtEl>
                                      </p:cBhvr>
                                      <p:by x="105000" y="105000"/>
                                    </p:animScale>
                                  </p:childTnLst>
                                </p:cTn>
                              </p:par>
                              <p:par>
                                <p:cTn id="42" presetID="26" presetClass="emph" presetSubtype="0" fill="hold" nodeType="withEffect">
                                  <p:stCondLst>
                                    <p:cond delay="750"/>
                                  </p:stCondLst>
                                  <p:childTnLst>
                                    <p:animEffect transition="out" filter="fade">
                                      <p:cBhvr>
                                        <p:cTn id="43" dur="500" tmFilter="0, 0; .2, .5; .8, .5; 1, 0"/>
                                        <p:tgtEl>
                                          <p:spTgt spid="20"/>
                                        </p:tgtEl>
                                      </p:cBhvr>
                                    </p:animEffect>
                                    <p:animScale>
                                      <p:cBhvr>
                                        <p:cTn id="44" dur="250" autoRev="1" fill="hold"/>
                                        <p:tgtEl>
                                          <p:spTgt spid="20"/>
                                        </p:tgtEl>
                                      </p:cBhvr>
                                      <p:by x="105000" y="105000"/>
                                    </p:animScale>
                                  </p:childTnLst>
                                </p:cTn>
                              </p:par>
                              <p:par>
                                <p:cTn id="45" presetID="26" presetClass="emph" presetSubtype="0" fill="hold" nodeType="withEffect">
                                  <p:stCondLst>
                                    <p:cond delay="750"/>
                                  </p:stCondLst>
                                  <p:childTnLst>
                                    <p:animEffect transition="out" filter="fade">
                                      <p:cBhvr>
                                        <p:cTn id="46" dur="500" tmFilter="0, 0; .2, .5; .8, .5; 1, 0"/>
                                        <p:tgtEl>
                                          <p:spTgt spid="43"/>
                                        </p:tgtEl>
                                      </p:cBhvr>
                                    </p:animEffect>
                                    <p:animScale>
                                      <p:cBhvr>
                                        <p:cTn id="47" dur="250" autoRev="1" fill="hold"/>
                                        <p:tgtEl>
                                          <p:spTgt spid="43"/>
                                        </p:tgtEl>
                                      </p:cBhvr>
                                      <p:by x="105000" y="105000"/>
                                    </p:animScale>
                                  </p:childTnLst>
                                </p:cTn>
                              </p:par>
                            </p:childTnLst>
                          </p:cTn>
                        </p:par>
                        <p:par>
                          <p:cTn id="48" fill="hold">
                            <p:stCondLst>
                              <p:cond delay="2750"/>
                            </p:stCondLst>
                            <p:childTnLst>
                              <p:par>
                                <p:cTn id="49" presetID="23" presetClass="entr" presetSubtype="16" fill="hold"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p:cTn id="51" dur="250" fill="hold"/>
                                        <p:tgtEl>
                                          <p:spTgt spid="49"/>
                                        </p:tgtEl>
                                        <p:attrNameLst>
                                          <p:attrName>ppt_w</p:attrName>
                                        </p:attrNameLst>
                                      </p:cBhvr>
                                      <p:tavLst>
                                        <p:tav tm="0">
                                          <p:val>
                                            <p:fltVal val="0"/>
                                          </p:val>
                                        </p:tav>
                                        <p:tav tm="100000">
                                          <p:val>
                                            <p:strVal val="#ppt_w"/>
                                          </p:val>
                                        </p:tav>
                                      </p:tavLst>
                                    </p:anim>
                                    <p:anim calcmode="lin" valueType="num">
                                      <p:cBhvr>
                                        <p:cTn id="52" dur="250" fill="hold"/>
                                        <p:tgtEl>
                                          <p:spTgt spid="49"/>
                                        </p:tgtEl>
                                        <p:attrNameLst>
                                          <p:attrName>ppt_h</p:attrName>
                                        </p:attrNameLst>
                                      </p:cBhvr>
                                      <p:tavLst>
                                        <p:tav tm="0">
                                          <p:val>
                                            <p:fltVal val="0"/>
                                          </p:val>
                                        </p:tav>
                                        <p:tav tm="100000">
                                          <p:val>
                                            <p:strVal val="#ppt_h"/>
                                          </p:val>
                                        </p:tav>
                                      </p:tavLst>
                                    </p:anim>
                                  </p:childTnLst>
                                </p:cTn>
                              </p:par>
                              <p:par>
                                <p:cTn id="53" presetID="6" presetClass="emph" presetSubtype="0" autoRev="1" fill="hold" nodeType="withEffect">
                                  <p:stCondLst>
                                    <p:cond delay="250"/>
                                  </p:stCondLst>
                                  <p:childTnLst>
                                    <p:animScale>
                                      <p:cBhvr>
                                        <p:cTn id="54" dur="150" fill="hold"/>
                                        <p:tgtEl>
                                          <p:spTgt spid="49"/>
                                        </p:tgtEl>
                                      </p:cBhvr>
                                      <p:by x="110000" y="110000"/>
                                    </p:animScale>
                                  </p:childTnLst>
                                </p:cTn>
                              </p:par>
                              <p:par>
                                <p:cTn id="55" presetID="21" presetClass="entr" presetSubtype="1" fill="hold" grpId="0" nodeType="withEffect">
                                  <p:stCondLst>
                                    <p:cond delay="450"/>
                                  </p:stCondLst>
                                  <p:childTnLst>
                                    <p:set>
                                      <p:cBhvr>
                                        <p:cTn id="56" dur="1" fill="hold">
                                          <p:stCondLst>
                                            <p:cond delay="0"/>
                                          </p:stCondLst>
                                        </p:cTn>
                                        <p:tgtEl>
                                          <p:spTgt spid="53"/>
                                        </p:tgtEl>
                                        <p:attrNameLst>
                                          <p:attrName>style.visibility</p:attrName>
                                        </p:attrNameLst>
                                      </p:cBhvr>
                                      <p:to>
                                        <p:strVal val="visible"/>
                                      </p:to>
                                    </p:set>
                                    <p:animEffect transition="in" filter="wheel(1)">
                                      <p:cBhvr>
                                        <p:cTn id="57" dur="250"/>
                                        <p:tgtEl>
                                          <p:spTgt spid="53"/>
                                        </p:tgtEl>
                                      </p:cBhvr>
                                    </p:animEffect>
                                  </p:childTnLst>
                                </p:cTn>
                              </p:par>
                              <p:par>
                                <p:cTn id="58" presetID="23" presetClass="entr" presetSubtype="16" fill="hold" grpId="0" nodeType="withEffect">
                                  <p:stCondLst>
                                    <p:cond delay="800"/>
                                  </p:stCondLst>
                                  <p:childTnLst>
                                    <p:set>
                                      <p:cBhvr>
                                        <p:cTn id="59" dur="1" fill="hold">
                                          <p:stCondLst>
                                            <p:cond delay="0"/>
                                          </p:stCondLst>
                                        </p:cTn>
                                        <p:tgtEl>
                                          <p:spTgt spid="76"/>
                                        </p:tgtEl>
                                        <p:attrNameLst>
                                          <p:attrName>style.visibility</p:attrName>
                                        </p:attrNameLst>
                                      </p:cBhvr>
                                      <p:to>
                                        <p:strVal val="visible"/>
                                      </p:to>
                                    </p:set>
                                    <p:anim calcmode="lin" valueType="num">
                                      <p:cBhvr>
                                        <p:cTn id="60" dur="250" fill="hold"/>
                                        <p:tgtEl>
                                          <p:spTgt spid="76"/>
                                        </p:tgtEl>
                                        <p:attrNameLst>
                                          <p:attrName>ppt_w</p:attrName>
                                        </p:attrNameLst>
                                      </p:cBhvr>
                                      <p:tavLst>
                                        <p:tav tm="0">
                                          <p:val>
                                            <p:fltVal val="0"/>
                                          </p:val>
                                        </p:tav>
                                        <p:tav tm="100000">
                                          <p:val>
                                            <p:strVal val="#ppt_w"/>
                                          </p:val>
                                        </p:tav>
                                      </p:tavLst>
                                    </p:anim>
                                    <p:anim calcmode="lin" valueType="num">
                                      <p:cBhvr>
                                        <p:cTn id="61" dur="250" fill="hold"/>
                                        <p:tgtEl>
                                          <p:spTgt spid="76"/>
                                        </p:tgtEl>
                                        <p:attrNameLst>
                                          <p:attrName>ppt_h</p:attrName>
                                        </p:attrNameLst>
                                      </p:cBhvr>
                                      <p:tavLst>
                                        <p:tav tm="0">
                                          <p:val>
                                            <p:fltVal val="0"/>
                                          </p:val>
                                        </p:tav>
                                        <p:tav tm="100000">
                                          <p:val>
                                            <p:strVal val="#ppt_h"/>
                                          </p:val>
                                        </p:tav>
                                      </p:tavLst>
                                    </p:anim>
                                  </p:childTnLst>
                                </p:cTn>
                              </p:par>
                              <p:par>
                                <p:cTn id="62" presetID="6" presetClass="emph" presetSubtype="0" autoRev="1" fill="hold" grpId="1" nodeType="withEffect">
                                  <p:stCondLst>
                                    <p:cond delay="1000"/>
                                  </p:stCondLst>
                                  <p:childTnLst>
                                    <p:animScale>
                                      <p:cBhvr>
                                        <p:cTn id="63" dur="150" fill="hold"/>
                                        <p:tgtEl>
                                          <p:spTgt spid="76"/>
                                        </p:tgtEl>
                                      </p:cBhvr>
                                      <p:by x="120000" y="120000"/>
                                    </p:animScale>
                                  </p:childTnLst>
                                </p:cTn>
                              </p:par>
                              <p:par>
                                <p:cTn id="64" presetID="12" presetClass="entr" presetSubtype="8" fill="hold" grpId="0" nodeType="withEffect">
                                  <p:stCondLst>
                                    <p:cond delay="1000"/>
                                  </p:stCondLst>
                                  <p:childTnLst>
                                    <p:set>
                                      <p:cBhvr>
                                        <p:cTn id="65" dur="1" fill="hold">
                                          <p:stCondLst>
                                            <p:cond delay="0"/>
                                          </p:stCondLst>
                                        </p:cTn>
                                        <p:tgtEl>
                                          <p:spTgt spid="64"/>
                                        </p:tgtEl>
                                        <p:attrNameLst>
                                          <p:attrName>style.visibility</p:attrName>
                                        </p:attrNameLst>
                                      </p:cBhvr>
                                      <p:to>
                                        <p:strVal val="visible"/>
                                      </p:to>
                                    </p:set>
                                    <p:anim calcmode="lin" valueType="num">
                                      <p:cBhvr additive="base">
                                        <p:cTn id="66" dur="500"/>
                                        <p:tgtEl>
                                          <p:spTgt spid="64"/>
                                        </p:tgtEl>
                                        <p:attrNameLst>
                                          <p:attrName>ppt_x</p:attrName>
                                        </p:attrNameLst>
                                      </p:cBhvr>
                                      <p:tavLst>
                                        <p:tav tm="0">
                                          <p:val>
                                            <p:strVal val="#ppt_x-#ppt_w*1.125000"/>
                                          </p:val>
                                        </p:tav>
                                        <p:tav tm="100000">
                                          <p:val>
                                            <p:strVal val="#ppt_x"/>
                                          </p:val>
                                        </p:tav>
                                      </p:tavLst>
                                    </p:anim>
                                    <p:animEffect transition="in" filter="wipe(right)">
                                      <p:cBhvr>
                                        <p:cTn id="67" dur="500"/>
                                        <p:tgtEl>
                                          <p:spTgt spid="64"/>
                                        </p:tgtEl>
                                      </p:cBhvr>
                                    </p:animEffect>
                                  </p:childTnLst>
                                </p:cTn>
                              </p:par>
                              <p:par>
                                <p:cTn id="68" presetID="12" presetClass="entr" presetSubtype="1" fill="hold" grpId="0" nodeType="withEffect">
                                  <p:stCondLst>
                                    <p:cond delay="1500"/>
                                  </p:stCondLst>
                                  <p:childTnLst>
                                    <p:set>
                                      <p:cBhvr>
                                        <p:cTn id="69" dur="1" fill="hold">
                                          <p:stCondLst>
                                            <p:cond delay="0"/>
                                          </p:stCondLst>
                                        </p:cTn>
                                        <p:tgtEl>
                                          <p:spTgt spid="65"/>
                                        </p:tgtEl>
                                        <p:attrNameLst>
                                          <p:attrName>style.visibility</p:attrName>
                                        </p:attrNameLst>
                                      </p:cBhvr>
                                      <p:to>
                                        <p:strVal val="visible"/>
                                      </p:to>
                                    </p:set>
                                    <p:anim calcmode="lin" valueType="num">
                                      <p:cBhvr additive="base">
                                        <p:cTn id="70" dur="500"/>
                                        <p:tgtEl>
                                          <p:spTgt spid="65"/>
                                        </p:tgtEl>
                                        <p:attrNameLst>
                                          <p:attrName>ppt_y</p:attrName>
                                        </p:attrNameLst>
                                      </p:cBhvr>
                                      <p:tavLst>
                                        <p:tav tm="0">
                                          <p:val>
                                            <p:strVal val="#ppt_y-#ppt_h*1.125000"/>
                                          </p:val>
                                        </p:tav>
                                        <p:tav tm="100000">
                                          <p:val>
                                            <p:strVal val="#ppt_y"/>
                                          </p:val>
                                        </p:tav>
                                      </p:tavLst>
                                    </p:anim>
                                    <p:animEffect transition="in" filter="wipe(down)">
                                      <p:cBhvr>
                                        <p:cTn id="71" dur="500"/>
                                        <p:tgtEl>
                                          <p:spTgt spid="65"/>
                                        </p:tgtEl>
                                      </p:cBhvr>
                                    </p:animEffect>
                                  </p:childTnLst>
                                </p:cTn>
                              </p:par>
                              <p:par>
                                <p:cTn id="72" presetID="23" presetClass="entr" presetSubtype="16" fill="hold" nodeType="withEffect">
                                  <p:stCondLst>
                                    <p:cond delay="1750"/>
                                  </p:stCondLst>
                                  <p:childTnLst>
                                    <p:set>
                                      <p:cBhvr>
                                        <p:cTn id="73" dur="1" fill="hold">
                                          <p:stCondLst>
                                            <p:cond delay="0"/>
                                          </p:stCondLst>
                                        </p:cTn>
                                        <p:tgtEl>
                                          <p:spTgt spid="54"/>
                                        </p:tgtEl>
                                        <p:attrNameLst>
                                          <p:attrName>style.visibility</p:attrName>
                                        </p:attrNameLst>
                                      </p:cBhvr>
                                      <p:to>
                                        <p:strVal val="visible"/>
                                      </p:to>
                                    </p:set>
                                    <p:anim calcmode="lin" valueType="num">
                                      <p:cBhvr>
                                        <p:cTn id="74" dur="250" fill="hold"/>
                                        <p:tgtEl>
                                          <p:spTgt spid="54"/>
                                        </p:tgtEl>
                                        <p:attrNameLst>
                                          <p:attrName>ppt_w</p:attrName>
                                        </p:attrNameLst>
                                      </p:cBhvr>
                                      <p:tavLst>
                                        <p:tav tm="0">
                                          <p:val>
                                            <p:fltVal val="0"/>
                                          </p:val>
                                        </p:tav>
                                        <p:tav tm="100000">
                                          <p:val>
                                            <p:strVal val="#ppt_w"/>
                                          </p:val>
                                        </p:tav>
                                      </p:tavLst>
                                    </p:anim>
                                    <p:anim calcmode="lin" valueType="num">
                                      <p:cBhvr>
                                        <p:cTn id="75" dur="250" fill="hold"/>
                                        <p:tgtEl>
                                          <p:spTgt spid="54"/>
                                        </p:tgtEl>
                                        <p:attrNameLst>
                                          <p:attrName>ppt_h</p:attrName>
                                        </p:attrNameLst>
                                      </p:cBhvr>
                                      <p:tavLst>
                                        <p:tav tm="0">
                                          <p:val>
                                            <p:fltVal val="0"/>
                                          </p:val>
                                        </p:tav>
                                        <p:tav tm="100000">
                                          <p:val>
                                            <p:strVal val="#ppt_h"/>
                                          </p:val>
                                        </p:tav>
                                      </p:tavLst>
                                    </p:anim>
                                  </p:childTnLst>
                                </p:cTn>
                              </p:par>
                              <p:par>
                                <p:cTn id="76" presetID="6" presetClass="emph" presetSubtype="0" autoRev="1" fill="hold" nodeType="withEffect">
                                  <p:stCondLst>
                                    <p:cond delay="2000"/>
                                  </p:stCondLst>
                                  <p:childTnLst>
                                    <p:animScale>
                                      <p:cBhvr>
                                        <p:cTn id="77" dur="150" fill="hold"/>
                                        <p:tgtEl>
                                          <p:spTgt spid="54"/>
                                        </p:tgtEl>
                                      </p:cBhvr>
                                      <p:by x="110000" y="110000"/>
                                    </p:animScale>
                                  </p:childTnLst>
                                </p:cTn>
                              </p:par>
                              <p:par>
                                <p:cTn id="78" presetID="21" presetClass="entr" presetSubtype="1" fill="hold" grpId="0" nodeType="withEffect">
                                  <p:stCondLst>
                                    <p:cond delay="2100"/>
                                  </p:stCondLst>
                                  <p:childTnLst>
                                    <p:set>
                                      <p:cBhvr>
                                        <p:cTn id="79" dur="1" fill="hold">
                                          <p:stCondLst>
                                            <p:cond delay="0"/>
                                          </p:stCondLst>
                                        </p:cTn>
                                        <p:tgtEl>
                                          <p:spTgt spid="58"/>
                                        </p:tgtEl>
                                        <p:attrNameLst>
                                          <p:attrName>style.visibility</p:attrName>
                                        </p:attrNameLst>
                                      </p:cBhvr>
                                      <p:to>
                                        <p:strVal val="visible"/>
                                      </p:to>
                                    </p:set>
                                    <p:animEffect transition="in" filter="wheel(1)">
                                      <p:cBhvr>
                                        <p:cTn id="80" dur="250"/>
                                        <p:tgtEl>
                                          <p:spTgt spid="58"/>
                                        </p:tgtEl>
                                      </p:cBhvr>
                                    </p:animEffect>
                                  </p:childTnLst>
                                </p:cTn>
                              </p:par>
                              <p:par>
                                <p:cTn id="81" presetID="23" presetClass="entr" presetSubtype="16" fill="hold" grpId="0" nodeType="withEffect">
                                  <p:stCondLst>
                                    <p:cond delay="2350"/>
                                  </p:stCondLst>
                                  <p:childTnLst>
                                    <p:set>
                                      <p:cBhvr>
                                        <p:cTn id="82" dur="1" fill="hold">
                                          <p:stCondLst>
                                            <p:cond delay="0"/>
                                          </p:stCondLst>
                                        </p:cTn>
                                        <p:tgtEl>
                                          <p:spTgt spid="77"/>
                                        </p:tgtEl>
                                        <p:attrNameLst>
                                          <p:attrName>style.visibility</p:attrName>
                                        </p:attrNameLst>
                                      </p:cBhvr>
                                      <p:to>
                                        <p:strVal val="visible"/>
                                      </p:to>
                                    </p:set>
                                    <p:anim calcmode="lin" valueType="num">
                                      <p:cBhvr>
                                        <p:cTn id="83" dur="250" fill="hold"/>
                                        <p:tgtEl>
                                          <p:spTgt spid="77"/>
                                        </p:tgtEl>
                                        <p:attrNameLst>
                                          <p:attrName>ppt_w</p:attrName>
                                        </p:attrNameLst>
                                      </p:cBhvr>
                                      <p:tavLst>
                                        <p:tav tm="0">
                                          <p:val>
                                            <p:fltVal val="0"/>
                                          </p:val>
                                        </p:tav>
                                        <p:tav tm="100000">
                                          <p:val>
                                            <p:strVal val="#ppt_w"/>
                                          </p:val>
                                        </p:tav>
                                      </p:tavLst>
                                    </p:anim>
                                    <p:anim calcmode="lin" valueType="num">
                                      <p:cBhvr>
                                        <p:cTn id="84" dur="250" fill="hold"/>
                                        <p:tgtEl>
                                          <p:spTgt spid="77"/>
                                        </p:tgtEl>
                                        <p:attrNameLst>
                                          <p:attrName>ppt_h</p:attrName>
                                        </p:attrNameLst>
                                      </p:cBhvr>
                                      <p:tavLst>
                                        <p:tav tm="0">
                                          <p:val>
                                            <p:fltVal val="0"/>
                                          </p:val>
                                        </p:tav>
                                        <p:tav tm="100000">
                                          <p:val>
                                            <p:strVal val="#ppt_h"/>
                                          </p:val>
                                        </p:tav>
                                      </p:tavLst>
                                    </p:anim>
                                  </p:childTnLst>
                                </p:cTn>
                              </p:par>
                              <p:par>
                                <p:cTn id="85" presetID="6" presetClass="emph" presetSubtype="0" autoRev="1" fill="hold" grpId="1" nodeType="withEffect">
                                  <p:stCondLst>
                                    <p:cond delay="2600"/>
                                  </p:stCondLst>
                                  <p:childTnLst>
                                    <p:animScale>
                                      <p:cBhvr>
                                        <p:cTn id="86" dur="150" fill="hold"/>
                                        <p:tgtEl>
                                          <p:spTgt spid="77"/>
                                        </p:tgtEl>
                                      </p:cBhvr>
                                      <p:by x="120000" y="120000"/>
                                    </p:animScale>
                                  </p:childTnLst>
                                </p:cTn>
                              </p:par>
                              <p:par>
                                <p:cTn id="87" presetID="12" presetClass="entr" presetSubtype="8" fill="hold" grpId="0" nodeType="withEffect">
                                  <p:stCondLst>
                                    <p:cond delay="2750"/>
                                  </p:stCondLst>
                                  <p:childTnLst>
                                    <p:set>
                                      <p:cBhvr>
                                        <p:cTn id="88" dur="1" fill="hold">
                                          <p:stCondLst>
                                            <p:cond delay="0"/>
                                          </p:stCondLst>
                                        </p:cTn>
                                        <p:tgtEl>
                                          <p:spTgt spid="66"/>
                                        </p:tgtEl>
                                        <p:attrNameLst>
                                          <p:attrName>style.visibility</p:attrName>
                                        </p:attrNameLst>
                                      </p:cBhvr>
                                      <p:to>
                                        <p:strVal val="visible"/>
                                      </p:to>
                                    </p:set>
                                    <p:anim calcmode="lin" valueType="num">
                                      <p:cBhvr additive="base">
                                        <p:cTn id="89" dur="500"/>
                                        <p:tgtEl>
                                          <p:spTgt spid="66"/>
                                        </p:tgtEl>
                                        <p:attrNameLst>
                                          <p:attrName>ppt_x</p:attrName>
                                        </p:attrNameLst>
                                      </p:cBhvr>
                                      <p:tavLst>
                                        <p:tav tm="0">
                                          <p:val>
                                            <p:strVal val="#ppt_x-#ppt_w*1.125000"/>
                                          </p:val>
                                        </p:tav>
                                        <p:tav tm="100000">
                                          <p:val>
                                            <p:strVal val="#ppt_x"/>
                                          </p:val>
                                        </p:tav>
                                      </p:tavLst>
                                    </p:anim>
                                    <p:animEffect transition="in" filter="wipe(right)">
                                      <p:cBhvr>
                                        <p:cTn id="90" dur="500"/>
                                        <p:tgtEl>
                                          <p:spTgt spid="66"/>
                                        </p:tgtEl>
                                      </p:cBhvr>
                                    </p:animEffect>
                                  </p:childTnLst>
                                </p:cTn>
                              </p:par>
                              <p:par>
                                <p:cTn id="91" presetID="12" presetClass="entr" presetSubtype="1" fill="hold" grpId="0" nodeType="withEffect">
                                  <p:stCondLst>
                                    <p:cond delay="3250"/>
                                  </p:stCondLst>
                                  <p:childTnLst>
                                    <p:set>
                                      <p:cBhvr>
                                        <p:cTn id="92" dur="1" fill="hold">
                                          <p:stCondLst>
                                            <p:cond delay="0"/>
                                          </p:stCondLst>
                                        </p:cTn>
                                        <p:tgtEl>
                                          <p:spTgt spid="67"/>
                                        </p:tgtEl>
                                        <p:attrNameLst>
                                          <p:attrName>style.visibility</p:attrName>
                                        </p:attrNameLst>
                                      </p:cBhvr>
                                      <p:to>
                                        <p:strVal val="visible"/>
                                      </p:to>
                                    </p:set>
                                    <p:anim calcmode="lin" valueType="num">
                                      <p:cBhvr additive="base">
                                        <p:cTn id="93" dur="500"/>
                                        <p:tgtEl>
                                          <p:spTgt spid="67"/>
                                        </p:tgtEl>
                                        <p:attrNameLst>
                                          <p:attrName>ppt_y</p:attrName>
                                        </p:attrNameLst>
                                      </p:cBhvr>
                                      <p:tavLst>
                                        <p:tav tm="0">
                                          <p:val>
                                            <p:strVal val="#ppt_y-#ppt_h*1.125000"/>
                                          </p:val>
                                        </p:tav>
                                        <p:tav tm="100000">
                                          <p:val>
                                            <p:strVal val="#ppt_y"/>
                                          </p:val>
                                        </p:tav>
                                      </p:tavLst>
                                    </p:anim>
                                    <p:animEffect transition="in" filter="wipe(down)">
                                      <p:cBhvr>
                                        <p:cTn id="94" dur="500"/>
                                        <p:tgtEl>
                                          <p:spTgt spid="67"/>
                                        </p:tgtEl>
                                      </p:cBhvr>
                                    </p:animEffect>
                                  </p:childTnLst>
                                </p:cTn>
                              </p:par>
                              <p:par>
                                <p:cTn id="95" presetID="23" presetClass="entr" presetSubtype="16" fill="hold" nodeType="withEffect">
                                  <p:stCondLst>
                                    <p:cond delay="3500"/>
                                  </p:stCondLst>
                                  <p:childTnLst>
                                    <p:set>
                                      <p:cBhvr>
                                        <p:cTn id="96" dur="1" fill="hold">
                                          <p:stCondLst>
                                            <p:cond delay="0"/>
                                          </p:stCondLst>
                                        </p:cTn>
                                        <p:tgtEl>
                                          <p:spTgt spid="59"/>
                                        </p:tgtEl>
                                        <p:attrNameLst>
                                          <p:attrName>style.visibility</p:attrName>
                                        </p:attrNameLst>
                                      </p:cBhvr>
                                      <p:to>
                                        <p:strVal val="visible"/>
                                      </p:to>
                                    </p:set>
                                    <p:anim calcmode="lin" valueType="num">
                                      <p:cBhvr>
                                        <p:cTn id="97" dur="250" fill="hold"/>
                                        <p:tgtEl>
                                          <p:spTgt spid="59"/>
                                        </p:tgtEl>
                                        <p:attrNameLst>
                                          <p:attrName>ppt_w</p:attrName>
                                        </p:attrNameLst>
                                      </p:cBhvr>
                                      <p:tavLst>
                                        <p:tav tm="0">
                                          <p:val>
                                            <p:fltVal val="0"/>
                                          </p:val>
                                        </p:tav>
                                        <p:tav tm="100000">
                                          <p:val>
                                            <p:strVal val="#ppt_w"/>
                                          </p:val>
                                        </p:tav>
                                      </p:tavLst>
                                    </p:anim>
                                    <p:anim calcmode="lin" valueType="num">
                                      <p:cBhvr>
                                        <p:cTn id="98" dur="250" fill="hold"/>
                                        <p:tgtEl>
                                          <p:spTgt spid="59"/>
                                        </p:tgtEl>
                                        <p:attrNameLst>
                                          <p:attrName>ppt_h</p:attrName>
                                        </p:attrNameLst>
                                      </p:cBhvr>
                                      <p:tavLst>
                                        <p:tav tm="0">
                                          <p:val>
                                            <p:fltVal val="0"/>
                                          </p:val>
                                        </p:tav>
                                        <p:tav tm="100000">
                                          <p:val>
                                            <p:strVal val="#ppt_h"/>
                                          </p:val>
                                        </p:tav>
                                      </p:tavLst>
                                    </p:anim>
                                  </p:childTnLst>
                                </p:cTn>
                              </p:par>
                              <p:par>
                                <p:cTn id="99" presetID="6" presetClass="emph" presetSubtype="0" autoRev="1" fill="hold" nodeType="withEffect">
                                  <p:stCondLst>
                                    <p:cond delay="3750"/>
                                  </p:stCondLst>
                                  <p:childTnLst>
                                    <p:animScale>
                                      <p:cBhvr>
                                        <p:cTn id="100" dur="150" fill="hold"/>
                                        <p:tgtEl>
                                          <p:spTgt spid="59"/>
                                        </p:tgtEl>
                                      </p:cBhvr>
                                      <p:by x="110000" y="110000"/>
                                    </p:animScale>
                                  </p:childTnLst>
                                </p:cTn>
                              </p:par>
                              <p:par>
                                <p:cTn id="101" presetID="21" presetClass="entr" presetSubtype="1" fill="hold" grpId="0" nodeType="withEffect">
                                  <p:stCondLst>
                                    <p:cond delay="3850"/>
                                  </p:stCondLst>
                                  <p:childTnLst>
                                    <p:set>
                                      <p:cBhvr>
                                        <p:cTn id="102" dur="1" fill="hold">
                                          <p:stCondLst>
                                            <p:cond delay="0"/>
                                          </p:stCondLst>
                                        </p:cTn>
                                        <p:tgtEl>
                                          <p:spTgt spid="63"/>
                                        </p:tgtEl>
                                        <p:attrNameLst>
                                          <p:attrName>style.visibility</p:attrName>
                                        </p:attrNameLst>
                                      </p:cBhvr>
                                      <p:to>
                                        <p:strVal val="visible"/>
                                      </p:to>
                                    </p:set>
                                    <p:animEffect transition="in" filter="wheel(1)">
                                      <p:cBhvr>
                                        <p:cTn id="103" dur="250"/>
                                        <p:tgtEl>
                                          <p:spTgt spid="63"/>
                                        </p:tgtEl>
                                      </p:cBhvr>
                                    </p:animEffect>
                                  </p:childTnLst>
                                </p:cTn>
                              </p:par>
                              <p:par>
                                <p:cTn id="104" presetID="23" presetClass="entr" presetSubtype="16" fill="hold" grpId="0" nodeType="withEffect">
                                  <p:stCondLst>
                                    <p:cond delay="4000"/>
                                  </p:stCondLst>
                                  <p:childTnLst>
                                    <p:set>
                                      <p:cBhvr>
                                        <p:cTn id="105" dur="1" fill="hold">
                                          <p:stCondLst>
                                            <p:cond delay="0"/>
                                          </p:stCondLst>
                                        </p:cTn>
                                        <p:tgtEl>
                                          <p:spTgt spid="78"/>
                                        </p:tgtEl>
                                        <p:attrNameLst>
                                          <p:attrName>style.visibility</p:attrName>
                                        </p:attrNameLst>
                                      </p:cBhvr>
                                      <p:to>
                                        <p:strVal val="visible"/>
                                      </p:to>
                                    </p:set>
                                    <p:anim calcmode="lin" valueType="num">
                                      <p:cBhvr>
                                        <p:cTn id="106" dur="250" fill="hold"/>
                                        <p:tgtEl>
                                          <p:spTgt spid="78"/>
                                        </p:tgtEl>
                                        <p:attrNameLst>
                                          <p:attrName>ppt_w</p:attrName>
                                        </p:attrNameLst>
                                      </p:cBhvr>
                                      <p:tavLst>
                                        <p:tav tm="0">
                                          <p:val>
                                            <p:fltVal val="0"/>
                                          </p:val>
                                        </p:tav>
                                        <p:tav tm="100000">
                                          <p:val>
                                            <p:strVal val="#ppt_w"/>
                                          </p:val>
                                        </p:tav>
                                      </p:tavLst>
                                    </p:anim>
                                    <p:anim calcmode="lin" valueType="num">
                                      <p:cBhvr>
                                        <p:cTn id="107" dur="250" fill="hold"/>
                                        <p:tgtEl>
                                          <p:spTgt spid="78"/>
                                        </p:tgtEl>
                                        <p:attrNameLst>
                                          <p:attrName>ppt_h</p:attrName>
                                        </p:attrNameLst>
                                      </p:cBhvr>
                                      <p:tavLst>
                                        <p:tav tm="0">
                                          <p:val>
                                            <p:fltVal val="0"/>
                                          </p:val>
                                        </p:tav>
                                        <p:tav tm="100000">
                                          <p:val>
                                            <p:strVal val="#ppt_h"/>
                                          </p:val>
                                        </p:tav>
                                      </p:tavLst>
                                    </p:anim>
                                  </p:childTnLst>
                                </p:cTn>
                              </p:par>
                              <p:par>
                                <p:cTn id="108" presetID="6" presetClass="emph" presetSubtype="0" autoRev="1" fill="hold" grpId="1" nodeType="withEffect">
                                  <p:stCondLst>
                                    <p:cond delay="4250"/>
                                  </p:stCondLst>
                                  <p:childTnLst>
                                    <p:animScale>
                                      <p:cBhvr>
                                        <p:cTn id="109" dur="150" fill="hold"/>
                                        <p:tgtEl>
                                          <p:spTgt spid="78"/>
                                        </p:tgtEl>
                                      </p:cBhvr>
                                      <p:by x="120000" y="120000"/>
                                    </p:animScale>
                                  </p:childTnLst>
                                </p:cTn>
                              </p:par>
                              <p:par>
                                <p:cTn id="110" presetID="12" presetClass="entr" presetSubtype="8" fill="hold" grpId="0" nodeType="withEffect">
                                  <p:stCondLst>
                                    <p:cond delay="4600"/>
                                  </p:stCondLst>
                                  <p:childTnLst>
                                    <p:set>
                                      <p:cBhvr>
                                        <p:cTn id="111" dur="1" fill="hold">
                                          <p:stCondLst>
                                            <p:cond delay="0"/>
                                          </p:stCondLst>
                                        </p:cTn>
                                        <p:tgtEl>
                                          <p:spTgt spid="68"/>
                                        </p:tgtEl>
                                        <p:attrNameLst>
                                          <p:attrName>style.visibility</p:attrName>
                                        </p:attrNameLst>
                                      </p:cBhvr>
                                      <p:to>
                                        <p:strVal val="visible"/>
                                      </p:to>
                                    </p:set>
                                    <p:anim calcmode="lin" valueType="num">
                                      <p:cBhvr additive="base">
                                        <p:cTn id="112" dur="500"/>
                                        <p:tgtEl>
                                          <p:spTgt spid="68"/>
                                        </p:tgtEl>
                                        <p:attrNameLst>
                                          <p:attrName>ppt_x</p:attrName>
                                        </p:attrNameLst>
                                      </p:cBhvr>
                                      <p:tavLst>
                                        <p:tav tm="0">
                                          <p:val>
                                            <p:strVal val="#ppt_x-#ppt_w*1.125000"/>
                                          </p:val>
                                        </p:tav>
                                        <p:tav tm="100000">
                                          <p:val>
                                            <p:strVal val="#ppt_x"/>
                                          </p:val>
                                        </p:tav>
                                      </p:tavLst>
                                    </p:anim>
                                    <p:animEffect transition="in" filter="wipe(right)">
                                      <p:cBhvr>
                                        <p:cTn id="113" dur="500"/>
                                        <p:tgtEl>
                                          <p:spTgt spid="68"/>
                                        </p:tgtEl>
                                      </p:cBhvr>
                                    </p:animEffect>
                                  </p:childTnLst>
                                </p:cTn>
                              </p:par>
                              <p:par>
                                <p:cTn id="114" presetID="12" presetClass="entr" presetSubtype="1" fill="hold" grpId="0" nodeType="withEffect">
                                  <p:stCondLst>
                                    <p:cond delay="5120"/>
                                  </p:stCondLst>
                                  <p:childTnLst>
                                    <p:set>
                                      <p:cBhvr>
                                        <p:cTn id="115" dur="1" fill="hold">
                                          <p:stCondLst>
                                            <p:cond delay="0"/>
                                          </p:stCondLst>
                                        </p:cTn>
                                        <p:tgtEl>
                                          <p:spTgt spid="69"/>
                                        </p:tgtEl>
                                        <p:attrNameLst>
                                          <p:attrName>style.visibility</p:attrName>
                                        </p:attrNameLst>
                                      </p:cBhvr>
                                      <p:to>
                                        <p:strVal val="visible"/>
                                      </p:to>
                                    </p:set>
                                    <p:anim calcmode="lin" valueType="num">
                                      <p:cBhvr additive="base">
                                        <p:cTn id="116" dur="500"/>
                                        <p:tgtEl>
                                          <p:spTgt spid="69"/>
                                        </p:tgtEl>
                                        <p:attrNameLst>
                                          <p:attrName>ppt_y</p:attrName>
                                        </p:attrNameLst>
                                      </p:cBhvr>
                                      <p:tavLst>
                                        <p:tav tm="0">
                                          <p:val>
                                            <p:strVal val="#ppt_y-#ppt_h*1.125000"/>
                                          </p:val>
                                        </p:tav>
                                        <p:tav tm="100000">
                                          <p:val>
                                            <p:strVal val="#ppt_y"/>
                                          </p:val>
                                        </p:tav>
                                      </p:tavLst>
                                    </p:anim>
                                    <p:animEffect transition="in" filter="wipe(down)">
                                      <p:cBhvr>
                                        <p:cTn id="11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3" grpId="0" animBg="1"/>
      <p:bldP spid="58" grpId="0" animBg="1"/>
      <p:bldP spid="63" grpId="0" animBg="1"/>
      <p:bldP spid="64" grpId="0"/>
      <p:bldP spid="65" grpId="0"/>
      <p:bldP spid="66" grpId="0"/>
      <p:bldP spid="67" grpId="0"/>
      <p:bldP spid="68" grpId="0"/>
      <p:bldP spid="69" grpId="0"/>
      <p:bldP spid="76" grpId="0" animBg="1"/>
      <p:bldP spid="76" grpId="1" animBg="1"/>
      <p:bldP spid="77" grpId="0" animBg="1"/>
      <p:bldP spid="77" grpId="1" animBg="1"/>
      <p:bldP spid="78" grpId="0" animBg="1"/>
      <p:bldP spid="78"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20" name="组合 19"/>
          <p:cNvGrpSpPr/>
          <p:nvPr/>
        </p:nvGrpSpPr>
        <p:grpSpPr>
          <a:xfrm>
            <a:off x="2981467" y="1702995"/>
            <a:ext cx="1465969" cy="1465969"/>
            <a:chOff x="5443217" y="1567820"/>
            <a:chExt cx="1664341" cy="1664341"/>
          </a:xfrm>
          <a:effectLst>
            <a:outerShdw blurRad="228600" dist="114300" dir="2700000" algn="tl" rotWithShape="0">
              <a:prstClr val="black">
                <a:alpha val="30000"/>
              </a:prstClr>
            </a:outerShdw>
          </a:effectLst>
        </p:grpSpPr>
        <p:sp>
          <p:nvSpPr>
            <p:cNvPr id="21" name="任意多边形 20"/>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2" name="椭圆 21"/>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877622" y="2524130"/>
            <a:ext cx="1654000" cy="1699842"/>
            <a:chOff x="6757495" y="3182626"/>
            <a:chExt cx="2205333" cy="2266456"/>
          </a:xfrm>
        </p:grpSpPr>
        <p:sp>
          <p:nvSpPr>
            <p:cNvPr id="24" name="任意多边形 23"/>
            <p:cNvSpPr/>
            <p:nvPr/>
          </p:nvSpPr>
          <p:spPr>
            <a:xfrm flipH="1" flipV="1">
              <a:off x="6908444" y="3182626"/>
              <a:ext cx="2034903" cy="2259929"/>
            </a:xfrm>
            <a:custGeom>
              <a:avLst/>
              <a:gdLst>
                <a:gd name="connsiteX0" fmla="*/ 432059 w 2034903"/>
                <a:gd name="connsiteY0" fmla="*/ 855851 h 2259929"/>
                <a:gd name="connsiteX1" fmla="*/ 826326 w 2034903"/>
                <a:gd name="connsiteY1" fmla="*/ 1116590 h 2259929"/>
                <a:gd name="connsiteX2" fmla="*/ 798423 w 2034903"/>
                <a:gd name="connsiteY2" fmla="*/ 1167442 h 2259929"/>
                <a:gd name="connsiteX3" fmla="*/ 688905 w 2034903"/>
                <a:gd name="connsiteY3" fmla="*/ 1516473 h 2259929"/>
                <a:gd name="connsiteX4" fmla="*/ 684891 w 2034903"/>
                <a:gd name="connsiteY4" fmla="*/ 1554395 h 2259929"/>
                <a:gd name="connsiteX5" fmla="*/ 834518 w 2034903"/>
                <a:gd name="connsiteY5" fmla="*/ 1562155 h 2259929"/>
                <a:gd name="connsiteX6" fmla="*/ 379949 w 2034903"/>
                <a:gd name="connsiteY6" fmla="*/ 2259929 h 2259929"/>
                <a:gd name="connsiteX7" fmla="*/ 0 w 2034903"/>
                <a:gd name="connsiteY7" fmla="*/ 1518876 h 2259929"/>
                <a:gd name="connsiteX8" fmla="*/ 213782 w 2034903"/>
                <a:gd name="connsiteY8" fmla="*/ 1529963 h 2259929"/>
                <a:gd name="connsiteX9" fmla="*/ 222945 w 2034903"/>
                <a:gd name="connsiteY9" fmla="*/ 1443400 h 2259929"/>
                <a:gd name="connsiteX10" fmla="*/ 374243 w 2034903"/>
                <a:gd name="connsiteY10" fmla="*/ 961220 h 2259929"/>
                <a:gd name="connsiteX11" fmla="*/ 1059736 w 2034903"/>
                <a:gd name="connsiteY11" fmla="*/ 226906 h 2259929"/>
                <a:gd name="connsiteX12" fmla="*/ 1310159 w 2034903"/>
                <a:gd name="connsiteY12" fmla="*/ 627969 h 2259929"/>
                <a:gd name="connsiteX13" fmla="*/ 1294213 w 2034903"/>
                <a:gd name="connsiteY13" fmla="*/ 636113 h 2259929"/>
                <a:gd name="connsiteX14" fmla="*/ 1094003 w 2034903"/>
                <a:gd name="connsiteY14" fmla="*/ 779485 h 2259929"/>
                <a:gd name="connsiteX15" fmla="*/ 1005275 w 2034903"/>
                <a:gd name="connsiteY15" fmla="*/ 865732 h 2259929"/>
                <a:gd name="connsiteX16" fmla="*/ 939125 w 2034903"/>
                <a:gd name="connsiteY16" fmla="*/ 944299 h 2259929"/>
                <a:gd name="connsiteX17" fmla="*/ 544484 w 2034903"/>
                <a:gd name="connsiteY17" fmla="*/ 683314 h 2259929"/>
                <a:gd name="connsiteX18" fmla="*/ 550724 w 2034903"/>
                <a:gd name="connsiteY18" fmla="*/ 674206 h 2259929"/>
                <a:gd name="connsiteX19" fmla="*/ 782581 w 2034903"/>
                <a:gd name="connsiteY19" fmla="*/ 425263 h 2259929"/>
                <a:gd name="connsiteX20" fmla="*/ 1059167 w 2034903"/>
                <a:gd name="connsiteY20" fmla="*/ 227197 h 2259929"/>
                <a:gd name="connsiteX21" fmla="*/ 1864005 w 2034903"/>
                <a:gd name="connsiteY21" fmla="*/ 626 h 2259929"/>
                <a:gd name="connsiteX22" fmla="*/ 2034903 w 2034903"/>
                <a:gd name="connsiteY22" fmla="*/ 4550 h 2259929"/>
                <a:gd name="connsiteX23" fmla="*/ 2000509 w 2034903"/>
                <a:gd name="connsiteY23" fmla="*/ 474948 h 2259929"/>
                <a:gd name="connsiteX24" fmla="*/ 1516621 w 2034903"/>
                <a:gd name="connsiteY24" fmla="*/ 536025 h 2259929"/>
                <a:gd name="connsiteX25" fmla="*/ 1499672 w 2034903"/>
                <a:gd name="connsiteY25" fmla="*/ 542666 h 2259929"/>
                <a:gd name="connsiteX26" fmla="*/ 1245853 w 2034903"/>
                <a:gd name="connsiteY26" fmla="*/ 136165 h 2259929"/>
                <a:gd name="connsiteX27" fmla="*/ 1366420 w 2034903"/>
                <a:gd name="connsiteY27" fmla="*/ 88927 h 2259929"/>
                <a:gd name="connsiteX28" fmla="*/ 1864005 w 2034903"/>
                <a:gd name="connsiteY28" fmla="*/ 626 h 2259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034903" h="2259929">
                  <a:moveTo>
                    <a:pt x="432059" y="855851"/>
                  </a:moveTo>
                  <a:lnTo>
                    <a:pt x="826326" y="1116590"/>
                  </a:lnTo>
                  <a:lnTo>
                    <a:pt x="798423" y="1167442"/>
                  </a:lnTo>
                  <a:cubicBezTo>
                    <a:pt x="745100" y="1277123"/>
                    <a:pt x="707999" y="1394690"/>
                    <a:pt x="688905" y="1516473"/>
                  </a:cubicBezTo>
                  <a:lnTo>
                    <a:pt x="684891" y="1554395"/>
                  </a:lnTo>
                  <a:lnTo>
                    <a:pt x="834518" y="1562155"/>
                  </a:lnTo>
                  <a:lnTo>
                    <a:pt x="379949" y="2259929"/>
                  </a:lnTo>
                  <a:lnTo>
                    <a:pt x="0" y="1518876"/>
                  </a:lnTo>
                  <a:lnTo>
                    <a:pt x="213782" y="1529963"/>
                  </a:lnTo>
                  <a:lnTo>
                    <a:pt x="222945" y="1443400"/>
                  </a:lnTo>
                  <a:cubicBezTo>
                    <a:pt x="249323" y="1275160"/>
                    <a:pt x="300578" y="1112743"/>
                    <a:pt x="374243" y="961220"/>
                  </a:cubicBezTo>
                  <a:close/>
                  <a:moveTo>
                    <a:pt x="1059736" y="226906"/>
                  </a:moveTo>
                  <a:lnTo>
                    <a:pt x="1310159" y="627969"/>
                  </a:lnTo>
                  <a:lnTo>
                    <a:pt x="1294213" y="636113"/>
                  </a:lnTo>
                  <a:cubicBezTo>
                    <a:pt x="1223395" y="676818"/>
                    <a:pt x="1156276" y="724737"/>
                    <a:pt x="1094003" y="779485"/>
                  </a:cubicBezTo>
                  <a:cubicBezTo>
                    <a:pt x="1062867" y="806859"/>
                    <a:pt x="1033269" y="835653"/>
                    <a:pt x="1005275" y="865732"/>
                  </a:cubicBezTo>
                  <a:lnTo>
                    <a:pt x="939125" y="944299"/>
                  </a:lnTo>
                  <a:lnTo>
                    <a:pt x="544484" y="683314"/>
                  </a:lnTo>
                  <a:lnTo>
                    <a:pt x="550724" y="674206"/>
                  </a:lnTo>
                  <a:cubicBezTo>
                    <a:pt x="619023" y="584378"/>
                    <a:pt x="696553" y="500897"/>
                    <a:pt x="782581" y="425263"/>
                  </a:cubicBezTo>
                  <a:cubicBezTo>
                    <a:pt x="868609" y="349630"/>
                    <a:pt x="961333" y="283430"/>
                    <a:pt x="1059167" y="227197"/>
                  </a:cubicBezTo>
                  <a:close/>
                  <a:moveTo>
                    <a:pt x="1864005" y="626"/>
                  </a:moveTo>
                  <a:cubicBezTo>
                    <a:pt x="1920750" y="-912"/>
                    <a:pt x="1977782" y="374"/>
                    <a:pt x="2034903" y="4550"/>
                  </a:cubicBezTo>
                  <a:lnTo>
                    <a:pt x="2000509" y="474948"/>
                  </a:lnTo>
                  <a:cubicBezTo>
                    <a:pt x="1835117" y="462855"/>
                    <a:pt x="1670763" y="484241"/>
                    <a:pt x="1516621" y="536025"/>
                  </a:cubicBezTo>
                  <a:lnTo>
                    <a:pt x="1499672" y="542666"/>
                  </a:lnTo>
                  <a:lnTo>
                    <a:pt x="1245853" y="136165"/>
                  </a:lnTo>
                  <a:lnTo>
                    <a:pt x="1366420" y="88927"/>
                  </a:lnTo>
                  <a:cubicBezTo>
                    <a:pt x="1526128" y="35273"/>
                    <a:pt x="1693772" y="5241"/>
                    <a:pt x="1864005" y="626"/>
                  </a:cubicBezTo>
                  <a:close/>
                </a:path>
              </a:pathLst>
            </a:custGeom>
            <a:solidFill>
              <a:srgbClr val="F7F7F7"/>
            </a:solidFill>
            <a:ln>
              <a:noFill/>
            </a:ln>
            <a:effectLst>
              <a:outerShdw blurRad="165100" dist="762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5" name="文本框 54"/>
            <p:cNvSpPr txBox="1"/>
            <p:nvPr/>
          </p:nvSpPr>
          <p:spPr>
            <a:xfrm>
              <a:off x="6757495" y="4956639"/>
              <a:ext cx="1000117" cy="492443"/>
            </a:xfrm>
            <a:prstGeom prst="rect">
              <a:avLst/>
            </a:prstGeom>
            <a:noFill/>
          </p:spPr>
          <p:txBody>
            <a:bodyPr wrap="square" rtlCol="0">
              <a:spAutoFit/>
            </a:bodyPr>
            <a:lstStyle/>
            <a:p>
              <a:pPr algn="ctr"/>
              <a:r>
                <a:rPr lang="en-US" altLang="zh-CN" sz="1800" dirty="0" smtClean="0">
                  <a:solidFill>
                    <a:srgbClr val="0070C0"/>
                  </a:solidFill>
                  <a:latin typeface="微软雅黑" panose="020B0503020204020204" pitchFamily="34" charset="-122"/>
                  <a:ea typeface="微软雅黑" panose="020B0503020204020204" pitchFamily="34" charset="-122"/>
                </a:rPr>
                <a:t>04</a:t>
              </a:r>
              <a:endParaRPr lang="zh-CN" altLang="en-US" sz="1800" dirty="0">
                <a:solidFill>
                  <a:srgbClr val="0070C0"/>
                </a:solidFill>
                <a:latin typeface="微软雅黑" panose="020B0503020204020204" pitchFamily="34" charset="-122"/>
                <a:ea typeface="微软雅黑" panose="020B0503020204020204" pitchFamily="34" charset="-122"/>
              </a:endParaRPr>
            </a:p>
          </p:txBody>
        </p:sp>
        <p:sp>
          <p:nvSpPr>
            <p:cNvPr id="26" name="文本框 55"/>
            <p:cNvSpPr txBox="1"/>
            <p:nvPr/>
          </p:nvSpPr>
          <p:spPr>
            <a:xfrm>
              <a:off x="7486724" y="4632598"/>
              <a:ext cx="1000117" cy="492443"/>
            </a:xfrm>
            <a:prstGeom prst="rect">
              <a:avLst/>
            </a:prstGeom>
            <a:noFill/>
          </p:spPr>
          <p:txBody>
            <a:bodyPr wrap="square" rtlCol="0">
              <a:spAutoFit/>
            </a:bodyPr>
            <a:lstStyle/>
            <a:p>
              <a:pPr algn="ctr"/>
              <a:r>
                <a:rPr lang="en-US" altLang="zh-CN" sz="1800" dirty="0" smtClean="0">
                  <a:solidFill>
                    <a:srgbClr val="0070C0"/>
                  </a:solidFill>
                  <a:latin typeface="微软雅黑" panose="020B0503020204020204" pitchFamily="34" charset="-122"/>
                  <a:ea typeface="微软雅黑" panose="020B0503020204020204" pitchFamily="34" charset="-122"/>
                </a:rPr>
                <a:t>05</a:t>
              </a:r>
              <a:endParaRPr lang="zh-CN" altLang="en-US" sz="1800" dirty="0">
                <a:solidFill>
                  <a:srgbClr val="0070C0"/>
                </a:solidFill>
                <a:latin typeface="微软雅黑" panose="020B0503020204020204" pitchFamily="34" charset="-122"/>
                <a:ea typeface="微软雅黑" panose="020B0503020204020204" pitchFamily="34" charset="-122"/>
              </a:endParaRPr>
            </a:p>
          </p:txBody>
        </p:sp>
        <p:sp>
          <p:nvSpPr>
            <p:cNvPr id="27" name="文本框 56"/>
            <p:cNvSpPr txBox="1"/>
            <p:nvPr/>
          </p:nvSpPr>
          <p:spPr>
            <a:xfrm>
              <a:off x="7962711" y="3927010"/>
              <a:ext cx="1000117" cy="492443"/>
            </a:xfrm>
            <a:prstGeom prst="rect">
              <a:avLst/>
            </a:prstGeom>
            <a:noFill/>
          </p:spPr>
          <p:txBody>
            <a:bodyPr wrap="square" rtlCol="0">
              <a:spAutoFit/>
            </a:bodyPr>
            <a:lstStyle/>
            <a:p>
              <a:pPr algn="ctr"/>
              <a:r>
                <a:rPr lang="en-US" altLang="zh-CN" sz="1800" dirty="0" smtClean="0">
                  <a:solidFill>
                    <a:srgbClr val="0070C0"/>
                  </a:solidFill>
                  <a:latin typeface="微软雅黑" panose="020B0503020204020204" pitchFamily="34" charset="-122"/>
                  <a:ea typeface="微软雅黑" panose="020B0503020204020204" pitchFamily="34" charset="-122"/>
                </a:rPr>
                <a:t>06</a:t>
              </a:r>
              <a:endParaRPr lang="zh-CN" altLang="en-US" sz="1800" dirty="0">
                <a:solidFill>
                  <a:srgbClr val="0070C0"/>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289227" y="1153881"/>
            <a:ext cx="1639043" cy="1694947"/>
            <a:chOff x="3306302" y="1355627"/>
            <a:chExt cx="2185391" cy="2259929"/>
          </a:xfrm>
        </p:grpSpPr>
        <p:sp>
          <p:nvSpPr>
            <p:cNvPr id="29" name="任意多边形 28"/>
            <p:cNvSpPr/>
            <p:nvPr/>
          </p:nvSpPr>
          <p:spPr>
            <a:xfrm>
              <a:off x="3306302" y="1355627"/>
              <a:ext cx="2034903" cy="2259929"/>
            </a:xfrm>
            <a:custGeom>
              <a:avLst/>
              <a:gdLst>
                <a:gd name="connsiteX0" fmla="*/ 432059 w 2034903"/>
                <a:gd name="connsiteY0" fmla="*/ 855851 h 2259929"/>
                <a:gd name="connsiteX1" fmla="*/ 826326 w 2034903"/>
                <a:gd name="connsiteY1" fmla="*/ 1116590 h 2259929"/>
                <a:gd name="connsiteX2" fmla="*/ 798423 w 2034903"/>
                <a:gd name="connsiteY2" fmla="*/ 1167442 h 2259929"/>
                <a:gd name="connsiteX3" fmla="*/ 688905 w 2034903"/>
                <a:gd name="connsiteY3" fmla="*/ 1516473 h 2259929"/>
                <a:gd name="connsiteX4" fmla="*/ 684891 w 2034903"/>
                <a:gd name="connsiteY4" fmla="*/ 1554395 h 2259929"/>
                <a:gd name="connsiteX5" fmla="*/ 834518 w 2034903"/>
                <a:gd name="connsiteY5" fmla="*/ 1562155 h 2259929"/>
                <a:gd name="connsiteX6" fmla="*/ 379949 w 2034903"/>
                <a:gd name="connsiteY6" fmla="*/ 2259929 h 2259929"/>
                <a:gd name="connsiteX7" fmla="*/ 0 w 2034903"/>
                <a:gd name="connsiteY7" fmla="*/ 1518876 h 2259929"/>
                <a:gd name="connsiteX8" fmla="*/ 213782 w 2034903"/>
                <a:gd name="connsiteY8" fmla="*/ 1529963 h 2259929"/>
                <a:gd name="connsiteX9" fmla="*/ 222945 w 2034903"/>
                <a:gd name="connsiteY9" fmla="*/ 1443400 h 2259929"/>
                <a:gd name="connsiteX10" fmla="*/ 374243 w 2034903"/>
                <a:gd name="connsiteY10" fmla="*/ 961220 h 2259929"/>
                <a:gd name="connsiteX11" fmla="*/ 1059736 w 2034903"/>
                <a:gd name="connsiteY11" fmla="*/ 226906 h 2259929"/>
                <a:gd name="connsiteX12" fmla="*/ 1310159 w 2034903"/>
                <a:gd name="connsiteY12" fmla="*/ 627969 h 2259929"/>
                <a:gd name="connsiteX13" fmla="*/ 1294213 w 2034903"/>
                <a:gd name="connsiteY13" fmla="*/ 636113 h 2259929"/>
                <a:gd name="connsiteX14" fmla="*/ 1094003 w 2034903"/>
                <a:gd name="connsiteY14" fmla="*/ 779485 h 2259929"/>
                <a:gd name="connsiteX15" fmla="*/ 1005275 w 2034903"/>
                <a:gd name="connsiteY15" fmla="*/ 865732 h 2259929"/>
                <a:gd name="connsiteX16" fmla="*/ 939125 w 2034903"/>
                <a:gd name="connsiteY16" fmla="*/ 944299 h 2259929"/>
                <a:gd name="connsiteX17" fmla="*/ 544484 w 2034903"/>
                <a:gd name="connsiteY17" fmla="*/ 683314 h 2259929"/>
                <a:gd name="connsiteX18" fmla="*/ 550724 w 2034903"/>
                <a:gd name="connsiteY18" fmla="*/ 674206 h 2259929"/>
                <a:gd name="connsiteX19" fmla="*/ 782581 w 2034903"/>
                <a:gd name="connsiteY19" fmla="*/ 425263 h 2259929"/>
                <a:gd name="connsiteX20" fmla="*/ 1059167 w 2034903"/>
                <a:gd name="connsiteY20" fmla="*/ 227197 h 2259929"/>
                <a:gd name="connsiteX21" fmla="*/ 1864005 w 2034903"/>
                <a:gd name="connsiteY21" fmla="*/ 626 h 2259929"/>
                <a:gd name="connsiteX22" fmla="*/ 2034903 w 2034903"/>
                <a:gd name="connsiteY22" fmla="*/ 4550 h 2259929"/>
                <a:gd name="connsiteX23" fmla="*/ 2000509 w 2034903"/>
                <a:gd name="connsiteY23" fmla="*/ 474948 h 2259929"/>
                <a:gd name="connsiteX24" fmla="*/ 1516621 w 2034903"/>
                <a:gd name="connsiteY24" fmla="*/ 536025 h 2259929"/>
                <a:gd name="connsiteX25" fmla="*/ 1499672 w 2034903"/>
                <a:gd name="connsiteY25" fmla="*/ 542666 h 2259929"/>
                <a:gd name="connsiteX26" fmla="*/ 1245853 w 2034903"/>
                <a:gd name="connsiteY26" fmla="*/ 136165 h 2259929"/>
                <a:gd name="connsiteX27" fmla="*/ 1366420 w 2034903"/>
                <a:gd name="connsiteY27" fmla="*/ 88927 h 2259929"/>
                <a:gd name="connsiteX28" fmla="*/ 1864005 w 2034903"/>
                <a:gd name="connsiteY28" fmla="*/ 626 h 2259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034903" h="2259929">
                  <a:moveTo>
                    <a:pt x="432059" y="855851"/>
                  </a:moveTo>
                  <a:lnTo>
                    <a:pt x="826326" y="1116590"/>
                  </a:lnTo>
                  <a:lnTo>
                    <a:pt x="798423" y="1167442"/>
                  </a:lnTo>
                  <a:cubicBezTo>
                    <a:pt x="745100" y="1277123"/>
                    <a:pt x="707999" y="1394690"/>
                    <a:pt x="688905" y="1516473"/>
                  </a:cubicBezTo>
                  <a:lnTo>
                    <a:pt x="684891" y="1554395"/>
                  </a:lnTo>
                  <a:lnTo>
                    <a:pt x="834518" y="1562155"/>
                  </a:lnTo>
                  <a:lnTo>
                    <a:pt x="379949" y="2259929"/>
                  </a:lnTo>
                  <a:lnTo>
                    <a:pt x="0" y="1518876"/>
                  </a:lnTo>
                  <a:lnTo>
                    <a:pt x="213782" y="1529963"/>
                  </a:lnTo>
                  <a:lnTo>
                    <a:pt x="222945" y="1443400"/>
                  </a:lnTo>
                  <a:cubicBezTo>
                    <a:pt x="249323" y="1275160"/>
                    <a:pt x="300578" y="1112743"/>
                    <a:pt x="374243" y="961220"/>
                  </a:cubicBezTo>
                  <a:close/>
                  <a:moveTo>
                    <a:pt x="1059736" y="226906"/>
                  </a:moveTo>
                  <a:lnTo>
                    <a:pt x="1310159" y="627969"/>
                  </a:lnTo>
                  <a:lnTo>
                    <a:pt x="1294213" y="636113"/>
                  </a:lnTo>
                  <a:cubicBezTo>
                    <a:pt x="1223395" y="676818"/>
                    <a:pt x="1156276" y="724737"/>
                    <a:pt x="1094003" y="779485"/>
                  </a:cubicBezTo>
                  <a:cubicBezTo>
                    <a:pt x="1062867" y="806859"/>
                    <a:pt x="1033269" y="835653"/>
                    <a:pt x="1005275" y="865732"/>
                  </a:cubicBezTo>
                  <a:lnTo>
                    <a:pt x="939125" y="944299"/>
                  </a:lnTo>
                  <a:lnTo>
                    <a:pt x="544484" y="683314"/>
                  </a:lnTo>
                  <a:lnTo>
                    <a:pt x="550724" y="674206"/>
                  </a:lnTo>
                  <a:cubicBezTo>
                    <a:pt x="619023" y="584378"/>
                    <a:pt x="696553" y="500897"/>
                    <a:pt x="782581" y="425263"/>
                  </a:cubicBezTo>
                  <a:cubicBezTo>
                    <a:pt x="868609" y="349630"/>
                    <a:pt x="961333" y="283430"/>
                    <a:pt x="1059167" y="227197"/>
                  </a:cubicBezTo>
                  <a:close/>
                  <a:moveTo>
                    <a:pt x="1864005" y="626"/>
                  </a:moveTo>
                  <a:cubicBezTo>
                    <a:pt x="1920750" y="-912"/>
                    <a:pt x="1977782" y="374"/>
                    <a:pt x="2034903" y="4550"/>
                  </a:cubicBezTo>
                  <a:lnTo>
                    <a:pt x="2000509" y="474948"/>
                  </a:lnTo>
                  <a:cubicBezTo>
                    <a:pt x="1835117" y="462855"/>
                    <a:pt x="1670763" y="484241"/>
                    <a:pt x="1516621" y="536025"/>
                  </a:cubicBezTo>
                  <a:lnTo>
                    <a:pt x="1499672" y="542666"/>
                  </a:lnTo>
                  <a:lnTo>
                    <a:pt x="1245853" y="136165"/>
                  </a:lnTo>
                  <a:lnTo>
                    <a:pt x="1366420" y="88927"/>
                  </a:lnTo>
                  <a:cubicBezTo>
                    <a:pt x="1526128" y="35273"/>
                    <a:pt x="1693772" y="5241"/>
                    <a:pt x="1864005" y="626"/>
                  </a:cubicBezTo>
                  <a:close/>
                </a:path>
              </a:pathLst>
            </a:custGeom>
            <a:solidFill>
              <a:srgbClr val="F7F7F7"/>
            </a:solidFill>
            <a:ln>
              <a:noFill/>
            </a:ln>
            <a:effectLst>
              <a:outerShdw blurRad="165100" dist="762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0" name="文本框 51"/>
            <p:cNvSpPr txBox="1"/>
            <p:nvPr/>
          </p:nvSpPr>
          <p:spPr>
            <a:xfrm>
              <a:off x="4491576" y="1394519"/>
              <a:ext cx="1000117" cy="492443"/>
            </a:xfrm>
            <a:prstGeom prst="rect">
              <a:avLst/>
            </a:prstGeom>
            <a:noFill/>
          </p:spPr>
          <p:txBody>
            <a:bodyPr wrap="square" rtlCol="0">
              <a:spAutoFit/>
            </a:bodyPr>
            <a:lstStyle/>
            <a:p>
              <a:pPr algn="ctr"/>
              <a:r>
                <a:rPr lang="en-US" altLang="zh-CN" sz="1800" dirty="0">
                  <a:solidFill>
                    <a:srgbClr val="0070C0"/>
                  </a:solidFill>
                  <a:latin typeface="微软雅黑" panose="020B0503020204020204" pitchFamily="34" charset="-122"/>
                  <a:ea typeface="微软雅黑" panose="020B0503020204020204" pitchFamily="34" charset="-122"/>
                </a:rPr>
                <a:t>01</a:t>
              </a:r>
              <a:endParaRPr lang="zh-CN" altLang="en-US" sz="1800" dirty="0">
                <a:solidFill>
                  <a:srgbClr val="0070C0"/>
                </a:solidFill>
                <a:latin typeface="微软雅黑" panose="020B0503020204020204" pitchFamily="34" charset="-122"/>
                <a:ea typeface="微软雅黑" panose="020B0503020204020204" pitchFamily="34" charset="-122"/>
              </a:endParaRPr>
            </a:p>
          </p:txBody>
        </p:sp>
        <p:sp>
          <p:nvSpPr>
            <p:cNvPr id="31" name="文本框 52"/>
            <p:cNvSpPr txBox="1"/>
            <p:nvPr/>
          </p:nvSpPr>
          <p:spPr>
            <a:xfrm>
              <a:off x="3761435" y="1723839"/>
              <a:ext cx="1000117" cy="492443"/>
            </a:xfrm>
            <a:prstGeom prst="rect">
              <a:avLst/>
            </a:prstGeom>
            <a:noFill/>
          </p:spPr>
          <p:txBody>
            <a:bodyPr wrap="square" rtlCol="0">
              <a:spAutoFit/>
            </a:bodyPr>
            <a:lstStyle/>
            <a:p>
              <a:pPr algn="ctr"/>
              <a:r>
                <a:rPr lang="en-US" altLang="zh-CN" sz="1800" dirty="0">
                  <a:solidFill>
                    <a:srgbClr val="0070C0"/>
                  </a:solidFill>
                  <a:latin typeface="微软雅黑" panose="020B0503020204020204" pitchFamily="34" charset="-122"/>
                  <a:ea typeface="微软雅黑" panose="020B0503020204020204" pitchFamily="34" charset="-122"/>
                </a:rPr>
                <a:t>02</a:t>
              </a:r>
              <a:endParaRPr lang="zh-CN" altLang="en-US" sz="1800" dirty="0">
                <a:solidFill>
                  <a:srgbClr val="0070C0"/>
                </a:solidFill>
                <a:latin typeface="微软雅黑" panose="020B0503020204020204" pitchFamily="34" charset="-122"/>
                <a:ea typeface="微软雅黑" panose="020B0503020204020204" pitchFamily="34" charset="-122"/>
              </a:endParaRPr>
            </a:p>
          </p:txBody>
        </p:sp>
        <p:sp>
          <p:nvSpPr>
            <p:cNvPr id="32" name="文本框 53"/>
            <p:cNvSpPr txBox="1"/>
            <p:nvPr/>
          </p:nvSpPr>
          <p:spPr>
            <a:xfrm>
              <a:off x="3315946" y="2428628"/>
              <a:ext cx="1000117" cy="492443"/>
            </a:xfrm>
            <a:prstGeom prst="rect">
              <a:avLst/>
            </a:prstGeom>
            <a:noFill/>
          </p:spPr>
          <p:txBody>
            <a:bodyPr wrap="square" rtlCol="0">
              <a:spAutoFit/>
            </a:bodyPr>
            <a:lstStyle/>
            <a:p>
              <a:pPr algn="ctr"/>
              <a:r>
                <a:rPr lang="en-US" altLang="zh-CN" sz="1800" dirty="0">
                  <a:solidFill>
                    <a:srgbClr val="0070C0"/>
                  </a:solidFill>
                  <a:latin typeface="微软雅黑" panose="020B0503020204020204" pitchFamily="34" charset="-122"/>
                  <a:ea typeface="微软雅黑" panose="020B0503020204020204" pitchFamily="34" charset="-122"/>
                </a:rPr>
                <a:t>03</a:t>
              </a:r>
              <a:endParaRPr lang="zh-CN" altLang="en-US" sz="1800" dirty="0">
                <a:solidFill>
                  <a:srgbClr val="0070C0"/>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3236036" y="1958631"/>
            <a:ext cx="954684" cy="954696"/>
            <a:chOff x="4568715" y="2428628"/>
            <a:chExt cx="1272912" cy="1272928"/>
          </a:xfrm>
        </p:grpSpPr>
        <p:grpSp>
          <p:nvGrpSpPr>
            <p:cNvPr id="34" name="组合 33"/>
            <p:cNvGrpSpPr/>
            <p:nvPr/>
          </p:nvGrpSpPr>
          <p:grpSpPr>
            <a:xfrm>
              <a:off x="4571575" y="2428628"/>
              <a:ext cx="1270052" cy="1272928"/>
              <a:chOff x="5379318" y="1317857"/>
              <a:chExt cx="1433367" cy="1436613"/>
            </a:xfrm>
            <a:effectLst>
              <a:outerShdw blurRad="101600" dist="50800" dir="2700000" algn="tl" rotWithShape="0">
                <a:srgbClr val="017581">
                  <a:alpha val="50000"/>
                </a:srgbClr>
              </a:outerShdw>
            </a:effectLst>
          </p:grpSpPr>
          <p:sp>
            <p:nvSpPr>
              <p:cNvPr id="36" name="椭圆 35"/>
              <p:cNvSpPr/>
              <p:nvPr/>
            </p:nvSpPr>
            <p:spPr>
              <a:xfrm>
                <a:off x="5379318" y="1317857"/>
                <a:ext cx="1433367" cy="1433368"/>
              </a:xfrm>
              <a:prstGeom prst="ellipse">
                <a:avLst/>
              </a:prstGeom>
              <a:solidFill>
                <a:srgbClr val="0070C0"/>
              </a:solidFill>
              <a:ln>
                <a:noFill/>
              </a:ln>
              <a:effectLst>
                <a:innerShdw blurRad="304800" dist="50800" dir="13500000">
                  <a:srgbClr val="066D78">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7" name="椭圆 36"/>
              <p:cNvSpPr/>
              <p:nvPr/>
            </p:nvSpPr>
            <p:spPr>
              <a:xfrm>
                <a:off x="5593724" y="1396179"/>
                <a:ext cx="1004554" cy="710996"/>
              </a:xfrm>
              <a:prstGeom prst="ellipse">
                <a:avLst/>
              </a:prstGeom>
              <a:gradFill flip="none" rotWithShape="1">
                <a:gsLst>
                  <a:gs pos="92000">
                    <a:srgbClr val="12BFD2">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8" name="椭圆 37"/>
              <p:cNvSpPr/>
              <p:nvPr/>
            </p:nvSpPr>
            <p:spPr>
              <a:xfrm>
                <a:off x="5543497" y="1972374"/>
                <a:ext cx="1105009" cy="782096"/>
              </a:xfrm>
              <a:prstGeom prst="ellipse">
                <a:avLst/>
              </a:prstGeom>
              <a:gradFill flip="none" rotWithShape="1">
                <a:gsLst>
                  <a:gs pos="100000">
                    <a:srgbClr val="12BFD2">
                      <a:alpha val="0"/>
                    </a:srgbClr>
                  </a:gs>
                  <a:gs pos="43000">
                    <a:srgbClr val="89DFE9">
                      <a:alpha val="39000"/>
                    </a:srgbClr>
                  </a:gs>
                  <a:gs pos="0">
                    <a:schemeClr val="bg1">
                      <a:alpha val="41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35" name="文本框 65"/>
            <p:cNvSpPr txBox="1"/>
            <p:nvPr/>
          </p:nvSpPr>
          <p:spPr>
            <a:xfrm>
              <a:off x="4568715" y="2728127"/>
              <a:ext cx="1267639" cy="830997"/>
            </a:xfrm>
            <a:prstGeom prst="rect">
              <a:avLst/>
            </a:prstGeom>
            <a:noFill/>
          </p:spPr>
          <p:txBody>
            <a:bodyPr wrap="square" rtlCol="0">
              <a:spAutoFit/>
            </a:bodyPr>
            <a:lstStyle/>
            <a:p>
              <a:pPr algn="ctr"/>
              <a:r>
                <a:rPr lang="en-US" altLang="zh-CN" dirty="0">
                  <a:solidFill>
                    <a:prstClr val="white"/>
                  </a:solidFill>
                  <a:latin typeface="微软雅黑" panose="020B0503020204020204" pitchFamily="34" charset="-122"/>
                  <a:ea typeface="微软雅黑" panose="020B0503020204020204" pitchFamily="34" charset="-122"/>
                </a:rPr>
                <a:t>OPTION </a:t>
              </a:r>
              <a:r>
                <a:rPr lang="en-US" altLang="zh-CN" sz="2100" dirty="0">
                  <a:solidFill>
                    <a:prstClr val="white"/>
                  </a:solidFill>
                  <a:latin typeface="微软雅黑" panose="020B0503020204020204" pitchFamily="34" charset="-122"/>
                  <a:ea typeface="微软雅黑" panose="020B0503020204020204" pitchFamily="34" charset="-122"/>
                </a:rPr>
                <a:t>A</a:t>
              </a:r>
              <a:endParaRPr lang="zh-CN" altLang="en-US" dirty="0">
                <a:solidFill>
                  <a:prstClr val="white"/>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829048" y="3053873"/>
            <a:ext cx="1724178" cy="563505"/>
            <a:chOff x="1811883" y="3526001"/>
            <a:chExt cx="2005938" cy="751340"/>
          </a:xfrm>
        </p:grpSpPr>
        <p:sp>
          <p:nvSpPr>
            <p:cNvPr id="40" name="文本框 76"/>
            <p:cNvSpPr txBox="1"/>
            <p:nvPr/>
          </p:nvSpPr>
          <p:spPr>
            <a:xfrm flipH="1">
              <a:off x="1811883" y="3526001"/>
              <a:ext cx="1780467" cy="369332"/>
            </a:xfrm>
            <a:prstGeom prst="rect">
              <a:avLst/>
            </a:prstGeom>
            <a:noFill/>
          </p:spPr>
          <p:txBody>
            <a:bodyPr wrap="square" rtlCol="0">
              <a:spAutoFit/>
            </a:bodyPr>
            <a:lstStyle/>
            <a:p>
              <a:r>
                <a:rPr lang="zh-CN" altLang="en-US" sz="1200" dirty="0">
                  <a:solidFill>
                    <a:srgbClr val="0070C0"/>
                  </a:solidFill>
                  <a:latin typeface="微软雅黑" panose="020B0503020204020204" pitchFamily="34" charset="-122"/>
                  <a:ea typeface="微软雅黑" panose="020B0503020204020204" pitchFamily="34" charset="-122"/>
                </a:rPr>
                <a:t>在此添加标题</a:t>
              </a:r>
            </a:p>
          </p:txBody>
        </p:sp>
        <p:sp>
          <p:nvSpPr>
            <p:cNvPr id="41" name="文本框 77"/>
            <p:cNvSpPr txBox="1"/>
            <p:nvPr/>
          </p:nvSpPr>
          <p:spPr>
            <a:xfrm flipH="1">
              <a:off x="1811883" y="3780794"/>
              <a:ext cx="2005938" cy="496547"/>
            </a:xfrm>
            <a:prstGeom prst="rect">
              <a:avLst/>
            </a:prstGeom>
            <a:noFill/>
          </p:spPr>
          <p:txBody>
            <a:bodyPr wrap="square" rtlCol="0">
              <a:spAutoFit/>
            </a:bodyPr>
            <a:lstStyle/>
            <a:p>
              <a:pPr>
                <a:lnSpc>
                  <a:spcPct val="130000"/>
                </a:lnSpc>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altLang="zh-CN"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1829048" y="3592037"/>
            <a:ext cx="1724178" cy="583510"/>
            <a:chOff x="1811883" y="3526001"/>
            <a:chExt cx="2005938" cy="778013"/>
          </a:xfrm>
        </p:grpSpPr>
        <p:sp>
          <p:nvSpPr>
            <p:cNvPr id="43" name="文本框 89"/>
            <p:cNvSpPr txBox="1"/>
            <p:nvPr/>
          </p:nvSpPr>
          <p:spPr>
            <a:xfrm flipH="1">
              <a:off x="1811883" y="3526001"/>
              <a:ext cx="1780467" cy="369332"/>
            </a:xfrm>
            <a:prstGeom prst="rect">
              <a:avLst/>
            </a:prstGeom>
            <a:noFill/>
          </p:spPr>
          <p:txBody>
            <a:bodyPr wrap="square" rtlCol="0">
              <a:spAutoFit/>
            </a:bodyPr>
            <a:lstStyle/>
            <a:p>
              <a:r>
                <a:rPr lang="zh-CN" altLang="en-US" sz="1200" dirty="0">
                  <a:solidFill>
                    <a:srgbClr val="0070C0"/>
                  </a:solidFill>
                  <a:latin typeface="微软雅黑" panose="020B0503020204020204" pitchFamily="34" charset="-122"/>
                  <a:ea typeface="微软雅黑" panose="020B0503020204020204" pitchFamily="34" charset="-122"/>
                </a:rPr>
                <a:t>在此添加标题</a:t>
              </a:r>
            </a:p>
          </p:txBody>
        </p:sp>
        <p:sp>
          <p:nvSpPr>
            <p:cNvPr id="44" name="文本框 90"/>
            <p:cNvSpPr txBox="1"/>
            <p:nvPr/>
          </p:nvSpPr>
          <p:spPr>
            <a:xfrm flipH="1">
              <a:off x="1811883" y="3780794"/>
              <a:ext cx="2005938" cy="523220"/>
            </a:xfrm>
            <a:prstGeom prst="rect">
              <a:avLst/>
            </a:prstGeom>
            <a:noFill/>
          </p:spPr>
          <p:txBody>
            <a:bodyPr wrap="square" rtlCol="0">
              <a:spAutoFit/>
            </a:bodyPr>
            <a:lstStyle/>
            <a:p>
              <a:pPr>
                <a:lnSpc>
                  <a:spcPct val="130000"/>
                </a:lnSpc>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1829048" y="4130198"/>
            <a:ext cx="1724178" cy="563505"/>
            <a:chOff x="1811883" y="3526001"/>
            <a:chExt cx="2005938" cy="751340"/>
          </a:xfrm>
        </p:grpSpPr>
        <p:sp>
          <p:nvSpPr>
            <p:cNvPr id="46" name="文本框 92"/>
            <p:cNvSpPr txBox="1"/>
            <p:nvPr/>
          </p:nvSpPr>
          <p:spPr>
            <a:xfrm flipH="1">
              <a:off x="1811883" y="3526001"/>
              <a:ext cx="1780467" cy="369332"/>
            </a:xfrm>
            <a:prstGeom prst="rect">
              <a:avLst/>
            </a:prstGeom>
            <a:noFill/>
          </p:spPr>
          <p:txBody>
            <a:bodyPr wrap="square" rtlCol="0">
              <a:spAutoFit/>
            </a:bodyPr>
            <a:lstStyle/>
            <a:p>
              <a:r>
                <a:rPr lang="zh-CN" altLang="en-US" sz="1200" dirty="0">
                  <a:solidFill>
                    <a:srgbClr val="0070C0"/>
                  </a:solidFill>
                  <a:latin typeface="微软雅黑" panose="020B0503020204020204" pitchFamily="34" charset="-122"/>
                  <a:ea typeface="微软雅黑" panose="020B0503020204020204" pitchFamily="34" charset="-122"/>
                </a:rPr>
                <a:t>在此添加标题</a:t>
              </a:r>
            </a:p>
          </p:txBody>
        </p:sp>
        <p:sp>
          <p:nvSpPr>
            <p:cNvPr id="47" name="文本框 93"/>
            <p:cNvSpPr txBox="1"/>
            <p:nvPr/>
          </p:nvSpPr>
          <p:spPr>
            <a:xfrm flipH="1">
              <a:off x="1811883" y="3780794"/>
              <a:ext cx="2005938" cy="496547"/>
            </a:xfrm>
            <a:prstGeom prst="rect">
              <a:avLst/>
            </a:prstGeom>
            <a:noFill/>
          </p:spPr>
          <p:txBody>
            <a:bodyPr wrap="square" rtlCol="0">
              <a:spAutoFit/>
            </a:bodyPr>
            <a:lstStyle/>
            <a:p>
              <a:pPr>
                <a:lnSpc>
                  <a:spcPct val="130000"/>
                </a:lnSpc>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altLang="zh-CN"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1228133" y="3075621"/>
            <a:ext cx="750088" cy="447680"/>
            <a:chOff x="1891510" y="3917947"/>
            <a:chExt cx="1000117" cy="596907"/>
          </a:xfrm>
          <a:effectLst/>
        </p:grpSpPr>
        <p:grpSp>
          <p:nvGrpSpPr>
            <p:cNvPr id="49" name="组合 48"/>
            <p:cNvGrpSpPr/>
            <p:nvPr/>
          </p:nvGrpSpPr>
          <p:grpSpPr>
            <a:xfrm>
              <a:off x="2089821" y="3917947"/>
              <a:ext cx="595558" cy="596907"/>
              <a:chOff x="5379318" y="1317857"/>
              <a:chExt cx="1433367" cy="1436614"/>
            </a:xfrm>
            <a:effectLst>
              <a:outerShdw blurRad="101600" dist="50800" dir="2700000" algn="tl" rotWithShape="0">
                <a:srgbClr val="017581">
                  <a:alpha val="50000"/>
                </a:srgbClr>
              </a:outerShdw>
            </a:effectLst>
          </p:grpSpPr>
          <p:sp>
            <p:nvSpPr>
              <p:cNvPr id="51" name="椭圆 50"/>
              <p:cNvSpPr/>
              <p:nvPr/>
            </p:nvSpPr>
            <p:spPr>
              <a:xfrm>
                <a:off x="5379318" y="1317857"/>
                <a:ext cx="1433367" cy="1433368"/>
              </a:xfrm>
              <a:prstGeom prst="ellipse">
                <a:avLst/>
              </a:prstGeom>
              <a:solidFill>
                <a:srgbClr val="0070C0"/>
              </a:solidFill>
              <a:ln>
                <a:noFill/>
              </a:ln>
              <a:effectLst>
                <a:innerShdw blurRad="304800" dist="50800" dir="13500000">
                  <a:srgbClr val="066D78">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52" name="椭圆 51"/>
              <p:cNvSpPr/>
              <p:nvPr/>
            </p:nvSpPr>
            <p:spPr>
              <a:xfrm>
                <a:off x="5593724" y="1396179"/>
                <a:ext cx="1004554" cy="710996"/>
              </a:xfrm>
              <a:prstGeom prst="ellipse">
                <a:avLst/>
              </a:prstGeom>
              <a:gradFill flip="none" rotWithShape="1">
                <a:gsLst>
                  <a:gs pos="92000">
                    <a:srgbClr val="12BFD2">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53" name="椭圆 52"/>
              <p:cNvSpPr/>
              <p:nvPr/>
            </p:nvSpPr>
            <p:spPr>
              <a:xfrm>
                <a:off x="5543496" y="1972375"/>
                <a:ext cx="1105009" cy="782096"/>
              </a:xfrm>
              <a:prstGeom prst="ellipse">
                <a:avLst/>
              </a:prstGeom>
              <a:gradFill flip="none" rotWithShape="1">
                <a:gsLst>
                  <a:gs pos="100000">
                    <a:srgbClr val="12BFD2">
                      <a:alpha val="0"/>
                    </a:srgbClr>
                  </a:gs>
                  <a:gs pos="43000">
                    <a:srgbClr val="89DFE9">
                      <a:alpha val="39000"/>
                    </a:srgbClr>
                  </a:gs>
                  <a:gs pos="0">
                    <a:schemeClr val="bg1">
                      <a:alpha val="41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50" name="文本框 102"/>
            <p:cNvSpPr txBox="1"/>
            <p:nvPr/>
          </p:nvSpPr>
          <p:spPr>
            <a:xfrm>
              <a:off x="1891510" y="3984892"/>
              <a:ext cx="1000117" cy="492443"/>
            </a:xfrm>
            <a:prstGeom prst="rect">
              <a:avLst/>
            </a:prstGeom>
            <a:noFill/>
          </p:spPr>
          <p:txBody>
            <a:bodyPr wrap="square" rtlCol="0">
              <a:spAutoFit/>
            </a:bodyPr>
            <a:lstStyle/>
            <a:p>
              <a:pPr algn="ctr"/>
              <a:r>
                <a:rPr lang="en-US" altLang="zh-CN" sz="1800" dirty="0">
                  <a:solidFill>
                    <a:prstClr val="white"/>
                  </a:solidFill>
                  <a:latin typeface="微软雅黑" panose="020B0503020204020204" pitchFamily="34" charset="-122"/>
                  <a:ea typeface="微软雅黑" panose="020B0503020204020204" pitchFamily="34" charset="-122"/>
                </a:rPr>
                <a:t>01</a:t>
              </a:r>
              <a:endParaRPr lang="zh-CN" altLang="en-US" sz="1800" dirty="0">
                <a:solidFill>
                  <a:prstClr val="white"/>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1228133" y="3609021"/>
            <a:ext cx="750088" cy="447680"/>
            <a:chOff x="1891510" y="4629147"/>
            <a:chExt cx="1000117" cy="596907"/>
          </a:xfrm>
        </p:grpSpPr>
        <p:grpSp>
          <p:nvGrpSpPr>
            <p:cNvPr id="55" name="组合 54"/>
            <p:cNvGrpSpPr/>
            <p:nvPr/>
          </p:nvGrpSpPr>
          <p:grpSpPr>
            <a:xfrm>
              <a:off x="2089821" y="4629147"/>
              <a:ext cx="595558" cy="596907"/>
              <a:chOff x="5379318" y="1317857"/>
              <a:chExt cx="1433367" cy="1436614"/>
            </a:xfrm>
            <a:effectLst>
              <a:outerShdw blurRad="101600" dist="50800" dir="2700000" algn="tl" rotWithShape="0">
                <a:srgbClr val="017581">
                  <a:alpha val="50000"/>
                </a:srgbClr>
              </a:outerShdw>
            </a:effectLst>
          </p:grpSpPr>
          <p:sp>
            <p:nvSpPr>
              <p:cNvPr id="57" name="椭圆 56"/>
              <p:cNvSpPr/>
              <p:nvPr/>
            </p:nvSpPr>
            <p:spPr>
              <a:xfrm>
                <a:off x="5379318" y="1317857"/>
                <a:ext cx="1433367" cy="1433368"/>
              </a:xfrm>
              <a:prstGeom prst="ellipse">
                <a:avLst/>
              </a:prstGeom>
              <a:solidFill>
                <a:srgbClr val="0070C0"/>
              </a:solidFill>
              <a:ln>
                <a:noFill/>
              </a:ln>
              <a:effectLst>
                <a:innerShdw blurRad="304800" dist="50800" dir="13500000">
                  <a:srgbClr val="066D78">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58" name="椭圆 57"/>
              <p:cNvSpPr/>
              <p:nvPr/>
            </p:nvSpPr>
            <p:spPr>
              <a:xfrm>
                <a:off x="5593724" y="1396179"/>
                <a:ext cx="1004554" cy="710996"/>
              </a:xfrm>
              <a:prstGeom prst="ellipse">
                <a:avLst/>
              </a:prstGeom>
              <a:gradFill flip="none" rotWithShape="1">
                <a:gsLst>
                  <a:gs pos="92000">
                    <a:srgbClr val="12BFD2">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59" name="椭圆 58"/>
              <p:cNvSpPr/>
              <p:nvPr/>
            </p:nvSpPr>
            <p:spPr>
              <a:xfrm>
                <a:off x="5543496" y="1972375"/>
                <a:ext cx="1105009" cy="782096"/>
              </a:xfrm>
              <a:prstGeom prst="ellipse">
                <a:avLst/>
              </a:prstGeom>
              <a:gradFill flip="none" rotWithShape="1">
                <a:gsLst>
                  <a:gs pos="100000">
                    <a:srgbClr val="12BFD2">
                      <a:alpha val="0"/>
                    </a:srgbClr>
                  </a:gs>
                  <a:gs pos="43000">
                    <a:srgbClr val="89DFE9">
                      <a:alpha val="39000"/>
                    </a:srgbClr>
                  </a:gs>
                  <a:gs pos="0">
                    <a:schemeClr val="bg1">
                      <a:alpha val="41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56" name="文本框 103"/>
            <p:cNvSpPr txBox="1"/>
            <p:nvPr/>
          </p:nvSpPr>
          <p:spPr>
            <a:xfrm>
              <a:off x="1891510" y="4690382"/>
              <a:ext cx="1000117" cy="492443"/>
            </a:xfrm>
            <a:prstGeom prst="rect">
              <a:avLst/>
            </a:prstGeom>
            <a:noFill/>
          </p:spPr>
          <p:txBody>
            <a:bodyPr wrap="square" rtlCol="0">
              <a:spAutoFit/>
            </a:bodyPr>
            <a:lstStyle/>
            <a:p>
              <a:pPr algn="ctr"/>
              <a:r>
                <a:rPr lang="en-US" altLang="zh-CN" sz="1800" dirty="0">
                  <a:solidFill>
                    <a:prstClr val="white"/>
                  </a:solidFill>
                  <a:latin typeface="微软雅黑" panose="020B0503020204020204" pitchFamily="34" charset="-122"/>
                  <a:ea typeface="微软雅黑" panose="020B0503020204020204" pitchFamily="34" charset="-122"/>
                </a:rPr>
                <a:t>02</a:t>
              </a:r>
              <a:endParaRPr lang="zh-CN" altLang="en-US" sz="1800" dirty="0">
                <a:solidFill>
                  <a:prstClr val="white"/>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228133" y="4142421"/>
            <a:ext cx="750088" cy="447680"/>
            <a:chOff x="1891510" y="5340347"/>
            <a:chExt cx="1000117" cy="596907"/>
          </a:xfrm>
        </p:grpSpPr>
        <p:grpSp>
          <p:nvGrpSpPr>
            <p:cNvPr id="61" name="组合 60"/>
            <p:cNvGrpSpPr/>
            <p:nvPr/>
          </p:nvGrpSpPr>
          <p:grpSpPr>
            <a:xfrm>
              <a:off x="2089821" y="5340347"/>
              <a:ext cx="595558" cy="596907"/>
              <a:chOff x="5379318" y="1317857"/>
              <a:chExt cx="1433367" cy="1436614"/>
            </a:xfrm>
            <a:effectLst>
              <a:outerShdw blurRad="101600" dist="50800" dir="2700000" algn="tl" rotWithShape="0">
                <a:srgbClr val="017581">
                  <a:alpha val="50000"/>
                </a:srgbClr>
              </a:outerShdw>
            </a:effectLst>
          </p:grpSpPr>
          <p:sp>
            <p:nvSpPr>
              <p:cNvPr id="63" name="椭圆 62"/>
              <p:cNvSpPr/>
              <p:nvPr/>
            </p:nvSpPr>
            <p:spPr>
              <a:xfrm>
                <a:off x="5379318" y="1317857"/>
                <a:ext cx="1433367" cy="1433368"/>
              </a:xfrm>
              <a:prstGeom prst="ellipse">
                <a:avLst/>
              </a:prstGeom>
              <a:solidFill>
                <a:srgbClr val="0070C0"/>
              </a:solidFill>
              <a:ln>
                <a:noFill/>
              </a:ln>
              <a:effectLst>
                <a:innerShdw blurRad="304800" dist="50800" dir="13500000">
                  <a:srgbClr val="066D78">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64" name="椭圆 63"/>
              <p:cNvSpPr/>
              <p:nvPr/>
            </p:nvSpPr>
            <p:spPr>
              <a:xfrm>
                <a:off x="5593724" y="1396179"/>
                <a:ext cx="1004554" cy="710996"/>
              </a:xfrm>
              <a:prstGeom prst="ellipse">
                <a:avLst/>
              </a:prstGeom>
              <a:gradFill flip="none" rotWithShape="1">
                <a:gsLst>
                  <a:gs pos="92000">
                    <a:srgbClr val="12BFD2">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65" name="椭圆 64"/>
              <p:cNvSpPr/>
              <p:nvPr/>
            </p:nvSpPr>
            <p:spPr>
              <a:xfrm>
                <a:off x="5543496" y="1972375"/>
                <a:ext cx="1105009" cy="782096"/>
              </a:xfrm>
              <a:prstGeom prst="ellipse">
                <a:avLst/>
              </a:prstGeom>
              <a:gradFill flip="none" rotWithShape="1">
                <a:gsLst>
                  <a:gs pos="100000">
                    <a:srgbClr val="12BFD2">
                      <a:alpha val="0"/>
                    </a:srgbClr>
                  </a:gs>
                  <a:gs pos="43000">
                    <a:srgbClr val="89DFE9">
                      <a:alpha val="39000"/>
                    </a:srgbClr>
                  </a:gs>
                  <a:gs pos="0">
                    <a:schemeClr val="bg1">
                      <a:alpha val="41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62" name="文本框 104"/>
            <p:cNvSpPr txBox="1"/>
            <p:nvPr/>
          </p:nvSpPr>
          <p:spPr>
            <a:xfrm>
              <a:off x="1891510" y="5401582"/>
              <a:ext cx="1000117" cy="492443"/>
            </a:xfrm>
            <a:prstGeom prst="rect">
              <a:avLst/>
            </a:prstGeom>
            <a:noFill/>
          </p:spPr>
          <p:txBody>
            <a:bodyPr wrap="square" rtlCol="0">
              <a:spAutoFit/>
            </a:bodyPr>
            <a:lstStyle/>
            <a:p>
              <a:pPr algn="ctr"/>
              <a:r>
                <a:rPr lang="en-US" altLang="zh-CN" sz="1800" dirty="0">
                  <a:solidFill>
                    <a:prstClr val="white"/>
                  </a:solidFill>
                  <a:latin typeface="微软雅黑" panose="020B0503020204020204" pitchFamily="34" charset="-122"/>
                  <a:ea typeface="微软雅黑" panose="020B0503020204020204" pitchFamily="34" charset="-122"/>
                </a:rPr>
                <a:t>03</a:t>
              </a:r>
              <a:endParaRPr lang="zh-CN" altLang="en-US" sz="1800" dirty="0">
                <a:solidFill>
                  <a:prstClr val="white"/>
                </a:solidFill>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4354495" y="2278240"/>
            <a:ext cx="1465969" cy="1465969"/>
            <a:chOff x="5443217" y="1567820"/>
            <a:chExt cx="1664341" cy="1664341"/>
          </a:xfrm>
          <a:effectLst>
            <a:outerShdw blurRad="228600" dist="114300" dir="2700000" algn="tl" rotWithShape="0">
              <a:prstClr val="black">
                <a:alpha val="30000"/>
              </a:prstClr>
            </a:outerShdw>
          </a:effectLst>
        </p:grpSpPr>
        <p:sp>
          <p:nvSpPr>
            <p:cNvPr id="67" name="任意多边形 66"/>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68" name="椭圆 67"/>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4609064" y="2533876"/>
            <a:ext cx="954684" cy="954696"/>
            <a:chOff x="4568715" y="2428628"/>
            <a:chExt cx="1272912" cy="1272928"/>
          </a:xfrm>
        </p:grpSpPr>
        <p:grpSp>
          <p:nvGrpSpPr>
            <p:cNvPr id="70" name="组合 69"/>
            <p:cNvGrpSpPr/>
            <p:nvPr/>
          </p:nvGrpSpPr>
          <p:grpSpPr>
            <a:xfrm>
              <a:off x="4571575" y="2428628"/>
              <a:ext cx="1270052" cy="1272928"/>
              <a:chOff x="5379318" y="1317857"/>
              <a:chExt cx="1433367" cy="1436613"/>
            </a:xfrm>
            <a:effectLst>
              <a:outerShdw blurRad="101600" dist="50800" dir="2700000" algn="tl" rotWithShape="0">
                <a:srgbClr val="017581">
                  <a:alpha val="50000"/>
                </a:srgbClr>
              </a:outerShdw>
            </a:effectLst>
          </p:grpSpPr>
          <p:sp>
            <p:nvSpPr>
              <p:cNvPr id="72" name="椭圆 71"/>
              <p:cNvSpPr/>
              <p:nvPr/>
            </p:nvSpPr>
            <p:spPr>
              <a:xfrm>
                <a:off x="5379318" y="1317857"/>
                <a:ext cx="1433367" cy="1433368"/>
              </a:xfrm>
              <a:prstGeom prst="ellipse">
                <a:avLst/>
              </a:prstGeom>
              <a:solidFill>
                <a:srgbClr val="0070C0"/>
              </a:solidFill>
              <a:ln>
                <a:noFill/>
              </a:ln>
              <a:effectLst>
                <a:innerShdw blurRad="304800" dist="50800" dir="13500000">
                  <a:srgbClr val="066D78">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3" name="椭圆 72"/>
              <p:cNvSpPr/>
              <p:nvPr/>
            </p:nvSpPr>
            <p:spPr>
              <a:xfrm>
                <a:off x="5593724" y="1396179"/>
                <a:ext cx="1004554" cy="710996"/>
              </a:xfrm>
              <a:prstGeom prst="ellipse">
                <a:avLst/>
              </a:prstGeom>
              <a:gradFill flip="none" rotWithShape="1">
                <a:gsLst>
                  <a:gs pos="92000">
                    <a:srgbClr val="12BFD2">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74" name="椭圆 73"/>
              <p:cNvSpPr/>
              <p:nvPr/>
            </p:nvSpPr>
            <p:spPr>
              <a:xfrm>
                <a:off x="5543497" y="1972374"/>
                <a:ext cx="1105009" cy="782096"/>
              </a:xfrm>
              <a:prstGeom prst="ellipse">
                <a:avLst/>
              </a:prstGeom>
              <a:gradFill flip="none" rotWithShape="1">
                <a:gsLst>
                  <a:gs pos="100000">
                    <a:srgbClr val="12BFD2">
                      <a:alpha val="0"/>
                    </a:srgbClr>
                  </a:gs>
                  <a:gs pos="43000">
                    <a:srgbClr val="89DFE9">
                      <a:alpha val="39000"/>
                    </a:srgbClr>
                  </a:gs>
                  <a:gs pos="0">
                    <a:schemeClr val="bg1">
                      <a:alpha val="41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71" name="文本框 65"/>
            <p:cNvSpPr txBox="1"/>
            <p:nvPr/>
          </p:nvSpPr>
          <p:spPr>
            <a:xfrm>
              <a:off x="4568715" y="2728127"/>
              <a:ext cx="1267639" cy="830997"/>
            </a:xfrm>
            <a:prstGeom prst="rect">
              <a:avLst/>
            </a:prstGeom>
            <a:noFill/>
          </p:spPr>
          <p:txBody>
            <a:bodyPr wrap="square" rtlCol="0">
              <a:spAutoFit/>
            </a:bodyPr>
            <a:lstStyle/>
            <a:p>
              <a:pPr algn="ctr"/>
              <a:r>
                <a:rPr lang="en-US" altLang="zh-CN" dirty="0">
                  <a:solidFill>
                    <a:prstClr val="white"/>
                  </a:solidFill>
                  <a:latin typeface="微软雅黑" panose="020B0503020204020204" pitchFamily="34" charset="-122"/>
                  <a:ea typeface="微软雅黑" panose="020B0503020204020204" pitchFamily="34" charset="-122"/>
                </a:rPr>
                <a:t>OPTION </a:t>
              </a:r>
              <a:r>
                <a:rPr lang="en-US" altLang="zh-CN" sz="2100" dirty="0" smtClean="0">
                  <a:solidFill>
                    <a:prstClr val="white"/>
                  </a:solidFill>
                  <a:latin typeface="微软雅黑" panose="020B0503020204020204" pitchFamily="34" charset="-122"/>
                  <a:ea typeface="微软雅黑" panose="020B0503020204020204" pitchFamily="34" charset="-122"/>
                </a:rPr>
                <a:t>B</a:t>
              </a:r>
              <a:endParaRPr lang="zh-CN" altLang="en-US" sz="2100" dirty="0">
                <a:solidFill>
                  <a:prstClr val="white"/>
                </a:solidFill>
                <a:latin typeface="微软雅黑" panose="020B0503020204020204" pitchFamily="34" charset="-122"/>
                <a:ea typeface="微软雅黑" panose="020B0503020204020204" pitchFamily="34" charset="-122"/>
              </a:endParaRPr>
            </a:p>
          </p:txBody>
        </p:sp>
      </p:grpSp>
      <p:grpSp>
        <p:nvGrpSpPr>
          <p:cNvPr id="75" name="组合 74"/>
          <p:cNvGrpSpPr/>
          <p:nvPr/>
        </p:nvGrpSpPr>
        <p:grpSpPr>
          <a:xfrm>
            <a:off x="6239460" y="808459"/>
            <a:ext cx="1724178" cy="583510"/>
            <a:chOff x="1811883" y="3526001"/>
            <a:chExt cx="2005938" cy="778013"/>
          </a:xfrm>
        </p:grpSpPr>
        <p:sp>
          <p:nvSpPr>
            <p:cNvPr id="76" name="文本框 76"/>
            <p:cNvSpPr txBox="1"/>
            <p:nvPr/>
          </p:nvSpPr>
          <p:spPr>
            <a:xfrm flipH="1">
              <a:off x="1811883" y="3526001"/>
              <a:ext cx="1780467" cy="369332"/>
            </a:xfrm>
            <a:prstGeom prst="rect">
              <a:avLst/>
            </a:prstGeom>
            <a:noFill/>
          </p:spPr>
          <p:txBody>
            <a:bodyPr wrap="square" rtlCol="0">
              <a:spAutoFit/>
            </a:bodyPr>
            <a:lstStyle/>
            <a:p>
              <a:r>
                <a:rPr lang="zh-CN" altLang="en-US" sz="1200" dirty="0">
                  <a:solidFill>
                    <a:srgbClr val="0070C0"/>
                  </a:solidFill>
                  <a:latin typeface="微软雅黑" panose="020B0503020204020204" pitchFamily="34" charset="-122"/>
                  <a:ea typeface="微软雅黑" panose="020B0503020204020204" pitchFamily="34" charset="-122"/>
                </a:rPr>
                <a:t>在此添加标题</a:t>
              </a:r>
            </a:p>
          </p:txBody>
        </p:sp>
        <p:sp>
          <p:nvSpPr>
            <p:cNvPr id="77" name="文本框 77"/>
            <p:cNvSpPr txBox="1"/>
            <p:nvPr/>
          </p:nvSpPr>
          <p:spPr>
            <a:xfrm flipH="1">
              <a:off x="1811883" y="3780794"/>
              <a:ext cx="2005938" cy="523220"/>
            </a:xfrm>
            <a:prstGeom prst="rect">
              <a:avLst/>
            </a:prstGeom>
            <a:noFill/>
          </p:spPr>
          <p:txBody>
            <a:bodyPr wrap="square" rtlCol="0">
              <a:spAutoFit/>
            </a:bodyPr>
            <a:lstStyle/>
            <a:p>
              <a:pPr>
                <a:lnSpc>
                  <a:spcPct val="130000"/>
                </a:lnSpc>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6239460" y="1346622"/>
            <a:ext cx="1724178" cy="583510"/>
            <a:chOff x="1811883" y="3526001"/>
            <a:chExt cx="2005938" cy="778013"/>
          </a:xfrm>
        </p:grpSpPr>
        <p:sp>
          <p:nvSpPr>
            <p:cNvPr id="79" name="文本框 89"/>
            <p:cNvSpPr txBox="1"/>
            <p:nvPr/>
          </p:nvSpPr>
          <p:spPr>
            <a:xfrm flipH="1">
              <a:off x="1811883" y="3526001"/>
              <a:ext cx="1780467" cy="369332"/>
            </a:xfrm>
            <a:prstGeom prst="rect">
              <a:avLst/>
            </a:prstGeom>
            <a:noFill/>
          </p:spPr>
          <p:txBody>
            <a:bodyPr wrap="square" rtlCol="0">
              <a:spAutoFit/>
            </a:bodyPr>
            <a:lstStyle/>
            <a:p>
              <a:r>
                <a:rPr lang="zh-CN" altLang="en-US" sz="1200" dirty="0">
                  <a:solidFill>
                    <a:srgbClr val="0070C0"/>
                  </a:solidFill>
                  <a:latin typeface="微软雅黑" panose="020B0503020204020204" pitchFamily="34" charset="-122"/>
                  <a:ea typeface="微软雅黑" panose="020B0503020204020204" pitchFamily="34" charset="-122"/>
                </a:rPr>
                <a:t>在此添加标题</a:t>
              </a:r>
            </a:p>
          </p:txBody>
        </p:sp>
        <p:sp>
          <p:nvSpPr>
            <p:cNvPr id="80" name="文本框 90"/>
            <p:cNvSpPr txBox="1"/>
            <p:nvPr/>
          </p:nvSpPr>
          <p:spPr>
            <a:xfrm flipH="1">
              <a:off x="1811883" y="3780794"/>
              <a:ext cx="2005938" cy="523220"/>
            </a:xfrm>
            <a:prstGeom prst="rect">
              <a:avLst/>
            </a:prstGeom>
            <a:noFill/>
          </p:spPr>
          <p:txBody>
            <a:bodyPr wrap="square" rtlCol="0">
              <a:spAutoFit/>
            </a:bodyPr>
            <a:lstStyle/>
            <a:p>
              <a:pPr>
                <a:lnSpc>
                  <a:spcPct val="130000"/>
                </a:lnSpc>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1" name="组合 80"/>
          <p:cNvGrpSpPr/>
          <p:nvPr/>
        </p:nvGrpSpPr>
        <p:grpSpPr>
          <a:xfrm>
            <a:off x="6239460" y="1884783"/>
            <a:ext cx="1724178" cy="563505"/>
            <a:chOff x="1811883" y="3526001"/>
            <a:chExt cx="2005938" cy="751340"/>
          </a:xfrm>
        </p:grpSpPr>
        <p:sp>
          <p:nvSpPr>
            <p:cNvPr id="82" name="文本框 92"/>
            <p:cNvSpPr txBox="1"/>
            <p:nvPr/>
          </p:nvSpPr>
          <p:spPr>
            <a:xfrm flipH="1">
              <a:off x="1811883" y="3526001"/>
              <a:ext cx="1780467" cy="369332"/>
            </a:xfrm>
            <a:prstGeom prst="rect">
              <a:avLst/>
            </a:prstGeom>
            <a:noFill/>
          </p:spPr>
          <p:txBody>
            <a:bodyPr wrap="square" rtlCol="0">
              <a:spAutoFit/>
            </a:bodyPr>
            <a:lstStyle/>
            <a:p>
              <a:r>
                <a:rPr lang="zh-CN" altLang="en-US" sz="1200" dirty="0">
                  <a:solidFill>
                    <a:srgbClr val="0070C0"/>
                  </a:solidFill>
                  <a:latin typeface="微软雅黑" panose="020B0503020204020204" pitchFamily="34" charset="-122"/>
                  <a:ea typeface="微软雅黑" panose="020B0503020204020204" pitchFamily="34" charset="-122"/>
                </a:rPr>
                <a:t>在此添加标题</a:t>
              </a:r>
            </a:p>
          </p:txBody>
        </p:sp>
        <p:sp>
          <p:nvSpPr>
            <p:cNvPr id="83" name="文本框 93"/>
            <p:cNvSpPr txBox="1"/>
            <p:nvPr/>
          </p:nvSpPr>
          <p:spPr>
            <a:xfrm flipH="1">
              <a:off x="1811883" y="3780794"/>
              <a:ext cx="2005938" cy="496547"/>
            </a:xfrm>
            <a:prstGeom prst="rect">
              <a:avLst/>
            </a:prstGeom>
            <a:noFill/>
          </p:spPr>
          <p:txBody>
            <a:bodyPr wrap="square" rtlCol="0">
              <a:spAutoFit/>
            </a:bodyPr>
            <a:lstStyle/>
            <a:p>
              <a:pPr>
                <a:lnSpc>
                  <a:spcPct val="130000"/>
                </a:lnSpc>
              </a:pPr>
              <a:r>
                <a:rPr lang="zh-CN" altLang="en-US" sz="7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a:t>
              </a:r>
              <a:endParaRPr lang="en-US" altLang="zh-CN" sz="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4" name="组合 83"/>
          <p:cNvGrpSpPr/>
          <p:nvPr/>
        </p:nvGrpSpPr>
        <p:grpSpPr>
          <a:xfrm>
            <a:off x="5638545" y="830206"/>
            <a:ext cx="750088" cy="447680"/>
            <a:chOff x="1891510" y="3917947"/>
            <a:chExt cx="1000117" cy="596907"/>
          </a:xfrm>
          <a:effectLst/>
        </p:grpSpPr>
        <p:grpSp>
          <p:nvGrpSpPr>
            <p:cNvPr id="85" name="组合 84"/>
            <p:cNvGrpSpPr/>
            <p:nvPr/>
          </p:nvGrpSpPr>
          <p:grpSpPr>
            <a:xfrm>
              <a:off x="2089821" y="3917947"/>
              <a:ext cx="595558" cy="596907"/>
              <a:chOff x="5379318" y="1317857"/>
              <a:chExt cx="1433367" cy="1436614"/>
            </a:xfrm>
            <a:effectLst>
              <a:outerShdw blurRad="101600" dist="50800" dir="2700000" algn="tl" rotWithShape="0">
                <a:srgbClr val="017581">
                  <a:alpha val="50000"/>
                </a:srgbClr>
              </a:outerShdw>
            </a:effectLst>
          </p:grpSpPr>
          <p:sp>
            <p:nvSpPr>
              <p:cNvPr id="87" name="椭圆 86"/>
              <p:cNvSpPr/>
              <p:nvPr/>
            </p:nvSpPr>
            <p:spPr>
              <a:xfrm>
                <a:off x="5379318" y="1317857"/>
                <a:ext cx="1433367" cy="1433368"/>
              </a:xfrm>
              <a:prstGeom prst="ellipse">
                <a:avLst/>
              </a:prstGeom>
              <a:solidFill>
                <a:srgbClr val="0070C0"/>
              </a:solidFill>
              <a:ln>
                <a:noFill/>
              </a:ln>
              <a:effectLst>
                <a:innerShdw blurRad="304800" dist="50800" dir="13500000">
                  <a:srgbClr val="066D78">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88" name="椭圆 87"/>
              <p:cNvSpPr/>
              <p:nvPr/>
            </p:nvSpPr>
            <p:spPr>
              <a:xfrm>
                <a:off x="5593724" y="1396179"/>
                <a:ext cx="1004554" cy="710996"/>
              </a:xfrm>
              <a:prstGeom prst="ellipse">
                <a:avLst/>
              </a:prstGeom>
              <a:gradFill flip="none" rotWithShape="1">
                <a:gsLst>
                  <a:gs pos="92000">
                    <a:srgbClr val="12BFD2">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89" name="椭圆 88"/>
              <p:cNvSpPr/>
              <p:nvPr/>
            </p:nvSpPr>
            <p:spPr>
              <a:xfrm>
                <a:off x="5543496" y="1972375"/>
                <a:ext cx="1105009" cy="782096"/>
              </a:xfrm>
              <a:prstGeom prst="ellipse">
                <a:avLst/>
              </a:prstGeom>
              <a:gradFill flip="none" rotWithShape="1">
                <a:gsLst>
                  <a:gs pos="100000">
                    <a:srgbClr val="12BFD2">
                      <a:alpha val="0"/>
                    </a:srgbClr>
                  </a:gs>
                  <a:gs pos="43000">
                    <a:srgbClr val="89DFE9">
                      <a:alpha val="39000"/>
                    </a:srgbClr>
                  </a:gs>
                  <a:gs pos="0">
                    <a:schemeClr val="bg1">
                      <a:alpha val="41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86" name="文本框 102"/>
            <p:cNvSpPr txBox="1"/>
            <p:nvPr/>
          </p:nvSpPr>
          <p:spPr>
            <a:xfrm>
              <a:off x="1891510" y="3984892"/>
              <a:ext cx="1000117" cy="492443"/>
            </a:xfrm>
            <a:prstGeom prst="rect">
              <a:avLst/>
            </a:prstGeom>
            <a:noFill/>
          </p:spPr>
          <p:txBody>
            <a:bodyPr wrap="square" rtlCol="0">
              <a:spAutoFit/>
            </a:bodyPr>
            <a:lstStyle/>
            <a:p>
              <a:pPr algn="ctr"/>
              <a:r>
                <a:rPr lang="en-US" altLang="zh-CN" sz="1800" dirty="0" smtClean="0">
                  <a:solidFill>
                    <a:prstClr val="white"/>
                  </a:solidFill>
                  <a:latin typeface="微软雅黑" panose="020B0503020204020204" pitchFamily="34" charset="-122"/>
                  <a:ea typeface="微软雅黑" panose="020B0503020204020204" pitchFamily="34" charset="-122"/>
                </a:rPr>
                <a:t>04</a:t>
              </a:r>
              <a:endParaRPr lang="zh-CN" altLang="en-US" sz="1800" dirty="0">
                <a:solidFill>
                  <a:prstClr val="white"/>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5638545" y="1363606"/>
            <a:ext cx="750088" cy="447680"/>
            <a:chOff x="1891510" y="4629147"/>
            <a:chExt cx="1000117" cy="596907"/>
          </a:xfrm>
        </p:grpSpPr>
        <p:grpSp>
          <p:nvGrpSpPr>
            <p:cNvPr id="91" name="组合 90"/>
            <p:cNvGrpSpPr/>
            <p:nvPr/>
          </p:nvGrpSpPr>
          <p:grpSpPr>
            <a:xfrm>
              <a:off x="2089821" y="4629147"/>
              <a:ext cx="595558" cy="596907"/>
              <a:chOff x="5379318" y="1317857"/>
              <a:chExt cx="1433367" cy="1436614"/>
            </a:xfrm>
            <a:effectLst>
              <a:outerShdw blurRad="101600" dist="50800" dir="2700000" algn="tl" rotWithShape="0">
                <a:srgbClr val="017581">
                  <a:alpha val="50000"/>
                </a:srgbClr>
              </a:outerShdw>
            </a:effectLst>
          </p:grpSpPr>
          <p:sp>
            <p:nvSpPr>
              <p:cNvPr id="93" name="椭圆 92"/>
              <p:cNvSpPr/>
              <p:nvPr/>
            </p:nvSpPr>
            <p:spPr>
              <a:xfrm>
                <a:off x="5379318" y="1317857"/>
                <a:ext cx="1433367" cy="1433368"/>
              </a:xfrm>
              <a:prstGeom prst="ellipse">
                <a:avLst/>
              </a:prstGeom>
              <a:solidFill>
                <a:srgbClr val="0070C0"/>
              </a:solidFill>
              <a:ln>
                <a:noFill/>
              </a:ln>
              <a:effectLst>
                <a:innerShdw blurRad="304800" dist="50800" dir="13500000">
                  <a:srgbClr val="066D78">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94" name="椭圆 93"/>
              <p:cNvSpPr/>
              <p:nvPr/>
            </p:nvSpPr>
            <p:spPr>
              <a:xfrm>
                <a:off x="5593724" y="1396179"/>
                <a:ext cx="1004554" cy="710996"/>
              </a:xfrm>
              <a:prstGeom prst="ellipse">
                <a:avLst/>
              </a:prstGeom>
              <a:gradFill flip="none" rotWithShape="1">
                <a:gsLst>
                  <a:gs pos="92000">
                    <a:srgbClr val="12BFD2">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95" name="椭圆 94"/>
              <p:cNvSpPr/>
              <p:nvPr/>
            </p:nvSpPr>
            <p:spPr>
              <a:xfrm>
                <a:off x="5543496" y="1972375"/>
                <a:ext cx="1105009" cy="782096"/>
              </a:xfrm>
              <a:prstGeom prst="ellipse">
                <a:avLst/>
              </a:prstGeom>
              <a:gradFill flip="none" rotWithShape="1">
                <a:gsLst>
                  <a:gs pos="100000">
                    <a:srgbClr val="12BFD2">
                      <a:alpha val="0"/>
                    </a:srgbClr>
                  </a:gs>
                  <a:gs pos="43000">
                    <a:srgbClr val="89DFE9">
                      <a:alpha val="39000"/>
                    </a:srgbClr>
                  </a:gs>
                  <a:gs pos="0">
                    <a:schemeClr val="bg1">
                      <a:alpha val="41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92" name="文本框 103"/>
            <p:cNvSpPr txBox="1"/>
            <p:nvPr/>
          </p:nvSpPr>
          <p:spPr>
            <a:xfrm>
              <a:off x="1891510" y="4690382"/>
              <a:ext cx="1000117" cy="492443"/>
            </a:xfrm>
            <a:prstGeom prst="rect">
              <a:avLst/>
            </a:prstGeom>
            <a:noFill/>
          </p:spPr>
          <p:txBody>
            <a:bodyPr wrap="square" rtlCol="0">
              <a:spAutoFit/>
            </a:bodyPr>
            <a:lstStyle/>
            <a:p>
              <a:pPr algn="ctr"/>
              <a:r>
                <a:rPr lang="en-US" altLang="zh-CN" sz="1800" dirty="0" smtClean="0">
                  <a:solidFill>
                    <a:prstClr val="white"/>
                  </a:solidFill>
                  <a:latin typeface="微软雅黑" panose="020B0503020204020204" pitchFamily="34" charset="-122"/>
                  <a:ea typeface="微软雅黑" panose="020B0503020204020204" pitchFamily="34" charset="-122"/>
                </a:rPr>
                <a:t>05</a:t>
              </a:r>
              <a:endParaRPr lang="zh-CN" altLang="en-US" sz="1800" dirty="0">
                <a:solidFill>
                  <a:prstClr val="white"/>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5638545" y="1897006"/>
            <a:ext cx="750088" cy="447680"/>
            <a:chOff x="1891510" y="5340347"/>
            <a:chExt cx="1000117" cy="596907"/>
          </a:xfrm>
        </p:grpSpPr>
        <p:grpSp>
          <p:nvGrpSpPr>
            <p:cNvPr id="97" name="组合 96"/>
            <p:cNvGrpSpPr/>
            <p:nvPr/>
          </p:nvGrpSpPr>
          <p:grpSpPr>
            <a:xfrm>
              <a:off x="2089821" y="5340347"/>
              <a:ext cx="595558" cy="596907"/>
              <a:chOff x="5379318" y="1317857"/>
              <a:chExt cx="1433367" cy="1436614"/>
            </a:xfrm>
            <a:effectLst>
              <a:outerShdw blurRad="101600" dist="50800" dir="2700000" algn="tl" rotWithShape="0">
                <a:srgbClr val="017581">
                  <a:alpha val="50000"/>
                </a:srgbClr>
              </a:outerShdw>
            </a:effectLst>
          </p:grpSpPr>
          <p:sp>
            <p:nvSpPr>
              <p:cNvPr id="99" name="椭圆 98"/>
              <p:cNvSpPr/>
              <p:nvPr/>
            </p:nvSpPr>
            <p:spPr>
              <a:xfrm>
                <a:off x="5379318" y="1317857"/>
                <a:ext cx="1433367" cy="1433368"/>
              </a:xfrm>
              <a:prstGeom prst="ellipse">
                <a:avLst/>
              </a:prstGeom>
              <a:solidFill>
                <a:srgbClr val="0070C0"/>
              </a:solidFill>
              <a:ln>
                <a:noFill/>
              </a:ln>
              <a:effectLst>
                <a:innerShdw blurRad="304800" dist="50800" dir="13500000">
                  <a:srgbClr val="066D78">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00" name="椭圆 99"/>
              <p:cNvSpPr/>
              <p:nvPr/>
            </p:nvSpPr>
            <p:spPr>
              <a:xfrm>
                <a:off x="5593724" y="1396179"/>
                <a:ext cx="1004554" cy="710996"/>
              </a:xfrm>
              <a:prstGeom prst="ellipse">
                <a:avLst/>
              </a:prstGeom>
              <a:gradFill flip="none" rotWithShape="1">
                <a:gsLst>
                  <a:gs pos="92000">
                    <a:srgbClr val="12BFD2">
                      <a:alpha val="0"/>
                    </a:srgbClr>
                  </a:gs>
                  <a:gs pos="0">
                    <a:schemeClr val="bg1">
                      <a:alpha val="83000"/>
                    </a:schemeClr>
                  </a:gs>
                </a:gsLst>
                <a:lin ang="54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101" name="椭圆 100"/>
              <p:cNvSpPr/>
              <p:nvPr/>
            </p:nvSpPr>
            <p:spPr>
              <a:xfrm>
                <a:off x="5543496" y="1972375"/>
                <a:ext cx="1105009" cy="782096"/>
              </a:xfrm>
              <a:prstGeom prst="ellipse">
                <a:avLst/>
              </a:prstGeom>
              <a:gradFill flip="none" rotWithShape="1">
                <a:gsLst>
                  <a:gs pos="100000">
                    <a:srgbClr val="12BFD2">
                      <a:alpha val="0"/>
                    </a:srgbClr>
                  </a:gs>
                  <a:gs pos="43000">
                    <a:srgbClr val="89DFE9">
                      <a:alpha val="39000"/>
                    </a:srgbClr>
                  </a:gs>
                  <a:gs pos="0">
                    <a:schemeClr val="bg1">
                      <a:alpha val="41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sp>
          <p:nvSpPr>
            <p:cNvPr id="98" name="文本框 104"/>
            <p:cNvSpPr txBox="1"/>
            <p:nvPr/>
          </p:nvSpPr>
          <p:spPr>
            <a:xfrm>
              <a:off x="1891510" y="5401582"/>
              <a:ext cx="1000117" cy="492443"/>
            </a:xfrm>
            <a:prstGeom prst="rect">
              <a:avLst/>
            </a:prstGeom>
            <a:noFill/>
          </p:spPr>
          <p:txBody>
            <a:bodyPr wrap="square" rtlCol="0">
              <a:spAutoFit/>
            </a:bodyPr>
            <a:lstStyle/>
            <a:p>
              <a:pPr algn="ctr"/>
              <a:r>
                <a:rPr lang="en-US" altLang="zh-CN" sz="1800" dirty="0" smtClean="0">
                  <a:solidFill>
                    <a:prstClr val="white"/>
                  </a:solidFill>
                  <a:latin typeface="微软雅黑" panose="020B0503020204020204" pitchFamily="34" charset="-122"/>
                  <a:ea typeface="微软雅黑" panose="020B0503020204020204" pitchFamily="34" charset="-122"/>
                </a:rPr>
                <a:t>06</a:t>
              </a:r>
              <a:endParaRPr lang="zh-CN" altLang="en-US" sz="1800"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876186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23" presetClass="entr" presetSubtype="16"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childTnLst>
                                </p:cTn>
                              </p:par>
                              <p:par>
                                <p:cTn id="25" presetID="6" presetClass="emph" presetSubtype="0" autoRev="1" fill="hold" nodeType="withEffect">
                                  <p:stCondLst>
                                    <p:cond delay="500"/>
                                  </p:stCondLst>
                                  <p:childTnLst>
                                    <p:animScale>
                                      <p:cBhvr>
                                        <p:cTn id="26" dur="150" fill="hold"/>
                                        <p:tgtEl>
                                          <p:spTgt spid="20"/>
                                        </p:tgtEl>
                                      </p:cBhvr>
                                      <p:by x="110000" y="110000"/>
                                    </p:animScale>
                                  </p:childTnLst>
                                </p:cTn>
                              </p:par>
                              <p:par>
                                <p:cTn id="27" presetID="23" presetClass="entr" presetSubtype="16" fill="hold" nodeType="withEffect">
                                  <p:stCondLst>
                                    <p:cond delay="25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childTnLst>
                                </p:cTn>
                              </p:par>
                              <p:par>
                                <p:cTn id="31" presetID="6" presetClass="emph" presetSubtype="0" autoRev="1" fill="hold" nodeType="withEffect">
                                  <p:stCondLst>
                                    <p:cond delay="650"/>
                                  </p:stCondLst>
                                  <p:childTnLst>
                                    <p:animScale>
                                      <p:cBhvr>
                                        <p:cTn id="32" dur="150" fill="hold"/>
                                        <p:tgtEl>
                                          <p:spTgt spid="33"/>
                                        </p:tgtEl>
                                      </p:cBhvr>
                                      <p:by x="110000" y="110000"/>
                                    </p:animScale>
                                  </p:childTnLst>
                                </p:cTn>
                              </p:par>
                              <p:par>
                                <p:cTn id="33" presetID="23" presetClass="entr" presetSubtype="16" fill="hold" nodeType="withEffect">
                                  <p:stCondLst>
                                    <p:cond delay="650"/>
                                  </p:stCondLst>
                                  <p:childTnLst>
                                    <p:set>
                                      <p:cBhvr>
                                        <p:cTn id="34" dur="1" fill="hold">
                                          <p:stCondLst>
                                            <p:cond delay="0"/>
                                          </p:stCondLst>
                                        </p:cTn>
                                        <p:tgtEl>
                                          <p:spTgt spid="66"/>
                                        </p:tgtEl>
                                        <p:attrNameLst>
                                          <p:attrName>style.visibility</p:attrName>
                                        </p:attrNameLst>
                                      </p:cBhvr>
                                      <p:to>
                                        <p:strVal val="visible"/>
                                      </p:to>
                                    </p:set>
                                    <p:anim calcmode="lin" valueType="num">
                                      <p:cBhvr>
                                        <p:cTn id="35" dur="500" fill="hold"/>
                                        <p:tgtEl>
                                          <p:spTgt spid="66"/>
                                        </p:tgtEl>
                                        <p:attrNameLst>
                                          <p:attrName>ppt_w</p:attrName>
                                        </p:attrNameLst>
                                      </p:cBhvr>
                                      <p:tavLst>
                                        <p:tav tm="0">
                                          <p:val>
                                            <p:fltVal val="0"/>
                                          </p:val>
                                        </p:tav>
                                        <p:tav tm="100000">
                                          <p:val>
                                            <p:strVal val="#ppt_w"/>
                                          </p:val>
                                        </p:tav>
                                      </p:tavLst>
                                    </p:anim>
                                    <p:anim calcmode="lin" valueType="num">
                                      <p:cBhvr>
                                        <p:cTn id="36" dur="500" fill="hold"/>
                                        <p:tgtEl>
                                          <p:spTgt spid="66"/>
                                        </p:tgtEl>
                                        <p:attrNameLst>
                                          <p:attrName>ppt_h</p:attrName>
                                        </p:attrNameLst>
                                      </p:cBhvr>
                                      <p:tavLst>
                                        <p:tav tm="0">
                                          <p:val>
                                            <p:fltVal val="0"/>
                                          </p:val>
                                        </p:tav>
                                        <p:tav tm="100000">
                                          <p:val>
                                            <p:strVal val="#ppt_h"/>
                                          </p:val>
                                        </p:tav>
                                      </p:tavLst>
                                    </p:anim>
                                  </p:childTnLst>
                                </p:cTn>
                              </p:par>
                              <p:par>
                                <p:cTn id="37" presetID="6" presetClass="emph" presetSubtype="0" autoRev="1" fill="hold" nodeType="withEffect">
                                  <p:stCondLst>
                                    <p:cond delay="1150"/>
                                  </p:stCondLst>
                                  <p:childTnLst>
                                    <p:animScale>
                                      <p:cBhvr>
                                        <p:cTn id="38" dur="150" fill="hold"/>
                                        <p:tgtEl>
                                          <p:spTgt spid="66"/>
                                        </p:tgtEl>
                                      </p:cBhvr>
                                      <p:by x="110000" y="110000"/>
                                    </p:animScale>
                                  </p:childTnLst>
                                </p:cTn>
                              </p:par>
                              <p:par>
                                <p:cTn id="39" presetID="23" presetClass="entr" presetSubtype="16" fill="hold" nodeType="withEffect">
                                  <p:stCondLst>
                                    <p:cond delay="900"/>
                                  </p:stCondLst>
                                  <p:childTnLst>
                                    <p:set>
                                      <p:cBhvr>
                                        <p:cTn id="40" dur="1" fill="hold">
                                          <p:stCondLst>
                                            <p:cond delay="0"/>
                                          </p:stCondLst>
                                        </p:cTn>
                                        <p:tgtEl>
                                          <p:spTgt spid="69"/>
                                        </p:tgtEl>
                                        <p:attrNameLst>
                                          <p:attrName>style.visibility</p:attrName>
                                        </p:attrNameLst>
                                      </p:cBhvr>
                                      <p:to>
                                        <p:strVal val="visible"/>
                                      </p:to>
                                    </p:set>
                                    <p:anim calcmode="lin" valueType="num">
                                      <p:cBhvr>
                                        <p:cTn id="41" dur="500" fill="hold"/>
                                        <p:tgtEl>
                                          <p:spTgt spid="69"/>
                                        </p:tgtEl>
                                        <p:attrNameLst>
                                          <p:attrName>ppt_w</p:attrName>
                                        </p:attrNameLst>
                                      </p:cBhvr>
                                      <p:tavLst>
                                        <p:tav tm="0">
                                          <p:val>
                                            <p:fltVal val="0"/>
                                          </p:val>
                                        </p:tav>
                                        <p:tav tm="100000">
                                          <p:val>
                                            <p:strVal val="#ppt_w"/>
                                          </p:val>
                                        </p:tav>
                                      </p:tavLst>
                                    </p:anim>
                                    <p:anim calcmode="lin" valueType="num">
                                      <p:cBhvr>
                                        <p:cTn id="42" dur="500" fill="hold"/>
                                        <p:tgtEl>
                                          <p:spTgt spid="69"/>
                                        </p:tgtEl>
                                        <p:attrNameLst>
                                          <p:attrName>ppt_h</p:attrName>
                                        </p:attrNameLst>
                                      </p:cBhvr>
                                      <p:tavLst>
                                        <p:tav tm="0">
                                          <p:val>
                                            <p:fltVal val="0"/>
                                          </p:val>
                                        </p:tav>
                                        <p:tav tm="100000">
                                          <p:val>
                                            <p:strVal val="#ppt_h"/>
                                          </p:val>
                                        </p:tav>
                                      </p:tavLst>
                                    </p:anim>
                                  </p:childTnLst>
                                </p:cTn>
                              </p:par>
                              <p:par>
                                <p:cTn id="43" presetID="6" presetClass="emph" presetSubtype="0" autoRev="1" fill="hold" nodeType="withEffect">
                                  <p:stCondLst>
                                    <p:cond delay="1300"/>
                                  </p:stCondLst>
                                  <p:childTnLst>
                                    <p:animScale>
                                      <p:cBhvr>
                                        <p:cTn id="44" dur="150" fill="hold"/>
                                        <p:tgtEl>
                                          <p:spTgt spid="69"/>
                                        </p:tgtEl>
                                      </p:cBhvr>
                                      <p:by x="110000" y="110000"/>
                                    </p:animScale>
                                  </p:childTnLst>
                                </p:cTn>
                              </p:par>
                            </p:childTnLst>
                          </p:cTn>
                        </p:par>
                        <p:par>
                          <p:cTn id="45" fill="hold">
                            <p:stCondLst>
                              <p:cond delay="3100"/>
                            </p:stCondLst>
                            <p:childTnLst>
                              <p:par>
                                <p:cTn id="46" presetID="22" presetClass="entr" presetSubtype="4"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down)">
                                      <p:cBhvr>
                                        <p:cTn id="48" dur="500"/>
                                        <p:tgtEl>
                                          <p:spTgt spid="23"/>
                                        </p:tgtEl>
                                      </p:cBhvr>
                                    </p:animEffect>
                                  </p:childTnLst>
                                </p:cTn>
                              </p:par>
                              <p:par>
                                <p:cTn id="49" presetID="22" presetClass="entr" presetSubtype="1"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par>
                                <p:cTn id="52" presetID="23" presetClass="entr" presetSubtype="16" fill="hold" nodeType="with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p:cTn id="54" dur="250" fill="hold"/>
                                        <p:tgtEl>
                                          <p:spTgt spid="48"/>
                                        </p:tgtEl>
                                        <p:attrNameLst>
                                          <p:attrName>ppt_w</p:attrName>
                                        </p:attrNameLst>
                                      </p:cBhvr>
                                      <p:tavLst>
                                        <p:tav tm="0">
                                          <p:val>
                                            <p:fltVal val="0"/>
                                          </p:val>
                                        </p:tav>
                                        <p:tav tm="100000">
                                          <p:val>
                                            <p:strVal val="#ppt_w"/>
                                          </p:val>
                                        </p:tav>
                                      </p:tavLst>
                                    </p:anim>
                                    <p:anim calcmode="lin" valueType="num">
                                      <p:cBhvr>
                                        <p:cTn id="55" dur="250" fill="hold"/>
                                        <p:tgtEl>
                                          <p:spTgt spid="48"/>
                                        </p:tgtEl>
                                        <p:attrNameLst>
                                          <p:attrName>ppt_h</p:attrName>
                                        </p:attrNameLst>
                                      </p:cBhvr>
                                      <p:tavLst>
                                        <p:tav tm="0">
                                          <p:val>
                                            <p:fltVal val="0"/>
                                          </p:val>
                                        </p:tav>
                                        <p:tav tm="100000">
                                          <p:val>
                                            <p:strVal val="#ppt_h"/>
                                          </p:val>
                                        </p:tav>
                                      </p:tavLst>
                                    </p:anim>
                                  </p:childTnLst>
                                </p:cTn>
                              </p:par>
                              <p:par>
                                <p:cTn id="56" presetID="6" presetClass="emph" presetSubtype="0" autoRev="1" fill="hold" nodeType="withEffect">
                                  <p:stCondLst>
                                    <p:cond delay="250"/>
                                  </p:stCondLst>
                                  <p:childTnLst>
                                    <p:animScale>
                                      <p:cBhvr>
                                        <p:cTn id="57" dur="150" fill="hold"/>
                                        <p:tgtEl>
                                          <p:spTgt spid="48"/>
                                        </p:tgtEl>
                                      </p:cBhvr>
                                      <p:by x="110000" y="110000"/>
                                    </p:animScale>
                                  </p:childTnLst>
                                </p:cTn>
                              </p:par>
                              <p:par>
                                <p:cTn id="58" presetID="12" presetClass="entr" presetSubtype="8" fill="hold" nodeType="withEffect">
                                  <p:stCondLst>
                                    <p:cond delay="25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500"/>
                                        <p:tgtEl>
                                          <p:spTgt spid="39"/>
                                        </p:tgtEl>
                                        <p:attrNameLst>
                                          <p:attrName>ppt_x</p:attrName>
                                        </p:attrNameLst>
                                      </p:cBhvr>
                                      <p:tavLst>
                                        <p:tav tm="0">
                                          <p:val>
                                            <p:strVal val="#ppt_x-#ppt_w*1.125000"/>
                                          </p:val>
                                        </p:tav>
                                        <p:tav tm="100000">
                                          <p:val>
                                            <p:strVal val="#ppt_x"/>
                                          </p:val>
                                        </p:tav>
                                      </p:tavLst>
                                    </p:anim>
                                    <p:animEffect transition="in" filter="wipe(right)">
                                      <p:cBhvr>
                                        <p:cTn id="61" dur="500"/>
                                        <p:tgtEl>
                                          <p:spTgt spid="39"/>
                                        </p:tgtEl>
                                      </p:cBhvr>
                                    </p:animEffect>
                                  </p:childTnLst>
                                </p:cTn>
                              </p:par>
                              <p:par>
                                <p:cTn id="62" presetID="23" presetClass="entr" presetSubtype="16" fill="hold" nodeType="withEffect">
                                  <p:stCondLst>
                                    <p:cond delay="750"/>
                                  </p:stCondLst>
                                  <p:childTnLst>
                                    <p:set>
                                      <p:cBhvr>
                                        <p:cTn id="63" dur="1" fill="hold">
                                          <p:stCondLst>
                                            <p:cond delay="0"/>
                                          </p:stCondLst>
                                        </p:cTn>
                                        <p:tgtEl>
                                          <p:spTgt spid="54"/>
                                        </p:tgtEl>
                                        <p:attrNameLst>
                                          <p:attrName>style.visibility</p:attrName>
                                        </p:attrNameLst>
                                      </p:cBhvr>
                                      <p:to>
                                        <p:strVal val="visible"/>
                                      </p:to>
                                    </p:set>
                                    <p:anim calcmode="lin" valueType="num">
                                      <p:cBhvr>
                                        <p:cTn id="64" dur="250" fill="hold"/>
                                        <p:tgtEl>
                                          <p:spTgt spid="54"/>
                                        </p:tgtEl>
                                        <p:attrNameLst>
                                          <p:attrName>ppt_w</p:attrName>
                                        </p:attrNameLst>
                                      </p:cBhvr>
                                      <p:tavLst>
                                        <p:tav tm="0">
                                          <p:val>
                                            <p:fltVal val="0"/>
                                          </p:val>
                                        </p:tav>
                                        <p:tav tm="100000">
                                          <p:val>
                                            <p:strVal val="#ppt_w"/>
                                          </p:val>
                                        </p:tav>
                                      </p:tavLst>
                                    </p:anim>
                                    <p:anim calcmode="lin" valueType="num">
                                      <p:cBhvr>
                                        <p:cTn id="65" dur="250" fill="hold"/>
                                        <p:tgtEl>
                                          <p:spTgt spid="54"/>
                                        </p:tgtEl>
                                        <p:attrNameLst>
                                          <p:attrName>ppt_h</p:attrName>
                                        </p:attrNameLst>
                                      </p:cBhvr>
                                      <p:tavLst>
                                        <p:tav tm="0">
                                          <p:val>
                                            <p:fltVal val="0"/>
                                          </p:val>
                                        </p:tav>
                                        <p:tav tm="100000">
                                          <p:val>
                                            <p:strVal val="#ppt_h"/>
                                          </p:val>
                                        </p:tav>
                                      </p:tavLst>
                                    </p:anim>
                                  </p:childTnLst>
                                </p:cTn>
                              </p:par>
                              <p:par>
                                <p:cTn id="66" presetID="6" presetClass="emph" presetSubtype="0" autoRev="1" fill="hold" nodeType="withEffect">
                                  <p:stCondLst>
                                    <p:cond delay="1000"/>
                                  </p:stCondLst>
                                  <p:childTnLst>
                                    <p:animScale>
                                      <p:cBhvr>
                                        <p:cTn id="67" dur="150" fill="hold"/>
                                        <p:tgtEl>
                                          <p:spTgt spid="54"/>
                                        </p:tgtEl>
                                      </p:cBhvr>
                                      <p:by x="110000" y="110000"/>
                                    </p:animScale>
                                  </p:childTnLst>
                                </p:cTn>
                              </p:par>
                              <p:par>
                                <p:cTn id="68" presetID="12" presetClass="entr" presetSubtype="8" fill="hold" nodeType="withEffect">
                                  <p:stCondLst>
                                    <p:cond delay="1000"/>
                                  </p:stCondLst>
                                  <p:childTnLst>
                                    <p:set>
                                      <p:cBhvr>
                                        <p:cTn id="69" dur="1" fill="hold">
                                          <p:stCondLst>
                                            <p:cond delay="0"/>
                                          </p:stCondLst>
                                        </p:cTn>
                                        <p:tgtEl>
                                          <p:spTgt spid="42"/>
                                        </p:tgtEl>
                                        <p:attrNameLst>
                                          <p:attrName>style.visibility</p:attrName>
                                        </p:attrNameLst>
                                      </p:cBhvr>
                                      <p:to>
                                        <p:strVal val="visible"/>
                                      </p:to>
                                    </p:set>
                                    <p:anim calcmode="lin" valueType="num">
                                      <p:cBhvr additive="base">
                                        <p:cTn id="70" dur="500"/>
                                        <p:tgtEl>
                                          <p:spTgt spid="42"/>
                                        </p:tgtEl>
                                        <p:attrNameLst>
                                          <p:attrName>ppt_x</p:attrName>
                                        </p:attrNameLst>
                                      </p:cBhvr>
                                      <p:tavLst>
                                        <p:tav tm="0">
                                          <p:val>
                                            <p:strVal val="#ppt_x-#ppt_w*1.125000"/>
                                          </p:val>
                                        </p:tav>
                                        <p:tav tm="100000">
                                          <p:val>
                                            <p:strVal val="#ppt_x"/>
                                          </p:val>
                                        </p:tav>
                                      </p:tavLst>
                                    </p:anim>
                                    <p:animEffect transition="in" filter="wipe(right)">
                                      <p:cBhvr>
                                        <p:cTn id="71" dur="500"/>
                                        <p:tgtEl>
                                          <p:spTgt spid="42"/>
                                        </p:tgtEl>
                                      </p:cBhvr>
                                    </p:animEffect>
                                  </p:childTnLst>
                                </p:cTn>
                              </p:par>
                              <p:par>
                                <p:cTn id="72" presetID="23" presetClass="entr" presetSubtype="16" fill="hold" nodeType="withEffect">
                                  <p:stCondLst>
                                    <p:cond delay="1500"/>
                                  </p:stCondLst>
                                  <p:childTnLst>
                                    <p:set>
                                      <p:cBhvr>
                                        <p:cTn id="73" dur="1" fill="hold">
                                          <p:stCondLst>
                                            <p:cond delay="0"/>
                                          </p:stCondLst>
                                        </p:cTn>
                                        <p:tgtEl>
                                          <p:spTgt spid="60"/>
                                        </p:tgtEl>
                                        <p:attrNameLst>
                                          <p:attrName>style.visibility</p:attrName>
                                        </p:attrNameLst>
                                      </p:cBhvr>
                                      <p:to>
                                        <p:strVal val="visible"/>
                                      </p:to>
                                    </p:set>
                                    <p:anim calcmode="lin" valueType="num">
                                      <p:cBhvr>
                                        <p:cTn id="74" dur="250" fill="hold"/>
                                        <p:tgtEl>
                                          <p:spTgt spid="60"/>
                                        </p:tgtEl>
                                        <p:attrNameLst>
                                          <p:attrName>ppt_w</p:attrName>
                                        </p:attrNameLst>
                                      </p:cBhvr>
                                      <p:tavLst>
                                        <p:tav tm="0">
                                          <p:val>
                                            <p:fltVal val="0"/>
                                          </p:val>
                                        </p:tav>
                                        <p:tav tm="100000">
                                          <p:val>
                                            <p:strVal val="#ppt_w"/>
                                          </p:val>
                                        </p:tav>
                                      </p:tavLst>
                                    </p:anim>
                                    <p:anim calcmode="lin" valueType="num">
                                      <p:cBhvr>
                                        <p:cTn id="75" dur="250" fill="hold"/>
                                        <p:tgtEl>
                                          <p:spTgt spid="60"/>
                                        </p:tgtEl>
                                        <p:attrNameLst>
                                          <p:attrName>ppt_h</p:attrName>
                                        </p:attrNameLst>
                                      </p:cBhvr>
                                      <p:tavLst>
                                        <p:tav tm="0">
                                          <p:val>
                                            <p:fltVal val="0"/>
                                          </p:val>
                                        </p:tav>
                                        <p:tav tm="100000">
                                          <p:val>
                                            <p:strVal val="#ppt_h"/>
                                          </p:val>
                                        </p:tav>
                                      </p:tavLst>
                                    </p:anim>
                                  </p:childTnLst>
                                </p:cTn>
                              </p:par>
                              <p:par>
                                <p:cTn id="76" presetID="6" presetClass="emph" presetSubtype="0" autoRev="1" fill="hold" nodeType="withEffect">
                                  <p:stCondLst>
                                    <p:cond delay="1750"/>
                                  </p:stCondLst>
                                  <p:childTnLst>
                                    <p:animScale>
                                      <p:cBhvr>
                                        <p:cTn id="77" dur="150" fill="hold"/>
                                        <p:tgtEl>
                                          <p:spTgt spid="60"/>
                                        </p:tgtEl>
                                      </p:cBhvr>
                                      <p:by x="110000" y="110000"/>
                                    </p:animScale>
                                  </p:childTnLst>
                                </p:cTn>
                              </p:par>
                              <p:par>
                                <p:cTn id="78" presetID="12" presetClass="entr" presetSubtype="8" fill="hold" nodeType="withEffect">
                                  <p:stCondLst>
                                    <p:cond delay="1750"/>
                                  </p:stCondLst>
                                  <p:childTnLst>
                                    <p:set>
                                      <p:cBhvr>
                                        <p:cTn id="79" dur="1" fill="hold">
                                          <p:stCondLst>
                                            <p:cond delay="0"/>
                                          </p:stCondLst>
                                        </p:cTn>
                                        <p:tgtEl>
                                          <p:spTgt spid="45"/>
                                        </p:tgtEl>
                                        <p:attrNameLst>
                                          <p:attrName>style.visibility</p:attrName>
                                        </p:attrNameLst>
                                      </p:cBhvr>
                                      <p:to>
                                        <p:strVal val="visible"/>
                                      </p:to>
                                    </p:set>
                                    <p:anim calcmode="lin" valueType="num">
                                      <p:cBhvr additive="base">
                                        <p:cTn id="80" dur="500"/>
                                        <p:tgtEl>
                                          <p:spTgt spid="45"/>
                                        </p:tgtEl>
                                        <p:attrNameLst>
                                          <p:attrName>ppt_x</p:attrName>
                                        </p:attrNameLst>
                                      </p:cBhvr>
                                      <p:tavLst>
                                        <p:tav tm="0">
                                          <p:val>
                                            <p:strVal val="#ppt_x-#ppt_w*1.125000"/>
                                          </p:val>
                                        </p:tav>
                                        <p:tav tm="100000">
                                          <p:val>
                                            <p:strVal val="#ppt_x"/>
                                          </p:val>
                                        </p:tav>
                                      </p:tavLst>
                                    </p:anim>
                                    <p:animEffect transition="in" filter="wipe(right)">
                                      <p:cBhvr>
                                        <p:cTn id="81" dur="500"/>
                                        <p:tgtEl>
                                          <p:spTgt spid="45"/>
                                        </p:tgtEl>
                                      </p:cBhvr>
                                    </p:animEffect>
                                  </p:childTnLst>
                                </p:cTn>
                              </p:par>
                              <p:par>
                                <p:cTn id="82" presetID="23" presetClass="entr" presetSubtype="16" fill="hold" nodeType="withEffect">
                                  <p:stCondLst>
                                    <p:cond delay="0"/>
                                  </p:stCondLst>
                                  <p:childTnLst>
                                    <p:set>
                                      <p:cBhvr>
                                        <p:cTn id="83" dur="1" fill="hold">
                                          <p:stCondLst>
                                            <p:cond delay="0"/>
                                          </p:stCondLst>
                                        </p:cTn>
                                        <p:tgtEl>
                                          <p:spTgt spid="84"/>
                                        </p:tgtEl>
                                        <p:attrNameLst>
                                          <p:attrName>style.visibility</p:attrName>
                                        </p:attrNameLst>
                                      </p:cBhvr>
                                      <p:to>
                                        <p:strVal val="visible"/>
                                      </p:to>
                                    </p:set>
                                    <p:anim calcmode="lin" valueType="num">
                                      <p:cBhvr>
                                        <p:cTn id="84" dur="250" fill="hold"/>
                                        <p:tgtEl>
                                          <p:spTgt spid="84"/>
                                        </p:tgtEl>
                                        <p:attrNameLst>
                                          <p:attrName>ppt_w</p:attrName>
                                        </p:attrNameLst>
                                      </p:cBhvr>
                                      <p:tavLst>
                                        <p:tav tm="0">
                                          <p:val>
                                            <p:fltVal val="0"/>
                                          </p:val>
                                        </p:tav>
                                        <p:tav tm="100000">
                                          <p:val>
                                            <p:strVal val="#ppt_w"/>
                                          </p:val>
                                        </p:tav>
                                      </p:tavLst>
                                    </p:anim>
                                    <p:anim calcmode="lin" valueType="num">
                                      <p:cBhvr>
                                        <p:cTn id="85" dur="250" fill="hold"/>
                                        <p:tgtEl>
                                          <p:spTgt spid="84"/>
                                        </p:tgtEl>
                                        <p:attrNameLst>
                                          <p:attrName>ppt_h</p:attrName>
                                        </p:attrNameLst>
                                      </p:cBhvr>
                                      <p:tavLst>
                                        <p:tav tm="0">
                                          <p:val>
                                            <p:fltVal val="0"/>
                                          </p:val>
                                        </p:tav>
                                        <p:tav tm="100000">
                                          <p:val>
                                            <p:strVal val="#ppt_h"/>
                                          </p:val>
                                        </p:tav>
                                      </p:tavLst>
                                    </p:anim>
                                  </p:childTnLst>
                                </p:cTn>
                              </p:par>
                              <p:par>
                                <p:cTn id="86" presetID="6" presetClass="emph" presetSubtype="0" autoRev="1" fill="hold" nodeType="withEffect">
                                  <p:stCondLst>
                                    <p:cond delay="250"/>
                                  </p:stCondLst>
                                  <p:childTnLst>
                                    <p:animScale>
                                      <p:cBhvr>
                                        <p:cTn id="87" dur="150" fill="hold"/>
                                        <p:tgtEl>
                                          <p:spTgt spid="84"/>
                                        </p:tgtEl>
                                      </p:cBhvr>
                                      <p:by x="110000" y="110000"/>
                                    </p:animScale>
                                  </p:childTnLst>
                                </p:cTn>
                              </p:par>
                              <p:par>
                                <p:cTn id="88" presetID="12" presetClass="entr" presetSubtype="8" fill="hold" nodeType="withEffect">
                                  <p:stCondLst>
                                    <p:cond delay="250"/>
                                  </p:stCondLst>
                                  <p:childTnLst>
                                    <p:set>
                                      <p:cBhvr>
                                        <p:cTn id="89" dur="1" fill="hold">
                                          <p:stCondLst>
                                            <p:cond delay="0"/>
                                          </p:stCondLst>
                                        </p:cTn>
                                        <p:tgtEl>
                                          <p:spTgt spid="75"/>
                                        </p:tgtEl>
                                        <p:attrNameLst>
                                          <p:attrName>style.visibility</p:attrName>
                                        </p:attrNameLst>
                                      </p:cBhvr>
                                      <p:to>
                                        <p:strVal val="visible"/>
                                      </p:to>
                                    </p:set>
                                    <p:anim calcmode="lin" valueType="num">
                                      <p:cBhvr additive="base">
                                        <p:cTn id="90" dur="500"/>
                                        <p:tgtEl>
                                          <p:spTgt spid="75"/>
                                        </p:tgtEl>
                                        <p:attrNameLst>
                                          <p:attrName>ppt_x</p:attrName>
                                        </p:attrNameLst>
                                      </p:cBhvr>
                                      <p:tavLst>
                                        <p:tav tm="0">
                                          <p:val>
                                            <p:strVal val="#ppt_x-#ppt_w*1.125000"/>
                                          </p:val>
                                        </p:tav>
                                        <p:tav tm="100000">
                                          <p:val>
                                            <p:strVal val="#ppt_x"/>
                                          </p:val>
                                        </p:tav>
                                      </p:tavLst>
                                    </p:anim>
                                    <p:animEffect transition="in" filter="wipe(right)">
                                      <p:cBhvr>
                                        <p:cTn id="91" dur="500"/>
                                        <p:tgtEl>
                                          <p:spTgt spid="75"/>
                                        </p:tgtEl>
                                      </p:cBhvr>
                                    </p:animEffect>
                                  </p:childTnLst>
                                </p:cTn>
                              </p:par>
                              <p:par>
                                <p:cTn id="92" presetID="23" presetClass="entr" presetSubtype="16" fill="hold" nodeType="withEffect">
                                  <p:stCondLst>
                                    <p:cond delay="750"/>
                                  </p:stCondLst>
                                  <p:childTnLst>
                                    <p:set>
                                      <p:cBhvr>
                                        <p:cTn id="93" dur="1" fill="hold">
                                          <p:stCondLst>
                                            <p:cond delay="0"/>
                                          </p:stCondLst>
                                        </p:cTn>
                                        <p:tgtEl>
                                          <p:spTgt spid="90"/>
                                        </p:tgtEl>
                                        <p:attrNameLst>
                                          <p:attrName>style.visibility</p:attrName>
                                        </p:attrNameLst>
                                      </p:cBhvr>
                                      <p:to>
                                        <p:strVal val="visible"/>
                                      </p:to>
                                    </p:set>
                                    <p:anim calcmode="lin" valueType="num">
                                      <p:cBhvr>
                                        <p:cTn id="94" dur="250" fill="hold"/>
                                        <p:tgtEl>
                                          <p:spTgt spid="90"/>
                                        </p:tgtEl>
                                        <p:attrNameLst>
                                          <p:attrName>ppt_w</p:attrName>
                                        </p:attrNameLst>
                                      </p:cBhvr>
                                      <p:tavLst>
                                        <p:tav tm="0">
                                          <p:val>
                                            <p:fltVal val="0"/>
                                          </p:val>
                                        </p:tav>
                                        <p:tav tm="100000">
                                          <p:val>
                                            <p:strVal val="#ppt_w"/>
                                          </p:val>
                                        </p:tav>
                                      </p:tavLst>
                                    </p:anim>
                                    <p:anim calcmode="lin" valueType="num">
                                      <p:cBhvr>
                                        <p:cTn id="95" dur="250" fill="hold"/>
                                        <p:tgtEl>
                                          <p:spTgt spid="90"/>
                                        </p:tgtEl>
                                        <p:attrNameLst>
                                          <p:attrName>ppt_h</p:attrName>
                                        </p:attrNameLst>
                                      </p:cBhvr>
                                      <p:tavLst>
                                        <p:tav tm="0">
                                          <p:val>
                                            <p:fltVal val="0"/>
                                          </p:val>
                                        </p:tav>
                                        <p:tav tm="100000">
                                          <p:val>
                                            <p:strVal val="#ppt_h"/>
                                          </p:val>
                                        </p:tav>
                                      </p:tavLst>
                                    </p:anim>
                                  </p:childTnLst>
                                </p:cTn>
                              </p:par>
                              <p:par>
                                <p:cTn id="96" presetID="6" presetClass="emph" presetSubtype="0" autoRev="1" fill="hold" nodeType="withEffect">
                                  <p:stCondLst>
                                    <p:cond delay="1000"/>
                                  </p:stCondLst>
                                  <p:childTnLst>
                                    <p:animScale>
                                      <p:cBhvr>
                                        <p:cTn id="97" dur="150" fill="hold"/>
                                        <p:tgtEl>
                                          <p:spTgt spid="90"/>
                                        </p:tgtEl>
                                      </p:cBhvr>
                                      <p:by x="110000" y="110000"/>
                                    </p:animScale>
                                  </p:childTnLst>
                                </p:cTn>
                              </p:par>
                              <p:par>
                                <p:cTn id="98" presetID="12" presetClass="entr" presetSubtype="8" fill="hold" nodeType="withEffect">
                                  <p:stCondLst>
                                    <p:cond delay="1000"/>
                                  </p:stCondLst>
                                  <p:childTnLst>
                                    <p:set>
                                      <p:cBhvr>
                                        <p:cTn id="99" dur="1" fill="hold">
                                          <p:stCondLst>
                                            <p:cond delay="0"/>
                                          </p:stCondLst>
                                        </p:cTn>
                                        <p:tgtEl>
                                          <p:spTgt spid="78"/>
                                        </p:tgtEl>
                                        <p:attrNameLst>
                                          <p:attrName>style.visibility</p:attrName>
                                        </p:attrNameLst>
                                      </p:cBhvr>
                                      <p:to>
                                        <p:strVal val="visible"/>
                                      </p:to>
                                    </p:set>
                                    <p:anim calcmode="lin" valueType="num">
                                      <p:cBhvr additive="base">
                                        <p:cTn id="100" dur="500"/>
                                        <p:tgtEl>
                                          <p:spTgt spid="78"/>
                                        </p:tgtEl>
                                        <p:attrNameLst>
                                          <p:attrName>ppt_x</p:attrName>
                                        </p:attrNameLst>
                                      </p:cBhvr>
                                      <p:tavLst>
                                        <p:tav tm="0">
                                          <p:val>
                                            <p:strVal val="#ppt_x-#ppt_w*1.125000"/>
                                          </p:val>
                                        </p:tav>
                                        <p:tav tm="100000">
                                          <p:val>
                                            <p:strVal val="#ppt_x"/>
                                          </p:val>
                                        </p:tav>
                                      </p:tavLst>
                                    </p:anim>
                                    <p:animEffect transition="in" filter="wipe(right)">
                                      <p:cBhvr>
                                        <p:cTn id="101" dur="500"/>
                                        <p:tgtEl>
                                          <p:spTgt spid="78"/>
                                        </p:tgtEl>
                                      </p:cBhvr>
                                    </p:animEffect>
                                  </p:childTnLst>
                                </p:cTn>
                              </p:par>
                              <p:par>
                                <p:cTn id="102" presetID="23" presetClass="entr" presetSubtype="16" fill="hold" nodeType="withEffect">
                                  <p:stCondLst>
                                    <p:cond delay="1500"/>
                                  </p:stCondLst>
                                  <p:childTnLst>
                                    <p:set>
                                      <p:cBhvr>
                                        <p:cTn id="103" dur="1" fill="hold">
                                          <p:stCondLst>
                                            <p:cond delay="0"/>
                                          </p:stCondLst>
                                        </p:cTn>
                                        <p:tgtEl>
                                          <p:spTgt spid="96"/>
                                        </p:tgtEl>
                                        <p:attrNameLst>
                                          <p:attrName>style.visibility</p:attrName>
                                        </p:attrNameLst>
                                      </p:cBhvr>
                                      <p:to>
                                        <p:strVal val="visible"/>
                                      </p:to>
                                    </p:set>
                                    <p:anim calcmode="lin" valueType="num">
                                      <p:cBhvr>
                                        <p:cTn id="104" dur="250" fill="hold"/>
                                        <p:tgtEl>
                                          <p:spTgt spid="96"/>
                                        </p:tgtEl>
                                        <p:attrNameLst>
                                          <p:attrName>ppt_w</p:attrName>
                                        </p:attrNameLst>
                                      </p:cBhvr>
                                      <p:tavLst>
                                        <p:tav tm="0">
                                          <p:val>
                                            <p:fltVal val="0"/>
                                          </p:val>
                                        </p:tav>
                                        <p:tav tm="100000">
                                          <p:val>
                                            <p:strVal val="#ppt_w"/>
                                          </p:val>
                                        </p:tav>
                                      </p:tavLst>
                                    </p:anim>
                                    <p:anim calcmode="lin" valueType="num">
                                      <p:cBhvr>
                                        <p:cTn id="105" dur="250" fill="hold"/>
                                        <p:tgtEl>
                                          <p:spTgt spid="96"/>
                                        </p:tgtEl>
                                        <p:attrNameLst>
                                          <p:attrName>ppt_h</p:attrName>
                                        </p:attrNameLst>
                                      </p:cBhvr>
                                      <p:tavLst>
                                        <p:tav tm="0">
                                          <p:val>
                                            <p:fltVal val="0"/>
                                          </p:val>
                                        </p:tav>
                                        <p:tav tm="100000">
                                          <p:val>
                                            <p:strVal val="#ppt_h"/>
                                          </p:val>
                                        </p:tav>
                                      </p:tavLst>
                                    </p:anim>
                                  </p:childTnLst>
                                </p:cTn>
                              </p:par>
                              <p:par>
                                <p:cTn id="106" presetID="6" presetClass="emph" presetSubtype="0" autoRev="1" fill="hold" nodeType="withEffect">
                                  <p:stCondLst>
                                    <p:cond delay="1750"/>
                                  </p:stCondLst>
                                  <p:childTnLst>
                                    <p:animScale>
                                      <p:cBhvr>
                                        <p:cTn id="107" dur="150" fill="hold"/>
                                        <p:tgtEl>
                                          <p:spTgt spid="96"/>
                                        </p:tgtEl>
                                      </p:cBhvr>
                                      <p:by x="110000" y="110000"/>
                                    </p:animScale>
                                  </p:childTnLst>
                                </p:cTn>
                              </p:par>
                              <p:par>
                                <p:cTn id="108" presetID="12" presetClass="entr" presetSubtype="8" fill="hold" nodeType="withEffect">
                                  <p:stCondLst>
                                    <p:cond delay="1750"/>
                                  </p:stCondLst>
                                  <p:childTnLst>
                                    <p:set>
                                      <p:cBhvr>
                                        <p:cTn id="109" dur="1" fill="hold">
                                          <p:stCondLst>
                                            <p:cond delay="0"/>
                                          </p:stCondLst>
                                        </p:cTn>
                                        <p:tgtEl>
                                          <p:spTgt spid="81"/>
                                        </p:tgtEl>
                                        <p:attrNameLst>
                                          <p:attrName>style.visibility</p:attrName>
                                        </p:attrNameLst>
                                      </p:cBhvr>
                                      <p:to>
                                        <p:strVal val="visible"/>
                                      </p:to>
                                    </p:set>
                                    <p:anim calcmode="lin" valueType="num">
                                      <p:cBhvr additive="base">
                                        <p:cTn id="110" dur="500"/>
                                        <p:tgtEl>
                                          <p:spTgt spid="81"/>
                                        </p:tgtEl>
                                        <p:attrNameLst>
                                          <p:attrName>ppt_x</p:attrName>
                                        </p:attrNameLst>
                                      </p:cBhvr>
                                      <p:tavLst>
                                        <p:tav tm="0">
                                          <p:val>
                                            <p:strVal val="#ppt_x-#ppt_w*1.125000"/>
                                          </p:val>
                                        </p:tav>
                                        <p:tav tm="100000">
                                          <p:val>
                                            <p:strVal val="#ppt_x"/>
                                          </p:val>
                                        </p:tav>
                                      </p:tavLst>
                                    </p:anim>
                                    <p:animEffect transition="in" filter="wipe(right)">
                                      <p:cBhvr>
                                        <p:cTn id="11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sp>
        <p:nvSpPr>
          <p:cNvPr id="20" name="矩形 19"/>
          <p:cNvSpPr/>
          <p:nvPr/>
        </p:nvSpPr>
        <p:spPr>
          <a:xfrm>
            <a:off x="991634" y="1005669"/>
            <a:ext cx="2179163" cy="2214247"/>
          </a:xfrm>
          <a:prstGeom prst="rect">
            <a:avLst/>
          </a:prstGeom>
          <a:solidFill>
            <a:srgbClr val="0070C0"/>
          </a:solidFill>
          <a:ln w="12700" cap="flat" cmpd="sng" algn="ctr">
            <a:noFill/>
            <a:prstDash val="solid"/>
            <a:miter lim="800000"/>
          </a:ln>
          <a:effectLst/>
        </p:spPr>
        <p:txBody>
          <a:bodyPr lIns="91458" tIns="45729" rIns="91458" bIns="45729" rtlCol="0" anchor="ctr"/>
          <a:lstStyle/>
          <a:p>
            <a:pPr algn="ctr" defTabSz="914400">
              <a:defRPr/>
            </a:pPr>
            <a:endParaRPr lang="zh-CN" altLang="en-US" sz="1800" kern="0">
              <a:solidFill>
                <a:srgbClr val="777777"/>
              </a:solidFill>
              <a:latin typeface="微软雅黑" panose="020B0503020204020204" pitchFamily="34" charset="-122"/>
              <a:ea typeface="微软雅黑" panose="020B0503020204020204" pitchFamily="34" charset="-122"/>
            </a:endParaRPr>
          </a:p>
        </p:txBody>
      </p:sp>
      <p:sp>
        <p:nvSpPr>
          <p:cNvPr id="21" name="TextBox 84"/>
          <p:cNvSpPr txBox="1"/>
          <p:nvPr/>
        </p:nvSpPr>
        <p:spPr>
          <a:xfrm>
            <a:off x="1099884" y="2815854"/>
            <a:ext cx="1855085" cy="307795"/>
          </a:xfrm>
          <a:prstGeom prst="rect">
            <a:avLst/>
          </a:prstGeom>
          <a:noFill/>
          <a:ln>
            <a:noFill/>
            <a:prstDash val="sysDash"/>
          </a:ln>
        </p:spPr>
        <p:txBody>
          <a:bodyPr wrap="square" lIns="91458" tIns="45729" rIns="91458" bIns="45729" rtlCol="0">
            <a:spAutoFit/>
          </a:bodyPr>
          <a:lstStyle/>
          <a:p>
            <a:pPr algn="ctr" defTabSz="914400"/>
            <a:r>
              <a:rPr lang="zh-CN" altLang="en-US" dirty="0" smtClean="0">
                <a:solidFill>
                  <a:schemeClr val="bg1"/>
                </a:solidFill>
                <a:latin typeface="微软雅黑" panose="020B0503020204020204" pitchFamily="34" charset="-122"/>
                <a:ea typeface="微软雅黑" panose="020B0503020204020204" pitchFamily="34" charset="-122"/>
              </a:rPr>
              <a:t>关键字</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TextBox 86"/>
          <p:cNvSpPr txBox="1"/>
          <p:nvPr/>
        </p:nvSpPr>
        <p:spPr>
          <a:xfrm>
            <a:off x="1176738" y="3774788"/>
            <a:ext cx="2289628" cy="1033314"/>
          </a:xfrm>
          <a:prstGeom prst="rect">
            <a:avLst/>
          </a:prstGeom>
          <a:noFill/>
          <a:ln>
            <a:noFill/>
            <a:prstDash val="sysDash"/>
          </a:ln>
        </p:spPr>
        <p:txBody>
          <a:bodyPr wrap="square" lIns="91458" tIns="45729" rIns="91458" bIns="45729" rtlCol="0">
            <a:spAutoFit/>
          </a:bodyPr>
          <a:lstStyle/>
          <a:p>
            <a:pPr algn="ctr" defTabSz="914400">
              <a:lnSpc>
                <a:spcPct val="150000"/>
              </a:lnSpc>
            </a:pPr>
            <a:r>
              <a:rPr lang="zh-CN" altLang="en-US" sz="10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000" dirty="0">
              <a:solidFill>
                <a:sysClr val="windowText" lastClr="000000"/>
              </a:solidFill>
              <a:latin typeface="微软雅黑" panose="020B0503020204020204" pitchFamily="34" charset="-122"/>
              <a:ea typeface="微软雅黑" panose="020B0503020204020204" pitchFamily="34" charset="-122"/>
            </a:endParaRPr>
          </a:p>
          <a:p>
            <a:pPr algn="ctr" defTabSz="914400">
              <a:lnSpc>
                <a:spcPct val="150000"/>
              </a:lnSpc>
            </a:pPr>
            <a:r>
              <a:rPr lang="zh-CN" altLang="en-US" sz="10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000" dirty="0">
              <a:solidFill>
                <a:sysClr val="windowText" lastClr="000000"/>
              </a:solidFill>
              <a:latin typeface="微软雅黑" panose="020B0503020204020204" pitchFamily="34" charset="-122"/>
              <a:ea typeface="微软雅黑" panose="020B0503020204020204" pitchFamily="34" charset="-122"/>
            </a:endParaRPr>
          </a:p>
          <a:p>
            <a:pPr algn="ctr" defTabSz="914400">
              <a:lnSpc>
                <a:spcPct val="150000"/>
              </a:lnSpc>
            </a:pPr>
            <a:r>
              <a:rPr lang="zh-CN" altLang="en-US" sz="10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000" dirty="0">
              <a:solidFill>
                <a:sysClr val="windowText" lastClr="000000"/>
              </a:solidFill>
              <a:latin typeface="微软雅黑" panose="020B0503020204020204" pitchFamily="34" charset="-122"/>
              <a:ea typeface="微软雅黑" panose="020B0503020204020204" pitchFamily="34" charset="-122"/>
            </a:endParaRPr>
          </a:p>
          <a:p>
            <a:pPr algn="ctr" defTabSz="914400">
              <a:lnSpc>
                <a:spcPct val="150000"/>
              </a:lnSpc>
            </a:pPr>
            <a:r>
              <a:rPr lang="zh-CN" altLang="en-US" sz="1000" dirty="0">
                <a:solidFill>
                  <a:sysClr val="windowText" lastClr="000000"/>
                </a:solidFill>
                <a:latin typeface="微软雅黑" panose="020B0503020204020204" pitchFamily="34" charset="-122"/>
                <a:ea typeface="微软雅黑" panose="020B0503020204020204" pitchFamily="34" charset="-122"/>
              </a:rPr>
              <a:t>此处输入您的相关内容</a:t>
            </a:r>
          </a:p>
        </p:txBody>
      </p:sp>
      <p:grpSp>
        <p:nvGrpSpPr>
          <p:cNvPr id="23" name="组合 22"/>
          <p:cNvGrpSpPr/>
          <p:nvPr/>
        </p:nvGrpSpPr>
        <p:grpSpPr>
          <a:xfrm>
            <a:off x="1655580" y="1240651"/>
            <a:ext cx="836462" cy="836326"/>
            <a:chOff x="3384770" y="1888576"/>
            <a:chExt cx="472636" cy="472634"/>
          </a:xfrm>
        </p:grpSpPr>
        <p:sp>
          <p:nvSpPr>
            <p:cNvPr id="24" name="椭圆 23"/>
            <p:cNvSpPr/>
            <p:nvPr/>
          </p:nvSpPr>
          <p:spPr>
            <a:xfrm>
              <a:off x="3384770" y="1888576"/>
              <a:ext cx="472636" cy="472634"/>
            </a:xfrm>
            <a:prstGeom prst="ellipse">
              <a:avLst/>
            </a:prstGeom>
            <a:noFill/>
            <a:ln w="12700" cap="flat" cmpd="sng" algn="ctr">
              <a:solidFill>
                <a:srgbClr val="777777">
                  <a:lumMod val="20000"/>
                  <a:lumOff val="80000"/>
                </a:srgbClr>
              </a:solidFill>
              <a:prstDash val="solid"/>
              <a:miter lim="800000"/>
            </a:ln>
            <a:effectLst/>
          </p:spPr>
          <p:txBody>
            <a:bodyPr rtlCol="0" anchor="ctr"/>
            <a:lstStyle/>
            <a:p>
              <a:pPr algn="ctr" defTabSz="914400">
                <a:defRPr/>
              </a:pPr>
              <a:endParaRPr lang="zh-CN" altLang="en-US" sz="1800" kern="0">
                <a:solidFill>
                  <a:srgbClr val="777777"/>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3438151" y="1949352"/>
              <a:ext cx="365874" cy="357593"/>
              <a:chOff x="5710238" y="3049588"/>
              <a:chExt cx="771526" cy="754062"/>
            </a:xfrm>
            <a:solidFill>
              <a:srgbClr val="777777"/>
            </a:solidFill>
          </p:grpSpPr>
          <p:sp>
            <p:nvSpPr>
              <p:cNvPr id="26" name="Freeform 355"/>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solidFill>
                <a:srgbClr val="FFFFFF"/>
              </a:solidFill>
              <a:ln w="9525">
                <a:solidFill>
                  <a:srgbClr val="777777">
                    <a:lumMod val="20000"/>
                    <a:lumOff val="80000"/>
                  </a:srgbClr>
                </a:solidFill>
                <a:round/>
              </a:ln>
            </p:spPr>
            <p:txBody>
              <a:bodyPr vert="horz" wrap="square" lIns="91440" tIns="45720" rIns="91440" bIns="45720" numCol="1" anchor="t" anchorCtr="0" compatLnSpc="1"/>
              <a:lstStyle/>
              <a:p>
                <a:pPr defTabSz="914400">
                  <a:defRPr/>
                </a:pPr>
                <a:endParaRPr lang="zh-CN" altLang="en-US" sz="1800" kern="0">
                  <a:solidFill>
                    <a:srgbClr val="FFFFFF"/>
                  </a:solidFill>
                  <a:latin typeface="微软雅黑" panose="020B0503020204020204" pitchFamily="34" charset="-122"/>
                  <a:ea typeface="微软雅黑" panose="020B0503020204020204" pitchFamily="34" charset="-122"/>
                </a:endParaRPr>
              </a:p>
            </p:txBody>
          </p:sp>
          <p:sp>
            <p:nvSpPr>
              <p:cNvPr id="27" name="Freeform 356"/>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solidFill>
                <a:srgbClr val="FFFFFF"/>
              </a:solidFill>
              <a:ln w="9525">
                <a:solidFill>
                  <a:srgbClr val="777777">
                    <a:lumMod val="20000"/>
                    <a:lumOff val="80000"/>
                  </a:srgbClr>
                </a:solidFill>
                <a:round/>
              </a:ln>
            </p:spPr>
            <p:txBody>
              <a:bodyPr vert="horz" wrap="square" lIns="91440" tIns="45720" rIns="91440" bIns="45720" numCol="1" anchor="t" anchorCtr="0" compatLnSpc="1"/>
              <a:lstStyle/>
              <a:p>
                <a:pPr defTabSz="914400">
                  <a:defRPr/>
                </a:pPr>
                <a:endParaRPr lang="zh-CN" altLang="en-US" sz="1800" kern="0">
                  <a:solidFill>
                    <a:srgbClr val="FFFFFF"/>
                  </a:solidFill>
                  <a:latin typeface="微软雅黑" panose="020B0503020204020204" pitchFamily="34" charset="-122"/>
                  <a:ea typeface="微软雅黑" panose="020B0503020204020204" pitchFamily="34" charset="-122"/>
                </a:endParaRPr>
              </a:p>
            </p:txBody>
          </p:sp>
          <p:sp>
            <p:nvSpPr>
              <p:cNvPr id="28"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solidFill>
                <a:srgbClr val="FFFFFF"/>
              </a:solidFill>
              <a:ln w="9525">
                <a:solidFill>
                  <a:srgbClr val="777777">
                    <a:lumMod val="20000"/>
                    <a:lumOff val="80000"/>
                  </a:srgbClr>
                </a:solidFill>
                <a:round/>
              </a:ln>
            </p:spPr>
            <p:txBody>
              <a:bodyPr vert="horz" wrap="square" lIns="91440" tIns="45720" rIns="91440" bIns="45720" numCol="1" anchor="t" anchorCtr="0" compatLnSpc="1"/>
              <a:lstStyle/>
              <a:p>
                <a:pPr defTabSz="914400">
                  <a:defRPr/>
                </a:pPr>
                <a:endParaRPr lang="zh-CN" altLang="en-US" sz="1800" kern="0">
                  <a:solidFill>
                    <a:srgbClr val="FFFFFF"/>
                  </a:solidFill>
                  <a:latin typeface="微软雅黑" panose="020B0503020204020204" pitchFamily="34" charset="-122"/>
                  <a:ea typeface="微软雅黑" panose="020B0503020204020204" pitchFamily="34" charset="-122"/>
                </a:endParaRPr>
              </a:p>
            </p:txBody>
          </p:sp>
          <p:sp>
            <p:nvSpPr>
              <p:cNvPr id="29" name="Freeform 358"/>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solidFill>
                <a:srgbClr val="FFFFFF"/>
              </a:solidFill>
              <a:ln w="9525">
                <a:solidFill>
                  <a:srgbClr val="777777">
                    <a:lumMod val="20000"/>
                    <a:lumOff val="80000"/>
                  </a:srgbClr>
                </a:solidFill>
                <a:round/>
              </a:ln>
            </p:spPr>
            <p:txBody>
              <a:bodyPr vert="horz" wrap="square" lIns="91440" tIns="45720" rIns="91440" bIns="45720" numCol="1" anchor="t" anchorCtr="0" compatLnSpc="1"/>
              <a:lstStyle/>
              <a:p>
                <a:pPr defTabSz="914400">
                  <a:defRPr/>
                </a:pPr>
                <a:endParaRPr lang="zh-CN" altLang="en-US" sz="1800" kern="0">
                  <a:solidFill>
                    <a:srgbClr val="FFFFFF"/>
                  </a:solidFill>
                  <a:latin typeface="微软雅黑" panose="020B0503020204020204" pitchFamily="34" charset="-122"/>
                  <a:ea typeface="微软雅黑" panose="020B0503020204020204" pitchFamily="34" charset="-122"/>
                </a:endParaRPr>
              </a:p>
            </p:txBody>
          </p:sp>
        </p:grpSp>
      </p:grpSp>
      <p:sp>
        <p:nvSpPr>
          <p:cNvPr id="30" name="Freeform 18">
            <a:hlinkClick r:id="rId2"/>
          </p:cNvPr>
          <p:cNvSpPr>
            <a:spLocks noEditPoints="1"/>
          </p:cNvSpPr>
          <p:nvPr/>
        </p:nvSpPr>
        <p:spPr bwMode="auto">
          <a:xfrm>
            <a:off x="1200434" y="2335132"/>
            <a:ext cx="404599" cy="41148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68594" tIns="34297" rIns="68594" bIns="34297" numCol="1" anchor="t" anchorCtr="0" compatLnSpc="1"/>
          <a:lstStyle/>
          <a:p>
            <a:pPr defTabSz="685800">
              <a:defRPr/>
            </a:pPr>
            <a:endParaRPr lang="zh-CN" altLang="en-US" sz="1100" kern="0">
              <a:solidFill>
                <a:prstClr val="black"/>
              </a:solidFill>
              <a:latin typeface="微软雅黑" panose="020B0503020204020204" pitchFamily="34" charset="-122"/>
              <a:ea typeface="微软雅黑" panose="020B0503020204020204" pitchFamily="34" charset="-122"/>
            </a:endParaRPr>
          </a:p>
        </p:txBody>
      </p:sp>
      <p:sp>
        <p:nvSpPr>
          <p:cNvPr id="31" name="Freeform 18">
            <a:hlinkClick r:id="rId2"/>
          </p:cNvPr>
          <p:cNvSpPr>
            <a:spLocks noEditPoints="1"/>
          </p:cNvSpPr>
          <p:nvPr/>
        </p:nvSpPr>
        <p:spPr bwMode="auto">
          <a:xfrm>
            <a:off x="1632923" y="2335132"/>
            <a:ext cx="404599" cy="41148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68594" tIns="34297" rIns="68594" bIns="34297" numCol="1" anchor="t" anchorCtr="0" compatLnSpc="1"/>
          <a:lstStyle/>
          <a:p>
            <a:pPr defTabSz="685800">
              <a:defRPr/>
            </a:pPr>
            <a:endParaRPr lang="zh-CN" altLang="en-US" sz="1100" kern="0">
              <a:solidFill>
                <a:prstClr val="black"/>
              </a:solidFill>
              <a:latin typeface="微软雅黑" panose="020B0503020204020204" pitchFamily="34" charset="-122"/>
              <a:ea typeface="微软雅黑" panose="020B0503020204020204" pitchFamily="34" charset="-122"/>
            </a:endParaRPr>
          </a:p>
        </p:txBody>
      </p:sp>
      <p:sp>
        <p:nvSpPr>
          <p:cNvPr id="32" name="Freeform 18">
            <a:hlinkClick r:id="rId2"/>
          </p:cNvPr>
          <p:cNvSpPr>
            <a:spLocks noEditPoints="1"/>
          </p:cNvSpPr>
          <p:nvPr/>
        </p:nvSpPr>
        <p:spPr bwMode="auto">
          <a:xfrm>
            <a:off x="2037522" y="2335132"/>
            <a:ext cx="404599" cy="41148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68594" tIns="34297" rIns="68594" bIns="34297" numCol="1" anchor="t" anchorCtr="0" compatLnSpc="1"/>
          <a:lstStyle/>
          <a:p>
            <a:pPr defTabSz="685800">
              <a:defRPr/>
            </a:pPr>
            <a:endParaRPr lang="zh-CN" altLang="en-US" sz="1100" kern="0">
              <a:solidFill>
                <a:prstClr val="black"/>
              </a:solidFill>
              <a:latin typeface="微软雅黑" panose="020B0503020204020204" pitchFamily="34" charset="-122"/>
              <a:ea typeface="微软雅黑" panose="020B0503020204020204" pitchFamily="34" charset="-122"/>
            </a:endParaRPr>
          </a:p>
        </p:txBody>
      </p:sp>
      <p:sp>
        <p:nvSpPr>
          <p:cNvPr id="33" name="Freeform 18">
            <a:hlinkClick r:id="rId2"/>
          </p:cNvPr>
          <p:cNvSpPr>
            <a:spLocks noEditPoints="1"/>
          </p:cNvSpPr>
          <p:nvPr/>
        </p:nvSpPr>
        <p:spPr bwMode="auto">
          <a:xfrm>
            <a:off x="2442121" y="2335132"/>
            <a:ext cx="404599" cy="41148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rgbClr val="FFFFFF"/>
          </a:solidFill>
          <a:ln>
            <a:noFill/>
          </a:ln>
        </p:spPr>
        <p:txBody>
          <a:bodyPr vert="horz" wrap="square" lIns="68594" tIns="34297" rIns="68594" bIns="34297" numCol="1" anchor="t" anchorCtr="0" compatLnSpc="1"/>
          <a:lstStyle/>
          <a:p>
            <a:pPr defTabSz="685800">
              <a:defRPr/>
            </a:pPr>
            <a:endParaRPr lang="zh-CN" altLang="en-US" sz="1100" kern="0">
              <a:solidFill>
                <a:prstClr val="black"/>
              </a:solidFill>
              <a:latin typeface="微软雅黑" panose="020B0503020204020204" pitchFamily="34" charset="-122"/>
              <a:ea typeface="微软雅黑" panose="020B0503020204020204" pitchFamily="34" charset="-122"/>
            </a:endParaRPr>
          </a:p>
        </p:txBody>
      </p:sp>
      <p:sp>
        <p:nvSpPr>
          <p:cNvPr id="34" name="TextBox 102"/>
          <p:cNvSpPr txBox="1"/>
          <p:nvPr/>
        </p:nvSpPr>
        <p:spPr>
          <a:xfrm>
            <a:off x="4323656" y="3759975"/>
            <a:ext cx="2289628" cy="1033314"/>
          </a:xfrm>
          <a:prstGeom prst="rect">
            <a:avLst/>
          </a:prstGeom>
          <a:noFill/>
          <a:ln>
            <a:noFill/>
            <a:prstDash val="sysDash"/>
          </a:ln>
        </p:spPr>
        <p:txBody>
          <a:bodyPr wrap="square" lIns="91458" tIns="45729" rIns="91458" bIns="45729" rtlCol="0">
            <a:spAutoFit/>
          </a:bodyPr>
          <a:lstStyle/>
          <a:p>
            <a:pPr algn="ctr" defTabSz="914400">
              <a:lnSpc>
                <a:spcPct val="150000"/>
              </a:lnSpc>
            </a:pPr>
            <a:r>
              <a:rPr lang="zh-CN" altLang="en-US" sz="10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000" dirty="0">
              <a:solidFill>
                <a:sysClr val="windowText" lastClr="000000"/>
              </a:solidFill>
              <a:latin typeface="微软雅黑" panose="020B0503020204020204" pitchFamily="34" charset="-122"/>
              <a:ea typeface="微软雅黑" panose="020B0503020204020204" pitchFamily="34" charset="-122"/>
            </a:endParaRPr>
          </a:p>
          <a:p>
            <a:pPr algn="ctr" defTabSz="914400">
              <a:lnSpc>
                <a:spcPct val="150000"/>
              </a:lnSpc>
            </a:pPr>
            <a:r>
              <a:rPr lang="zh-CN" altLang="en-US" sz="10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000" dirty="0">
              <a:solidFill>
                <a:sysClr val="windowText" lastClr="000000"/>
              </a:solidFill>
              <a:latin typeface="微软雅黑" panose="020B0503020204020204" pitchFamily="34" charset="-122"/>
              <a:ea typeface="微软雅黑" panose="020B0503020204020204" pitchFamily="34" charset="-122"/>
            </a:endParaRPr>
          </a:p>
          <a:p>
            <a:pPr algn="ctr" defTabSz="914400">
              <a:lnSpc>
                <a:spcPct val="150000"/>
              </a:lnSpc>
            </a:pPr>
            <a:r>
              <a:rPr lang="zh-CN" altLang="en-US" sz="1000" dirty="0">
                <a:solidFill>
                  <a:sysClr val="windowText" lastClr="000000"/>
                </a:solidFill>
                <a:latin typeface="微软雅黑" panose="020B0503020204020204" pitchFamily="34" charset="-122"/>
                <a:ea typeface="微软雅黑" panose="020B0503020204020204" pitchFamily="34" charset="-122"/>
              </a:rPr>
              <a:t>此处输入您的相关内容</a:t>
            </a:r>
            <a:endParaRPr lang="en-US" altLang="zh-CN" sz="1000" dirty="0">
              <a:solidFill>
                <a:sysClr val="windowText" lastClr="000000"/>
              </a:solidFill>
              <a:latin typeface="微软雅黑" panose="020B0503020204020204" pitchFamily="34" charset="-122"/>
              <a:ea typeface="微软雅黑" panose="020B0503020204020204" pitchFamily="34" charset="-122"/>
            </a:endParaRPr>
          </a:p>
          <a:p>
            <a:pPr algn="ctr" defTabSz="914400">
              <a:lnSpc>
                <a:spcPct val="150000"/>
              </a:lnSpc>
            </a:pPr>
            <a:r>
              <a:rPr lang="zh-CN" altLang="en-US" sz="1000" dirty="0">
                <a:solidFill>
                  <a:sysClr val="windowText" lastClr="000000"/>
                </a:solidFill>
                <a:latin typeface="微软雅黑" panose="020B0503020204020204" pitchFamily="34" charset="-122"/>
                <a:ea typeface="微软雅黑" panose="020B0503020204020204" pitchFamily="34" charset="-122"/>
              </a:rPr>
              <a:t>此处输入您的相关内容</a:t>
            </a:r>
          </a:p>
        </p:txBody>
      </p:sp>
      <p:sp>
        <p:nvSpPr>
          <p:cNvPr id="35" name="矩形 34"/>
          <p:cNvSpPr/>
          <p:nvPr/>
        </p:nvSpPr>
        <p:spPr>
          <a:xfrm>
            <a:off x="3170798" y="1005669"/>
            <a:ext cx="4950698" cy="2214247"/>
          </a:xfrm>
          <a:prstGeom prst="rect">
            <a:avLst/>
          </a:prstGeom>
          <a:blipFill>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lIns="91458" tIns="45729" rIns="91458" bIns="45729" rtlCol="0" anchor="ctr"/>
          <a:lstStyle/>
          <a:p>
            <a:pPr algn="ctr" defTabSz="914400">
              <a:defRPr/>
            </a:pPr>
            <a:endParaRPr lang="zh-CN" altLang="en-US" sz="1800" kern="0">
              <a:solidFill>
                <a:srgbClr val="777777"/>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1061980" y="3367804"/>
            <a:ext cx="2092714" cy="323558"/>
            <a:chOff x="814328" y="3219334"/>
            <a:chExt cx="2797200" cy="432536"/>
          </a:xfrm>
        </p:grpSpPr>
        <p:grpSp>
          <p:nvGrpSpPr>
            <p:cNvPr id="37" name="组合 36"/>
            <p:cNvGrpSpPr/>
            <p:nvPr/>
          </p:nvGrpSpPr>
          <p:grpSpPr>
            <a:xfrm>
              <a:off x="814328" y="3219334"/>
              <a:ext cx="2797200" cy="432536"/>
              <a:chOff x="2173927" y="3285519"/>
              <a:chExt cx="3549387" cy="548848"/>
            </a:xfrm>
          </p:grpSpPr>
          <p:grpSp>
            <p:nvGrpSpPr>
              <p:cNvPr id="39" name="组合 38"/>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41" name="圆角矩形 40"/>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latin typeface="微软雅黑" panose="020B0503020204020204" pitchFamily="34" charset="-122"/>
                    <a:ea typeface="微软雅黑" panose="020B0503020204020204" pitchFamily="34" charset="-122"/>
                  </a:endParaRPr>
                </a:p>
              </p:txBody>
            </p:sp>
            <p:sp>
              <p:nvSpPr>
                <p:cNvPr id="42" name="圆角矩形 41"/>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40" name="椭圆 39"/>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latin typeface="微软雅黑" panose="020B0503020204020204" pitchFamily="34" charset="-122"/>
                  <a:ea typeface="微软雅黑" panose="020B0503020204020204" pitchFamily="34" charset="-122"/>
                </a:endParaRPr>
              </a:p>
            </p:txBody>
          </p:sp>
        </p:grpSp>
        <p:sp>
          <p:nvSpPr>
            <p:cNvPr id="38" name="TextBox 24"/>
            <p:cNvSpPr txBox="1"/>
            <p:nvPr/>
          </p:nvSpPr>
          <p:spPr>
            <a:xfrm>
              <a:off x="1224125" y="3310419"/>
              <a:ext cx="2191136" cy="2880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algn="l"/>
              <a:r>
                <a:rPr lang="zh-CN" altLang="en-US" b="0" dirty="0">
                  <a:solidFill>
                    <a:schemeClr val="tx1">
                      <a:lumMod val="85000"/>
                      <a:lumOff val="15000"/>
                    </a:schemeClr>
                  </a:solidFill>
                  <a:latin typeface="微软雅黑" panose="020B0503020204020204" pitchFamily="34" charset="-122"/>
                  <a:ea typeface="微软雅黑" panose="020B0503020204020204" pitchFamily="34" charset="-122"/>
                </a:rPr>
                <a:t>输入标题</a:t>
              </a:r>
            </a:p>
          </p:txBody>
        </p:sp>
      </p:grpSp>
      <p:grpSp>
        <p:nvGrpSpPr>
          <p:cNvPr id="43" name="组合 42"/>
          <p:cNvGrpSpPr/>
          <p:nvPr/>
        </p:nvGrpSpPr>
        <p:grpSpPr>
          <a:xfrm>
            <a:off x="4658280" y="3381883"/>
            <a:ext cx="2092714" cy="323558"/>
            <a:chOff x="814328" y="3219334"/>
            <a:chExt cx="2797200" cy="432536"/>
          </a:xfrm>
        </p:grpSpPr>
        <p:grpSp>
          <p:nvGrpSpPr>
            <p:cNvPr id="44" name="组合 43"/>
            <p:cNvGrpSpPr/>
            <p:nvPr/>
          </p:nvGrpSpPr>
          <p:grpSpPr>
            <a:xfrm>
              <a:off x="814328" y="3219334"/>
              <a:ext cx="2797200" cy="432536"/>
              <a:chOff x="2173927" y="3285519"/>
              <a:chExt cx="3549387" cy="548848"/>
            </a:xfrm>
          </p:grpSpPr>
          <p:grpSp>
            <p:nvGrpSpPr>
              <p:cNvPr id="46" name="组合 45"/>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latin typeface="微软雅黑" panose="020B0503020204020204" pitchFamily="34" charset="-122"/>
                    <a:ea typeface="微软雅黑" panose="020B0503020204020204" pitchFamily="34" charset="-122"/>
                  </a:endParaRPr>
                </a:p>
              </p:txBody>
            </p:sp>
            <p:sp>
              <p:nvSpPr>
                <p:cNvPr id="49" name="圆角矩形 48"/>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47" name="椭圆 46"/>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latin typeface="微软雅黑" panose="020B0503020204020204" pitchFamily="34" charset="-122"/>
                  <a:ea typeface="微软雅黑" panose="020B0503020204020204" pitchFamily="34" charset="-122"/>
                </a:endParaRPr>
              </a:p>
            </p:txBody>
          </p:sp>
        </p:grpSp>
        <p:sp>
          <p:nvSpPr>
            <p:cNvPr id="45" name="TextBox 24"/>
            <p:cNvSpPr txBox="1"/>
            <p:nvPr/>
          </p:nvSpPr>
          <p:spPr>
            <a:xfrm>
              <a:off x="1224125" y="3310419"/>
              <a:ext cx="2191136" cy="2880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algn="l"/>
              <a:r>
                <a:rPr lang="zh-CN" altLang="en-US" b="0" dirty="0">
                  <a:solidFill>
                    <a:schemeClr val="tx1">
                      <a:lumMod val="85000"/>
                      <a:lumOff val="15000"/>
                    </a:schemeClr>
                  </a:solidFill>
                  <a:latin typeface="微软雅黑" panose="020B0503020204020204" pitchFamily="34" charset="-122"/>
                  <a:ea typeface="微软雅黑" panose="020B0503020204020204" pitchFamily="34" charset="-122"/>
                </a:rPr>
                <a:t>输入标题</a:t>
              </a:r>
            </a:p>
          </p:txBody>
        </p:sp>
      </p:grpSp>
    </p:spTree>
    <p:extLst>
      <p:ext uri="{BB962C8B-B14F-4D97-AF65-F5344CB8AC3E}">
        <p14:creationId xmlns:p14="http://schemas.microsoft.com/office/powerpoint/2010/main" val="34129015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2" presetClass="entr" presetSubtype="2" fill="hold" grpId="0" nodeType="withEffect">
                                  <p:stCondLst>
                                    <p:cond delay="5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par>
                                <p:cTn id="29" presetID="49" presetClass="entr" presetSubtype="0" decel="100000" fill="hold" nodeType="withEffect">
                                  <p:stCondLst>
                                    <p:cond delay="125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 calcmode="lin" valueType="num">
                                      <p:cBhvr>
                                        <p:cTn id="33" dur="500" fill="hold"/>
                                        <p:tgtEl>
                                          <p:spTgt spid="23"/>
                                        </p:tgtEl>
                                        <p:attrNameLst>
                                          <p:attrName>style.rotation</p:attrName>
                                        </p:attrNameLst>
                                      </p:cBhvr>
                                      <p:tavLst>
                                        <p:tav tm="0">
                                          <p:val>
                                            <p:fltVal val="360"/>
                                          </p:val>
                                        </p:tav>
                                        <p:tav tm="100000">
                                          <p:val>
                                            <p:fltVal val="0"/>
                                          </p:val>
                                        </p:tav>
                                      </p:tavLst>
                                    </p:anim>
                                    <p:animEffect transition="in" filter="fade">
                                      <p:cBhvr>
                                        <p:cTn id="34" dur="500"/>
                                        <p:tgtEl>
                                          <p:spTgt spid="23"/>
                                        </p:tgtEl>
                                      </p:cBhvr>
                                    </p:animEffect>
                                  </p:childTnLst>
                                </p:cTn>
                              </p:par>
                              <p:par>
                                <p:cTn id="35" presetID="53" presetClass="entr" presetSubtype="16" fill="hold" grpId="0" nodeType="withEffect">
                                  <p:stCondLst>
                                    <p:cond delay="17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175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par>
                                <p:cTn id="55" presetID="53" presetClass="entr" presetSubtype="16" fill="hold" grpId="0" nodeType="withEffect">
                                  <p:stCondLst>
                                    <p:cond delay="175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par>
                                <p:cTn id="60" presetID="12" presetClass="entr" presetSubtype="8" fill="hold" nodeType="withEffect">
                                  <p:stCondLst>
                                    <p:cond delay="150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350"/>
                                        <p:tgtEl>
                                          <p:spTgt spid="36"/>
                                        </p:tgtEl>
                                        <p:attrNameLst>
                                          <p:attrName>ppt_x</p:attrName>
                                        </p:attrNameLst>
                                      </p:cBhvr>
                                      <p:tavLst>
                                        <p:tav tm="0">
                                          <p:val>
                                            <p:strVal val="#ppt_x-#ppt_w*1.125000"/>
                                          </p:val>
                                        </p:tav>
                                        <p:tav tm="100000">
                                          <p:val>
                                            <p:strVal val="#ppt_x"/>
                                          </p:val>
                                        </p:tav>
                                      </p:tavLst>
                                    </p:anim>
                                    <p:animEffect transition="in" filter="wipe(right)">
                                      <p:cBhvr>
                                        <p:cTn id="63" dur="350"/>
                                        <p:tgtEl>
                                          <p:spTgt spid="36"/>
                                        </p:tgtEl>
                                      </p:cBhvr>
                                    </p:animEffect>
                                  </p:childTnLst>
                                </p:cTn>
                              </p:par>
                              <p:par>
                                <p:cTn id="64" presetID="12" presetClass="entr" presetSubtype="8" fill="hold" nodeType="withEffect">
                                  <p:stCondLst>
                                    <p:cond delay="1750"/>
                                  </p:stCondLst>
                                  <p:childTnLst>
                                    <p:set>
                                      <p:cBhvr>
                                        <p:cTn id="65" dur="1" fill="hold">
                                          <p:stCondLst>
                                            <p:cond delay="0"/>
                                          </p:stCondLst>
                                        </p:cTn>
                                        <p:tgtEl>
                                          <p:spTgt spid="43"/>
                                        </p:tgtEl>
                                        <p:attrNameLst>
                                          <p:attrName>style.visibility</p:attrName>
                                        </p:attrNameLst>
                                      </p:cBhvr>
                                      <p:to>
                                        <p:strVal val="visible"/>
                                      </p:to>
                                    </p:set>
                                    <p:anim calcmode="lin" valueType="num">
                                      <p:cBhvr additive="base">
                                        <p:cTn id="66" dur="350"/>
                                        <p:tgtEl>
                                          <p:spTgt spid="43"/>
                                        </p:tgtEl>
                                        <p:attrNameLst>
                                          <p:attrName>ppt_x</p:attrName>
                                        </p:attrNameLst>
                                      </p:cBhvr>
                                      <p:tavLst>
                                        <p:tav tm="0">
                                          <p:val>
                                            <p:strVal val="#ppt_x-#ppt_w*1.125000"/>
                                          </p:val>
                                        </p:tav>
                                        <p:tav tm="100000">
                                          <p:val>
                                            <p:strVal val="#ppt_x"/>
                                          </p:val>
                                        </p:tav>
                                      </p:tavLst>
                                    </p:anim>
                                    <p:animEffect transition="in" filter="wipe(right)">
                                      <p:cBhvr>
                                        <p:cTn id="67" dur="350"/>
                                        <p:tgtEl>
                                          <p:spTgt spid="43"/>
                                        </p:tgtEl>
                                      </p:cBhvr>
                                    </p:animEffect>
                                  </p:childTnLst>
                                </p:cTn>
                              </p:par>
                              <p:par>
                                <p:cTn id="68" presetID="22" presetClass="entr" presetSubtype="8" fill="hold" grpId="0" nodeType="withEffect">
                                  <p:stCondLst>
                                    <p:cond delay="2000"/>
                                  </p:stCondLst>
                                  <p:childTnLst>
                                    <p:set>
                                      <p:cBhvr>
                                        <p:cTn id="69" dur="1" fill="hold">
                                          <p:stCondLst>
                                            <p:cond delay="0"/>
                                          </p:stCondLst>
                                        </p:cTn>
                                        <p:tgtEl>
                                          <p:spTgt spid="22"/>
                                        </p:tgtEl>
                                        <p:attrNameLst>
                                          <p:attrName>style.visibility</p:attrName>
                                        </p:attrNameLst>
                                      </p:cBhvr>
                                      <p:to>
                                        <p:strVal val="visible"/>
                                      </p:to>
                                    </p:set>
                                    <p:animEffect transition="in" filter="wipe(left)">
                                      <p:cBhvr>
                                        <p:cTn id="70" dur="500"/>
                                        <p:tgtEl>
                                          <p:spTgt spid="22"/>
                                        </p:tgtEl>
                                      </p:cBhvr>
                                    </p:animEffect>
                                  </p:childTnLst>
                                </p:cTn>
                              </p:par>
                              <p:par>
                                <p:cTn id="71" presetID="22" presetClass="entr" presetSubtype="8" fill="hold" grpId="0" nodeType="withEffect">
                                  <p:stCondLst>
                                    <p:cond delay="2000"/>
                                  </p:stCondLst>
                                  <p:childTnLst>
                                    <p:set>
                                      <p:cBhvr>
                                        <p:cTn id="72" dur="1" fill="hold">
                                          <p:stCondLst>
                                            <p:cond delay="0"/>
                                          </p:stCondLst>
                                        </p:cTn>
                                        <p:tgtEl>
                                          <p:spTgt spid="34"/>
                                        </p:tgtEl>
                                        <p:attrNameLst>
                                          <p:attrName>style.visibility</p:attrName>
                                        </p:attrNameLst>
                                      </p:cBhvr>
                                      <p:to>
                                        <p:strVal val="visible"/>
                                      </p:to>
                                    </p:set>
                                    <p:animEffect transition="in" filter="wipe(left)">
                                      <p:cBhvr>
                                        <p:cTn id="7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P spid="22" grpId="0"/>
      <p:bldP spid="30" grpId="0" animBg="1"/>
      <p:bldP spid="31" grpId="0" animBg="1"/>
      <p:bldP spid="32" grpId="0" animBg="1"/>
      <p:bldP spid="33" grpId="0" animBg="1"/>
      <p:bldP spid="34" grpId="0"/>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2268973" y="415280"/>
            <a:ext cx="5846327" cy="2079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 y="163810"/>
            <a:ext cx="2428874" cy="422790"/>
            <a:chOff x="0" y="194743"/>
            <a:chExt cx="3126179" cy="569433"/>
          </a:xfrm>
        </p:grpSpPr>
        <p:sp>
          <p:nvSpPr>
            <p:cNvPr id="6" name="圆角矩形 5"/>
            <p:cNvSpPr/>
            <p:nvPr/>
          </p:nvSpPr>
          <p:spPr>
            <a:xfrm>
              <a:off x="173209" y="194743"/>
              <a:ext cx="2952970" cy="569433"/>
            </a:xfrm>
            <a:prstGeom prst="roundRect">
              <a:avLst>
                <a:gd name="adj" fmla="val 9976"/>
              </a:avLst>
            </a:prstGeom>
            <a:solidFill>
              <a:srgbClr val="0070C0"/>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 name="组合 6"/>
            <p:cNvGrpSpPr/>
            <p:nvPr/>
          </p:nvGrpSpPr>
          <p:grpSpPr>
            <a:xfrm>
              <a:off x="0" y="290669"/>
              <a:ext cx="424561" cy="355906"/>
              <a:chOff x="469900" y="728859"/>
              <a:chExt cx="424561" cy="355906"/>
            </a:xfrm>
          </p:grpSpPr>
          <p:sp>
            <p:nvSpPr>
              <p:cNvPr id="8" name="椭圆 7"/>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圆角矩形 11"/>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6" name="组合 15"/>
          <p:cNvGrpSpPr/>
          <p:nvPr/>
        </p:nvGrpSpPr>
        <p:grpSpPr bwMode="auto">
          <a:xfrm>
            <a:off x="8063834" y="29541"/>
            <a:ext cx="1107996" cy="564527"/>
            <a:chOff x="5370401" y="702337"/>
            <a:chExt cx="1476584" cy="684076"/>
          </a:xfrm>
        </p:grpSpPr>
        <p:sp>
          <p:nvSpPr>
            <p:cNvPr id="17" name="文本框 16"/>
            <p:cNvSpPr txBox="1">
              <a:spLocks noChangeArrowheads="1"/>
            </p:cNvSpPr>
            <p:nvPr/>
          </p:nvSpPr>
          <p:spPr bwMode="auto">
            <a:xfrm>
              <a:off x="5630550" y="702337"/>
              <a:ext cx="930898" cy="484840"/>
            </a:xfrm>
            <a:prstGeom prst="rect">
              <a:avLst/>
            </a:prstGeom>
            <a:noFill/>
            <a:ln w="9525">
              <a:noFill/>
              <a:miter lim="800000"/>
            </a:ln>
          </p:spPr>
          <p:txBody>
            <a:bodyPr wrap="none">
              <a:spAutoFit/>
            </a:bodyPr>
            <a:lstStyle/>
            <a:p>
              <a:pPr algn="ctr"/>
              <a:r>
                <a:rPr lang="en-US" altLang="zh-CN" sz="2000" dirty="0">
                  <a:solidFill>
                    <a:srgbClr val="0070C0"/>
                  </a:solidFill>
                  <a:latin typeface="Impact" panose="020B0806030902050204" pitchFamily="34" charset="0"/>
                </a:rPr>
                <a:t>LOGO</a:t>
              </a:r>
              <a:endParaRPr lang="zh-CN" altLang="en-US" sz="2000" dirty="0">
                <a:solidFill>
                  <a:srgbClr val="0070C0"/>
                </a:solidFill>
                <a:latin typeface="Impact" panose="020B0806030902050204" pitchFamily="34" charset="0"/>
              </a:endParaRPr>
            </a:p>
          </p:txBody>
        </p:sp>
        <p:sp>
          <p:nvSpPr>
            <p:cNvPr id="18" name="文本框 2"/>
            <p:cNvSpPr txBox="1"/>
            <p:nvPr/>
          </p:nvSpPr>
          <p:spPr>
            <a:xfrm>
              <a:off x="5370401" y="1050754"/>
              <a:ext cx="1476584" cy="335659"/>
            </a:xfrm>
            <a:prstGeom prst="rect">
              <a:avLst/>
            </a:prstGeom>
            <a:noFill/>
          </p:spPr>
          <p:txBody>
            <a:bodyPr wrap="none">
              <a:spAutoFit/>
            </a:bodyPr>
            <a:lstStyle/>
            <a:p>
              <a:pPr algn="ctr" defTabSz="685165" fontAlgn="auto">
                <a:spcBef>
                  <a:spcPts val="0"/>
                </a:spcBef>
                <a:spcAft>
                  <a:spcPts val="0"/>
                </a:spcAft>
                <a:defRPr/>
              </a:pPr>
              <a:r>
                <a:rPr lang="zh-CN" altLang="en-US" sz="1200" dirty="0">
                  <a:solidFill>
                    <a:srgbClr val="404040"/>
                  </a:solidFill>
                  <a:latin typeface="微软雅黑" panose="020B0503020204020204" charset="-122"/>
                  <a:ea typeface="微软雅黑" panose="020B0503020204020204" charset="-122"/>
                </a:rPr>
                <a:t>某某</a:t>
              </a:r>
              <a:r>
                <a:rPr lang="zh-CN" altLang="en-US" sz="1200" dirty="0" smtClean="0">
                  <a:solidFill>
                    <a:srgbClr val="404040"/>
                  </a:solidFill>
                  <a:latin typeface="微软雅黑" panose="020B0503020204020204" charset="-122"/>
                  <a:ea typeface="微软雅黑" panose="020B0503020204020204" charset="-122"/>
                </a:rPr>
                <a:t>科技集团</a:t>
              </a:r>
              <a:endParaRPr lang="zh-CN" altLang="en-US" sz="1200" dirty="0">
                <a:solidFill>
                  <a:srgbClr val="404040"/>
                </a:solidFill>
                <a:latin typeface="微软雅黑" panose="020B0503020204020204" charset="-122"/>
                <a:ea typeface="微软雅黑" panose="020B0503020204020204" charset="-122"/>
              </a:endParaRPr>
            </a:p>
          </p:txBody>
        </p:sp>
      </p:grpSp>
      <p:sp>
        <p:nvSpPr>
          <p:cNvPr id="19" name="文本框 10"/>
          <p:cNvSpPr txBox="1">
            <a:spLocks noChangeArrowheads="1"/>
          </p:cNvSpPr>
          <p:nvPr/>
        </p:nvSpPr>
        <p:spPr bwMode="auto">
          <a:xfrm>
            <a:off x="567140" y="210990"/>
            <a:ext cx="1913601"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charset="-122"/>
                <a:ea typeface="微软雅黑" panose="020B0503020204020204" charset="-122"/>
                <a:sym typeface="+mn-lt"/>
              </a:rPr>
              <a:t>添加标题内容</a:t>
            </a:r>
            <a:endParaRPr lang="zh-CN" altLang="en-US" sz="1800" dirty="0">
              <a:solidFill>
                <a:schemeClr val="bg1"/>
              </a:solidFill>
              <a:latin typeface="微软雅黑" panose="020B0503020204020204" charset="-122"/>
              <a:ea typeface="微软雅黑" panose="020B0503020204020204" charset="-122"/>
              <a:cs typeface="+mn-ea"/>
              <a:sym typeface="+mn-lt"/>
            </a:endParaRPr>
          </a:p>
        </p:txBody>
      </p:sp>
      <p:grpSp>
        <p:nvGrpSpPr>
          <p:cNvPr id="20" name="组合 19"/>
          <p:cNvGrpSpPr/>
          <p:nvPr/>
        </p:nvGrpSpPr>
        <p:grpSpPr>
          <a:xfrm>
            <a:off x="3604364" y="1292680"/>
            <a:ext cx="1940817" cy="1941017"/>
            <a:chOff x="5392760" y="2263092"/>
            <a:chExt cx="2903849" cy="2904148"/>
          </a:xfrm>
        </p:grpSpPr>
        <p:sp>
          <p:nvSpPr>
            <p:cNvPr id="21" name="椭圆 20"/>
            <p:cNvSpPr/>
            <p:nvPr/>
          </p:nvSpPr>
          <p:spPr>
            <a:xfrm>
              <a:off x="5392760"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p>
          </p:txBody>
        </p:sp>
        <p:sp>
          <p:nvSpPr>
            <p:cNvPr id="22" name="椭圆 21"/>
            <p:cNvSpPr/>
            <p:nvPr/>
          </p:nvSpPr>
          <p:spPr>
            <a:xfrm>
              <a:off x="5494066" y="2364410"/>
              <a:ext cx="2701236" cy="2701514"/>
            </a:xfrm>
            <a:prstGeom prst="ellipse">
              <a:avLst/>
            </a:prstGeom>
            <a:solidFill>
              <a:srgbClr val="0070C0"/>
            </a:solidFill>
            <a:ln w="7938" cap="flat">
              <a:noFill/>
              <a:prstDash val="solid"/>
              <a:miter lim="800000"/>
            </a:ln>
            <a:effectLst/>
          </p:spPr>
          <p:txBody>
            <a:bodyPr vert="horz" wrap="square" lIns="61115" tIns="30557" rIns="61115" bIns="30557" numCol="1" anchor="t" anchorCtr="0" compatLnSpc="1"/>
            <a:lstStyle/>
            <a:p>
              <a:endParaRPr lang="zh-CN" altLang="en-US" sz="1604"/>
            </a:p>
          </p:txBody>
        </p:sp>
      </p:grpSp>
      <p:grpSp>
        <p:nvGrpSpPr>
          <p:cNvPr id="23" name="组合 22"/>
          <p:cNvGrpSpPr/>
          <p:nvPr/>
        </p:nvGrpSpPr>
        <p:grpSpPr>
          <a:xfrm>
            <a:off x="6114930" y="1292680"/>
            <a:ext cx="1940817" cy="1941017"/>
            <a:chOff x="9149068" y="2263092"/>
            <a:chExt cx="2903849" cy="2904148"/>
          </a:xfrm>
        </p:grpSpPr>
        <p:sp>
          <p:nvSpPr>
            <p:cNvPr id="24" name="椭圆 23"/>
            <p:cNvSpPr/>
            <p:nvPr/>
          </p:nvSpPr>
          <p:spPr>
            <a:xfrm>
              <a:off x="9149068"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p>
          </p:txBody>
        </p:sp>
        <p:sp>
          <p:nvSpPr>
            <p:cNvPr id="25" name="椭圆 24"/>
            <p:cNvSpPr/>
            <p:nvPr/>
          </p:nvSpPr>
          <p:spPr>
            <a:xfrm>
              <a:off x="9250374" y="2364409"/>
              <a:ext cx="2701236" cy="2701514"/>
            </a:xfrm>
            <a:prstGeom prst="ellipse">
              <a:avLst/>
            </a:prstGeom>
            <a:solidFill>
              <a:srgbClr val="0070C0"/>
            </a:solidFill>
            <a:ln w="7938" cap="flat">
              <a:noFill/>
              <a:prstDash val="solid"/>
              <a:miter lim="800000"/>
            </a:ln>
            <a:effectLst/>
          </p:spPr>
          <p:txBody>
            <a:bodyPr vert="horz" wrap="square" lIns="61115" tIns="30557" rIns="61115" bIns="30557" numCol="1" anchor="t" anchorCtr="0" compatLnSpc="1"/>
            <a:lstStyle/>
            <a:p>
              <a:endParaRPr lang="zh-CN" altLang="en-US" sz="1604"/>
            </a:p>
          </p:txBody>
        </p:sp>
      </p:grpSp>
      <p:grpSp>
        <p:nvGrpSpPr>
          <p:cNvPr id="26" name="组合 25"/>
          <p:cNvGrpSpPr/>
          <p:nvPr/>
        </p:nvGrpSpPr>
        <p:grpSpPr>
          <a:xfrm>
            <a:off x="1093798" y="1292680"/>
            <a:ext cx="1940817" cy="1941017"/>
            <a:chOff x="1636453" y="2263092"/>
            <a:chExt cx="2903849" cy="2904148"/>
          </a:xfrm>
        </p:grpSpPr>
        <p:sp>
          <p:nvSpPr>
            <p:cNvPr id="27" name="椭圆 26"/>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p>
          </p:txBody>
        </p:sp>
        <p:sp>
          <p:nvSpPr>
            <p:cNvPr id="28" name="椭圆 27"/>
            <p:cNvSpPr/>
            <p:nvPr/>
          </p:nvSpPr>
          <p:spPr>
            <a:xfrm>
              <a:off x="1737760" y="2364409"/>
              <a:ext cx="2701236" cy="2701514"/>
            </a:xfrm>
            <a:prstGeom prst="ellipse">
              <a:avLst/>
            </a:prstGeom>
            <a:solidFill>
              <a:srgbClr val="0070C0"/>
            </a:solidFill>
            <a:ln w="7938" cap="flat">
              <a:noFill/>
              <a:prstDash val="solid"/>
              <a:miter lim="800000"/>
            </a:ln>
            <a:effectLst/>
          </p:spPr>
          <p:txBody>
            <a:bodyPr vert="horz" wrap="square" lIns="61115" tIns="30557" rIns="61115" bIns="30557" numCol="1" anchor="t" anchorCtr="0" compatLnSpc="1"/>
            <a:lstStyle/>
            <a:p>
              <a:endParaRPr lang="zh-CN" altLang="en-US" sz="1604"/>
            </a:p>
          </p:txBody>
        </p:sp>
      </p:grpSp>
      <p:sp>
        <p:nvSpPr>
          <p:cNvPr id="29" name="矩形 30"/>
          <p:cNvSpPr>
            <a:spLocks noChangeArrowheads="1"/>
          </p:cNvSpPr>
          <p:nvPr/>
        </p:nvSpPr>
        <p:spPr bwMode="auto">
          <a:xfrm>
            <a:off x="2894570" y="4033303"/>
            <a:ext cx="3933520" cy="596100"/>
          </a:xfrm>
          <a:prstGeom prst="rect">
            <a:avLst/>
          </a:prstGeom>
          <a:noFill/>
          <a:ln w="9525">
            <a:noFill/>
            <a:miter lim="800000"/>
          </a:ln>
        </p:spPr>
        <p:txBody>
          <a:bodyPr wrap="square" lIns="34646" tIns="17323" rIns="34646" bIns="17323">
            <a:spAutoFit/>
          </a:bodyPr>
          <a:lstStyle/>
          <a:p>
            <a:pPr lvl="0" algn="ctr">
              <a:lnSpc>
                <a:spcPct val="130000"/>
              </a:lnSpc>
            </a:pPr>
            <a:r>
              <a:rPr lang="zh-CN" altLang="en-US" sz="935"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p>
        </p:txBody>
      </p:sp>
      <p:sp>
        <p:nvSpPr>
          <p:cNvPr id="30" name="丁字箭头 29"/>
          <p:cNvSpPr/>
          <p:nvPr/>
        </p:nvSpPr>
        <p:spPr>
          <a:xfrm flipV="1">
            <a:off x="1879539" y="3756027"/>
            <a:ext cx="5636918" cy="205158"/>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0782" tIns="15392" rIns="30782" bIns="15392" rtlCol="0" anchor="ctr"/>
          <a:lstStyle/>
          <a:p>
            <a:pPr algn="ctr"/>
            <a:endParaRPr lang="zh-CN" altLang="en-US" sz="1604"/>
          </a:p>
        </p:txBody>
      </p:sp>
      <p:sp>
        <p:nvSpPr>
          <p:cNvPr id="31" name="椭圆 30"/>
          <p:cNvSpPr/>
          <p:nvPr/>
        </p:nvSpPr>
        <p:spPr>
          <a:xfrm>
            <a:off x="977189" y="1176059"/>
            <a:ext cx="2174036" cy="2174261"/>
          </a:xfrm>
          <a:prstGeom prst="ellipse">
            <a:avLst/>
          </a:pr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58" tIns="49279" rIns="98558" bIns="49279" rtlCol="0" anchor="ctr"/>
          <a:lstStyle/>
          <a:p>
            <a:pPr algn="ctr"/>
            <a:endParaRPr lang="zh-CN" altLang="en-US" sz="1604">
              <a:solidFill>
                <a:schemeClr val="tx1"/>
              </a:solidFill>
            </a:endParaRPr>
          </a:p>
        </p:txBody>
      </p:sp>
      <p:sp>
        <p:nvSpPr>
          <p:cNvPr id="32" name="矩形 31"/>
          <p:cNvSpPr/>
          <p:nvPr/>
        </p:nvSpPr>
        <p:spPr>
          <a:xfrm>
            <a:off x="1218253" y="1768594"/>
            <a:ext cx="1691905" cy="1058053"/>
          </a:xfrm>
          <a:prstGeom prst="rect">
            <a:avLst/>
          </a:prstGeom>
        </p:spPr>
        <p:txBody>
          <a:bodyPr wrap="square" lIns="98558" tIns="49279" rIns="98558" bIns="49279">
            <a:spAutoFit/>
          </a:bodyPr>
          <a:lstStyle/>
          <a:p>
            <a:pPr lvl="0" algn="ctr"/>
            <a:r>
              <a:rPr lang="zh-CN" altLang="en-US" sz="2607" b="1" dirty="0">
                <a:solidFill>
                  <a:schemeClr val="bg1"/>
                </a:solidFill>
                <a:latin typeface="微软雅黑" panose="020B0503020204020204" pitchFamily="34" charset="-122"/>
                <a:ea typeface="微软雅黑" panose="020B0503020204020204" pitchFamily="34" charset="-122"/>
              </a:rPr>
              <a:t>应用领域</a:t>
            </a:r>
            <a:endParaRPr lang="en-US" altLang="zh-CN" sz="2607" b="1" dirty="0">
              <a:solidFill>
                <a:schemeClr val="bg1"/>
              </a:solidFill>
              <a:latin typeface="微软雅黑" panose="020B0503020204020204" pitchFamily="34" charset="-122"/>
              <a:ea typeface="微软雅黑" panose="020B0503020204020204" pitchFamily="34" charset="-122"/>
            </a:endParaRPr>
          </a:p>
          <a:p>
            <a:pPr algn="ctr">
              <a:spcBef>
                <a:spcPts val="1295"/>
              </a:spcBef>
            </a:pPr>
            <a:r>
              <a:rPr lang="zh-CN" altLang="en-US" sz="1269" dirty="0">
                <a:solidFill>
                  <a:schemeClr val="bg1"/>
                </a:solidFill>
                <a:latin typeface="微软雅黑" panose="020B0503020204020204" pitchFamily="34" charset="-122"/>
                <a:ea typeface="微软雅黑" panose="020B0503020204020204" pitchFamily="34" charset="-122"/>
              </a:rPr>
              <a:t>此处添加详细的说明文字做简要说明</a:t>
            </a:r>
            <a:endParaRPr lang="en-US" altLang="zh-CN" sz="1269" dirty="0">
              <a:solidFill>
                <a:schemeClr val="bg1"/>
              </a:solidFill>
              <a:latin typeface="微软雅黑" panose="020B0503020204020204" pitchFamily="34" charset="-122"/>
              <a:ea typeface="微软雅黑" panose="020B0503020204020204" pitchFamily="34" charset="-122"/>
            </a:endParaRPr>
          </a:p>
        </p:txBody>
      </p:sp>
      <p:sp>
        <p:nvSpPr>
          <p:cNvPr id="33" name="椭圆 32"/>
          <p:cNvSpPr/>
          <p:nvPr/>
        </p:nvSpPr>
        <p:spPr>
          <a:xfrm>
            <a:off x="3487755" y="1176059"/>
            <a:ext cx="2174036" cy="2174261"/>
          </a:xfrm>
          <a:prstGeom prst="ellipse">
            <a:avLst/>
          </a:pr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58" tIns="49279" rIns="98558" bIns="49279" rtlCol="0" anchor="ctr"/>
          <a:lstStyle/>
          <a:p>
            <a:pPr algn="ctr"/>
            <a:endParaRPr lang="zh-CN" altLang="en-US" sz="1604">
              <a:solidFill>
                <a:schemeClr val="tx1"/>
              </a:solidFill>
            </a:endParaRPr>
          </a:p>
        </p:txBody>
      </p:sp>
      <p:sp>
        <p:nvSpPr>
          <p:cNvPr id="34" name="矩形 33"/>
          <p:cNvSpPr/>
          <p:nvPr/>
        </p:nvSpPr>
        <p:spPr>
          <a:xfrm>
            <a:off x="3728818" y="1768594"/>
            <a:ext cx="1691905" cy="1058053"/>
          </a:xfrm>
          <a:prstGeom prst="rect">
            <a:avLst/>
          </a:prstGeom>
        </p:spPr>
        <p:txBody>
          <a:bodyPr wrap="square" lIns="98558" tIns="49279" rIns="98558" bIns="49279">
            <a:spAutoFit/>
          </a:bodyPr>
          <a:lstStyle/>
          <a:p>
            <a:pPr lvl="0" algn="ctr"/>
            <a:r>
              <a:rPr lang="zh-CN" altLang="en-US" sz="2607" b="1" dirty="0">
                <a:solidFill>
                  <a:schemeClr val="bg1"/>
                </a:solidFill>
                <a:latin typeface="微软雅黑" panose="020B0503020204020204" pitchFamily="34" charset="-122"/>
                <a:ea typeface="微软雅黑" panose="020B0503020204020204" pitchFamily="34" charset="-122"/>
              </a:rPr>
              <a:t>商务领域</a:t>
            </a:r>
            <a:endParaRPr lang="en-US" altLang="zh-CN" sz="2607" b="1" dirty="0">
              <a:solidFill>
                <a:schemeClr val="bg1"/>
              </a:solidFill>
              <a:latin typeface="微软雅黑" panose="020B0503020204020204" pitchFamily="34" charset="-122"/>
              <a:ea typeface="微软雅黑" panose="020B0503020204020204" pitchFamily="34" charset="-122"/>
            </a:endParaRPr>
          </a:p>
          <a:p>
            <a:pPr algn="ctr">
              <a:spcBef>
                <a:spcPts val="1295"/>
              </a:spcBef>
            </a:pPr>
            <a:r>
              <a:rPr lang="zh-CN" altLang="en-US" sz="1269" dirty="0">
                <a:solidFill>
                  <a:schemeClr val="bg1"/>
                </a:solidFill>
                <a:latin typeface="微软雅黑" panose="020B0503020204020204" pitchFamily="34" charset="-122"/>
                <a:ea typeface="微软雅黑" panose="020B0503020204020204" pitchFamily="34" charset="-122"/>
              </a:rPr>
              <a:t>此处添加详细的说明文字做简要说明</a:t>
            </a:r>
            <a:endParaRPr lang="en-US" altLang="zh-CN" sz="1269" dirty="0">
              <a:solidFill>
                <a:schemeClr val="bg1"/>
              </a:solidFill>
              <a:latin typeface="微软雅黑" panose="020B0503020204020204" pitchFamily="34" charset="-122"/>
              <a:ea typeface="微软雅黑" panose="020B0503020204020204" pitchFamily="34" charset="-122"/>
            </a:endParaRPr>
          </a:p>
        </p:txBody>
      </p:sp>
      <p:sp>
        <p:nvSpPr>
          <p:cNvPr id="35" name="椭圆 34"/>
          <p:cNvSpPr/>
          <p:nvPr/>
        </p:nvSpPr>
        <p:spPr>
          <a:xfrm>
            <a:off x="5998321" y="1176059"/>
            <a:ext cx="2174036" cy="2174261"/>
          </a:xfrm>
          <a:prstGeom prst="ellipse">
            <a:avLst/>
          </a:pr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58" tIns="49279" rIns="98558" bIns="49279" rtlCol="0" anchor="ctr"/>
          <a:lstStyle/>
          <a:p>
            <a:pPr algn="ctr"/>
            <a:endParaRPr lang="zh-CN" altLang="en-US" sz="1604">
              <a:solidFill>
                <a:schemeClr val="tx1"/>
              </a:solidFill>
            </a:endParaRPr>
          </a:p>
        </p:txBody>
      </p:sp>
      <p:sp>
        <p:nvSpPr>
          <p:cNvPr id="36" name="矩形 35"/>
          <p:cNvSpPr/>
          <p:nvPr/>
        </p:nvSpPr>
        <p:spPr>
          <a:xfrm>
            <a:off x="6239384" y="1768594"/>
            <a:ext cx="1691905" cy="1058053"/>
          </a:xfrm>
          <a:prstGeom prst="rect">
            <a:avLst/>
          </a:prstGeom>
        </p:spPr>
        <p:txBody>
          <a:bodyPr wrap="square" lIns="98558" tIns="49279" rIns="98558" bIns="49279">
            <a:spAutoFit/>
          </a:bodyPr>
          <a:lstStyle/>
          <a:p>
            <a:pPr lvl="0" algn="ctr"/>
            <a:r>
              <a:rPr lang="zh-CN" altLang="en-US" sz="2607" b="1" dirty="0">
                <a:solidFill>
                  <a:schemeClr val="bg1"/>
                </a:solidFill>
                <a:latin typeface="微软雅黑" panose="020B0503020204020204" pitchFamily="34" charset="-122"/>
                <a:ea typeface="微软雅黑" panose="020B0503020204020204" pitchFamily="34" charset="-122"/>
              </a:rPr>
              <a:t>服务领域</a:t>
            </a:r>
            <a:endParaRPr lang="en-US" altLang="zh-CN" sz="2607" b="1" dirty="0">
              <a:solidFill>
                <a:schemeClr val="bg1"/>
              </a:solidFill>
              <a:latin typeface="微软雅黑" panose="020B0503020204020204" pitchFamily="34" charset="-122"/>
              <a:ea typeface="微软雅黑" panose="020B0503020204020204" pitchFamily="34" charset="-122"/>
            </a:endParaRPr>
          </a:p>
          <a:p>
            <a:pPr algn="ctr">
              <a:spcBef>
                <a:spcPts val="1295"/>
              </a:spcBef>
            </a:pPr>
            <a:r>
              <a:rPr lang="zh-CN" altLang="en-US" sz="1269" dirty="0">
                <a:solidFill>
                  <a:schemeClr val="bg1"/>
                </a:solidFill>
                <a:latin typeface="微软雅黑" panose="020B0503020204020204" pitchFamily="34" charset="-122"/>
                <a:ea typeface="微软雅黑" panose="020B0503020204020204" pitchFamily="34" charset="-122"/>
              </a:rPr>
              <a:t>此处添加详细的说明文字做简要说明</a:t>
            </a:r>
            <a:endParaRPr lang="en-US" altLang="zh-CN" sz="1269"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74674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53" presetClass="entr" presetSubtype="16"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par>
                                <p:cTn id="32" presetID="53" presetClass="entr" presetSubtype="16"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21" presetClass="entr" presetSubtype="1"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heel(1)">
                                      <p:cBhvr>
                                        <p:cTn id="40" dur="750"/>
                                        <p:tgtEl>
                                          <p:spTgt spid="31"/>
                                        </p:tgtEl>
                                      </p:cBhvr>
                                    </p:animEffect>
                                  </p:childTnLst>
                                </p:cTn>
                              </p:par>
                            </p:childTnLst>
                          </p:cTn>
                        </p:par>
                        <p:par>
                          <p:cTn id="41" fill="hold">
                            <p:stCondLst>
                              <p:cond delay="3250"/>
                            </p:stCondLst>
                            <p:childTnLst>
                              <p:par>
                                <p:cTn id="42" presetID="22" presetClass="entr" presetSubtype="4"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down)">
                                      <p:cBhvr>
                                        <p:cTn id="44" dur="500"/>
                                        <p:tgtEl>
                                          <p:spTgt spid="32"/>
                                        </p:tgtEl>
                                      </p:cBhvr>
                                    </p:animEffect>
                                  </p:childTnLst>
                                </p:cTn>
                              </p:par>
                            </p:childTnLst>
                          </p:cTn>
                        </p:par>
                        <p:par>
                          <p:cTn id="45" fill="hold">
                            <p:stCondLst>
                              <p:cond delay="3750"/>
                            </p:stCondLst>
                            <p:childTnLst>
                              <p:par>
                                <p:cTn id="46" presetID="21" presetClass="entr" presetSubtype="1"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heel(1)">
                                      <p:cBhvr>
                                        <p:cTn id="48" dur="750"/>
                                        <p:tgtEl>
                                          <p:spTgt spid="33"/>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down)">
                                      <p:cBhvr>
                                        <p:cTn id="52" dur="500"/>
                                        <p:tgtEl>
                                          <p:spTgt spid="34"/>
                                        </p:tgtEl>
                                      </p:cBhvr>
                                    </p:animEffect>
                                  </p:childTnLst>
                                </p:cTn>
                              </p:par>
                            </p:childTnLst>
                          </p:cTn>
                        </p:par>
                        <p:par>
                          <p:cTn id="53" fill="hold">
                            <p:stCondLst>
                              <p:cond delay="5000"/>
                            </p:stCondLst>
                            <p:childTnLst>
                              <p:par>
                                <p:cTn id="54" presetID="21" presetClass="entr" presetSubtype="1"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heel(1)">
                                      <p:cBhvr>
                                        <p:cTn id="56" dur="750"/>
                                        <p:tgtEl>
                                          <p:spTgt spid="35"/>
                                        </p:tgtEl>
                                      </p:cBhvr>
                                    </p:animEffect>
                                  </p:childTnLst>
                                </p:cTn>
                              </p:par>
                            </p:childTnLst>
                          </p:cTn>
                        </p:par>
                        <p:par>
                          <p:cTn id="57" fill="hold">
                            <p:stCondLst>
                              <p:cond delay="5750"/>
                            </p:stCondLst>
                            <p:childTnLst>
                              <p:par>
                                <p:cTn id="58" presetID="22" presetClass="entr" presetSubtype="4"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down)">
                                      <p:cBhvr>
                                        <p:cTn id="60" dur="500"/>
                                        <p:tgtEl>
                                          <p:spTgt spid="36"/>
                                        </p:tgtEl>
                                      </p:cBhvr>
                                    </p:animEffect>
                                  </p:childTnLst>
                                </p:cTn>
                              </p:par>
                            </p:childTnLst>
                          </p:cTn>
                        </p:par>
                        <p:par>
                          <p:cTn id="61" fill="hold">
                            <p:stCondLst>
                              <p:cond delay="6250"/>
                            </p:stCondLst>
                            <p:childTnLst>
                              <p:par>
                                <p:cTn id="62" presetID="22" presetClass="entr" presetSubtype="1"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up)">
                                      <p:cBhvr>
                                        <p:cTn id="64" dur="500"/>
                                        <p:tgtEl>
                                          <p:spTgt spid="30"/>
                                        </p:tgtEl>
                                      </p:cBhvr>
                                    </p:animEffect>
                                  </p:childTnLst>
                                </p:cTn>
                              </p:par>
                            </p:childTnLst>
                          </p:cTn>
                        </p:par>
                        <p:par>
                          <p:cTn id="65" fill="hold">
                            <p:stCondLst>
                              <p:cond delay="6750"/>
                            </p:stCondLst>
                            <p:childTnLst>
                              <p:par>
                                <p:cTn id="66" presetID="10"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9" grpId="0"/>
      <p:bldP spid="30" grpId="0" animBg="1"/>
      <p:bldP spid="31" grpId="0" animBg="1"/>
      <p:bldP spid="32" grpId="0"/>
      <p:bldP spid="33" grpId="0" animBg="1"/>
      <p:bldP spid="34" grpId="0"/>
      <p:bldP spid="35" grpId="0" animBg="1"/>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967095" y="2535575"/>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3967095" y="1942440"/>
            <a:ext cx="2677656" cy="577081"/>
          </a:xfrm>
          <a:prstGeom prst="rect">
            <a:avLst/>
          </a:prstGeom>
        </p:spPr>
        <p:txBody>
          <a:bodyPr wrap="none" lIns="68580" tIns="34290" rIns="68580" bIns="34290">
            <a:spAutoFit/>
          </a:bodyPr>
          <a:lstStyle/>
          <a:p>
            <a:r>
              <a:rPr lang="zh-CN" altLang="en-US" sz="3300" b="1" dirty="0">
                <a:solidFill>
                  <a:srgbClr val="0070C0"/>
                </a:solidFill>
                <a:latin typeface="微软雅黑" panose="020B0503020204020204" pitchFamily="34" charset="-122"/>
                <a:ea typeface="微软雅黑" panose="020B0503020204020204" pitchFamily="34" charset="-122"/>
              </a:rPr>
              <a:t>工作完成情况</a:t>
            </a:r>
          </a:p>
        </p:txBody>
      </p:sp>
      <p:sp>
        <p:nvSpPr>
          <p:cNvPr id="6" name="矩形 5"/>
          <p:cNvSpPr/>
          <p:nvPr/>
        </p:nvSpPr>
        <p:spPr>
          <a:xfrm>
            <a:off x="4002794" y="2675155"/>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年度计划完成</a:t>
            </a:r>
          </a:p>
        </p:txBody>
      </p:sp>
      <p:sp>
        <p:nvSpPr>
          <p:cNvPr id="7" name="矩形 6"/>
          <p:cNvSpPr/>
          <p:nvPr/>
        </p:nvSpPr>
        <p:spPr>
          <a:xfrm>
            <a:off x="5631569" y="2659100"/>
            <a:ext cx="1432443"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工作达标情况</a:t>
            </a:r>
          </a:p>
        </p:txBody>
      </p:sp>
      <p:sp>
        <p:nvSpPr>
          <p:cNvPr id="8" name="矩形 7"/>
          <p:cNvSpPr/>
          <p:nvPr/>
        </p:nvSpPr>
        <p:spPr>
          <a:xfrm>
            <a:off x="4002794" y="2988731"/>
            <a:ext cx="1252907"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存在的不足</a:t>
            </a:r>
          </a:p>
        </p:txBody>
      </p:sp>
      <p:sp>
        <p:nvSpPr>
          <p:cNvPr id="9" name="矩形 8"/>
          <p:cNvSpPr/>
          <p:nvPr/>
        </p:nvSpPr>
        <p:spPr>
          <a:xfrm>
            <a:off x="5631569" y="2972675"/>
            <a:ext cx="1611980" cy="284693"/>
          </a:xfrm>
          <a:prstGeom prst="rect">
            <a:avLst/>
          </a:prstGeom>
        </p:spPr>
        <p:txBody>
          <a:bodyPr wrap="none" lIns="68580" tIns="34290" rIns="68580" bIns="34290">
            <a:spAutoFit/>
          </a:bodyPr>
          <a:lstStyle/>
          <a:p>
            <a:pPr marL="214630" indent="-214630">
              <a:buFont typeface="Wingdings" panose="05000000000000000000" pitchFamily="2" charset="2"/>
              <a:buChar char="l"/>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改善不足的对策</a:t>
            </a:r>
          </a:p>
        </p:txBody>
      </p:sp>
      <p:grpSp>
        <p:nvGrpSpPr>
          <p:cNvPr id="10" name="组合 9"/>
          <p:cNvGrpSpPr/>
          <p:nvPr/>
        </p:nvGrpSpPr>
        <p:grpSpPr>
          <a:xfrm>
            <a:off x="2434248" y="1795620"/>
            <a:ext cx="1510390" cy="1510390"/>
            <a:chOff x="3006228" y="1346837"/>
            <a:chExt cx="1510390" cy="1510390"/>
          </a:xfrm>
        </p:grpSpPr>
        <p:grpSp>
          <p:nvGrpSpPr>
            <p:cNvPr id="11" name="组合 10"/>
            <p:cNvGrpSpPr/>
            <p:nvPr/>
          </p:nvGrpSpPr>
          <p:grpSpPr>
            <a:xfrm>
              <a:off x="3006228" y="1346837"/>
              <a:ext cx="1510390" cy="1510390"/>
              <a:chOff x="5443217" y="1567820"/>
              <a:chExt cx="1664341" cy="1664341"/>
            </a:xfrm>
            <a:effectLst>
              <a:outerShdw blurRad="228600" dist="114300" dir="2700000" algn="tl" rotWithShape="0">
                <a:prstClr val="black">
                  <a:alpha val="30000"/>
                </a:prstClr>
              </a:outerShdw>
            </a:effectLst>
          </p:grpSpPr>
          <p:sp>
            <p:nvSpPr>
              <p:cNvPr id="16" name="任意多边形 15"/>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prstClr val="white"/>
                  </a:solidFill>
                  <a:latin typeface="微软雅黑" panose="020B0503020204020204" pitchFamily="34" charset="-122"/>
                  <a:ea typeface="微软雅黑" panose="020B0503020204020204" pitchFamily="34" charset="-122"/>
                </a:endParaRPr>
              </a:p>
            </p:txBody>
          </p:sp>
          <p:sp>
            <p:nvSpPr>
              <p:cNvPr id="17" name="椭圆 16"/>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微软雅黑" panose="020B0503020204020204" pitchFamily="34" charset="-122"/>
                  <a:ea typeface="微软雅黑" panose="020B0503020204020204" pitchFamily="34" charset="-122"/>
                </a:endParaRPr>
              </a:p>
            </p:txBody>
          </p:sp>
          <p:sp>
            <p:nvSpPr>
              <p:cNvPr id="18" name="椭圆 17"/>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微软雅黑" panose="020B0503020204020204" pitchFamily="34" charset="-122"/>
                  <a:ea typeface="微软雅黑" panose="020B0503020204020204" pitchFamily="34" charset="-122"/>
                </a:endParaRPr>
              </a:p>
            </p:txBody>
          </p:sp>
        </p:grpSp>
        <p:sp>
          <p:nvSpPr>
            <p:cNvPr id="12" name="椭圆 11"/>
            <p:cNvSpPr/>
            <p:nvPr/>
          </p:nvSpPr>
          <p:spPr>
            <a:xfrm>
              <a:off x="3293846" y="1634455"/>
              <a:ext cx="935155" cy="93515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a:solidFill>
                  <a:prstClr val="white"/>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433231" y="1768376"/>
              <a:ext cx="645554" cy="655884"/>
              <a:chOff x="2432547" y="2220529"/>
              <a:chExt cx="645554" cy="655884"/>
            </a:xfrm>
          </p:grpSpPr>
          <p:sp>
            <p:nvSpPr>
              <p:cNvPr id="14" name="KSO_Shape"/>
              <p:cNvSpPr/>
              <p:nvPr/>
            </p:nvSpPr>
            <p:spPr>
              <a:xfrm>
                <a:off x="2432547" y="2266842"/>
                <a:ext cx="609574" cy="609571"/>
              </a:xfrm>
              <a:prstGeom prst="pi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5" name="KSO_Shape"/>
              <p:cNvSpPr/>
              <p:nvPr/>
            </p:nvSpPr>
            <p:spPr>
              <a:xfrm rot="17344659">
                <a:off x="2468528" y="2220528"/>
                <a:ext cx="609571" cy="609574"/>
              </a:xfrm>
              <a:prstGeom prst="pie">
                <a:avLst>
                  <a:gd name="adj1" fmla="val 20720386"/>
                  <a:gd name="adj2" fmla="val 40651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3750603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50" presetClass="entr" presetSubtype="0" decel="10000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3"/>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par>
                                <p:cTn id="25" presetID="50" presetClass="entr" presetSubtype="0" decel="100000" fill="hold" grpId="0" nodeType="withEffect">
                                  <p:stCondLst>
                                    <p:cond delay="35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strVal val="#ppt_w+.3"/>
                                          </p:val>
                                        </p:tav>
                                        <p:tav tm="100000">
                                          <p:val>
                                            <p:strVal val="#ppt_w"/>
                                          </p:val>
                                        </p:tav>
                                      </p:tavLst>
                                    </p:anim>
                                    <p:anim calcmode="lin" valueType="num">
                                      <p:cBhvr>
                                        <p:cTn id="28" dur="1000" fill="hold"/>
                                        <p:tgtEl>
                                          <p:spTgt spid="7"/>
                                        </p:tgtEl>
                                        <p:attrNameLst>
                                          <p:attrName>ppt_h</p:attrName>
                                        </p:attrNameLst>
                                      </p:cBhvr>
                                      <p:tavLst>
                                        <p:tav tm="0">
                                          <p:val>
                                            <p:strVal val="#ppt_h"/>
                                          </p:val>
                                        </p:tav>
                                        <p:tav tm="100000">
                                          <p:val>
                                            <p:strVal val="#ppt_h"/>
                                          </p:val>
                                        </p:tav>
                                      </p:tavLst>
                                    </p:anim>
                                    <p:animEffect transition="in" filter="fade">
                                      <p:cBhvr>
                                        <p:cTn id="29" dur="1000"/>
                                        <p:tgtEl>
                                          <p:spTgt spid="7"/>
                                        </p:tgtEl>
                                      </p:cBhvr>
                                    </p:animEffect>
                                  </p:childTnLst>
                                </p:cTn>
                              </p:par>
                              <p:par>
                                <p:cTn id="30" presetID="50" presetClass="entr" presetSubtype="0" decel="100000" fill="hold" grpId="0" nodeType="withEffect">
                                  <p:stCondLst>
                                    <p:cond delay="750"/>
                                  </p:stCondLst>
                                  <p:childTnLst>
                                    <p:set>
                                      <p:cBhvr>
                                        <p:cTn id="31" dur="1" fill="hold">
                                          <p:stCondLst>
                                            <p:cond delay="0"/>
                                          </p:stCondLst>
                                        </p:cTn>
                                        <p:tgtEl>
                                          <p:spTgt spid="8"/>
                                        </p:tgtEl>
                                        <p:attrNameLst>
                                          <p:attrName>style.visibility</p:attrName>
                                        </p:attrNameLst>
                                      </p:cBhvr>
                                      <p:to>
                                        <p:strVal val="visible"/>
                                      </p:to>
                                    </p:set>
                                    <p:anim calcmode="lin" valueType="num">
                                      <p:cBhvr>
                                        <p:cTn id="32" dur="1000" fill="hold"/>
                                        <p:tgtEl>
                                          <p:spTgt spid="8"/>
                                        </p:tgtEl>
                                        <p:attrNameLst>
                                          <p:attrName>ppt_w</p:attrName>
                                        </p:attrNameLst>
                                      </p:cBhvr>
                                      <p:tavLst>
                                        <p:tav tm="0">
                                          <p:val>
                                            <p:strVal val="#ppt_w+.3"/>
                                          </p:val>
                                        </p:tav>
                                        <p:tav tm="100000">
                                          <p:val>
                                            <p:strVal val="#ppt_w"/>
                                          </p:val>
                                        </p:tav>
                                      </p:tavLst>
                                    </p:anim>
                                    <p:anim calcmode="lin" valueType="num">
                                      <p:cBhvr>
                                        <p:cTn id="33" dur="1000" fill="hold"/>
                                        <p:tgtEl>
                                          <p:spTgt spid="8"/>
                                        </p:tgtEl>
                                        <p:attrNameLst>
                                          <p:attrName>ppt_h</p:attrName>
                                        </p:attrNameLst>
                                      </p:cBhvr>
                                      <p:tavLst>
                                        <p:tav tm="0">
                                          <p:val>
                                            <p:strVal val="#ppt_h"/>
                                          </p:val>
                                        </p:tav>
                                        <p:tav tm="100000">
                                          <p:val>
                                            <p:strVal val="#ppt_h"/>
                                          </p:val>
                                        </p:tav>
                                      </p:tavLst>
                                    </p:anim>
                                    <p:animEffect transition="in" filter="fade">
                                      <p:cBhvr>
                                        <p:cTn id="34" dur="1000"/>
                                        <p:tgtEl>
                                          <p:spTgt spid="8"/>
                                        </p:tgtEl>
                                      </p:cBhvr>
                                    </p:animEffect>
                                  </p:childTnLst>
                                </p:cTn>
                              </p:par>
                              <p:par>
                                <p:cTn id="35" presetID="50" presetClass="entr" presetSubtype="0" decel="100000" fill="hold" grpId="0" nodeType="withEffect">
                                  <p:stCondLst>
                                    <p:cond delay="105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b4b0843a51453cdc8edecabfe62899491d5640"/>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26</TotalTime>
  <Words>2902</Words>
  <Application>Microsoft Office PowerPoint</Application>
  <PresentationFormat>全屏显示(16:9)</PresentationFormat>
  <Paragraphs>284</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10</cp:revision>
  <dcterms:created xsi:type="dcterms:W3CDTF">2017-01-09T13:30:07Z</dcterms:created>
  <dcterms:modified xsi:type="dcterms:W3CDTF">2019-02-20T08:40:49Z</dcterms:modified>
</cp:coreProperties>
</file>