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7" r:id="rId1"/>
    <p:sldMasterId id="2147483725" r:id="rId2"/>
  </p:sldMasterIdLst>
  <p:notesMasterIdLst>
    <p:notesMasterId r:id="rId25"/>
  </p:notesMasterIdLst>
  <p:handoutMasterIdLst>
    <p:handoutMasterId r:id="rId26"/>
  </p:handoutMasterIdLst>
  <p:sldIdLst>
    <p:sldId id="3172" r:id="rId3"/>
    <p:sldId id="3174" r:id="rId4"/>
    <p:sldId id="3175" r:id="rId5"/>
    <p:sldId id="3189" r:id="rId6"/>
    <p:sldId id="3182" r:id="rId7"/>
    <p:sldId id="3183" r:id="rId8"/>
    <p:sldId id="3193" r:id="rId9"/>
    <p:sldId id="3176" r:id="rId10"/>
    <p:sldId id="3179" r:id="rId11"/>
    <p:sldId id="3186" r:id="rId12"/>
    <p:sldId id="3188" r:id="rId13"/>
    <p:sldId id="3192" r:id="rId14"/>
    <p:sldId id="3177" r:id="rId15"/>
    <p:sldId id="3180" r:id="rId16"/>
    <p:sldId id="3184" r:id="rId17"/>
    <p:sldId id="3185" r:id="rId18"/>
    <p:sldId id="3191" r:id="rId19"/>
    <p:sldId id="3178" r:id="rId20"/>
    <p:sldId id="3181" r:id="rId21"/>
    <p:sldId id="3190" r:id="rId22"/>
    <p:sldId id="3173" r:id="rId23"/>
    <p:sldId id="3194" r:id="rId24"/>
  </p:sldIdLst>
  <p:sldSz cx="12858750" cy="7232650"/>
  <p:notesSz cx="6858000" cy="9144000"/>
  <p:custDataLst>
    <p:tags r:id="rId27"/>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 xmlns:p15="http://schemas.microsoft.com/office/powerpoint/2012/main">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00000"/>
    <a:srgbClr val="C00000"/>
    <a:srgbClr val="3C3A64"/>
    <a:srgbClr val="504D84"/>
    <a:srgbClr val="7275A6"/>
    <a:srgbClr val="B6314A"/>
    <a:srgbClr val="8C9750"/>
    <a:srgbClr val="B0C30E"/>
    <a:srgbClr val="629C08"/>
    <a:srgbClr val="F6B6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627" autoAdjust="0"/>
    <p:restoredTop sz="95317" autoAdjust="0"/>
  </p:normalViewPr>
  <p:slideViewPr>
    <p:cSldViewPr>
      <p:cViewPr>
        <p:scale>
          <a:sx n="50" d="100"/>
          <a:sy n="50" d="100"/>
        </p:scale>
        <p:origin x="-78" y="-1650"/>
      </p:cViewPr>
      <p:guideLst>
        <p:guide orient="horz" pos="328"/>
        <p:guide orient="horz" pos="4183"/>
        <p:guide pos="4050"/>
        <p:guide pos="557"/>
        <p:guide pos="7497"/>
        <p:guide pos="6908"/>
      </p:guideLst>
    </p:cSldViewPr>
  </p:slideViewPr>
  <p:outlineViewPr>
    <p:cViewPr>
      <p:scale>
        <a:sx n="100" d="100"/>
        <a:sy n="100" d="100"/>
      </p:scale>
      <p:origin x="0" y="-9972"/>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2019/2/21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2019/2/21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17940339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38844662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11</a:t>
            </a:fld>
            <a:endParaRPr lang="zh-CN" altLang="en-US"/>
          </a:p>
        </p:txBody>
      </p:sp>
    </p:spTree>
    <p:extLst>
      <p:ext uri="{BB962C8B-B14F-4D97-AF65-F5344CB8AC3E}">
        <p14:creationId xmlns:p14="http://schemas.microsoft.com/office/powerpoint/2010/main" val="14524829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29382437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13</a:t>
            </a:fld>
            <a:endParaRPr lang="zh-CN" altLang="en-US"/>
          </a:p>
        </p:txBody>
      </p:sp>
    </p:spTree>
    <p:extLst>
      <p:ext uri="{BB962C8B-B14F-4D97-AF65-F5344CB8AC3E}">
        <p14:creationId xmlns:p14="http://schemas.microsoft.com/office/powerpoint/2010/main" val="7955855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26714622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14074158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16</a:t>
            </a:fld>
            <a:endParaRPr lang="en-GB"/>
          </a:p>
        </p:txBody>
      </p:sp>
    </p:spTree>
    <p:extLst>
      <p:ext uri="{BB962C8B-B14F-4D97-AF65-F5344CB8AC3E}">
        <p14:creationId xmlns:p14="http://schemas.microsoft.com/office/powerpoint/2010/main" val="27841287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22628687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18</a:t>
            </a:fld>
            <a:endParaRPr lang="zh-CN" altLang="en-US"/>
          </a:p>
        </p:txBody>
      </p:sp>
    </p:spTree>
    <p:extLst>
      <p:ext uri="{BB962C8B-B14F-4D97-AF65-F5344CB8AC3E}">
        <p14:creationId xmlns:p14="http://schemas.microsoft.com/office/powerpoint/2010/main" val="7243304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25701274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37588180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30768338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1588151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3</a:t>
            </a:fld>
            <a:endParaRPr lang="zh-CN" altLang="en-US"/>
          </a:p>
        </p:txBody>
      </p:sp>
    </p:spTree>
    <p:extLst>
      <p:ext uri="{BB962C8B-B14F-4D97-AF65-F5344CB8AC3E}">
        <p14:creationId xmlns:p14="http://schemas.microsoft.com/office/powerpoint/2010/main" val="10635532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33383168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5</a:t>
            </a:fld>
            <a:endParaRPr lang="zh-CN" altLang="en-US"/>
          </a:p>
        </p:txBody>
      </p:sp>
    </p:spTree>
    <p:extLst>
      <p:ext uri="{BB962C8B-B14F-4D97-AF65-F5344CB8AC3E}">
        <p14:creationId xmlns:p14="http://schemas.microsoft.com/office/powerpoint/2010/main" val="3218372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6</a:t>
            </a:fld>
            <a:endParaRPr lang="en-GB"/>
          </a:p>
        </p:txBody>
      </p:sp>
    </p:spTree>
    <p:extLst>
      <p:ext uri="{BB962C8B-B14F-4D97-AF65-F5344CB8AC3E}">
        <p14:creationId xmlns:p14="http://schemas.microsoft.com/office/powerpoint/2010/main" val="21300475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18393253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8</a:t>
            </a:fld>
            <a:endParaRPr lang="zh-CN" altLang="en-US"/>
          </a:p>
        </p:txBody>
      </p:sp>
    </p:spTree>
    <p:extLst>
      <p:ext uri="{BB962C8B-B14F-4D97-AF65-F5344CB8AC3E}">
        <p14:creationId xmlns:p14="http://schemas.microsoft.com/office/powerpoint/2010/main" val="18902040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9</a:t>
            </a:fld>
            <a:endParaRPr lang="en-US"/>
          </a:p>
        </p:txBody>
      </p:sp>
    </p:spTree>
    <p:extLst>
      <p:ext uri="{BB962C8B-B14F-4D97-AF65-F5344CB8AC3E}">
        <p14:creationId xmlns:p14="http://schemas.microsoft.com/office/powerpoint/2010/main" val="2672584097"/>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8" name="矩形 7"/>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5" name="矩形 4"/>
          <p:cNvSpPr/>
          <p:nvPr userDrawn="1"/>
        </p:nvSpPr>
        <p:spPr>
          <a:xfrm>
            <a:off x="-18256" y="0"/>
            <a:ext cx="12895263" cy="7232650"/>
          </a:xfrm>
          <a:prstGeom prst="rect">
            <a:avLst/>
          </a:prstGeom>
          <a:blipFill dpi="0" rotWithShape="1">
            <a:blip r:embed="rId2" cstate="screen">
              <a:extLst>
                <a:ext uri="{BEBA8EAE-BF5A-486C-A8C5-ECC9F3942E4B}">
                  <a14:imgProps xmlns:a14="http://schemas.microsoft.com/office/drawing/2010/main">
                    <a14:imgLayer r:embed="rId3">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userDrawn="1"/>
        </p:nvSpPr>
        <p:spPr>
          <a:xfrm>
            <a:off x="164679" y="205470"/>
            <a:ext cx="12529392" cy="6821710"/>
          </a:xfrm>
          <a:prstGeom prst="rect">
            <a:avLst/>
          </a:prstGeom>
          <a:solidFill>
            <a:schemeClr val="bg1">
              <a:alpha val="95000"/>
            </a:schemeClr>
          </a:solidFill>
          <a:ln w="444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48547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5570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88206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68913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6645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67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09430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0989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37801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8016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29530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099863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4039" y="385072"/>
            <a:ext cx="11090672" cy="139797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4039" y="1925358"/>
            <a:ext cx="11090672" cy="458905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84039" y="6703595"/>
            <a:ext cx="2893219" cy="385072"/>
          </a:xfrm>
          <a:prstGeom prst="rect">
            <a:avLst/>
          </a:prstGeom>
        </p:spPr>
        <p:txBody>
          <a:bodyPr vert="horz" lIns="91440" tIns="45720" rIns="91440" bIns="45720" rtlCol="0" anchor="ctr"/>
          <a:lstStyle>
            <a:lvl1pPr algn="l">
              <a:defRPr sz="1266">
                <a:solidFill>
                  <a:schemeClr val="tx1">
                    <a:tint val="75000"/>
                  </a:schemeClr>
                </a:solidFill>
              </a:defRPr>
            </a:lvl1pPr>
          </a:lstStyle>
          <a:p>
            <a:fld id="{32BF82D2-7A68-459D-A996-9BDDA2518FA4}" type="datetimeFigureOut">
              <a:rPr lang="zh-CN" altLang="en-US" smtClean="0"/>
              <a:t>2019/2/21</a:t>
            </a:fld>
            <a:endParaRPr lang="zh-CN" altLang="en-US"/>
          </a:p>
        </p:txBody>
      </p:sp>
      <p:sp>
        <p:nvSpPr>
          <p:cNvPr id="5" name="Footer Placeholder 4"/>
          <p:cNvSpPr>
            <a:spLocks noGrp="1"/>
          </p:cNvSpPr>
          <p:nvPr>
            <p:ph type="ftr" sz="quarter" idx="3"/>
          </p:nvPr>
        </p:nvSpPr>
        <p:spPr>
          <a:xfrm>
            <a:off x="4259461" y="6703595"/>
            <a:ext cx="4339828" cy="385072"/>
          </a:xfrm>
          <a:prstGeom prst="rect">
            <a:avLst/>
          </a:prstGeom>
        </p:spPr>
        <p:txBody>
          <a:bodyPr vert="horz" lIns="91440" tIns="45720" rIns="91440" bIns="45720" rtlCol="0" anchor="ctr"/>
          <a:lstStyle>
            <a:lvl1pPr algn="ctr">
              <a:defRPr sz="1266">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9081492" y="6703595"/>
            <a:ext cx="2893219" cy="385072"/>
          </a:xfrm>
          <a:prstGeom prst="rect">
            <a:avLst/>
          </a:prstGeom>
        </p:spPr>
        <p:txBody>
          <a:bodyPr vert="horz" lIns="91440" tIns="45720" rIns="91440" bIns="45720" rtlCol="0" anchor="ctr"/>
          <a:lstStyle>
            <a:lvl1pPr algn="r">
              <a:defRPr sz="1266">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336246420"/>
      </p:ext>
    </p:extLst>
  </p:cSld>
  <p:clrMap bg1="lt1" tx1="dk1" bg2="lt2" tx2="dk2" accent1="accent1" accent2="accent2" accent3="accent3" accent4="accent4" accent5="accent5" accent6="accent6" hlink="hlink" folHlink="folHlink"/>
  <p:sldLayoutIdLst>
    <p:sldLayoutId id="2147483724" r:id="rId1"/>
  </p:sldLayoutIdLst>
  <p:timing>
    <p:tnLst>
      <p:par>
        <p:cTn id="1" dur="indefinite" restart="never" nodeType="tmRoot"/>
      </p:par>
    </p:tnLst>
  </p:timing>
  <p:txStyles>
    <p:titleStyle>
      <a:lvl1pPr algn="l" defTabSz="964326" rtl="0" eaLnBrk="1" latinLnBrk="0" hangingPunct="1">
        <a:lnSpc>
          <a:spcPct val="90000"/>
        </a:lnSpc>
        <a:spcBef>
          <a:spcPct val="0"/>
        </a:spcBef>
        <a:buNone/>
        <a:defRPr sz="4640" kern="1200">
          <a:solidFill>
            <a:schemeClr val="tx1"/>
          </a:solidFill>
          <a:latin typeface="+mj-lt"/>
          <a:ea typeface="+mj-ea"/>
          <a:cs typeface="+mj-cs"/>
        </a:defRPr>
      </a:lvl1pPr>
    </p:titleStyle>
    <p:bodyStyle>
      <a:lvl1pPr marL="241082" indent="-241082" algn="l" defTabSz="964326" rtl="0" eaLnBrk="1" latinLnBrk="0" hangingPunct="1">
        <a:lnSpc>
          <a:spcPct val="90000"/>
        </a:lnSpc>
        <a:spcBef>
          <a:spcPts val="1055"/>
        </a:spcBef>
        <a:buFont typeface="Arial" panose="020B0604020202020204" pitchFamily="34" charset="0"/>
        <a:buChar char="•"/>
        <a:defRPr sz="2953"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p:bodyStyle>
    <p:otherStyle>
      <a:defPPr>
        <a:defRPr lang="en-US"/>
      </a:defPPr>
      <a:lvl1pPr marL="0" algn="l" defTabSz="964326" rtl="0" eaLnBrk="1" latinLnBrk="0" hangingPunct="1">
        <a:defRPr sz="1898" kern="1200">
          <a:solidFill>
            <a:schemeClr val="tx1"/>
          </a:solidFill>
          <a:latin typeface="+mn-lt"/>
          <a:ea typeface="+mn-ea"/>
          <a:cs typeface="+mn-cs"/>
        </a:defRPr>
      </a:lvl1pPr>
      <a:lvl2pPr marL="482163" algn="l" defTabSz="964326" rtl="0" eaLnBrk="1" latinLnBrk="0" hangingPunct="1">
        <a:defRPr sz="1898" kern="1200">
          <a:solidFill>
            <a:schemeClr val="tx1"/>
          </a:solidFill>
          <a:latin typeface="+mn-lt"/>
          <a:ea typeface="+mn-ea"/>
          <a:cs typeface="+mn-cs"/>
        </a:defRPr>
      </a:lvl2pPr>
      <a:lvl3pPr marL="964326" algn="l" defTabSz="964326" rtl="0" eaLnBrk="1" latinLnBrk="0" hangingPunct="1">
        <a:defRPr sz="1898" kern="1200">
          <a:solidFill>
            <a:schemeClr val="tx1"/>
          </a:solidFill>
          <a:latin typeface="+mn-lt"/>
          <a:ea typeface="+mn-ea"/>
          <a:cs typeface="+mn-cs"/>
        </a:defRPr>
      </a:lvl3pPr>
      <a:lvl4pPr marL="1446489" algn="l" defTabSz="964326" rtl="0" eaLnBrk="1" latinLnBrk="0" hangingPunct="1">
        <a:defRPr sz="1898" kern="1200">
          <a:solidFill>
            <a:schemeClr val="tx1"/>
          </a:solidFill>
          <a:latin typeface="+mn-lt"/>
          <a:ea typeface="+mn-ea"/>
          <a:cs typeface="+mn-cs"/>
        </a:defRPr>
      </a:lvl4pPr>
      <a:lvl5pPr marL="1928652" algn="l" defTabSz="964326" rtl="0" eaLnBrk="1" latinLnBrk="0" hangingPunct="1">
        <a:defRPr sz="1898" kern="1200">
          <a:solidFill>
            <a:schemeClr val="tx1"/>
          </a:solidFill>
          <a:latin typeface="+mn-lt"/>
          <a:ea typeface="+mn-ea"/>
          <a:cs typeface="+mn-cs"/>
        </a:defRPr>
      </a:lvl5pPr>
      <a:lvl6pPr marL="2410816" algn="l" defTabSz="964326" rtl="0" eaLnBrk="1" latinLnBrk="0" hangingPunct="1">
        <a:defRPr sz="1898" kern="1200">
          <a:solidFill>
            <a:schemeClr val="tx1"/>
          </a:solidFill>
          <a:latin typeface="+mn-lt"/>
          <a:ea typeface="+mn-ea"/>
          <a:cs typeface="+mn-cs"/>
        </a:defRPr>
      </a:lvl6pPr>
      <a:lvl7pPr marL="2892979" algn="l" defTabSz="964326" rtl="0" eaLnBrk="1" latinLnBrk="0" hangingPunct="1">
        <a:defRPr sz="1898" kern="1200">
          <a:solidFill>
            <a:schemeClr val="tx1"/>
          </a:solidFill>
          <a:latin typeface="+mn-lt"/>
          <a:ea typeface="+mn-ea"/>
          <a:cs typeface="+mn-cs"/>
        </a:defRPr>
      </a:lvl7pPr>
      <a:lvl8pPr marL="3375142" algn="l" defTabSz="964326" rtl="0" eaLnBrk="1" latinLnBrk="0" hangingPunct="1">
        <a:defRPr sz="1898" kern="1200">
          <a:solidFill>
            <a:schemeClr val="tx1"/>
          </a:solidFill>
          <a:latin typeface="+mn-lt"/>
          <a:ea typeface="+mn-ea"/>
          <a:cs typeface="+mn-cs"/>
        </a:defRPr>
      </a:lvl8pPr>
      <a:lvl9pPr marL="3857305" algn="l" defTabSz="964326" rtl="0" eaLnBrk="1" latinLnBrk="0" hangingPunct="1">
        <a:defRPr sz="1898"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2019/2/21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739658983"/>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notesSlide" Target="../notesSlides/notesSlide13.xml"/><Relationship Id="rId5" Type="http://schemas.openxmlformats.org/officeDocument/2006/relationships/slideLayout" Target="../slideLayouts/slideLayout1.xml"/><Relationship Id="rId4" Type="http://schemas.openxmlformats.org/officeDocument/2006/relationships/tags" Target="../tags/tag23.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14.jpeg"/><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notesSlide" Target="../notesSlides/notesSlide18.xml"/><Relationship Id="rId5" Type="http://schemas.openxmlformats.org/officeDocument/2006/relationships/slideLayout" Target="../slideLayouts/slideLayout1.xml"/><Relationship Id="rId4" Type="http://schemas.openxmlformats.org/officeDocument/2006/relationships/tags" Target="../tags/tag2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1.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notesSlide" Target="../notesSlides/notesSlide3.xml"/><Relationship Id="rId5" Type="http://schemas.openxmlformats.org/officeDocument/2006/relationships/slideLayout" Target="../slideLayouts/slideLayout1.xml"/><Relationship Id="rId4" Type="http://schemas.openxmlformats.org/officeDocument/2006/relationships/tags" Target="../tags/tag15.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notesSlide" Target="../notesSlides/notesSlide8.xml"/><Relationship Id="rId5" Type="http://schemas.openxmlformats.org/officeDocument/2006/relationships/slideLayout" Target="../slideLayouts/slideLayout1.xml"/><Relationship Id="rId4" Type="http://schemas.openxmlformats.org/officeDocument/2006/relationships/tags" Target="../tags/tag19.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8256" y="0"/>
            <a:ext cx="12895263" cy="7232650"/>
          </a:xfrm>
          <a:prstGeom prst="rect">
            <a:avLst/>
          </a:prstGeom>
          <a:blipFill dpi="0" rotWithShape="1">
            <a:blip r:embed="rId3" cstate="screen">
              <a:extLst>
                <a:ext uri="{BEBA8EAE-BF5A-486C-A8C5-ECC9F3942E4B}">
                  <a14:imgProps xmlns:a14="http://schemas.microsoft.com/office/drawing/2010/main">
                    <a14:imgLayer r:embed="rId4">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259"/>
          <p:cNvSpPr>
            <a:spLocks noChangeArrowheads="1"/>
          </p:cNvSpPr>
          <p:nvPr/>
        </p:nvSpPr>
        <p:spPr bwMode="auto">
          <a:xfrm>
            <a:off x="3117330" y="3108057"/>
            <a:ext cx="7343527"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7200" b="1" dirty="0">
                <a:solidFill>
                  <a:schemeClr val="accent3"/>
                </a:solidFill>
                <a:cs typeface="Arial" panose="020B0604020202020204" pitchFamily="34" charset="0"/>
              </a:rPr>
              <a:t>工作总结</a:t>
            </a:r>
            <a:r>
              <a:rPr lang="en-US" altLang="zh-CN" sz="7200" b="1" dirty="0" smtClean="0">
                <a:solidFill>
                  <a:schemeClr val="accent3"/>
                </a:solidFill>
                <a:cs typeface="Arial" panose="020B0604020202020204" pitchFamily="34" charset="0"/>
              </a:rPr>
              <a:t>PPT</a:t>
            </a:r>
            <a:r>
              <a:rPr lang="zh-CN" altLang="en-US" sz="7200" b="1" dirty="0" smtClean="0">
                <a:solidFill>
                  <a:schemeClr val="accent3"/>
                </a:solidFill>
                <a:cs typeface="Arial" panose="020B0604020202020204" pitchFamily="34" charset="0"/>
              </a:rPr>
              <a:t>模版</a:t>
            </a:r>
            <a:endParaRPr lang="zh-CN" altLang="en-US" sz="7200" b="1" dirty="0">
              <a:solidFill>
                <a:schemeClr val="accent3"/>
              </a:solidFill>
              <a:cs typeface="Arial" panose="020B0604020202020204" pitchFamily="34" charset="0"/>
            </a:endParaRPr>
          </a:p>
        </p:txBody>
      </p:sp>
      <p:sp>
        <p:nvSpPr>
          <p:cNvPr id="15" name="矩形 259"/>
          <p:cNvSpPr>
            <a:spLocks noChangeArrowheads="1"/>
          </p:cNvSpPr>
          <p:nvPr/>
        </p:nvSpPr>
        <p:spPr bwMode="auto">
          <a:xfrm>
            <a:off x="3117330" y="4255105"/>
            <a:ext cx="734352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000" dirty="0">
                <a:solidFill>
                  <a:schemeClr val="accent3"/>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1000" dirty="0">
              <a:solidFill>
                <a:schemeClr val="accent3"/>
              </a:solidFill>
              <a:cs typeface="Arial" panose="020B0604020202020204" pitchFamily="34" charset="0"/>
            </a:endParaRPr>
          </a:p>
        </p:txBody>
      </p:sp>
      <p:sp>
        <p:nvSpPr>
          <p:cNvPr id="16" name="矩形 259"/>
          <p:cNvSpPr>
            <a:spLocks noChangeArrowheads="1"/>
          </p:cNvSpPr>
          <p:nvPr/>
        </p:nvSpPr>
        <p:spPr bwMode="auto">
          <a:xfrm>
            <a:off x="6033554" y="5632549"/>
            <a:ext cx="1859819" cy="288147"/>
          </a:xfrm>
          <a:prstGeom prst="rect">
            <a:avLst/>
          </a:prstGeom>
          <a:noFill/>
          <a:ln w="9525">
            <a:solidFill>
              <a:schemeClr val="accent3"/>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400" dirty="0">
                <a:solidFill>
                  <a:schemeClr val="accent3"/>
                </a:solidFill>
                <a:latin typeface="Arial" panose="020B0604020202020204" pitchFamily="34" charset="0"/>
                <a:cs typeface="Arial" panose="020B0604020202020204" pitchFamily="34" charset="0"/>
                <a:sym typeface="Arial" panose="020B0604020202020204" pitchFamily="34" charset="0"/>
              </a:rPr>
              <a:t>汇报</a:t>
            </a:r>
            <a:r>
              <a:rPr lang="en-US" altLang="zh-CN" sz="1400" dirty="0" smtClean="0">
                <a:solidFill>
                  <a:schemeClr val="accent3"/>
                </a:solidFill>
                <a:latin typeface="Arial" panose="020B0604020202020204" pitchFamily="34" charset="0"/>
                <a:cs typeface="Arial" panose="020B0604020202020204" pitchFamily="34" charset="0"/>
                <a:sym typeface="Arial" panose="020B0604020202020204" pitchFamily="34" charset="0"/>
              </a:rPr>
              <a:t>:</a:t>
            </a:r>
            <a:r>
              <a:rPr lang="zh-CN" altLang="en-US" sz="1400" dirty="0" smtClean="0">
                <a:solidFill>
                  <a:schemeClr val="accent3"/>
                </a:solidFill>
                <a:latin typeface="Arial" panose="020B0604020202020204" pitchFamily="34" charset="0"/>
                <a:cs typeface="Arial" panose="020B0604020202020204" pitchFamily="34" charset="0"/>
                <a:sym typeface="Arial" panose="020B0604020202020204" pitchFamily="34" charset="0"/>
              </a:rPr>
              <a:t>第一</a:t>
            </a:r>
            <a:r>
              <a:rPr lang="en-US" altLang="zh-CN" sz="1400" dirty="0" smtClean="0">
                <a:solidFill>
                  <a:schemeClr val="accent3"/>
                </a:solidFill>
                <a:latin typeface="Arial" panose="020B0604020202020204" pitchFamily="34" charset="0"/>
                <a:cs typeface="Arial" panose="020B0604020202020204" pitchFamily="34" charset="0"/>
                <a:sym typeface="Arial" panose="020B0604020202020204" pitchFamily="34" charset="0"/>
              </a:rPr>
              <a:t>PPT</a:t>
            </a:r>
            <a:endParaRPr lang="en-US" altLang="zh-CN" sz="1400" dirty="0">
              <a:solidFill>
                <a:schemeClr val="accent3"/>
              </a:solidFill>
              <a:latin typeface="Arial" panose="020B0604020202020204" pitchFamily="34" charset="0"/>
              <a:cs typeface="Arial" panose="020B0604020202020204" pitchFamily="34" charset="0"/>
              <a:sym typeface="Arial" panose="020B0604020202020204" pitchFamily="34" charset="0"/>
            </a:endParaRPr>
          </a:p>
        </p:txBody>
      </p:sp>
      <p:sp>
        <p:nvSpPr>
          <p:cNvPr id="17" name="矩形 259"/>
          <p:cNvSpPr>
            <a:spLocks noChangeArrowheads="1"/>
          </p:cNvSpPr>
          <p:nvPr/>
        </p:nvSpPr>
        <p:spPr bwMode="auto">
          <a:xfrm>
            <a:off x="8449395" y="5632549"/>
            <a:ext cx="2035423" cy="288147"/>
          </a:xfrm>
          <a:prstGeom prst="rect">
            <a:avLst/>
          </a:prstGeom>
          <a:noFill/>
          <a:ln w="9525">
            <a:solidFill>
              <a:schemeClr val="accent4"/>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400" dirty="0" smtClean="0">
                <a:solidFill>
                  <a:schemeClr val="accent4"/>
                </a:solidFill>
                <a:latin typeface="Arial" panose="020B0604020202020204" pitchFamily="34" charset="0"/>
                <a:cs typeface="Arial" panose="020B0604020202020204" pitchFamily="34" charset="0"/>
                <a:sym typeface="Arial" panose="020B0604020202020204" pitchFamily="34" charset="0"/>
              </a:rPr>
              <a:t>Report: 1PPT</a:t>
            </a:r>
            <a:endParaRPr lang="en-US" altLang="zh-CN" sz="1400" dirty="0">
              <a:solidFill>
                <a:schemeClr val="accent4"/>
              </a:solidFill>
              <a:latin typeface="Arial" panose="020B0604020202020204" pitchFamily="34" charset="0"/>
              <a:cs typeface="Arial" panose="020B0604020202020204" pitchFamily="34" charset="0"/>
              <a:sym typeface="Arial" panose="020B0604020202020204" pitchFamily="34" charset="0"/>
            </a:endParaRPr>
          </a:p>
        </p:txBody>
      </p:sp>
      <p:sp>
        <p:nvSpPr>
          <p:cNvPr id="18" name="矩形 259"/>
          <p:cNvSpPr>
            <a:spLocks noChangeArrowheads="1"/>
          </p:cNvSpPr>
          <p:nvPr/>
        </p:nvSpPr>
        <p:spPr bwMode="auto">
          <a:xfrm>
            <a:off x="3117330" y="2880334"/>
            <a:ext cx="718594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000" dirty="0" smtClean="0">
                <a:solidFill>
                  <a:schemeClr val="accent3"/>
                </a:solidFill>
                <a:cs typeface="Arial" panose="020B0604020202020204" pitchFamily="34" charset="0"/>
              </a:rPr>
              <a:t>MARKETING POWERPOINT TEMPLATE</a:t>
            </a:r>
            <a:endParaRPr lang="zh-CN" altLang="en-US" sz="2000" dirty="0">
              <a:solidFill>
                <a:schemeClr val="accent3"/>
              </a:solidFill>
              <a:cs typeface="Arial" panose="020B0604020202020204" pitchFamily="34" charset="0"/>
            </a:endParaRPr>
          </a:p>
        </p:txBody>
      </p:sp>
      <p:sp>
        <p:nvSpPr>
          <p:cNvPr id="9" name="矩形 259"/>
          <p:cNvSpPr>
            <a:spLocks noChangeArrowheads="1"/>
          </p:cNvSpPr>
          <p:nvPr/>
        </p:nvSpPr>
        <p:spPr bwMode="auto">
          <a:xfrm>
            <a:off x="3117330" y="1024037"/>
            <a:ext cx="3312045"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3800" dirty="0" smtClean="0">
                <a:solidFill>
                  <a:schemeClr val="accent1"/>
                </a:solidFill>
                <a:latin typeface="Agency FB" panose="020B0503020202020204" pitchFamily="34" charset="0"/>
                <a:cs typeface="Arial" panose="020B0604020202020204" pitchFamily="34" charset="0"/>
              </a:rPr>
              <a:t>20XX</a:t>
            </a:r>
            <a:endParaRPr lang="zh-CN" altLang="en-US" sz="13800" dirty="0">
              <a:solidFill>
                <a:schemeClr val="accent1"/>
              </a:solidFill>
              <a:latin typeface="Agency FB" panose="020B0503020202020204" pitchFamily="34" charset="0"/>
              <a:cs typeface="Arial" panose="020B0604020202020204" pitchFamily="34" charset="0"/>
            </a:endParaRPr>
          </a:p>
        </p:txBody>
      </p:sp>
    </p:spTree>
    <p:extLst>
      <p:ext uri="{BB962C8B-B14F-4D97-AF65-F5344CB8AC3E}">
        <p14:creationId xmlns:p14="http://schemas.microsoft.com/office/powerpoint/2010/main" val="216858834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childTnLst>
                                </p:cTn>
                              </p:par>
                            </p:childTnLst>
                          </p:cTn>
                        </p:par>
                        <p:par>
                          <p:cTn id="8" fill="hold">
                            <p:stCondLst>
                              <p:cond delay="125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9"/>
                                        </p:tgtEl>
                                        <p:attrNameLst>
                                          <p:attrName>ppt_y</p:attrName>
                                        </p:attrNameLst>
                                      </p:cBhvr>
                                      <p:tavLst>
                                        <p:tav tm="0">
                                          <p:val>
                                            <p:strVal val="#ppt_y"/>
                                          </p:val>
                                        </p:tav>
                                        <p:tav tm="100000">
                                          <p:val>
                                            <p:strVal val="#ppt_y"/>
                                          </p:val>
                                        </p:tav>
                                      </p:tavLst>
                                    </p:anim>
                                    <p:anim calcmode="lin" valueType="num">
                                      <p:cBhvr>
                                        <p:cTn id="13"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9"/>
                                        </p:tgtEl>
                                      </p:cBhvr>
                                    </p:animEffect>
                                  </p:childTnLst>
                                </p:cTn>
                              </p:par>
                            </p:childTnLst>
                          </p:cTn>
                        </p:par>
                        <p:par>
                          <p:cTn id="16" fill="hold">
                            <p:stCondLst>
                              <p:cond delay="19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8"/>
                                        </p:tgtEl>
                                        <p:attrNameLst>
                                          <p:attrName>ppt_y</p:attrName>
                                        </p:attrNameLst>
                                      </p:cBhvr>
                                      <p:tavLst>
                                        <p:tav tm="0">
                                          <p:val>
                                            <p:strVal val="#ppt_y"/>
                                          </p:val>
                                        </p:tav>
                                        <p:tav tm="100000">
                                          <p:val>
                                            <p:strVal val="#ppt_y"/>
                                          </p:val>
                                        </p:tav>
                                      </p:tavLst>
                                    </p:anim>
                                    <p:anim calcmode="lin" valueType="num">
                                      <p:cBhvr>
                                        <p:cTn id="21"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8"/>
                                        </p:tgtEl>
                                      </p:cBhvr>
                                    </p:animEffect>
                                  </p:childTnLst>
                                </p:cTn>
                              </p:par>
                            </p:childTnLst>
                          </p:cTn>
                        </p:par>
                        <p:par>
                          <p:cTn id="24" fill="hold">
                            <p:stCondLst>
                              <p:cond delay="370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18"/>
                                        </p:tgtEl>
                                      </p:cBhvr>
                                    </p:animEffect>
                                    <p:animScale>
                                      <p:cBhvr>
                                        <p:cTn id="27" dur="250" autoRev="1" fill="hold"/>
                                        <p:tgtEl>
                                          <p:spTgt spid="18"/>
                                        </p:tgtEl>
                                      </p:cBhvr>
                                      <p:by x="105000" y="105000"/>
                                    </p:animScale>
                                  </p:childTnLst>
                                </p:cTn>
                              </p:par>
                            </p:childTnLst>
                          </p:cTn>
                        </p:par>
                        <p:par>
                          <p:cTn id="28" fill="hold">
                            <p:stCondLst>
                              <p:cond delay="42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14"/>
                                        </p:tgtEl>
                                        <p:attrNameLst>
                                          <p:attrName>ppt_y</p:attrName>
                                        </p:attrNameLst>
                                      </p:cBhvr>
                                      <p:tavLst>
                                        <p:tav tm="0">
                                          <p:val>
                                            <p:strVal val="#ppt_y"/>
                                          </p:val>
                                        </p:tav>
                                        <p:tav tm="100000">
                                          <p:val>
                                            <p:strVal val="#ppt_y"/>
                                          </p:val>
                                        </p:tav>
                                      </p:tavLst>
                                    </p:anim>
                                    <p:anim calcmode="lin" valueType="num">
                                      <p:cBhvr>
                                        <p:cTn id="33"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14"/>
                                        </p:tgtEl>
                                      </p:cBhvr>
                                    </p:animEffect>
                                  </p:childTnLst>
                                </p:cTn>
                              </p:par>
                            </p:childTnLst>
                          </p:cTn>
                        </p:par>
                        <p:par>
                          <p:cTn id="36" fill="hold">
                            <p:stCondLst>
                              <p:cond delay="5100"/>
                            </p:stCondLst>
                            <p:childTnLst>
                              <p:par>
                                <p:cTn id="37" presetID="26" presetClass="emph" presetSubtype="0" fill="hold" grpId="1" nodeType="afterEffect">
                                  <p:stCondLst>
                                    <p:cond delay="0"/>
                                  </p:stCondLst>
                                  <p:iterate type="lt">
                                    <p:tmPct val="0"/>
                                  </p:iterate>
                                  <p:childTnLst>
                                    <p:animEffect transition="out" filter="fade">
                                      <p:cBhvr>
                                        <p:cTn id="38" dur="500" tmFilter="0, 0; .2, .5; .8, .5; 1, 0"/>
                                        <p:tgtEl>
                                          <p:spTgt spid="14"/>
                                        </p:tgtEl>
                                      </p:cBhvr>
                                    </p:animEffect>
                                    <p:animScale>
                                      <p:cBhvr>
                                        <p:cTn id="39" dur="250" autoRev="1" fill="hold"/>
                                        <p:tgtEl>
                                          <p:spTgt spid="14"/>
                                        </p:tgtEl>
                                      </p:cBhvr>
                                      <p:by x="105000" y="105000"/>
                                    </p:animScale>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1000"/>
                                        <p:tgtEl>
                                          <p:spTgt spid="15"/>
                                        </p:tgtEl>
                                      </p:cBhvr>
                                    </p:animEffect>
                                  </p:childTnLst>
                                </p:cTn>
                              </p:par>
                            </p:childTnLst>
                          </p:cTn>
                        </p:par>
                        <p:par>
                          <p:cTn id="45" fill="hold">
                            <p:stCondLst>
                              <p:cond delay="1000"/>
                            </p:stCondLst>
                            <p:childTnLst>
                              <p:par>
                                <p:cTn id="46" presetID="53" presetClass="entr" presetSubtype="16"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childTnLst>
                          </p:cTn>
                        </p:par>
                        <p:par>
                          <p:cTn id="51" fill="hold">
                            <p:stCondLst>
                              <p:cond delay="1500"/>
                            </p:stCondLst>
                            <p:childTnLst>
                              <p:par>
                                <p:cTn id="52" presetID="53" presetClass="entr" presetSubtype="16"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 calcmode="lin" valueType="num">
                                      <p:cBhvr>
                                        <p:cTn id="54" dur="500" fill="hold"/>
                                        <p:tgtEl>
                                          <p:spTgt spid="17"/>
                                        </p:tgtEl>
                                        <p:attrNameLst>
                                          <p:attrName>ppt_w</p:attrName>
                                        </p:attrNameLst>
                                      </p:cBhvr>
                                      <p:tavLst>
                                        <p:tav tm="0">
                                          <p:val>
                                            <p:fltVal val="0"/>
                                          </p:val>
                                        </p:tav>
                                        <p:tav tm="100000">
                                          <p:val>
                                            <p:strVal val="#ppt_w"/>
                                          </p:val>
                                        </p:tav>
                                      </p:tavLst>
                                    </p:anim>
                                    <p:anim calcmode="lin" valueType="num">
                                      <p:cBhvr>
                                        <p:cTn id="55" dur="500" fill="hold"/>
                                        <p:tgtEl>
                                          <p:spTgt spid="17"/>
                                        </p:tgtEl>
                                        <p:attrNameLst>
                                          <p:attrName>ppt_h</p:attrName>
                                        </p:attrNameLst>
                                      </p:cBhvr>
                                      <p:tavLst>
                                        <p:tav tm="0">
                                          <p:val>
                                            <p:fltVal val="0"/>
                                          </p:val>
                                        </p:tav>
                                        <p:tav tm="100000">
                                          <p:val>
                                            <p:strVal val="#ppt_h"/>
                                          </p:val>
                                        </p:tav>
                                      </p:tavLst>
                                    </p:anim>
                                    <p:animEffect transition="in" filter="fade">
                                      <p:cBhvr>
                                        <p:cTn id="5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4" grpId="0"/>
      <p:bldP spid="14" grpId="1"/>
      <p:bldP spid="15" grpId="0"/>
      <p:bldP spid="16" grpId="0" animBg="1"/>
      <p:bldP spid="17" grpId="0" animBg="1"/>
      <p:bldP spid="18" grpId="0"/>
      <p:bldP spid="18" grpId="1"/>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Group 67"/>
          <p:cNvGrpSpPr/>
          <p:nvPr/>
        </p:nvGrpSpPr>
        <p:grpSpPr>
          <a:xfrm>
            <a:off x="1978266" y="2104572"/>
            <a:ext cx="4122932" cy="4366921"/>
            <a:chOff x="950284" y="2059774"/>
            <a:chExt cx="3788406" cy="4012600"/>
          </a:xfrm>
        </p:grpSpPr>
        <p:sp>
          <p:nvSpPr>
            <p:cNvPr id="6" name="Freeform 5"/>
            <p:cNvSpPr>
              <a:spLocks/>
            </p:cNvSpPr>
            <p:nvPr/>
          </p:nvSpPr>
          <p:spPr bwMode="auto">
            <a:xfrm>
              <a:off x="1863217" y="5309576"/>
              <a:ext cx="843589" cy="762798"/>
            </a:xfrm>
            <a:custGeom>
              <a:avLst/>
              <a:gdLst>
                <a:gd name="T0" fmla="*/ 1253 w 1253"/>
                <a:gd name="T1" fmla="*/ 1133 h 1133"/>
                <a:gd name="T2" fmla="*/ 0 w 1253"/>
                <a:gd name="T3" fmla="*/ 1133 h 1133"/>
                <a:gd name="T4" fmla="*/ 151 w 1253"/>
                <a:gd name="T5" fmla="*/ 0 h 1133"/>
                <a:gd name="T6" fmla="*/ 1102 w 1253"/>
                <a:gd name="T7" fmla="*/ 0 h 1133"/>
                <a:gd name="T8" fmla="*/ 1253 w 1253"/>
                <a:gd name="T9" fmla="*/ 1133 h 1133"/>
              </a:gdLst>
              <a:ahLst/>
              <a:cxnLst>
                <a:cxn ang="0">
                  <a:pos x="T0" y="T1"/>
                </a:cxn>
                <a:cxn ang="0">
                  <a:pos x="T2" y="T3"/>
                </a:cxn>
                <a:cxn ang="0">
                  <a:pos x="T4" y="T5"/>
                </a:cxn>
                <a:cxn ang="0">
                  <a:pos x="T6" y="T7"/>
                </a:cxn>
                <a:cxn ang="0">
                  <a:pos x="T8" y="T9"/>
                </a:cxn>
              </a:cxnLst>
              <a:rect l="0" t="0" r="r" b="b"/>
              <a:pathLst>
                <a:path w="1253" h="1133">
                  <a:moveTo>
                    <a:pt x="1253" y="1133"/>
                  </a:moveTo>
                  <a:lnTo>
                    <a:pt x="0" y="1133"/>
                  </a:lnTo>
                  <a:lnTo>
                    <a:pt x="151" y="0"/>
                  </a:lnTo>
                  <a:lnTo>
                    <a:pt x="1102" y="0"/>
                  </a:lnTo>
                  <a:lnTo>
                    <a:pt x="1253" y="1133"/>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1894860" y="5309576"/>
              <a:ext cx="778283" cy="517733"/>
            </a:xfrm>
            <a:custGeom>
              <a:avLst/>
              <a:gdLst>
                <a:gd name="T0" fmla="*/ 1156 w 1156"/>
                <a:gd name="T1" fmla="*/ 769 h 769"/>
                <a:gd name="T2" fmla="*/ 1055 w 1156"/>
                <a:gd name="T3" fmla="*/ 0 h 769"/>
                <a:gd name="T4" fmla="*/ 104 w 1156"/>
                <a:gd name="T5" fmla="*/ 0 h 769"/>
                <a:gd name="T6" fmla="*/ 0 w 1156"/>
                <a:gd name="T7" fmla="*/ 769 h 769"/>
                <a:gd name="T8" fmla="*/ 1156 w 1156"/>
                <a:gd name="T9" fmla="*/ 769 h 769"/>
              </a:gdLst>
              <a:ahLst/>
              <a:cxnLst>
                <a:cxn ang="0">
                  <a:pos x="T0" y="T1"/>
                </a:cxn>
                <a:cxn ang="0">
                  <a:pos x="T2" y="T3"/>
                </a:cxn>
                <a:cxn ang="0">
                  <a:pos x="T4" y="T5"/>
                </a:cxn>
                <a:cxn ang="0">
                  <a:pos x="T6" y="T7"/>
                </a:cxn>
                <a:cxn ang="0">
                  <a:pos x="T8" y="T9"/>
                </a:cxn>
              </a:cxnLst>
              <a:rect l="0" t="0" r="r" b="b"/>
              <a:pathLst>
                <a:path w="1156" h="769">
                  <a:moveTo>
                    <a:pt x="1156" y="769"/>
                  </a:moveTo>
                  <a:lnTo>
                    <a:pt x="1055" y="0"/>
                  </a:lnTo>
                  <a:lnTo>
                    <a:pt x="104" y="0"/>
                  </a:lnTo>
                  <a:lnTo>
                    <a:pt x="0" y="769"/>
                  </a:lnTo>
                  <a:lnTo>
                    <a:pt x="1156" y="769"/>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950284" y="3625092"/>
              <a:ext cx="2668783" cy="1956479"/>
            </a:xfrm>
            <a:custGeom>
              <a:avLst/>
              <a:gdLst>
                <a:gd name="T0" fmla="*/ 1676 w 1676"/>
                <a:gd name="T1" fmla="*/ 1196 h 1229"/>
                <a:gd name="T2" fmla="*/ 1643 w 1676"/>
                <a:gd name="T3" fmla="*/ 1229 h 1229"/>
                <a:gd name="T4" fmla="*/ 33 w 1676"/>
                <a:gd name="T5" fmla="*/ 1229 h 1229"/>
                <a:gd name="T6" fmla="*/ 0 w 1676"/>
                <a:gd name="T7" fmla="*/ 1196 h 1229"/>
                <a:gd name="T8" fmla="*/ 0 w 1676"/>
                <a:gd name="T9" fmla="*/ 32 h 1229"/>
                <a:gd name="T10" fmla="*/ 33 w 1676"/>
                <a:gd name="T11" fmla="*/ 0 h 1229"/>
                <a:gd name="T12" fmla="*/ 1643 w 1676"/>
                <a:gd name="T13" fmla="*/ 0 h 1229"/>
                <a:gd name="T14" fmla="*/ 1676 w 1676"/>
                <a:gd name="T15" fmla="*/ 32 h 1229"/>
                <a:gd name="T16" fmla="*/ 1676 w 1676"/>
                <a:gd name="T17" fmla="*/ 1196 h 1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6" h="1229">
                  <a:moveTo>
                    <a:pt x="1676" y="1196"/>
                  </a:moveTo>
                  <a:cubicBezTo>
                    <a:pt x="1676" y="1214"/>
                    <a:pt x="1661" y="1229"/>
                    <a:pt x="1643" y="1229"/>
                  </a:cubicBezTo>
                  <a:cubicBezTo>
                    <a:pt x="33" y="1229"/>
                    <a:pt x="33" y="1229"/>
                    <a:pt x="33" y="1229"/>
                  </a:cubicBezTo>
                  <a:cubicBezTo>
                    <a:pt x="15" y="1229"/>
                    <a:pt x="0" y="1214"/>
                    <a:pt x="0" y="1196"/>
                  </a:cubicBezTo>
                  <a:cubicBezTo>
                    <a:pt x="0" y="32"/>
                    <a:pt x="0" y="32"/>
                    <a:pt x="0" y="32"/>
                  </a:cubicBezTo>
                  <a:cubicBezTo>
                    <a:pt x="0" y="15"/>
                    <a:pt x="15" y="0"/>
                    <a:pt x="33" y="0"/>
                  </a:cubicBezTo>
                  <a:cubicBezTo>
                    <a:pt x="1643" y="0"/>
                    <a:pt x="1643" y="0"/>
                    <a:pt x="1643" y="0"/>
                  </a:cubicBezTo>
                  <a:cubicBezTo>
                    <a:pt x="1661" y="0"/>
                    <a:pt x="1676" y="15"/>
                    <a:pt x="1676" y="32"/>
                  </a:cubicBezTo>
                  <a:lnTo>
                    <a:pt x="1676" y="1196"/>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950284" y="5232825"/>
              <a:ext cx="2668783" cy="348746"/>
            </a:xfrm>
            <a:custGeom>
              <a:avLst/>
              <a:gdLst>
                <a:gd name="T0" fmla="*/ 0 w 1676"/>
                <a:gd name="T1" fmla="*/ 0 h 219"/>
                <a:gd name="T2" fmla="*/ 0 w 1676"/>
                <a:gd name="T3" fmla="*/ 186 h 219"/>
                <a:gd name="T4" fmla="*/ 33 w 1676"/>
                <a:gd name="T5" fmla="*/ 219 h 219"/>
                <a:gd name="T6" fmla="*/ 1643 w 1676"/>
                <a:gd name="T7" fmla="*/ 219 h 219"/>
                <a:gd name="T8" fmla="*/ 1676 w 1676"/>
                <a:gd name="T9" fmla="*/ 186 h 219"/>
                <a:gd name="T10" fmla="*/ 1676 w 1676"/>
                <a:gd name="T11" fmla="*/ 0 h 219"/>
                <a:gd name="T12" fmla="*/ 0 w 1676"/>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1676" h="219">
                  <a:moveTo>
                    <a:pt x="0" y="0"/>
                  </a:moveTo>
                  <a:cubicBezTo>
                    <a:pt x="0" y="186"/>
                    <a:pt x="0" y="186"/>
                    <a:pt x="0" y="186"/>
                  </a:cubicBezTo>
                  <a:cubicBezTo>
                    <a:pt x="0" y="204"/>
                    <a:pt x="15" y="219"/>
                    <a:pt x="33" y="219"/>
                  </a:cubicBezTo>
                  <a:cubicBezTo>
                    <a:pt x="1643" y="219"/>
                    <a:pt x="1643" y="219"/>
                    <a:pt x="1643" y="219"/>
                  </a:cubicBezTo>
                  <a:cubicBezTo>
                    <a:pt x="1661" y="219"/>
                    <a:pt x="1676" y="204"/>
                    <a:pt x="1676" y="186"/>
                  </a:cubicBezTo>
                  <a:cubicBezTo>
                    <a:pt x="1676" y="0"/>
                    <a:pt x="1676" y="0"/>
                    <a:pt x="1676" y="0"/>
                  </a:cubicBezTo>
                  <a:lnTo>
                    <a:pt x="0" y="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ectangle 9"/>
            <p:cNvSpPr>
              <a:spLocks noChangeArrowheads="1"/>
            </p:cNvSpPr>
            <p:nvPr/>
          </p:nvSpPr>
          <p:spPr bwMode="auto">
            <a:xfrm>
              <a:off x="1074836" y="3722041"/>
              <a:ext cx="2420352" cy="1510784"/>
            </a:xfrm>
            <a:prstGeom prst="rect">
              <a:avLst/>
            </a:pr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1709715" y="6025919"/>
              <a:ext cx="1149920" cy="46455"/>
            </a:xfrm>
            <a:custGeom>
              <a:avLst/>
              <a:gdLst>
                <a:gd name="T0" fmla="*/ 693 w 722"/>
                <a:gd name="T1" fmla="*/ 0 h 29"/>
                <a:gd name="T2" fmla="*/ 29 w 722"/>
                <a:gd name="T3" fmla="*/ 0 h 29"/>
                <a:gd name="T4" fmla="*/ 0 w 722"/>
                <a:gd name="T5" fmla="*/ 29 h 29"/>
                <a:gd name="T6" fmla="*/ 722 w 722"/>
                <a:gd name="T7" fmla="*/ 29 h 29"/>
                <a:gd name="T8" fmla="*/ 693 w 722"/>
                <a:gd name="T9" fmla="*/ 0 h 29"/>
              </a:gdLst>
              <a:ahLst/>
              <a:cxnLst>
                <a:cxn ang="0">
                  <a:pos x="T0" y="T1"/>
                </a:cxn>
                <a:cxn ang="0">
                  <a:pos x="T2" y="T3"/>
                </a:cxn>
                <a:cxn ang="0">
                  <a:pos x="T4" y="T5"/>
                </a:cxn>
                <a:cxn ang="0">
                  <a:pos x="T6" y="T7"/>
                </a:cxn>
                <a:cxn ang="0">
                  <a:pos x="T8" y="T9"/>
                </a:cxn>
              </a:cxnLst>
              <a:rect l="0" t="0" r="r" b="b"/>
              <a:pathLst>
                <a:path w="722" h="29">
                  <a:moveTo>
                    <a:pt x="693" y="0"/>
                  </a:moveTo>
                  <a:cubicBezTo>
                    <a:pt x="29" y="0"/>
                    <a:pt x="29" y="0"/>
                    <a:pt x="29" y="0"/>
                  </a:cubicBezTo>
                  <a:cubicBezTo>
                    <a:pt x="13" y="0"/>
                    <a:pt x="0" y="13"/>
                    <a:pt x="0" y="29"/>
                  </a:cubicBezTo>
                  <a:cubicBezTo>
                    <a:pt x="722" y="29"/>
                    <a:pt x="722" y="29"/>
                    <a:pt x="722" y="29"/>
                  </a:cubicBezTo>
                  <a:cubicBezTo>
                    <a:pt x="722" y="13"/>
                    <a:pt x="709" y="0"/>
                    <a:pt x="693" y="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1"/>
            <p:cNvSpPr>
              <a:spLocks noEditPoints="1"/>
            </p:cNvSpPr>
            <p:nvPr/>
          </p:nvSpPr>
          <p:spPr bwMode="auto">
            <a:xfrm>
              <a:off x="1017920" y="4095878"/>
              <a:ext cx="2542885" cy="1136454"/>
            </a:xfrm>
            <a:custGeom>
              <a:avLst/>
              <a:gdLst>
                <a:gd name="T0" fmla="*/ 1533 w 1597"/>
                <a:gd name="T1" fmla="*/ 472 h 714"/>
                <a:gd name="T2" fmla="*/ 1534 w 1597"/>
                <a:gd name="T3" fmla="*/ 459 h 714"/>
                <a:gd name="T4" fmla="*/ 1396 w 1597"/>
                <a:gd name="T5" fmla="*/ 328 h 714"/>
                <a:gd name="T6" fmla="*/ 1285 w 1597"/>
                <a:gd name="T7" fmla="*/ 381 h 714"/>
                <a:gd name="T8" fmla="*/ 1266 w 1597"/>
                <a:gd name="T9" fmla="*/ 376 h 714"/>
                <a:gd name="T10" fmla="*/ 1107 w 1597"/>
                <a:gd name="T11" fmla="*/ 238 h 714"/>
                <a:gd name="T12" fmla="*/ 1008 w 1597"/>
                <a:gd name="T13" fmla="*/ 271 h 714"/>
                <a:gd name="T14" fmla="*/ 896 w 1597"/>
                <a:gd name="T15" fmla="*/ 208 h 714"/>
                <a:gd name="T16" fmla="*/ 846 w 1597"/>
                <a:gd name="T17" fmla="*/ 218 h 714"/>
                <a:gd name="T18" fmla="*/ 707 w 1597"/>
                <a:gd name="T19" fmla="*/ 107 h 714"/>
                <a:gd name="T20" fmla="*/ 690 w 1597"/>
                <a:gd name="T21" fmla="*/ 108 h 714"/>
                <a:gd name="T22" fmla="*/ 575 w 1597"/>
                <a:gd name="T23" fmla="*/ 0 h 714"/>
                <a:gd name="T24" fmla="*/ 472 w 1597"/>
                <a:gd name="T25" fmla="*/ 61 h 714"/>
                <a:gd name="T26" fmla="*/ 460 w 1597"/>
                <a:gd name="T27" fmla="*/ 59 h 714"/>
                <a:gd name="T28" fmla="*/ 400 w 1597"/>
                <a:gd name="T29" fmla="*/ 116 h 714"/>
                <a:gd name="T30" fmla="*/ 402 w 1597"/>
                <a:gd name="T31" fmla="*/ 133 h 714"/>
                <a:gd name="T32" fmla="*/ 333 w 1597"/>
                <a:gd name="T33" fmla="*/ 210 h 714"/>
                <a:gd name="T34" fmla="*/ 311 w 1597"/>
                <a:gd name="T35" fmla="*/ 208 h 714"/>
                <a:gd name="T36" fmla="*/ 213 w 1597"/>
                <a:gd name="T37" fmla="*/ 286 h 714"/>
                <a:gd name="T38" fmla="*/ 109 w 1597"/>
                <a:gd name="T39" fmla="*/ 437 h 714"/>
                <a:gd name="T40" fmla="*/ 109 w 1597"/>
                <a:gd name="T41" fmla="*/ 451 h 714"/>
                <a:gd name="T42" fmla="*/ 0 w 1597"/>
                <a:gd name="T43" fmla="*/ 633 h 714"/>
                <a:gd name="T44" fmla="*/ 17 w 1597"/>
                <a:gd name="T45" fmla="*/ 714 h 714"/>
                <a:gd name="T46" fmla="*/ 1546 w 1597"/>
                <a:gd name="T47" fmla="*/ 714 h 714"/>
                <a:gd name="T48" fmla="*/ 1597 w 1597"/>
                <a:gd name="T49" fmla="*/ 598 h 714"/>
                <a:gd name="T50" fmla="*/ 1533 w 1597"/>
                <a:gd name="T51" fmla="*/ 472 h 714"/>
                <a:gd name="T52" fmla="*/ 581 w 1597"/>
                <a:gd name="T53" fmla="*/ 390 h 714"/>
                <a:gd name="T54" fmla="*/ 564 w 1597"/>
                <a:gd name="T55" fmla="*/ 356 h 714"/>
                <a:gd name="T56" fmla="*/ 595 w 1597"/>
                <a:gd name="T57" fmla="*/ 319 h 714"/>
                <a:gd name="T58" fmla="*/ 615 w 1597"/>
                <a:gd name="T59" fmla="*/ 340 h 714"/>
                <a:gd name="T60" fmla="*/ 609 w 1597"/>
                <a:gd name="T61" fmla="*/ 376 h 714"/>
                <a:gd name="T62" fmla="*/ 610 w 1597"/>
                <a:gd name="T63" fmla="*/ 382 h 714"/>
                <a:gd name="T64" fmla="*/ 581 w 1597"/>
                <a:gd name="T65" fmla="*/ 39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97" h="714">
                  <a:moveTo>
                    <a:pt x="1533" y="472"/>
                  </a:moveTo>
                  <a:cubicBezTo>
                    <a:pt x="1534" y="468"/>
                    <a:pt x="1534" y="463"/>
                    <a:pt x="1534" y="459"/>
                  </a:cubicBezTo>
                  <a:cubicBezTo>
                    <a:pt x="1534" y="386"/>
                    <a:pt x="1472" y="328"/>
                    <a:pt x="1396" y="328"/>
                  </a:cubicBezTo>
                  <a:cubicBezTo>
                    <a:pt x="1350" y="328"/>
                    <a:pt x="1310" y="349"/>
                    <a:pt x="1285" y="381"/>
                  </a:cubicBezTo>
                  <a:cubicBezTo>
                    <a:pt x="1279" y="379"/>
                    <a:pt x="1273" y="377"/>
                    <a:pt x="1266" y="376"/>
                  </a:cubicBezTo>
                  <a:cubicBezTo>
                    <a:pt x="1259" y="299"/>
                    <a:pt x="1190" y="238"/>
                    <a:pt x="1107" y="238"/>
                  </a:cubicBezTo>
                  <a:cubicBezTo>
                    <a:pt x="1069" y="238"/>
                    <a:pt x="1035" y="251"/>
                    <a:pt x="1008" y="271"/>
                  </a:cubicBezTo>
                  <a:cubicBezTo>
                    <a:pt x="986" y="233"/>
                    <a:pt x="945" y="208"/>
                    <a:pt x="896" y="208"/>
                  </a:cubicBezTo>
                  <a:cubicBezTo>
                    <a:pt x="878" y="208"/>
                    <a:pt x="861" y="211"/>
                    <a:pt x="846" y="218"/>
                  </a:cubicBezTo>
                  <a:cubicBezTo>
                    <a:pt x="835" y="155"/>
                    <a:pt x="777" y="107"/>
                    <a:pt x="707" y="107"/>
                  </a:cubicBezTo>
                  <a:cubicBezTo>
                    <a:pt x="702" y="107"/>
                    <a:pt x="696" y="107"/>
                    <a:pt x="690" y="108"/>
                  </a:cubicBezTo>
                  <a:cubicBezTo>
                    <a:pt x="690" y="48"/>
                    <a:pt x="638" y="0"/>
                    <a:pt x="575" y="0"/>
                  </a:cubicBezTo>
                  <a:cubicBezTo>
                    <a:pt x="530" y="0"/>
                    <a:pt x="491" y="25"/>
                    <a:pt x="472" y="61"/>
                  </a:cubicBezTo>
                  <a:cubicBezTo>
                    <a:pt x="468" y="60"/>
                    <a:pt x="464" y="59"/>
                    <a:pt x="460" y="59"/>
                  </a:cubicBezTo>
                  <a:cubicBezTo>
                    <a:pt x="427" y="59"/>
                    <a:pt x="400" y="85"/>
                    <a:pt x="400" y="116"/>
                  </a:cubicBezTo>
                  <a:cubicBezTo>
                    <a:pt x="400" y="122"/>
                    <a:pt x="401" y="127"/>
                    <a:pt x="402" y="133"/>
                  </a:cubicBezTo>
                  <a:cubicBezTo>
                    <a:pt x="370" y="149"/>
                    <a:pt x="345" y="177"/>
                    <a:pt x="333" y="210"/>
                  </a:cubicBezTo>
                  <a:cubicBezTo>
                    <a:pt x="326" y="209"/>
                    <a:pt x="319" y="208"/>
                    <a:pt x="311" y="208"/>
                  </a:cubicBezTo>
                  <a:cubicBezTo>
                    <a:pt x="262" y="208"/>
                    <a:pt x="221" y="242"/>
                    <a:pt x="213" y="286"/>
                  </a:cubicBezTo>
                  <a:cubicBezTo>
                    <a:pt x="151" y="312"/>
                    <a:pt x="109" y="370"/>
                    <a:pt x="109" y="437"/>
                  </a:cubicBezTo>
                  <a:cubicBezTo>
                    <a:pt x="109" y="442"/>
                    <a:pt x="109" y="446"/>
                    <a:pt x="109" y="451"/>
                  </a:cubicBezTo>
                  <a:cubicBezTo>
                    <a:pt x="44" y="488"/>
                    <a:pt x="0" y="555"/>
                    <a:pt x="0" y="633"/>
                  </a:cubicBezTo>
                  <a:cubicBezTo>
                    <a:pt x="0" y="661"/>
                    <a:pt x="6" y="689"/>
                    <a:pt x="17" y="714"/>
                  </a:cubicBezTo>
                  <a:cubicBezTo>
                    <a:pt x="1546" y="714"/>
                    <a:pt x="1546" y="714"/>
                    <a:pt x="1546" y="714"/>
                  </a:cubicBezTo>
                  <a:cubicBezTo>
                    <a:pt x="1578" y="684"/>
                    <a:pt x="1597" y="644"/>
                    <a:pt x="1597" y="598"/>
                  </a:cubicBezTo>
                  <a:cubicBezTo>
                    <a:pt x="1597" y="547"/>
                    <a:pt x="1572" y="502"/>
                    <a:pt x="1533" y="472"/>
                  </a:cubicBezTo>
                  <a:close/>
                  <a:moveTo>
                    <a:pt x="581" y="390"/>
                  </a:moveTo>
                  <a:cubicBezTo>
                    <a:pt x="578" y="377"/>
                    <a:pt x="572" y="365"/>
                    <a:pt x="564" y="356"/>
                  </a:cubicBezTo>
                  <a:cubicBezTo>
                    <a:pt x="576" y="345"/>
                    <a:pt x="587" y="333"/>
                    <a:pt x="595" y="319"/>
                  </a:cubicBezTo>
                  <a:cubicBezTo>
                    <a:pt x="601" y="327"/>
                    <a:pt x="608" y="334"/>
                    <a:pt x="615" y="340"/>
                  </a:cubicBezTo>
                  <a:cubicBezTo>
                    <a:pt x="611" y="351"/>
                    <a:pt x="609" y="363"/>
                    <a:pt x="609" y="376"/>
                  </a:cubicBezTo>
                  <a:cubicBezTo>
                    <a:pt x="609" y="378"/>
                    <a:pt x="610" y="380"/>
                    <a:pt x="610" y="382"/>
                  </a:cubicBezTo>
                  <a:cubicBezTo>
                    <a:pt x="600" y="384"/>
                    <a:pt x="590" y="386"/>
                    <a:pt x="581" y="390"/>
                  </a:cubicBez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2"/>
            <p:cNvSpPr>
              <a:spLocks/>
            </p:cNvSpPr>
            <p:nvPr/>
          </p:nvSpPr>
          <p:spPr bwMode="auto">
            <a:xfrm>
              <a:off x="1810030" y="3099280"/>
              <a:ext cx="1890500" cy="1993508"/>
            </a:xfrm>
            <a:custGeom>
              <a:avLst/>
              <a:gdLst>
                <a:gd name="T0" fmla="*/ 1060 w 1187"/>
                <a:gd name="T1" fmla="*/ 0 h 1252"/>
                <a:gd name="T2" fmla="*/ 832 w 1187"/>
                <a:gd name="T3" fmla="*/ 228 h 1252"/>
                <a:gd name="T4" fmla="*/ 729 w 1187"/>
                <a:gd name="T5" fmla="*/ 312 h 1252"/>
                <a:gd name="T6" fmla="*/ 512 w 1187"/>
                <a:gd name="T7" fmla="*/ 432 h 1252"/>
                <a:gd name="T8" fmla="*/ 342 w 1187"/>
                <a:gd name="T9" fmla="*/ 509 h 1252"/>
                <a:gd name="T10" fmla="*/ 222 w 1187"/>
                <a:gd name="T11" fmla="*/ 568 h 1252"/>
                <a:gd name="T12" fmla="*/ 141 w 1187"/>
                <a:gd name="T13" fmla="*/ 619 h 1252"/>
                <a:gd name="T14" fmla="*/ 88 w 1187"/>
                <a:gd name="T15" fmla="*/ 664 h 1252"/>
                <a:gd name="T16" fmla="*/ 53 w 1187"/>
                <a:gd name="T17" fmla="*/ 704 h 1252"/>
                <a:gd name="T18" fmla="*/ 14 w 1187"/>
                <a:gd name="T19" fmla="*/ 777 h 1252"/>
                <a:gd name="T20" fmla="*/ 0 w 1187"/>
                <a:gd name="T21" fmla="*/ 862 h 1252"/>
                <a:gd name="T22" fmla="*/ 15 w 1187"/>
                <a:gd name="T23" fmla="*/ 954 h 1252"/>
                <a:gd name="T24" fmla="*/ 84 w 1187"/>
                <a:gd name="T25" fmla="*/ 1095 h 1252"/>
                <a:gd name="T26" fmla="*/ 210 w 1187"/>
                <a:gd name="T27" fmla="*/ 1252 h 1252"/>
                <a:gd name="T28" fmla="*/ 342 w 1187"/>
                <a:gd name="T29" fmla="*/ 1129 h 1252"/>
                <a:gd name="T30" fmla="*/ 263 w 1187"/>
                <a:gd name="T31" fmla="*/ 1036 h 1252"/>
                <a:gd name="T32" fmla="*/ 197 w 1187"/>
                <a:gd name="T33" fmla="*/ 929 h 1252"/>
                <a:gd name="T34" fmla="*/ 184 w 1187"/>
                <a:gd name="T35" fmla="*/ 890 h 1252"/>
                <a:gd name="T36" fmla="*/ 180 w 1187"/>
                <a:gd name="T37" fmla="*/ 862 h 1252"/>
                <a:gd name="T38" fmla="*/ 183 w 1187"/>
                <a:gd name="T39" fmla="*/ 841 h 1252"/>
                <a:gd name="T40" fmla="*/ 191 w 1187"/>
                <a:gd name="T41" fmla="*/ 822 h 1252"/>
                <a:gd name="T42" fmla="*/ 204 w 1187"/>
                <a:gd name="T43" fmla="*/ 803 h 1252"/>
                <a:gd name="T44" fmla="*/ 249 w 1187"/>
                <a:gd name="T45" fmla="*/ 763 h 1252"/>
                <a:gd name="T46" fmla="*/ 309 w 1187"/>
                <a:gd name="T47" fmla="*/ 726 h 1252"/>
                <a:gd name="T48" fmla="*/ 451 w 1187"/>
                <a:gd name="T49" fmla="*/ 657 h 1252"/>
                <a:gd name="T50" fmla="*/ 707 w 1187"/>
                <a:gd name="T51" fmla="*/ 535 h 1252"/>
                <a:gd name="T52" fmla="*/ 838 w 1187"/>
                <a:gd name="T53" fmla="*/ 456 h 1252"/>
                <a:gd name="T54" fmla="*/ 959 w 1187"/>
                <a:gd name="T55" fmla="*/ 355 h 1252"/>
                <a:gd name="T56" fmla="*/ 1152 w 1187"/>
                <a:gd name="T57" fmla="*/ 162 h 1252"/>
                <a:gd name="T58" fmla="*/ 1181 w 1187"/>
                <a:gd name="T59" fmla="*/ 133 h 1252"/>
                <a:gd name="T60" fmla="*/ 1187 w 1187"/>
                <a:gd name="T61" fmla="*/ 127 h 1252"/>
                <a:gd name="T62" fmla="*/ 1060 w 1187"/>
                <a:gd name="T63" fmla="*/ 0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87" h="1252">
                  <a:moveTo>
                    <a:pt x="1060" y="0"/>
                  </a:moveTo>
                  <a:cubicBezTo>
                    <a:pt x="1060" y="0"/>
                    <a:pt x="1043" y="16"/>
                    <a:pt x="832" y="228"/>
                  </a:cubicBezTo>
                  <a:cubicBezTo>
                    <a:pt x="801" y="258"/>
                    <a:pt x="766" y="286"/>
                    <a:pt x="729" y="312"/>
                  </a:cubicBezTo>
                  <a:cubicBezTo>
                    <a:pt x="663" y="358"/>
                    <a:pt x="588" y="396"/>
                    <a:pt x="512" y="432"/>
                  </a:cubicBezTo>
                  <a:cubicBezTo>
                    <a:pt x="455" y="459"/>
                    <a:pt x="397" y="484"/>
                    <a:pt x="342" y="509"/>
                  </a:cubicBezTo>
                  <a:cubicBezTo>
                    <a:pt x="300" y="528"/>
                    <a:pt x="260" y="547"/>
                    <a:pt x="222" y="568"/>
                  </a:cubicBezTo>
                  <a:cubicBezTo>
                    <a:pt x="194" y="584"/>
                    <a:pt x="167" y="600"/>
                    <a:pt x="141" y="619"/>
                  </a:cubicBezTo>
                  <a:cubicBezTo>
                    <a:pt x="122" y="633"/>
                    <a:pt x="104" y="648"/>
                    <a:pt x="88" y="664"/>
                  </a:cubicBezTo>
                  <a:cubicBezTo>
                    <a:pt x="75" y="677"/>
                    <a:pt x="63" y="690"/>
                    <a:pt x="53" y="704"/>
                  </a:cubicBezTo>
                  <a:cubicBezTo>
                    <a:pt x="37" y="726"/>
                    <a:pt x="24" y="751"/>
                    <a:pt x="14" y="777"/>
                  </a:cubicBezTo>
                  <a:cubicBezTo>
                    <a:pt x="5" y="804"/>
                    <a:pt x="0" y="833"/>
                    <a:pt x="0" y="862"/>
                  </a:cubicBezTo>
                  <a:cubicBezTo>
                    <a:pt x="0" y="893"/>
                    <a:pt x="5" y="923"/>
                    <a:pt x="15" y="954"/>
                  </a:cubicBezTo>
                  <a:cubicBezTo>
                    <a:pt x="29" y="1000"/>
                    <a:pt x="52" y="1046"/>
                    <a:pt x="84" y="1095"/>
                  </a:cubicBezTo>
                  <a:cubicBezTo>
                    <a:pt x="116" y="1144"/>
                    <a:pt x="158" y="1196"/>
                    <a:pt x="210" y="1252"/>
                  </a:cubicBezTo>
                  <a:cubicBezTo>
                    <a:pt x="342" y="1129"/>
                    <a:pt x="342" y="1129"/>
                    <a:pt x="342" y="1129"/>
                  </a:cubicBezTo>
                  <a:cubicBezTo>
                    <a:pt x="310" y="1096"/>
                    <a:pt x="284" y="1065"/>
                    <a:pt x="263" y="1036"/>
                  </a:cubicBezTo>
                  <a:cubicBezTo>
                    <a:pt x="231" y="994"/>
                    <a:pt x="209" y="958"/>
                    <a:pt x="197" y="929"/>
                  </a:cubicBezTo>
                  <a:cubicBezTo>
                    <a:pt x="191" y="914"/>
                    <a:pt x="186" y="901"/>
                    <a:pt x="184" y="890"/>
                  </a:cubicBezTo>
                  <a:cubicBezTo>
                    <a:pt x="181" y="879"/>
                    <a:pt x="180" y="870"/>
                    <a:pt x="180" y="862"/>
                  </a:cubicBezTo>
                  <a:cubicBezTo>
                    <a:pt x="180" y="854"/>
                    <a:pt x="181" y="847"/>
                    <a:pt x="183" y="841"/>
                  </a:cubicBezTo>
                  <a:cubicBezTo>
                    <a:pt x="185" y="834"/>
                    <a:pt x="187" y="829"/>
                    <a:pt x="191" y="822"/>
                  </a:cubicBezTo>
                  <a:cubicBezTo>
                    <a:pt x="194" y="816"/>
                    <a:pt x="198" y="810"/>
                    <a:pt x="204" y="803"/>
                  </a:cubicBezTo>
                  <a:cubicBezTo>
                    <a:pt x="214" y="791"/>
                    <a:pt x="229" y="777"/>
                    <a:pt x="249" y="763"/>
                  </a:cubicBezTo>
                  <a:cubicBezTo>
                    <a:pt x="266" y="751"/>
                    <a:pt x="286" y="738"/>
                    <a:pt x="309" y="726"/>
                  </a:cubicBezTo>
                  <a:cubicBezTo>
                    <a:pt x="349" y="703"/>
                    <a:pt x="398" y="681"/>
                    <a:pt x="451" y="657"/>
                  </a:cubicBezTo>
                  <a:cubicBezTo>
                    <a:pt x="530" y="621"/>
                    <a:pt x="619" y="583"/>
                    <a:pt x="707" y="535"/>
                  </a:cubicBezTo>
                  <a:cubicBezTo>
                    <a:pt x="752" y="512"/>
                    <a:pt x="796" y="485"/>
                    <a:pt x="838" y="456"/>
                  </a:cubicBezTo>
                  <a:cubicBezTo>
                    <a:pt x="880" y="426"/>
                    <a:pt x="921" y="393"/>
                    <a:pt x="959" y="355"/>
                  </a:cubicBezTo>
                  <a:cubicBezTo>
                    <a:pt x="1065" y="249"/>
                    <a:pt x="1122" y="192"/>
                    <a:pt x="1152" y="162"/>
                  </a:cubicBezTo>
                  <a:cubicBezTo>
                    <a:pt x="1168" y="146"/>
                    <a:pt x="1176" y="138"/>
                    <a:pt x="1181" y="133"/>
                  </a:cubicBezTo>
                  <a:cubicBezTo>
                    <a:pt x="1186" y="128"/>
                    <a:pt x="1187" y="127"/>
                    <a:pt x="1187" y="127"/>
                  </a:cubicBezTo>
                  <a:lnTo>
                    <a:pt x="1060" y="0"/>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p:cNvSpPr>
            <p:nvPr/>
          </p:nvSpPr>
          <p:spPr bwMode="auto">
            <a:xfrm>
              <a:off x="1194002" y="4629588"/>
              <a:ext cx="1920124" cy="603237"/>
            </a:xfrm>
            <a:custGeom>
              <a:avLst/>
              <a:gdLst>
                <a:gd name="T0" fmla="*/ 38 w 1206"/>
                <a:gd name="T1" fmla="*/ 379 h 379"/>
                <a:gd name="T2" fmla="*/ 0 w 1206"/>
                <a:gd name="T3" fmla="*/ 287 h 379"/>
                <a:gd name="T4" fmla="*/ 48 w 1206"/>
                <a:gd name="T5" fmla="*/ 186 h 379"/>
                <a:gd name="T6" fmla="*/ 48 w 1206"/>
                <a:gd name="T7" fmla="*/ 176 h 379"/>
                <a:gd name="T8" fmla="*/ 152 w 1206"/>
                <a:gd name="T9" fmla="*/ 71 h 379"/>
                <a:gd name="T10" fmla="*/ 236 w 1206"/>
                <a:gd name="T11" fmla="*/ 114 h 379"/>
                <a:gd name="T12" fmla="*/ 250 w 1206"/>
                <a:gd name="T13" fmla="*/ 110 h 379"/>
                <a:gd name="T14" fmla="*/ 370 w 1206"/>
                <a:gd name="T15" fmla="*/ 0 h 379"/>
                <a:gd name="T16" fmla="*/ 487 w 1206"/>
                <a:gd name="T17" fmla="*/ 91 h 379"/>
                <a:gd name="T18" fmla="*/ 501 w 1206"/>
                <a:gd name="T19" fmla="*/ 89 h 379"/>
                <a:gd name="T20" fmla="*/ 552 w 1206"/>
                <a:gd name="T21" fmla="*/ 110 h 379"/>
                <a:gd name="T22" fmla="*/ 552 w 1206"/>
                <a:gd name="T23" fmla="*/ 110 h 379"/>
                <a:gd name="T24" fmla="*/ 649 w 1206"/>
                <a:gd name="T25" fmla="*/ 13 h 379"/>
                <a:gd name="T26" fmla="*/ 746 w 1206"/>
                <a:gd name="T27" fmla="*/ 110 h 379"/>
                <a:gd name="T28" fmla="*/ 746 w 1206"/>
                <a:gd name="T29" fmla="*/ 115 h 379"/>
                <a:gd name="T30" fmla="*/ 767 w 1206"/>
                <a:gd name="T31" fmla="*/ 121 h 379"/>
                <a:gd name="T32" fmla="*/ 827 w 1206"/>
                <a:gd name="T33" fmla="*/ 71 h 379"/>
                <a:gd name="T34" fmla="*/ 877 w 1206"/>
                <a:gd name="T35" fmla="*/ 98 h 379"/>
                <a:gd name="T36" fmla="*/ 993 w 1206"/>
                <a:gd name="T37" fmla="*/ 27 h 379"/>
                <a:gd name="T38" fmla="*/ 1124 w 1206"/>
                <a:gd name="T39" fmla="*/ 158 h 379"/>
                <a:gd name="T40" fmla="*/ 1123 w 1206"/>
                <a:gd name="T41" fmla="*/ 170 h 379"/>
                <a:gd name="T42" fmla="*/ 1206 w 1206"/>
                <a:gd name="T43" fmla="*/ 314 h 379"/>
                <a:gd name="T44" fmla="*/ 1193 w 1206"/>
                <a:gd name="T45" fmla="*/ 379 h 379"/>
                <a:gd name="T46" fmla="*/ 38 w 1206"/>
                <a:gd name="T47" fmla="*/ 379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06" h="379">
                  <a:moveTo>
                    <a:pt x="38" y="379"/>
                  </a:moveTo>
                  <a:cubicBezTo>
                    <a:pt x="15" y="355"/>
                    <a:pt x="0" y="323"/>
                    <a:pt x="0" y="287"/>
                  </a:cubicBezTo>
                  <a:cubicBezTo>
                    <a:pt x="0" y="246"/>
                    <a:pt x="19" y="210"/>
                    <a:pt x="48" y="186"/>
                  </a:cubicBezTo>
                  <a:cubicBezTo>
                    <a:pt x="48" y="183"/>
                    <a:pt x="48" y="179"/>
                    <a:pt x="48" y="176"/>
                  </a:cubicBezTo>
                  <a:cubicBezTo>
                    <a:pt x="48" y="118"/>
                    <a:pt x="94" y="71"/>
                    <a:pt x="152" y="71"/>
                  </a:cubicBezTo>
                  <a:cubicBezTo>
                    <a:pt x="186" y="71"/>
                    <a:pt x="217" y="88"/>
                    <a:pt x="236" y="114"/>
                  </a:cubicBezTo>
                  <a:cubicBezTo>
                    <a:pt x="240" y="112"/>
                    <a:pt x="245" y="111"/>
                    <a:pt x="250" y="110"/>
                  </a:cubicBezTo>
                  <a:cubicBezTo>
                    <a:pt x="256" y="49"/>
                    <a:pt x="307" y="0"/>
                    <a:pt x="370" y="0"/>
                  </a:cubicBezTo>
                  <a:cubicBezTo>
                    <a:pt x="427" y="0"/>
                    <a:pt x="474" y="39"/>
                    <a:pt x="487" y="91"/>
                  </a:cubicBezTo>
                  <a:cubicBezTo>
                    <a:pt x="492" y="90"/>
                    <a:pt x="496" y="89"/>
                    <a:pt x="501" y="89"/>
                  </a:cubicBezTo>
                  <a:cubicBezTo>
                    <a:pt x="521" y="89"/>
                    <a:pt x="539" y="97"/>
                    <a:pt x="552" y="110"/>
                  </a:cubicBezTo>
                  <a:cubicBezTo>
                    <a:pt x="552" y="110"/>
                    <a:pt x="552" y="110"/>
                    <a:pt x="552" y="110"/>
                  </a:cubicBezTo>
                  <a:cubicBezTo>
                    <a:pt x="552" y="56"/>
                    <a:pt x="596" y="13"/>
                    <a:pt x="649" y="13"/>
                  </a:cubicBezTo>
                  <a:cubicBezTo>
                    <a:pt x="703" y="13"/>
                    <a:pt x="746" y="56"/>
                    <a:pt x="746" y="110"/>
                  </a:cubicBezTo>
                  <a:cubicBezTo>
                    <a:pt x="746" y="111"/>
                    <a:pt x="746" y="113"/>
                    <a:pt x="746" y="115"/>
                  </a:cubicBezTo>
                  <a:cubicBezTo>
                    <a:pt x="753" y="116"/>
                    <a:pt x="760" y="118"/>
                    <a:pt x="767" y="121"/>
                  </a:cubicBezTo>
                  <a:cubicBezTo>
                    <a:pt x="773" y="93"/>
                    <a:pt x="797" y="71"/>
                    <a:pt x="827" y="71"/>
                  </a:cubicBezTo>
                  <a:cubicBezTo>
                    <a:pt x="848" y="71"/>
                    <a:pt x="866" y="82"/>
                    <a:pt x="877" y="98"/>
                  </a:cubicBezTo>
                  <a:cubicBezTo>
                    <a:pt x="899" y="56"/>
                    <a:pt x="943" y="27"/>
                    <a:pt x="993" y="27"/>
                  </a:cubicBezTo>
                  <a:cubicBezTo>
                    <a:pt x="1065" y="27"/>
                    <a:pt x="1124" y="86"/>
                    <a:pt x="1124" y="158"/>
                  </a:cubicBezTo>
                  <a:cubicBezTo>
                    <a:pt x="1124" y="162"/>
                    <a:pt x="1124" y="166"/>
                    <a:pt x="1123" y="170"/>
                  </a:cubicBezTo>
                  <a:cubicBezTo>
                    <a:pt x="1173" y="199"/>
                    <a:pt x="1206" y="253"/>
                    <a:pt x="1206" y="314"/>
                  </a:cubicBezTo>
                  <a:cubicBezTo>
                    <a:pt x="1206" y="337"/>
                    <a:pt x="1201" y="359"/>
                    <a:pt x="1193" y="379"/>
                  </a:cubicBezTo>
                  <a:lnTo>
                    <a:pt x="38" y="379"/>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p:cNvSpPr>
            <p:nvPr/>
          </p:nvSpPr>
          <p:spPr bwMode="auto">
            <a:xfrm>
              <a:off x="1845713" y="3123517"/>
              <a:ext cx="1829234" cy="1945707"/>
            </a:xfrm>
            <a:custGeom>
              <a:avLst/>
              <a:gdLst>
                <a:gd name="T0" fmla="*/ 1053 w 1149"/>
                <a:gd name="T1" fmla="*/ 0 h 1222"/>
                <a:gd name="T2" fmla="*/ 825 w 1149"/>
                <a:gd name="T3" fmla="*/ 228 h 1222"/>
                <a:gd name="T4" fmla="*/ 597 w 1149"/>
                <a:gd name="T5" fmla="*/ 389 h 1222"/>
                <a:gd name="T6" fmla="*/ 401 w 1149"/>
                <a:gd name="T7" fmla="*/ 481 h 1222"/>
                <a:gd name="T8" fmla="*/ 260 w 1149"/>
                <a:gd name="T9" fmla="*/ 547 h 1222"/>
                <a:gd name="T10" fmla="*/ 165 w 1149"/>
                <a:gd name="T11" fmla="*/ 600 h 1222"/>
                <a:gd name="T12" fmla="*/ 102 w 1149"/>
                <a:gd name="T13" fmla="*/ 645 h 1222"/>
                <a:gd name="T14" fmla="*/ 62 w 1149"/>
                <a:gd name="T15" fmla="*/ 686 h 1222"/>
                <a:gd name="T16" fmla="*/ 17 w 1149"/>
                <a:gd name="T17" fmla="*/ 759 h 1222"/>
                <a:gd name="T18" fmla="*/ 0 w 1149"/>
                <a:gd name="T19" fmla="*/ 847 h 1222"/>
                <a:gd name="T20" fmla="*/ 14 w 1149"/>
                <a:gd name="T21" fmla="*/ 933 h 1222"/>
                <a:gd name="T22" fmla="*/ 80 w 1149"/>
                <a:gd name="T23" fmla="*/ 1068 h 1222"/>
                <a:gd name="T24" fmla="*/ 204 w 1149"/>
                <a:gd name="T25" fmla="*/ 1222 h 1222"/>
                <a:gd name="T26" fmla="*/ 304 w 1149"/>
                <a:gd name="T27" fmla="*/ 1129 h 1222"/>
                <a:gd name="T28" fmla="*/ 223 w 1149"/>
                <a:gd name="T29" fmla="*/ 1035 h 1222"/>
                <a:gd name="T30" fmla="*/ 155 w 1149"/>
                <a:gd name="T31" fmla="*/ 922 h 1222"/>
                <a:gd name="T32" fmla="*/ 140 w 1149"/>
                <a:gd name="T33" fmla="*/ 880 h 1222"/>
                <a:gd name="T34" fmla="*/ 136 w 1149"/>
                <a:gd name="T35" fmla="*/ 847 h 1222"/>
                <a:gd name="T36" fmla="*/ 140 w 1149"/>
                <a:gd name="T37" fmla="*/ 820 h 1222"/>
                <a:gd name="T38" fmla="*/ 150 w 1149"/>
                <a:gd name="T39" fmla="*/ 797 h 1222"/>
                <a:gd name="T40" fmla="*/ 165 w 1149"/>
                <a:gd name="T41" fmla="*/ 774 h 1222"/>
                <a:gd name="T42" fmla="*/ 214 w 1149"/>
                <a:gd name="T43" fmla="*/ 731 h 1222"/>
                <a:gd name="T44" fmla="*/ 276 w 1149"/>
                <a:gd name="T45" fmla="*/ 691 h 1222"/>
                <a:gd name="T46" fmla="*/ 420 w 1149"/>
                <a:gd name="T47" fmla="*/ 622 h 1222"/>
                <a:gd name="T48" fmla="*/ 675 w 1149"/>
                <a:gd name="T49" fmla="*/ 501 h 1222"/>
                <a:gd name="T50" fmla="*/ 922 w 1149"/>
                <a:gd name="T51" fmla="*/ 324 h 1222"/>
                <a:gd name="T52" fmla="*/ 1115 w 1149"/>
                <a:gd name="T53" fmla="*/ 131 h 1222"/>
                <a:gd name="T54" fmla="*/ 1144 w 1149"/>
                <a:gd name="T55" fmla="*/ 102 h 1222"/>
                <a:gd name="T56" fmla="*/ 1149 w 1149"/>
                <a:gd name="T57" fmla="*/ 96 h 1222"/>
                <a:gd name="T58" fmla="*/ 1053 w 1149"/>
                <a:gd name="T59" fmla="*/ 0 h 1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49" h="1222">
                  <a:moveTo>
                    <a:pt x="1053" y="0"/>
                  </a:moveTo>
                  <a:cubicBezTo>
                    <a:pt x="1053" y="0"/>
                    <a:pt x="1037" y="17"/>
                    <a:pt x="825" y="228"/>
                  </a:cubicBezTo>
                  <a:cubicBezTo>
                    <a:pt x="762" y="292"/>
                    <a:pt x="682" y="344"/>
                    <a:pt x="597" y="389"/>
                  </a:cubicBezTo>
                  <a:cubicBezTo>
                    <a:pt x="533" y="423"/>
                    <a:pt x="466" y="453"/>
                    <a:pt x="401" y="481"/>
                  </a:cubicBezTo>
                  <a:cubicBezTo>
                    <a:pt x="352" y="503"/>
                    <a:pt x="305" y="524"/>
                    <a:pt x="260" y="547"/>
                  </a:cubicBezTo>
                  <a:cubicBezTo>
                    <a:pt x="226" y="563"/>
                    <a:pt x="194" y="581"/>
                    <a:pt x="165" y="600"/>
                  </a:cubicBezTo>
                  <a:cubicBezTo>
                    <a:pt x="142" y="614"/>
                    <a:pt x="121" y="629"/>
                    <a:pt x="102" y="645"/>
                  </a:cubicBezTo>
                  <a:cubicBezTo>
                    <a:pt x="88" y="658"/>
                    <a:pt x="74" y="671"/>
                    <a:pt x="62" y="686"/>
                  </a:cubicBezTo>
                  <a:cubicBezTo>
                    <a:pt x="44" y="707"/>
                    <a:pt x="28" y="732"/>
                    <a:pt x="17" y="759"/>
                  </a:cubicBezTo>
                  <a:cubicBezTo>
                    <a:pt x="6" y="786"/>
                    <a:pt x="0" y="816"/>
                    <a:pt x="0" y="847"/>
                  </a:cubicBezTo>
                  <a:cubicBezTo>
                    <a:pt x="0" y="875"/>
                    <a:pt x="5" y="904"/>
                    <a:pt x="14" y="933"/>
                  </a:cubicBezTo>
                  <a:cubicBezTo>
                    <a:pt x="27" y="976"/>
                    <a:pt x="49" y="1021"/>
                    <a:pt x="80" y="1068"/>
                  </a:cubicBezTo>
                  <a:cubicBezTo>
                    <a:pt x="112" y="1116"/>
                    <a:pt x="153" y="1166"/>
                    <a:pt x="204" y="1222"/>
                  </a:cubicBezTo>
                  <a:cubicBezTo>
                    <a:pt x="304" y="1129"/>
                    <a:pt x="304" y="1129"/>
                    <a:pt x="304" y="1129"/>
                  </a:cubicBezTo>
                  <a:cubicBezTo>
                    <a:pt x="272" y="1095"/>
                    <a:pt x="245" y="1064"/>
                    <a:pt x="223" y="1035"/>
                  </a:cubicBezTo>
                  <a:cubicBezTo>
                    <a:pt x="190" y="991"/>
                    <a:pt x="168" y="954"/>
                    <a:pt x="155" y="922"/>
                  </a:cubicBezTo>
                  <a:cubicBezTo>
                    <a:pt x="148" y="907"/>
                    <a:pt x="143" y="893"/>
                    <a:pt x="140" y="880"/>
                  </a:cubicBezTo>
                  <a:cubicBezTo>
                    <a:pt x="138" y="868"/>
                    <a:pt x="136" y="857"/>
                    <a:pt x="136" y="847"/>
                  </a:cubicBezTo>
                  <a:cubicBezTo>
                    <a:pt x="136" y="837"/>
                    <a:pt x="138" y="828"/>
                    <a:pt x="140" y="820"/>
                  </a:cubicBezTo>
                  <a:cubicBezTo>
                    <a:pt x="142" y="812"/>
                    <a:pt x="145" y="804"/>
                    <a:pt x="150" y="797"/>
                  </a:cubicBezTo>
                  <a:cubicBezTo>
                    <a:pt x="154" y="789"/>
                    <a:pt x="159" y="782"/>
                    <a:pt x="165" y="774"/>
                  </a:cubicBezTo>
                  <a:cubicBezTo>
                    <a:pt x="177" y="760"/>
                    <a:pt x="193" y="745"/>
                    <a:pt x="214" y="731"/>
                  </a:cubicBezTo>
                  <a:cubicBezTo>
                    <a:pt x="232" y="717"/>
                    <a:pt x="253" y="704"/>
                    <a:pt x="276" y="691"/>
                  </a:cubicBezTo>
                  <a:cubicBezTo>
                    <a:pt x="318" y="669"/>
                    <a:pt x="367" y="646"/>
                    <a:pt x="420" y="622"/>
                  </a:cubicBezTo>
                  <a:cubicBezTo>
                    <a:pt x="499" y="586"/>
                    <a:pt x="588" y="548"/>
                    <a:pt x="675" y="501"/>
                  </a:cubicBezTo>
                  <a:cubicBezTo>
                    <a:pt x="762" y="454"/>
                    <a:pt x="848" y="398"/>
                    <a:pt x="922" y="324"/>
                  </a:cubicBezTo>
                  <a:cubicBezTo>
                    <a:pt x="1027" y="219"/>
                    <a:pt x="1084" y="162"/>
                    <a:pt x="1115" y="131"/>
                  </a:cubicBezTo>
                  <a:cubicBezTo>
                    <a:pt x="1130" y="116"/>
                    <a:pt x="1139" y="107"/>
                    <a:pt x="1144" y="102"/>
                  </a:cubicBezTo>
                  <a:cubicBezTo>
                    <a:pt x="1148" y="97"/>
                    <a:pt x="1149" y="96"/>
                    <a:pt x="1149" y="96"/>
                  </a:cubicBezTo>
                  <a:lnTo>
                    <a:pt x="1053"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p:cNvSpPr>
            <p:nvPr/>
          </p:nvSpPr>
          <p:spPr bwMode="auto">
            <a:xfrm>
              <a:off x="1892841" y="3156506"/>
              <a:ext cx="1748444" cy="1879055"/>
            </a:xfrm>
            <a:custGeom>
              <a:avLst/>
              <a:gdLst>
                <a:gd name="T0" fmla="*/ 1045 w 1098"/>
                <a:gd name="T1" fmla="*/ 0 h 1180"/>
                <a:gd name="T2" fmla="*/ 817 w 1098"/>
                <a:gd name="T3" fmla="*/ 228 h 1180"/>
                <a:gd name="T4" fmla="*/ 581 w 1098"/>
                <a:gd name="T5" fmla="*/ 394 h 1180"/>
                <a:gd name="T6" fmla="*/ 383 w 1098"/>
                <a:gd name="T7" fmla="*/ 488 h 1180"/>
                <a:gd name="T8" fmla="*/ 243 w 1098"/>
                <a:gd name="T9" fmla="*/ 553 h 1180"/>
                <a:gd name="T10" fmla="*/ 151 w 1098"/>
                <a:gd name="T11" fmla="*/ 604 h 1180"/>
                <a:gd name="T12" fmla="*/ 44 w 1098"/>
                <a:gd name="T13" fmla="*/ 697 h 1180"/>
                <a:gd name="T14" fmla="*/ 12 w 1098"/>
                <a:gd name="T15" fmla="*/ 757 h 1180"/>
                <a:gd name="T16" fmla="*/ 0 w 1098"/>
                <a:gd name="T17" fmla="*/ 826 h 1180"/>
                <a:gd name="T18" fmla="*/ 12 w 1098"/>
                <a:gd name="T19" fmla="*/ 903 h 1180"/>
                <a:gd name="T20" fmla="*/ 75 w 1098"/>
                <a:gd name="T21" fmla="*/ 1031 h 1180"/>
                <a:gd name="T22" fmla="*/ 196 w 1098"/>
                <a:gd name="T23" fmla="*/ 1180 h 1180"/>
                <a:gd name="T24" fmla="*/ 252 w 1098"/>
                <a:gd name="T25" fmla="*/ 1129 h 1180"/>
                <a:gd name="T26" fmla="*/ 115 w 1098"/>
                <a:gd name="T27" fmla="*/ 949 h 1180"/>
                <a:gd name="T28" fmla="*/ 85 w 1098"/>
                <a:gd name="T29" fmla="*/ 881 h 1180"/>
                <a:gd name="T30" fmla="*/ 76 w 1098"/>
                <a:gd name="T31" fmla="*/ 826 h 1180"/>
                <a:gd name="T32" fmla="*/ 81 w 1098"/>
                <a:gd name="T33" fmla="*/ 791 h 1180"/>
                <a:gd name="T34" fmla="*/ 113 w 1098"/>
                <a:gd name="T35" fmla="*/ 732 h 1180"/>
                <a:gd name="T36" fmla="*/ 168 w 1098"/>
                <a:gd name="T37" fmla="*/ 684 h 1180"/>
                <a:gd name="T38" fmla="*/ 314 w 1098"/>
                <a:gd name="T39" fmla="*/ 603 h 1180"/>
                <a:gd name="T40" fmla="*/ 595 w 1098"/>
                <a:gd name="T41" fmla="*/ 472 h 1180"/>
                <a:gd name="T42" fmla="*/ 870 w 1098"/>
                <a:gd name="T43" fmla="*/ 282 h 1180"/>
                <a:gd name="T44" fmla="*/ 1098 w 1098"/>
                <a:gd name="T45" fmla="*/ 54 h 1180"/>
                <a:gd name="T46" fmla="*/ 1045 w 1098"/>
                <a:gd name="T47" fmla="*/ 0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98" h="1180">
                  <a:moveTo>
                    <a:pt x="1045" y="0"/>
                  </a:moveTo>
                  <a:cubicBezTo>
                    <a:pt x="1045" y="0"/>
                    <a:pt x="1028" y="17"/>
                    <a:pt x="817" y="228"/>
                  </a:cubicBezTo>
                  <a:cubicBezTo>
                    <a:pt x="750" y="295"/>
                    <a:pt x="667" y="348"/>
                    <a:pt x="581" y="394"/>
                  </a:cubicBezTo>
                  <a:cubicBezTo>
                    <a:pt x="516" y="429"/>
                    <a:pt x="448" y="459"/>
                    <a:pt x="383" y="488"/>
                  </a:cubicBezTo>
                  <a:cubicBezTo>
                    <a:pt x="334" y="510"/>
                    <a:pt x="287" y="531"/>
                    <a:pt x="243" y="553"/>
                  </a:cubicBezTo>
                  <a:cubicBezTo>
                    <a:pt x="210" y="569"/>
                    <a:pt x="179" y="586"/>
                    <a:pt x="151" y="604"/>
                  </a:cubicBezTo>
                  <a:cubicBezTo>
                    <a:pt x="108" y="631"/>
                    <a:pt x="71" y="661"/>
                    <a:pt x="44" y="697"/>
                  </a:cubicBezTo>
                  <a:cubicBezTo>
                    <a:pt x="31" y="716"/>
                    <a:pt x="20" y="736"/>
                    <a:pt x="12" y="757"/>
                  </a:cubicBezTo>
                  <a:cubicBezTo>
                    <a:pt x="4" y="779"/>
                    <a:pt x="0" y="802"/>
                    <a:pt x="0" y="826"/>
                  </a:cubicBezTo>
                  <a:cubicBezTo>
                    <a:pt x="0" y="851"/>
                    <a:pt x="4" y="876"/>
                    <a:pt x="12" y="903"/>
                  </a:cubicBezTo>
                  <a:cubicBezTo>
                    <a:pt x="24" y="943"/>
                    <a:pt x="45" y="985"/>
                    <a:pt x="75" y="1031"/>
                  </a:cubicBezTo>
                  <a:cubicBezTo>
                    <a:pt x="106" y="1076"/>
                    <a:pt x="145" y="1126"/>
                    <a:pt x="196" y="1180"/>
                  </a:cubicBezTo>
                  <a:cubicBezTo>
                    <a:pt x="252" y="1129"/>
                    <a:pt x="252" y="1129"/>
                    <a:pt x="252" y="1129"/>
                  </a:cubicBezTo>
                  <a:cubicBezTo>
                    <a:pt x="187" y="1059"/>
                    <a:pt x="143" y="999"/>
                    <a:pt x="115" y="949"/>
                  </a:cubicBezTo>
                  <a:cubicBezTo>
                    <a:pt x="101" y="924"/>
                    <a:pt x="91" y="901"/>
                    <a:pt x="85" y="881"/>
                  </a:cubicBezTo>
                  <a:cubicBezTo>
                    <a:pt x="79" y="861"/>
                    <a:pt x="76" y="843"/>
                    <a:pt x="76" y="826"/>
                  </a:cubicBezTo>
                  <a:cubicBezTo>
                    <a:pt x="76" y="814"/>
                    <a:pt x="78" y="802"/>
                    <a:pt x="81" y="791"/>
                  </a:cubicBezTo>
                  <a:cubicBezTo>
                    <a:pt x="87" y="770"/>
                    <a:pt x="97" y="751"/>
                    <a:pt x="113" y="732"/>
                  </a:cubicBezTo>
                  <a:cubicBezTo>
                    <a:pt x="128" y="716"/>
                    <a:pt x="146" y="700"/>
                    <a:pt x="168" y="684"/>
                  </a:cubicBezTo>
                  <a:cubicBezTo>
                    <a:pt x="207" y="656"/>
                    <a:pt x="257" y="630"/>
                    <a:pt x="314" y="603"/>
                  </a:cubicBezTo>
                  <a:cubicBezTo>
                    <a:pt x="398" y="563"/>
                    <a:pt x="497" y="522"/>
                    <a:pt x="595" y="472"/>
                  </a:cubicBezTo>
                  <a:cubicBezTo>
                    <a:pt x="693" y="422"/>
                    <a:pt x="790" y="362"/>
                    <a:pt x="870" y="282"/>
                  </a:cubicBezTo>
                  <a:cubicBezTo>
                    <a:pt x="1082" y="71"/>
                    <a:pt x="1098" y="54"/>
                    <a:pt x="1098" y="54"/>
                  </a:cubicBezTo>
                  <a:lnTo>
                    <a:pt x="1045" y="0"/>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3235311" y="3198248"/>
              <a:ext cx="366251" cy="364231"/>
            </a:xfrm>
            <a:custGeom>
              <a:avLst/>
              <a:gdLst>
                <a:gd name="T0" fmla="*/ 230 w 230"/>
                <a:gd name="T1" fmla="*/ 126 h 229"/>
                <a:gd name="T2" fmla="*/ 177 w 230"/>
                <a:gd name="T3" fmla="*/ 53 h 229"/>
                <a:gd name="T4" fmla="*/ 104 w 230"/>
                <a:gd name="T5" fmla="*/ 0 h 229"/>
                <a:gd name="T6" fmla="*/ 0 w 230"/>
                <a:gd name="T7" fmla="*/ 229 h 229"/>
                <a:gd name="T8" fmla="*/ 230 w 230"/>
                <a:gd name="T9" fmla="*/ 126 h 229"/>
              </a:gdLst>
              <a:ahLst/>
              <a:cxnLst>
                <a:cxn ang="0">
                  <a:pos x="T0" y="T1"/>
                </a:cxn>
                <a:cxn ang="0">
                  <a:pos x="T2" y="T3"/>
                </a:cxn>
                <a:cxn ang="0">
                  <a:pos x="T4" y="T5"/>
                </a:cxn>
                <a:cxn ang="0">
                  <a:pos x="T6" y="T7"/>
                </a:cxn>
                <a:cxn ang="0">
                  <a:pos x="T8" y="T9"/>
                </a:cxn>
              </a:cxnLst>
              <a:rect l="0" t="0" r="r" b="b"/>
              <a:pathLst>
                <a:path w="230" h="229">
                  <a:moveTo>
                    <a:pt x="230" y="126"/>
                  </a:moveTo>
                  <a:cubicBezTo>
                    <a:pt x="177" y="53"/>
                    <a:pt x="177" y="53"/>
                    <a:pt x="177" y="53"/>
                  </a:cubicBezTo>
                  <a:cubicBezTo>
                    <a:pt x="104" y="0"/>
                    <a:pt x="104" y="0"/>
                    <a:pt x="104" y="0"/>
                  </a:cubicBezTo>
                  <a:cubicBezTo>
                    <a:pt x="104" y="0"/>
                    <a:pt x="0" y="96"/>
                    <a:pt x="0" y="229"/>
                  </a:cubicBezTo>
                  <a:cubicBezTo>
                    <a:pt x="134" y="229"/>
                    <a:pt x="230" y="126"/>
                    <a:pt x="230" y="126"/>
                  </a:cubicBezTo>
                  <a:close/>
                </a:path>
              </a:pathLst>
            </a:custGeom>
            <a:solidFill>
              <a:srgbClr val="F692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p:cNvSpPr>
            <p:nvPr/>
          </p:nvSpPr>
          <p:spPr bwMode="auto">
            <a:xfrm>
              <a:off x="3314755" y="3221812"/>
              <a:ext cx="263243" cy="261223"/>
            </a:xfrm>
            <a:custGeom>
              <a:avLst/>
              <a:gdLst>
                <a:gd name="T0" fmla="*/ 165 w 165"/>
                <a:gd name="T1" fmla="*/ 90 h 164"/>
                <a:gd name="T2" fmla="*/ 127 w 165"/>
                <a:gd name="T3" fmla="*/ 38 h 164"/>
                <a:gd name="T4" fmla="*/ 75 w 165"/>
                <a:gd name="T5" fmla="*/ 0 h 164"/>
                <a:gd name="T6" fmla="*/ 0 w 165"/>
                <a:gd name="T7" fmla="*/ 164 h 164"/>
                <a:gd name="T8" fmla="*/ 165 w 165"/>
                <a:gd name="T9" fmla="*/ 90 h 164"/>
              </a:gdLst>
              <a:ahLst/>
              <a:cxnLst>
                <a:cxn ang="0">
                  <a:pos x="T0" y="T1"/>
                </a:cxn>
                <a:cxn ang="0">
                  <a:pos x="T2" y="T3"/>
                </a:cxn>
                <a:cxn ang="0">
                  <a:pos x="T4" y="T5"/>
                </a:cxn>
                <a:cxn ang="0">
                  <a:pos x="T6" y="T7"/>
                </a:cxn>
                <a:cxn ang="0">
                  <a:pos x="T8" y="T9"/>
                </a:cxn>
              </a:cxnLst>
              <a:rect l="0" t="0" r="r" b="b"/>
              <a:pathLst>
                <a:path w="165" h="164">
                  <a:moveTo>
                    <a:pt x="165" y="90"/>
                  </a:moveTo>
                  <a:cubicBezTo>
                    <a:pt x="127" y="38"/>
                    <a:pt x="127" y="38"/>
                    <a:pt x="127" y="38"/>
                  </a:cubicBezTo>
                  <a:cubicBezTo>
                    <a:pt x="75" y="0"/>
                    <a:pt x="75" y="0"/>
                    <a:pt x="75" y="0"/>
                  </a:cubicBezTo>
                  <a:cubicBezTo>
                    <a:pt x="75" y="0"/>
                    <a:pt x="0" y="69"/>
                    <a:pt x="0" y="164"/>
                  </a:cubicBezTo>
                  <a:cubicBezTo>
                    <a:pt x="96" y="164"/>
                    <a:pt x="165" y="90"/>
                    <a:pt x="165" y="90"/>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p:cNvSpPr>
            <p:nvPr/>
          </p:nvSpPr>
          <p:spPr bwMode="auto">
            <a:xfrm>
              <a:off x="3380061" y="3241337"/>
              <a:ext cx="178413" cy="178413"/>
            </a:xfrm>
            <a:custGeom>
              <a:avLst/>
              <a:gdLst>
                <a:gd name="T0" fmla="*/ 112 w 112"/>
                <a:gd name="T1" fmla="*/ 61 h 112"/>
                <a:gd name="T2" fmla="*/ 86 w 112"/>
                <a:gd name="T3" fmla="*/ 26 h 112"/>
                <a:gd name="T4" fmla="*/ 50 w 112"/>
                <a:gd name="T5" fmla="*/ 0 h 112"/>
                <a:gd name="T6" fmla="*/ 0 w 112"/>
                <a:gd name="T7" fmla="*/ 112 h 112"/>
                <a:gd name="T8" fmla="*/ 112 w 112"/>
                <a:gd name="T9" fmla="*/ 61 h 112"/>
              </a:gdLst>
              <a:ahLst/>
              <a:cxnLst>
                <a:cxn ang="0">
                  <a:pos x="T0" y="T1"/>
                </a:cxn>
                <a:cxn ang="0">
                  <a:pos x="T2" y="T3"/>
                </a:cxn>
                <a:cxn ang="0">
                  <a:pos x="T4" y="T5"/>
                </a:cxn>
                <a:cxn ang="0">
                  <a:pos x="T6" y="T7"/>
                </a:cxn>
                <a:cxn ang="0">
                  <a:pos x="T8" y="T9"/>
                </a:cxn>
              </a:cxnLst>
              <a:rect l="0" t="0" r="r" b="b"/>
              <a:pathLst>
                <a:path w="112" h="112">
                  <a:moveTo>
                    <a:pt x="112" y="61"/>
                  </a:moveTo>
                  <a:cubicBezTo>
                    <a:pt x="86" y="26"/>
                    <a:pt x="86" y="26"/>
                    <a:pt x="86" y="26"/>
                  </a:cubicBezTo>
                  <a:cubicBezTo>
                    <a:pt x="50" y="0"/>
                    <a:pt x="50" y="0"/>
                    <a:pt x="50" y="0"/>
                  </a:cubicBezTo>
                  <a:cubicBezTo>
                    <a:pt x="50" y="0"/>
                    <a:pt x="0" y="47"/>
                    <a:pt x="0" y="112"/>
                  </a:cubicBezTo>
                  <a:cubicBezTo>
                    <a:pt x="65" y="112"/>
                    <a:pt x="112" y="61"/>
                    <a:pt x="112" y="61"/>
                  </a:cubicBezTo>
                  <a:close/>
                </a:path>
              </a:pathLst>
            </a:custGeom>
            <a:solidFill>
              <a:srgbClr val="FBE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p:cNvSpPr>
            <p:nvPr/>
          </p:nvSpPr>
          <p:spPr bwMode="auto">
            <a:xfrm>
              <a:off x="3170006" y="2741108"/>
              <a:ext cx="509654" cy="514367"/>
            </a:xfrm>
            <a:custGeom>
              <a:avLst/>
              <a:gdLst>
                <a:gd name="T0" fmla="*/ 320 w 320"/>
                <a:gd name="T1" fmla="*/ 24 h 323"/>
                <a:gd name="T2" fmla="*/ 201 w 320"/>
                <a:gd name="T3" fmla="*/ 67 h 323"/>
                <a:gd name="T4" fmla="*/ 0 w 320"/>
                <a:gd name="T5" fmla="*/ 268 h 323"/>
                <a:gd name="T6" fmla="*/ 180 w 320"/>
                <a:gd name="T7" fmla="*/ 255 h 323"/>
                <a:gd name="T8" fmla="*/ 320 w 320"/>
                <a:gd name="T9" fmla="*/ 24 h 323"/>
              </a:gdLst>
              <a:ahLst/>
              <a:cxnLst>
                <a:cxn ang="0">
                  <a:pos x="T0" y="T1"/>
                </a:cxn>
                <a:cxn ang="0">
                  <a:pos x="T2" y="T3"/>
                </a:cxn>
                <a:cxn ang="0">
                  <a:pos x="T4" y="T5"/>
                </a:cxn>
                <a:cxn ang="0">
                  <a:pos x="T6" y="T7"/>
                </a:cxn>
                <a:cxn ang="0">
                  <a:pos x="T8" y="T9"/>
                </a:cxn>
              </a:cxnLst>
              <a:rect l="0" t="0" r="r" b="b"/>
              <a:pathLst>
                <a:path w="320" h="323">
                  <a:moveTo>
                    <a:pt x="320" y="24"/>
                  </a:moveTo>
                  <a:cubicBezTo>
                    <a:pt x="320" y="24"/>
                    <a:pt x="269" y="0"/>
                    <a:pt x="201" y="67"/>
                  </a:cubicBezTo>
                  <a:cubicBezTo>
                    <a:pt x="134" y="134"/>
                    <a:pt x="0" y="268"/>
                    <a:pt x="0" y="268"/>
                  </a:cubicBezTo>
                  <a:cubicBezTo>
                    <a:pt x="0" y="268"/>
                    <a:pt x="112" y="187"/>
                    <a:pt x="180" y="255"/>
                  </a:cubicBezTo>
                  <a:cubicBezTo>
                    <a:pt x="248" y="323"/>
                    <a:pt x="320" y="24"/>
                    <a:pt x="320" y="24"/>
                  </a:cubicBez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0"/>
            <p:cNvSpPr>
              <a:spLocks/>
            </p:cNvSpPr>
            <p:nvPr/>
          </p:nvSpPr>
          <p:spPr bwMode="auto">
            <a:xfrm>
              <a:off x="3544335" y="3118804"/>
              <a:ext cx="514367" cy="508981"/>
            </a:xfrm>
            <a:custGeom>
              <a:avLst/>
              <a:gdLst>
                <a:gd name="T0" fmla="*/ 298 w 323"/>
                <a:gd name="T1" fmla="*/ 0 h 320"/>
                <a:gd name="T2" fmla="*/ 256 w 323"/>
                <a:gd name="T3" fmla="*/ 119 h 320"/>
                <a:gd name="T4" fmla="*/ 55 w 323"/>
                <a:gd name="T5" fmla="*/ 320 h 320"/>
                <a:gd name="T6" fmla="*/ 68 w 323"/>
                <a:gd name="T7" fmla="*/ 141 h 320"/>
                <a:gd name="T8" fmla="*/ 298 w 323"/>
                <a:gd name="T9" fmla="*/ 0 h 320"/>
              </a:gdLst>
              <a:ahLst/>
              <a:cxnLst>
                <a:cxn ang="0">
                  <a:pos x="T0" y="T1"/>
                </a:cxn>
                <a:cxn ang="0">
                  <a:pos x="T2" y="T3"/>
                </a:cxn>
                <a:cxn ang="0">
                  <a:pos x="T4" y="T5"/>
                </a:cxn>
                <a:cxn ang="0">
                  <a:pos x="T6" y="T7"/>
                </a:cxn>
                <a:cxn ang="0">
                  <a:pos x="T8" y="T9"/>
                </a:cxn>
              </a:cxnLst>
              <a:rect l="0" t="0" r="r" b="b"/>
              <a:pathLst>
                <a:path w="323" h="320">
                  <a:moveTo>
                    <a:pt x="298" y="0"/>
                  </a:moveTo>
                  <a:cubicBezTo>
                    <a:pt x="298" y="0"/>
                    <a:pt x="323" y="52"/>
                    <a:pt x="256" y="119"/>
                  </a:cubicBezTo>
                  <a:cubicBezTo>
                    <a:pt x="189" y="186"/>
                    <a:pt x="55" y="320"/>
                    <a:pt x="55" y="320"/>
                  </a:cubicBezTo>
                  <a:cubicBezTo>
                    <a:pt x="55" y="320"/>
                    <a:pt x="136" y="209"/>
                    <a:pt x="68" y="141"/>
                  </a:cubicBezTo>
                  <a:cubicBezTo>
                    <a:pt x="0" y="73"/>
                    <a:pt x="298" y="0"/>
                    <a:pt x="298" y="0"/>
                  </a:cubicBez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3400932" y="3091201"/>
              <a:ext cx="305658" cy="307678"/>
            </a:xfrm>
            <a:custGeom>
              <a:avLst/>
              <a:gdLst>
                <a:gd name="T0" fmla="*/ 298 w 454"/>
                <a:gd name="T1" fmla="*/ 457 h 457"/>
                <a:gd name="T2" fmla="*/ 0 w 454"/>
                <a:gd name="T3" fmla="*/ 159 h 457"/>
                <a:gd name="T4" fmla="*/ 156 w 454"/>
                <a:gd name="T5" fmla="*/ 0 h 457"/>
                <a:gd name="T6" fmla="*/ 454 w 454"/>
                <a:gd name="T7" fmla="*/ 298 h 457"/>
                <a:gd name="T8" fmla="*/ 298 w 454"/>
                <a:gd name="T9" fmla="*/ 457 h 457"/>
              </a:gdLst>
              <a:ahLst/>
              <a:cxnLst>
                <a:cxn ang="0">
                  <a:pos x="T0" y="T1"/>
                </a:cxn>
                <a:cxn ang="0">
                  <a:pos x="T2" y="T3"/>
                </a:cxn>
                <a:cxn ang="0">
                  <a:pos x="T4" y="T5"/>
                </a:cxn>
                <a:cxn ang="0">
                  <a:pos x="T6" y="T7"/>
                </a:cxn>
                <a:cxn ang="0">
                  <a:pos x="T8" y="T9"/>
                </a:cxn>
              </a:cxnLst>
              <a:rect l="0" t="0" r="r" b="b"/>
              <a:pathLst>
                <a:path w="454" h="457">
                  <a:moveTo>
                    <a:pt x="298" y="457"/>
                  </a:moveTo>
                  <a:lnTo>
                    <a:pt x="0" y="159"/>
                  </a:lnTo>
                  <a:lnTo>
                    <a:pt x="156" y="0"/>
                  </a:lnTo>
                  <a:lnTo>
                    <a:pt x="454" y="298"/>
                  </a:lnTo>
                  <a:lnTo>
                    <a:pt x="298" y="457"/>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400932" y="3091201"/>
              <a:ext cx="111760" cy="111760"/>
            </a:xfrm>
            <a:custGeom>
              <a:avLst/>
              <a:gdLst>
                <a:gd name="T0" fmla="*/ 10 w 166"/>
                <a:gd name="T1" fmla="*/ 166 h 166"/>
                <a:gd name="T2" fmla="*/ 0 w 166"/>
                <a:gd name="T3" fmla="*/ 159 h 166"/>
                <a:gd name="T4" fmla="*/ 156 w 166"/>
                <a:gd name="T5" fmla="*/ 0 h 166"/>
                <a:gd name="T6" fmla="*/ 166 w 166"/>
                <a:gd name="T7" fmla="*/ 10 h 166"/>
                <a:gd name="T8" fmla="*/ 10 w 166"/>
                <a:gd name="T9" fmla="*/ 166 h 166"/>
              </a:gdLst>
              <a:ahLst/>
              <a:cxnLst>
                <a:cxn ang="0">
                  <a:pos x="T0" y="T1"/>
                </a:cxn>
                <a:cxn ang="0">
                  <a:pos x="T2" y="T3"/>
                </a:cxn>
                <a:cxn ang="0">
                  <a:pos x="T4" y="T5"/>
                </a:cxn>
                <a:cxn ang="0">
                  <a:pos x="T6" y="T7"/>
                </a:cxn>
                <a:cxn ang="0">
                  <a:pos x="T8" y="T9"/>
                </a:cxn>
              </a:cxnLst>
              <a:rect l="0" t="0" r="r" b="b"/>
              <a:pathLst>
                <a:path w="166" h="166">
                  <a:moveTo>
                    <a:pt x="10" y="166"/>
                  </a:moveTo>
                  <a:lnTo>
                    <a:pt x="0" y="159"/>
                  </a:lnTo>
                  <a:lnTo>
                    <a:pt x="156" y="0"/>
                  </a:lnTo>
                  <a:lnTo>
                    <a:pt x="166" y="10"/>
                  </a:lnTo>
                  <a:lnTo>
                    <a:pt x="10"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17090" y="3107359"/>
              <a:ext cx="109741" cy="111760"/>
            </a:xfrm>
            <a:custGeom>
              <a:avLst/>
              <a:gdLst>
                <a:gd name="T0" fmla="*/ 7 w 163"/>
                <a:gd name="T1" fmla="*/ 166 h 166"/>
                <a:gd name="T2" fmla="*/ 0 w 163"/>
                <a:gd name="T3" fmla="*/ 156 h 166"/>
                <a:gd name="T4" fmla="*/ 156 w 163"/>
                <a:gd name="T5" fmla="*/ 0 h 166"/>
                <a:gd name="T6" fmla="*/ 163 w 163"/>
                <a:gd name="T7" fmla="*/ 7 h 166"/>
                <a:gd name="T8" fmla="*/ 7 w 163"/>
                <a:gd name="T9" fmla="*/ 166 h 166"/>
              </a:gdLst>
              <a:ahLst/>
              <a:cxnLst>
                <a:cxn ang="0">
                  <a:pos x="T0" y="T1"/>
                </a:cxn>
                <a:cxn ang="0">
                  <a:pos x="T2" y="T3"/>
                </a:cxn>
                <a:cxn ang="0">
                  <a:pos x="T4" y="T5"/>
                </a:cxn>
                <a:cxn ang="0">
                  <a:pos x="T6" y="T7"/>
                </a:cxn>
                <a:cxn ang="0">
                  <a:pos x="T8" y="T9"/>
                </a:cxn>
              </a:cxnLst>
              <a:rect l="0" t="0" r="r" b="b"/>
              <a:pathLst>
                <a:path w="163" h="166">
                  <a:moveTo>
                    <a:pt x="7" y="166"/>
                  </a:moveTo>
                  <a:lnTo>
                    <a:pt x="0" y="156"/>
                  </a:lnTo>
                  <a:lnTo>
                    <a:pt x="156" y="0"/>
                  </a:lnTo>
                  <a:lnTo>
                    <a:pt x="163"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p:cNvSpPr>
            <p:nvPr/>
          </p:nvSpPr>
          <p:spPr bwMode="auto">
            <a:xfrm>
              <a:off x="3431229" y="3121497"/>
              <a:ext cx="111760" cy="111760"/>
            </a:xfrm>
            <a:custGeom>
              <a:avLst/>
              <a:gdLst>
                <a:gd name="T0" fmla="*/ 7 w 166"/>
                <a:gd name="T1" fmla="*/ 166 h 166"/>
                <a:gd name="T2" fmla="*/ 0 w 166"/>
                <a:gd name="T3" fmla="*/ 159 h 166"/>
                <a:gd name="T4" fmla="*/ 156 w 166"/>
                <a:gd name="T5" fmla="*/ 0 h 166"/>
                <a:gd name="T6" fmla="*/ 166 w 166"/>
                <a:gd name="T7" fmla="*/ 10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9"/>
                  </a:lnTo>
                  <a:lnTo>
                    <a:pt x="156" y="0"/>
                  </a:lnTo>
                  <a:lnTo>
                    <a:pt x="166" y="10"/>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3445367" y="3137655"/>
              <a:ext cx="111760" cy="109741"/>
            </a:xfrm>
            <a:custGeom>
              <a:avLst/>
              <a:gdLst>
                <a:gd name="T0" fmla="*/ 10 w 166"/>
                <a:gd name="T1" fmla="*/ 163 h 163"/>
                <a:gd name="T2" fmla="*/ 0 w 166"/>
                <a:gd name="T3" fmla="*/ 156 h 163"/>
                <a:gd name="T4" fmla="*/ 159 w 166"/>
                <a:gd name="T5" fmla="*/ 0 h 163"/>
                <a:gd name="T6" fmla="*/ 166 w 166"/>
                <a:gd name="T7" fmla="*/ 7 h 163"/>
                <a:gd name="T8" fmla="*/ 10 w 166"/>
                <a:gd name="T9" fmla="*/ 163 h 163"/>
              </a:gdLst>
              <a:ahLst/>
              <a:cxnLst>
                <a:cxn ang="0">
                  <a:pos x="T0" y="T1"/>
                </a:cxn>
                <a:cxn ang="0">
                  <a:pos x="T2" y="T3"/>
                </a:cxn>
                <a:cxn ang="0">
                  <a:pos x="T4" y="T5"/>
                </a:cxn>
                <a:cxn ang="0">
                  <a:pos x="T6" y="T7"/>
                </a:cxn>
                <a:cxn ang="0">
                  <a:pos x="T8" y="T9"/>
                </a:cxn>
              </a:cxnLst>
              <a:rect l="0" t="0" r="r" b="b"/>
              <a:pathLst>
                <a:path w="166" h="163">
                  <a:moveTo>
                    <a:pt x="10" y="163"/>
                  </a:moveTo>
                  <a:lnTo>
                    <a:pt x="0" y="156"/>
                  </a:lnTo>
                  <a:lnTo>
                    <a:pt x="159" y="0"/>
                  </a:lnTo>
                  <a:lnTo>
                    <a:pt x="166" y="7"/>
                  </a:lnTo>
                  <a:lnTo>
                    <a:pt x="10" y="163"/>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p:cNvSpPr>
            <p:nvPr/>
          </p:nvSpPr>
          <p:spPr bwMode="auto">
            <a:xfrm>
              <a:off x="3461525" y="3151794"/>
              <a:ext cx="111760" cy="111760"/>
            </a:xfrm>
            <a:custGeom>
              <a:avLst/>
              <a:gdLst>
                <a:gd name="T0" fmla="*/ 7 w 166"/>
                <a:gd name="T1" fmla="*/ 166 h 166"/>
                <a:gd name="T2" fmla="*/ 0 w 166"/>
                <a:gd name="T3" fmla="*/ 156 h 166"/>
                <a:gd name="T4" fmla="*/ 156 w 166"/>
                <a:gd name="T5" fmla="*/ 0 h 166"/>
                <a:gd name="T6" fmla="*/ 166 w 166"/>
                <a:gd name="T7" fmla="*/ 7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6"/>
                  </a:lnTo>
                  <a:lnTo>
                    <a:pt x="156" y="0"/>
                  </a:lnTo>
                  <a:lnTo>
                    <a:pt x="166"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3475663" y="3165932"/>
              <a:ext cx="111760" cy="111760"/>
            </a:xfrm>
            <a:custGeom>
              <a:avLst/>
              <a:gdLst>
                <a:gd name="T0" fmla="*/ 10 w 166"/>
                <a:gd name="T1" fmla="*/ 166 h 166"/>
                <a:gd name="T2" fmla="*/ 0 w 166"/>
                <a:gd name="T3" fmla="*/ 159 h 166"/>
                <a:gd name="T4" fmla="*/ 159 w 166"/>
                <a:gd name="T5" fmla="*/ 0 h 166"/>
                <a:gd name="T6" fmla="*/ 166 w 166"/>
                <a:gd name="T7" fmla="*/ 10 h 166"/>
                <a:gd name="T8" fmla="*/ 10 w 166"/>
                <a:gd name="T9" fmla="*/ 166 h 166"/>
              </a:gdLst>
              <a:ahLst/>
              <a:cxnLst>
                <a:cxn ang="0">
                  <a:pos x="T0" y="T1"/>
                </a:cxn>
                <a:cxn ang="0">
                  <a:pos x="T2" y="T3"/>
                </a:cxn>
                <a:cxn ang="0">
                  <a:pos x="T4" y="T5"/>
                </a:cxn>
                <a:cxn ang="0">
                  <a:pos x="T6" y="T7"/>
                </a:cxn>
                <a:cxn ang="0">
                  <a:pos x="T8" y="T9"/>
                </a:cxn>
              </a:cxnLst>
              <a:rect l="0" t="0" r="r" b="b"/>
              <a:pathLst>
                <a:path w="166" h="166">
                  <a:moveTo>
                    <a:pt x="10" y="166"/>
                  </a:moveTo>
                  <a:lnTo>
                    <a:pt x="0" y="159"/>
                  </a:lnTo>
                  <a:lnTo>
                    <a:pt x="159" y="0"/>
                  </a:lnTo>
                  <a:lnTo>
                    <a:pt x="166" y="10"/>
                  </a:lnTo>
                  <a:lnTo>
                    <a:pt x="10"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a:spLocks/>
            </p:cNvSpPr>
            <p:nvPr/>
          </p:nvSpPr>
          <p:spPr bwMode="auto">
            <a:xfrm>
              <a:off x="3491822" y="3182090"/>
              <a:ext cx="109741" cy="111760"/>
            </a:xfrm>
            <a:custGeom>
              <a:avLst/>
              <a:gdLst>
                <a:gd name="T0" fmla="*/ 7 w 163"/>
                <a:gd name="T1" fmla="*/ 166 h 166"/>
                <a:gd name="T2" fmla="*/ 0 w 163"/>
                <a:gd name="T3" fmla="*/ 156 h 166"/>
                <a:gd name="T4" fmla="*/ 156 w 163"/>
                <a:gd name="T5" fmla="*/ 0 h 166"/>
                <a:gd name="T6" fmla="*/ 163 w 163"/>
                <a:gd name="T7" fmla="*/ 7 h 166"/>
                <a:gd name="T8" fmla="*/ 7 w 163"/>
                <a:gd name="T9" fmla="*/ 166 h 166"/>
              </a:gdLst>
              <a:ahLst/>
              <a:cxnLst>
                <a:cxn ang="0">
                  <a:pos x="T0" y="T1"/>
                </a:cxn>
                <a:cxn ang="0">
                  <a:pos x="T2" y="T3"/>
                </a:cxn>
                <a:cxn ang="0">
                  <a:pos x="T4" y="T5"/>
                </a:cxn>
                <a:cxn ang="0">
                  <a:pos x="T6" y="T7"/>
                </a:cxn>
                <a:cxn ang="0">
                  <a:pos x="T8" y="T9"/>
                </a:cxn>
              </a:cxnLst>
              <a:rect l="0" t="0" r="r" b="b"/>
              <a:pathLst>
                <a:path w="163" h="166">
                  <a:moveTo>
                    <a:pt x="7" y="166"/>
                  </a:moveTo>
                  <a:lnTo>
                    <a:pt x="0" y="156"/>
                  </a:lnTo>
                  <a:lnTo>
                    <a:pt x="156" y="0"/>
                  </a:lnTo>
                  <a:lnTo>
                    <a:pt x="163"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a:spLocks/>
            </p:cNvSpPr>
            <p:nvPr/>
          </p:nvSpPr>
          <p:spPr bwMode="auto">
            <a:xfrm>
              <a:off x="3505960" y="3196228"/>
              <a:ext cx="111760" cy="111760"/>
            </a:xfrm>
            <a:custGeom>
              <a:avLst/>
              <a:gdLst>
                <a:gd name="T0" fmla="*/ 7 w 166"/>
                <a:gd name="T1" fmla="*/ 166 h 166"/>
                <a:gd name="T2" fmla="*/ 0 w 166"/>
                <a:gd name="T3" fmla="*/ 159 h 166"/>
                <a:gd name="T4" fmla="*/ 156 w 166"/>
                <a:gd name="T5" fmla="*/ 0 h 166"/>
                <a:gd name="T6" fmla="*/ 166 w 166"/>
                <a:gd name="T7" fmla="*/ 10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9"/>
                  </a:lnTo>
                  <a:lnTo>
                    <a:pt x="156" y="0"/>
                  </a:lnTo>
                  <a:lnTo>
                    <a:pt x="166" y="10"/>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30"/>
            <p:cNvSpPr>
              <a:spLocks/>
            </p:cNvSpPr>
            <p:nvPr/>
          </p:nvSpPr>
          <p:spPr bwMode="auto">
            <a:xfrm>
              <a:off x="3520098" y="3212387"/>
              <a:ext cx="111760" cy="109741"/>
            </a:xfrm>
            <a:custGeom>
              <a:avLst/>
              <a:gdLst>
                <a:gd name="T0" fmla="*/ 10 w 166"/>
                <a:gd name="T1" fmla="*/ 163 h 163"/>
                <a:gd name="T2" fmla="*/ 0 w 166"/>
                <a:gd name="T3" fmla="*/ 156 h 163"/>
                <a:gd name="T4" fmla="*/ 159 w 166"/>
                <a:gd name="T5" fmla="*/ 0 h 163"/>
                <a:gd name="T6" fmla="*/ 166 w 166"/>
                <a:gd name="T7" fmla="*/ 7 h 163"/>
                <a:gd name="T8" fmla="*/ 10 w 166"/>
                <a:gd name="T9" fmla="*/ 163 h 163"/>
              </a:gdLst>
              <a:ahLst/>
              <a:cxnLst>
                <a:cxn ang="0">
                  <a:pos x="T0" y="T1"/>
                </a:cxn>
                <a:cxn ang="0">
                  <a:pos x="T2" y="T3"/>
                </a:cxn>
                <a:cxn ang="0">
                  <a:pos x="T4" y="T5"/>
                </a:cxn>
                <a:cxn ang="0">
                  <a:pos x="T6" y="T7"/>
                </a:cxn>
                <a:cxn ang="0">
                  <a:pos x="T8" y="T9"/>
                </a:cxn>
              </a:cxnLst>
              <a:rect l="0" t="0" r="r" b="b"/>
              <a:pathLst>
                <a:path w="166" h="163">
                  <a:moveTo>
                    <a:pt x="10" y="163"/>
                  </a:moveTo>
                  <a:lnTo>
                    <a:pt x="0" y="156"/>
                  </a:lnTo>
                  <a:lnTo>
                    <a:pt x="159" y="0"/>
                  </a:lnTo>
                  <a:lnTo>
                    <a:pt x="166" y="7"/>
                  </a:lnTo>
                  <a:lnTo>
                    <a:pt x="10" y="163"/>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1"/>
            <p:cNvSpPr>
              <a:spLocks/>
            </p:cNvSpPr>
            <p:nvPr/>
          </p:nvSpPr>
          <p:spPr bwMode="auto">
            <a:xfrm>
              <a:off x="3536256" y="3226525"/>
              <a:ext cx="111760" cy="111760"/>
            </a:xfrm>
            <a:custGeom>
              <a:avLst/>
              <a:gdLst>
                <a:gd name="T0" fmla="*/ 7 w 166"/>
                <a:gd name="T1" fmla="*/ 166 h 166"/>
                <a:gd name="T2" fmla="*/ 0 w 166"/>
                <a:gd name="T3" fmla="*/ 159 h 166"/>
                <a:gd name="T4" fmla="*/ 156 w 166"/>
                <a:gd name="T5" fmla="*/ 0 h 166"/>
                <a:gd name="T6" fmla="*/ 166 w 166"/>
                <a:gd name="T7" fmla="*/ 10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9"/>
                  </a:lnTo>
                  <a:lnTo>
                    <a:pt x="156" y="0"/>
                  </a:lnTo>
                  <a:lnTo>
                    <a:pt x="166" y="10"/>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2"/>
            <p:cNvSpPr>
              <a:spLocks/>
            </p:cNvSpPr>
            <p:nvPr/>
          </p:nvSpPr>
          <p:spPr bwMode="auto">
            <a:xfrm>
              <a:off x="3550395" y="3242683"/>
              <a:ext cx="111760" cy="109741"/>
            </a:xfrm>
            <a:custGeom>
              <a:avLst/>
              <a:gdLst>
                <a:gd name="T0" fmla="*/ 10 w 166"/>
                <a:gd name="T1" fmla="*/ 163 h 163"/>
                <a:gd name="T2" fmla="*/ 0 w 166"/>
                <a:gd name="T3" fmla="*/ 156 h 163"/>
                <a:gd name="T4" fmla="*/ 159 w 166"/>
                <a:gd name="T5" fmla="*/ 0 h 163"/>
                <a:gd name="T6" fmla="*/ 166 w 166"/>
                <a:gd name="T7" fmla="*/ 7 h 163"/>
                <a:gd name="T8" fmla="*/ 10 w 166"/>
                <a:gd name="T9" fmla="*/ 163 h 163"/>
              </a:gdLst>
              <a:ahLst/>
              <a:cxnLst>
                <a:cxn ang="0">
                  <a:pos x="T0" y="T1"/>
                </a:cxn>
                <a:cxn ang="0">
                  <a:pos x="T2" y="T3"/>
                </a:cxn>
                <a:cxn ang="0">
                  <a:pos x="T4" y="T5"/>
                </a:cxn>
                <a:cxn ang="0">
                  <a:pos x="T6" y="T7"/>
                </a:cxn>
                <a:cxn ang="0">
                  <a:pos x="T8" y="T9"/>
                </a:cxn>
              </a:cxnLst>
              <a:rect l="0" t="0" r="r" b="b"/>
              <a:pathLst>
                <a:path w="166" h="163">
                  <a:moveTo>
                    <a:pt x="10" y="163"/>
                  </a:moveTo>
                  <a:lnTo>
                    <a:pt x="0" y="156"/>
                  </a:lnTo>
                  <a:lnTo>
                    <a:pt x="159" y="0"/>
                  </a:lnTo>
                  <a:lnTo>
                    <a:pt x="166" y="7"/>
                  </a:lnTo>
                  <a:lnTo>
                    <a:pt x="10" y="163"/>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33"/>
            <p:cNvSpPr>
              <a:spLocks/>
            </p:cNvSpPr>
            <p:nvPr/>
          </p:nvSpPr>
          <p:spPr bwMode="auto">
            <a:xfrm>
              <a:off x="3566553" y="3256821"/>
              <a:ext cx="111760" cy="111760"/>
            </a:xfrm>
            <a:custGeom>
              <a:avLst/>
              <a:gdLst>
                <a:gd name="T0" fmla="*/ 7 w 166"/>
                <a:gd name="T1" fmla="*/ 166 h 166"/>
                <a:gd name="T2" fmla="*/ 0 w 166"/>
                <a:gd name="T3" fmla="*/ 156 h 166"/>
                <a:gd name="T4" fmla="*/ 156 w 166"/>
                <a:gd name="T5" fmla="*/ 0 h 166"/>
                <a:gd name="T6" fmla="*/ 166 w 166"/>
                <a:gd name="T7" fmla="*/ 7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6"/>
                  </a:lnTo>
                  <a:lnTo>
                    <a:pt x="156" y="0"/>
                  </a:lnTo>
                  <a:lnTo>
                    <a:pt x="166"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4"/>
            <p:cNvSpPr>
              <a:spLocks/>
            </p:cNvSpPr>
            <p:nvPr/>
          </p:nvSpPr>
          <p:spPr bwMode="auto">
            <a:xfrm>
              <a:off x="3580691" y="3271633"/>
              <a:ext cx="111760" cy="111087"/>
            </a:xfrm>
            <a:custGeom>
              <a:avLst/>
              <a:gdLst>
                <a:gd name="T0" fmla="*/ 10 w 166"/>
                <a:gd name="T1" fmla="*/ 165 h 165"/>
                <a:gd name="T2" fmla="*/ 0 w 166"/>
                <a:gd name="T3" fmla="*/ 158 h 165"/>
                <a:gd name="T4" fmla="*/ 159 w 166"/>
                <a:gd name="T5" fmla="*/ 0 h 165"/>
                <a:gd name="T6" fmla="*/ 166 w 166"/>
                <a:gd name="T7" fmla="*/ 9 h 165"/>
                <a:gd name="T8" fmla="*/ 10 w 166"/>
                <a:gd name="T9" fmla="*/ 165 h 165"/>
              </a:gdLst>
              <a:ahLst/>
              <a:cxnLst>
                <a:cxn ang="0">
                  <a:pos x="T0" y="T1"/>
                </a:cxn>
                <a:cxn ang="0">
                  <a:pos x="T2" y="T3"/>
                </a:cxn>
                <a:cxn ang="0">
                  <a:pos x="T4" y="T5"/>
                </a:cxn>
                <a:cxn ang="0">
                  <a:pos x="T6" y="T7"/>
                </a:cxn>
                <a:cxn ang="0">
                  <a:pos x="T8" y="T9"/>
                </a:cxn>
              </a:cxnLst>
              <a:rect l="0" t="0" r="r" b="b"/>
              <a:pathLst>
                <a:path w="166" h="165">
                  <a:moveTo>
                    <a:pt x="10" y="165"/>
                  </a:moveTo>
                  <a:lnTo>
                    <a:pt x="0" y="158"/>
                  </a:lnTo>
                  <a:lnTo>
                    <a:pt x="159" y="0"/>
                  </a:lnTo>
                  <a:lnTo>
                    <a:pt x="166" y="9"/>
                  </a:lnTo>
                  <a:lnTo>
                    <a:pt x="10" y="165"/>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35"/>
            <p:cNvSpPr>
              <a:spLocks/>
            </p:cNvSpPr>
            <p:nvPr/>
          </p:nvSpPr>
          <p:spPr bwMode="auto">
            <a:xfrm>
              <a:off x="3596849" y="3287118"/>
              <a:ext cx="109741" cy="111760"/>
            </a:xfrm>
            <a:custGeom>
              <a:avLst/>
              <a:gdLst>
                <a:gd name="T0" fmla="*/ 7 w 163"/>
                <a:gd name="T1" fmla="*/ 166 h 166"/>
                <a:gd name="T2" fmla="*/ 0 w 163"/>
                <a:gd name="T3" fmla="*/ 156 h 166"/>
                <a:gd name="T4" fmla="*/ 156 w 163"/>
                <a:gd name="T5" fmla="*/ 0 h 166"/>
                <a:gd name="T6" fmla="*/ 163 w 163"/>
                <a:gd name="T7" fmla="*/ 7 h 166"/>
                <a:gd name="T8" fmla="*/ 7 w 163"/>
                <a:gd name="T9" fmla="*/ 166 h 166"/>
              </a:gdLst>
              <a:ahLst/>
              <a:cxnLst>
                <a:cxn ang="0">
                  <a:pos x="T0" y="T1"/>
                </a:cxn>
                <a:cxn ang="0">
                  <a:pos x="T2" y="T3"/>
                </a:cxn>
                <a:cxn ang="0">
                  <a:pos x="T4" y="T5"/>
                </a:cxn>
                <a:cxn ang="0">
                  <a:pos x="T6" y="T7"/>
                </a:cxn>
                <a:cxn ang="0">
                  <a:pos x="T8" y="T9"/>
                </a:cxn>
              </a:cxnLst>
              <a:rect l="0" t="0" r="r" b="b"/>
              <a:pathLst>
                <a:path w="163" h="166">
                  <a:moveTo>
                    <a:pt x="7" y="166"/>
                  </a:moveTo>
                  <a:lnTo>
                    <a:pt x="0" y="156"/>
                  </a:lnTo>
                  <a:lnTo>
                    <a:pt x="156" y="0"/>
                  </a:lnTo>
                  <a:lnTo>
                    <a:pt x="163"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36"/>
            <p:cNvSpPr>
              <a:spLocks/>
            </p:cNvSpPr>
            <p:nvPr/>
          </p:nvSpPr>
          <p:spPr bwMode="auto">
            <a:xfrm>
              <a:off x="3426516" y="2059774"/>
              <a:ext cx="1312174" cy="1313521"/>
            </a:xfrm>
            <a:custGeom>
              <a:avLst/>
              <a:gdLst>
                <a:gd name="T0" fmla="*/ 141 w 824"/>
                <a:gd name="T1" fmla="*/ 825 h 825"/>
                <a:gd name="T2" fmla="*/ 482 w 824"/>
                <a:gd name="T3" fmla="*/ 564 h 825"/>
                <a:gd name="T4" fmla="*/ 763 w 824"/>
                <a:gd name="T5" fmla="*/ 61 h 825"/>
                <a:gd name="T6" fmla="*/ 261 w 824"/>
                <a:gd name="T7" fmla="*/ 343 h 825"/>
                <a:gd name="T8" fmla="*/ 0 w 824"/>
                <a:gd name="T9" fmla="*/ 683 h 825"/>
                <a:gd name="T10" fmla="*/ 141 w 824"/>
                <a:gd name="T11" fmla="*/ 825 h 825"/>
              </a:gdLst>
              <a:ahLst/>
              <a:cxnLst>
                <a:cxn ang="0">
                  <a:pos x="T0" y="T1"/>
                </a:cxn>
                <a:cxn ang="0">
                  <a:pos x="T2" y="T3"/>
                </a:cxn>
                <a:cxn ang="0">
                  <a:pos x="T4" y="T5"/>
                </a:cxn>
                <a:cxn ang="0">
                  <a:pos x="T6" y="T7"/>
                </a:cxn>
                <a:cxn ang="0">
                  <a:pos x="T8" y="T9"/>
                </a:cxn>
                <a:cxn ang="0">
                  <a:pos x="T10" y="T11"/>
                </a:cxn>
              </a:cxnLst>
              <a:rect l="0" t="0" r="r" b="b"/>
              <a:pathLst>
                <a:path w="824" h="825">
                  <a:moveTo>
                    <a:pt x="141" y="825"/>
                  </a:moveTo>
                  <a:cubicBezTo>
                    <a:pt x="237" y="778"/>
                    <a:pt x="361" y="685"/>
                    <a:pt x="482" y="564"/>
                  </a:cubicBezTo>
                  <a:cubicBezTo>
                    <a:pt x="698" y="348"/>
                    <a:pt x="824" y="123"/>
                    <a:pt x="763" y="61"/>
                  </a:cubicBezTo>
                  <a:cubicBezTo>
                    <a:pt x="702" y="0"/>
                    <a:pt x="477" y="126"/>
                    <a:pt x="261" y="343"/>
                  </a:cubicBezTo>
                  <a:cubicBezTo>
                    <a:pt x="140" y="464"/>
                    <a:pt x="47" y="587"/>
                    <a:pt x="0" y="683"/>
                  </a:cubicBezTo>
                  <a:cubicBezTo>
                    <a:pt x="141" y="825"/>
                    <a:pt x="141" y="825"/>
                    <a:pt x="141" y="825"/>
                  </a:cubicBezTo>
                </a:path>
              </a:pathLst>
            </a:custGeom>
            <a:solidFill>
              <a:schemeClr val="tx2">
                <a:lumMod val="20000"/>
                <a:lumOff val="8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37"/>
            <p:cNvSpPr>
              <a:spLocks/>
            </p:cNvSpPr>
            <p:nvPr/>
          </p:nvSpPr>
          <p:spPr bwMode="auto">
            <a:xfrm>
              <a:off x="3549048" y="2779484"/>
              <a:ext cx="469932" cy="471279"/>
            </a:xfrm>
            <a:custGeom>
              <a:avLst/>
              <a:gdLst>
                <a:gd name="T0" fmla="*/ 205 w 295"/>
                <a:gd name="T1" fmla="*/ 285 h 296"/>
                <a:gd name="T2" fmla="*/ 295 w 295"/>
                <a:gd name="T3" fmla="*/ 213 h 296"/>
                <a:gd name="T4" fmla="*/ 176 w 295"/>
                <a:gd name="T5" fmla="*/ 120 h 296"/>
                <a:gd name="T6" fmla="*/ 82 w 295"/>
                <a:gd name="T7" fmla="*/ 0 h 296"/>
                <a:gd name="T8" fmla="*/ 11 w 295"/>
                <a:gd name="T9" fmla="*/ 90 h 296"/>
                <a:gd name="T10" fmla="*/ 95 w 295"/>
                <a:gd name="T11" fmla="*/ 201 h 296"/>
                <a:gd name="T12" fmla="*/ 205 w 295"/>
                <a:gd name="T13" fmla="*/ 285 h 296"/>
              </a:gdLst>
              <a:ahLst/>
              <a:cxnLst>
                <a:cxn ang="0">
                  <a:pos x="T0" y="T1"/>
                </a:cxn>
                <a:cxn ang="0">
                  <a:pos x="T2" y="T3"/>
                </a:cxn>
                <a:cxn ang="0">
                  <a:pos x="T4" y="T5"/>
                </a:cxn>
                <a:cxn ang="0">
                  <a:pos x="T6" y="T7"/>
                </a:cxn>
                <a:cxn ang="0">
                  <a:pos x="T8" y="T9"/>
                </a:cxn>
                <a:cxn ang="0">
                  <a:pos x="T10" y="T11"/>
                </a:cxn>
                <a:cxn ang="0">
                  <a:pos x="T12" y="T13"/>
                </a:cxn>
              </a:cxnLst>
              <a:rect l="0" t="0" r="r" b="b"/>
              <a:pathLst>
                <a:path w="295" h="296">
                  <a:moveTo>
                    <a:pt x="205" y="285"/>
                  </a:moveTo>
                  <a:cubicBezTo>
                    <a:pt x="235" y="263"/>
                    <a:pt x="265" y="240"/>
                    <a:pt x="295" y="213"/>
                  </a:cubicBezTo>
                  <a:cubicBezTo>
                    <a:pt x="295" y="213"/>
                    <a:pt x="281" y="225"/>
                    <a:pt x="176" y="120"/>
                  </a:cubicBezTo>
                  <a:cubicBezTo>
                    <a:pt x="71" y="15"/>
                    <a:pt x="82" y="0"/>
                    <a:pt x="82" y="0"/>
                  </a:cubicBezTo>
                  <a:cubicBezTo>
                    <a:pt x="56" y="31"/>
                    <a:pt x="32" y="61"/>
                    <a:pt x="11" y="90"/>
                  </a:cubicBezTo>
                  <a:cubicBezTo>
                    <a:pt x="11" y="90"/>
                    <a:pt x="0" y="105"/>
                    <a:pt x="95" y="201"/>
                  </a:cubicBezTo>
                  <a:cubicBezTo>
                    <a:pt x="190" y="296"/>
                    <a:pt x="205" y="285"/>
                    <a:pt x="205" y="285"/>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38"/>
            <p:cNvSpPr>
              <a:spLocks/>
            </p:cNvSpPr>
            <p:nvPr/>
          </p:nvSpPr>
          <p:spPr bwMode="auto">
            <a:xfrm>
              <a:off x="4179888" y="2092763"/>
              <a:ext cx="526485" cy="527159"/>
            </a:xfrm>
            <a:custGeom>
              <a:avLst/>
              <a:gdLst>
                <a:gd name="T0" fmla="*/ 191 w 331"/>
                <a:gd name="T1" fmla="*/ 331 h 331"/>
                <a:gd name="T2" fmla="*/ 290 w 331"/>
                <a:gd name="T3" fmla="*/ 40 h 331"/>
                <a:gd name="T4" fmla="*/ 0 w 331"/>
                <a:gd name="T5" fmla="*/ 140 h 331"/>
                <a:gd name="T6" fmla="*/ 75 w 331"/>
                <a:gd name="T7" fmla="*/ 256 h 331"/>
                <a:gd name="T8" fmla="*/ 191 w 331"/>
                <a:gd name="T9" fmla="*/ 331 h 331"/>
              </a:gdLst>
              <a:ahLst/>
              <a:cxnLst>
                <a:cxn ang="0">
                  <a:pos x="T0" y="T1"/>
                </a:cxn>
                <a:cxn ang="0">
                  <a:pos x="T2" y="T3"/>
                </a:cxn>
                <a:cxn ang="0">
                  <a:pos x="T4" y="T5"/>
                </a:cxn>
                <a:cxn ang="0">
                  <a:pos x="T6" y="T7"/>
                </a:cxn>
                <a:cxn ang="0">
                  <a:pos x="T8" y="T9"/>
                </a:cxn>
              </a:cxnLst>
              <a:rect l="0" t="0" r="r" b="b"/>
              <a:pathLst>
                <a:path w="331" h="331">
                  <a:moveTo>
                    <a:pt x="191" y="331"/>
                  </a:moveTo>
                  <a:cubicBezTo>
                    <a:pt x="288" y="195"/>
                    <a:pt x="331" y="81"/>
                    <a:pt x="290" y="40"/>
                  </a:cubicBezTo>
                  <a:cubicBezTo>
                    <a:pt x="249" y="0"/>
                    <a:pt x="135" y="42"/>
                    <a:pt x="0" y="140"/>
                  </a:cubicBezTo>
                  <a:cubicBezTo>
                    <a:pt x="0" y="140"/>
                    <a:pt x="20" y="202"/>
                    <a:pt x="75" y="256"/>
                  </a:cubicBezTo>
                  <a:cubicBezTo>
                    <a:pt x="129" y="310"/>
                    <a:pt x="191" y="331"/>
                    <a:pt x="191" y="33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39"/>
            <p:cNvSpPr>
              <a:spLocks/>
            </p:cNvSpPr>
            <p:nvPr/>
          </p:nvSpPr>
          <p:spPr bwMode="auto">
            <a:xfrm>
              <a:off x="4009555" y="2486618"/>
              <a:ext cx="302292" cy="303638"/>
            </a:xfrm>
            <a:custGeom>
              <a:avLst/>
              <a:gdLst>
                <a:gd name="T0" fmla="*/ 156 w 190"/>
                <a:gd name="T1" fmla="*/ 157 h 191"/>
                <a:gd name="T2" fmla="*/ 34 w 190"/>
                <a:gd name="T3" fmla="*/ 157 h 191"/>
                <a:gd name="T4" fmla="*/ 34 w 190"/>
                <a:gd name="T5" fmla="*/ 34 h 191"/>
                <a:gd name="T6" fmla="*/ 156 w 190"/>
                <a:gd name="T7" fmla="*/ 34 h 191"/>
                <a:gd name="T8" fmla="*/ 156 w 190"/>
                <a:gd name="T9" fmla="*/ 157 h 191"/>
              </a:gdLst>
              <a:ahLst/>
              <a:cxnLst>
                <a:cxn ang="0">
                  <a:pos x="T0" y="T1"/>
                </a:cxn>
                <a:cxn ang="0">
                  <a:pos x="T2" y="T3"/>
                </a:cxn>
                <a:cxn ang="0">
                  <a:pos x="T4" y="T5"/>
                </a:cxn>
                <a:cxn ang="0">
                  <a:pos x="T6" y="T7"/>
                </a:cxn>
                <a:cxn ang="0">
                  <a:pos x="T8" y="T9"/>
                </a:cxn>
              </a:cxnLst>
              <a:rect l="0" t="0" r="r" b="b"/>
              <a:pathLst>
                <a:path w="190" h="191">
                  <a:moveTo>
                    <a:pt x="156" y="157"/>
                  </a:moveTo>
                  <a:cubicBezTo>
                    <a:pt x="122" y="191"/>
                    <a:pt x="68" y="191"/>
                    <a:pt x="34" y="157"/>
                  </a:cubicBezTo>
                  <a:cubicBezTo>
                    <a:pt x="0" y="123"/>
                    <a:pt x="0" y="68"/>
                    <a:pt x="34" y="34"/>
                  </a:cubicBezTo>
                  <a:cubicBezTo>
                    <a:pt x="68" y="0"/>
                    <a:pt x="122" y="0"/>
                    <a:pt x="156" y="34"/>
                  </a:cubicBezTo>
                  <a:cubicBezTo>
                    <a:pt x="190" y="68"/>
                    <a:pt x="190" y="123"/>
                    <a:pt x="156" y="157"/>
                  </a:cubicBezTo>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40"/>
            <p:cNvSpPr>
              <a:spLocks/>
            </p:cNvSpPr>
            <p:nvPr/>
          </p:nvSpPr>
          <p:spPr bwMode="auto">
            <a:xfrm>
              <a:off x="4036485" y="2513548"/>
              <a:ext cx="248431" cy="249778"/>
            </a:xfrm>
            <a:custGeom>
              <a:avLst/>
              <a:gdLst>
                <a:gd name="T0" fmla="*/ 107 w 156"/>
                <a:gd name="T1" fmla="*/ 141 h 157"/>
                <a:gd name="T2" fmla="*/ 16 w 156"/>
                <a:gd name="T3" fmla="*/ 108 h 157"/>
                <a:gd name="T4" fmla="*/ 49 w 156"/>
                <a:gd name="T5" fmla="*/ 17 h 157"/>
                <a:gd name="T6" fmla="*/ 140 w 156"/>
                <a:gd name="T7" fmla="*/ 50 h 157"/>
                <a:gd name="T8" fmla="*/ 107 w 156"/>
                <a:gd name="T9" fmla="*/ 141 h 157"/>
              </a:gdLst>
              <a:ahLst/>
              <a:cxnLst>
                <a:cxn ang="0">
                  <a:pos x="T0" y="T1"/>
                </a:cxn>
                <a:cxn ang="0">
                  <a:pos x="T2" y="T3"/>
                </a:cxn>
                <a:cxn ang="0">
                  <a:pos x="T4" y="T5"/>
                </a:cxn>
                <a:cxn ang="0">
                  <a:pos x="T6" y="T7"/>
                </a:cxn>
                <a:cxn ang="0">
                  <a:pos x="T8" y="T9"/>
                </a:cxn>
              </a:cxnLst>
              <a:rect l="0" t="0" r="r" b="b"/>
              <a:pathLst>
                <a:path w="156" h="157">
                  <a:moveTo>
                    <a:pt x="107" y="141"/>
                  </a:moveTo>
                  <a:cubicBezTo>
                    <a:pt x="73" y="157"/>
                    <a:pt x="32" y="142"/>
                    <a:pt x="16" y="108"/>
                  </a:cubicBezTo>
                  <a:cubicBezTo>
                    <a:pt x="0" y="73"/>
                    <a:pt x="15" y="33"/>
                    <a:pt x="49" y="17"/>
                  </a:cubicBezTo>
                  <a:cubicBezTo>
                    <a:pt x="83" y="0"/>
                    <a:pt x="124" y="15"/>
                    <a:pt x="140" y="50"/>
                  </a:cubicBezTo>
                  <a:cubicBezTo>
                    <a:pt x="156" y="84"/>
                    <a:pt x="141" y="125"/>
                    <a:pt x="107" y="141"/>
                  </a:cubicBezTo>
                </a:path>
              </a:pathLst>
            </a:custGeom>
            <a:solidFill>
              <a:schemeClr val="bg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4"/>
            <p:cNvSpPr>
              <a:spLocks/>
            </p:cNvSpPr>
            <p:nvPr/>
          </p:nvSpPr>
          <p:spPr bwMode="auto">
            <a:xfrm>
              <a:off x="4238461" y="2540478"/>
              <a:ext cx="18851" cy="18851"/>
            </a:xfrm>
            <a:custGeom>
              <a:avLst/>
              <a:gdLst>
                <a:gd name="T0" fmla="*/ 10 w 12"/>
                <a:gd name="T1" fmla="*/ 10 h 12"/>
                <a:gd name="T2" fmla="*/ 2 w 12"/>
                <a:gd name="T3" fmla="*/ 10 h 12"/>
                <a:gd name="T4" fmla="*/ 2 w 12"/>
                <a:gd name="T5" fmla="*/ 3 h 12"/>
                <a:gd name="T6" fmla="*/ 10 w 12"/>
                <a:gd name="T7" fmla="*/ 3 h 12"/>
                <a:gd name="T8" fmla="*/ 10 w 12"/>
                <a:gd name="T9" fmla="*/ 10 h 12"/>
              </a:gdLst>
              <a:ahLst/>
              <a:cxnLst>
                <a:cxn ang="0">
                  <a:pos x="T0" y="T1"/>
                </a:cxn>
                <a:cxn ang="0">
                  <a:pos x="T2" y="T3"/>
                </a:cxn>
                <a:cxn ang="0">
                  <a:pos x="T4" y="T5"/>
                </a:cxn>
                <a:cxn ang="0">
                  <a:pos x="T6" y="T7"/>
                </a:cxn>
                <a:cxn ang="0">
                  <a:pos x="T8" y="T9"/>
                </a:cxn>
              </a:cxnLst>
              <a:rect l="0" t="0" r="r" b="b"/>
              <a:pathLst>
                <a:path w="12" h="12">
                  <a:moveTo>
                    <a:pt x="10" y="10"/>
                  </a:moveTo>
                  <a:cubicBezTo>
                    <a:pt x="8" y="12"/>
                    <a:pt x="4" y="12"/>
                    <a:pt x="2" y="10"/>
                  </a:cubicBezTo>
                  <a:cubicBezTo>
                    <a:pt x="0" y="8"/>
                    <a:pt x="0" y="5"/>
                    <a:pt x="2" y="3"/>
                  </a:cubicBezTo>
                  <a:cubicBezTo>
                    <a:pt x="4" y="0"/>
                    <a:pt x="8" y="0"/>
                    <a:pt x="10" y="3"/>
                  </a:cubicBezTo>
                  <a:cubicBezTo>
                    <a:pt x="12" y="5"/>
                    <a:pt x="12" y="8"/>
                    <a:pt x="10" y="10"/>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45"/>
            <p:cNvSpPr>
              <a:spLocks/>
            </p:cNvSpPr>
            <p:nvPr/>
          </p:nvSpPr>
          <p:spPr bwMode="auto">
            <a:xfrm>
              <a:off x="4182581" y="2508835"/>
              <a:ext cx="19524" cy="18851"/>
            </a:xfrm>
            <a:custGeom>
              <a:avLst/>
              <a:gdLst>
                <a:gd name="T0" fmla="*/ 12 w 12"/>
                <a:gd name="T1" fmla="*/ 8 h 12"/>
                <a:gd name="T2" fmla="*/ 5 w 12"/>
                <a:gd name="T3" fmla="*/ 12 h 12"/>
                <a:gd name="T4" fmla="*/ 1 w 12"/>
                <a:gd name="T5" fmla="*/ 5 h 12"/>
                <a:gd name="T6" fmla="*/ 8 w 12"/>
                <a:gd name="T7" fmla="*/ 1 h 12"/>
                <a:gd name="T8" fmla="*/ 12 w 12"/>
                <a:gd name="T9" fmla="*/ 8 h 12"/>
              </a:gdLst>
              <a:ahLst/>
              <a:cxnLst>
                <a:cxn ang="0">
                  <a:pos x="T0" y="T1"/>
                </a:cxn>
                <a:cxn ang="0">
                  <a:pos x="T2" y="T3"/>
                </a:cxn>
                <a:cxn ang="0">
                  <a:pos x="T4" y="T5"/>
                </a:cxn>
                <a:cxn ang="0">
                  <a:pos x="T6" y="T7"/>
                </a:cxn>
                <a:cxn ang="0">
                  <a:pos x="T8" y="T9"/>
                </a:cxn>
              </a:cxnLst>
              <a:rect l="0" t="0" r="r" b="b"/>
              <a:pathLst>
                <a:path w="12" h="12">
                  <a:moveTo>
                    <a:pt x="12" y="8"/>
                  </a:moveTo>
                  <a:cubicBezTo>
                    <a:pt x="11" y="11"/>
                    <a:pt x="8" y="12"/>
                    <a:pt x="5" y="12"/>
                  </a:cubicBezTo>
                  <a:cubicBezTo>
                    <a:pt x="2" y="11"/>
                    <a:pt x="0" y="8"/>
                    <a:pt x="1" y="5"/>
                  </a:cubicBezTo>
                  <a:cubicBezTo>
                    <a:pt x="2" y="2"/>
                    <a:pt x="5" y="0"/>
                    <a:pt x="8" y="1"/>
                  </a:cubicBezTo>
                  <a:cubicBezTo>
                    <a:pt x="11" y="2"/>
                    <a:pt x="12" y="5"/>
                    <a:pt x="12" y="8"/>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46"/>
            <p:cNvSpPr>
              <a:spLocks/>
            </p:cNvSpPr>
            <p:nvPr/>
          </p:nvSpPr>
          <p:spPr bwMode="auto">
            <a:xfrm>
              <a:off x="4119295" y="2508835"/>
              <a:ext cx="18851" cy="18851"/>
            </a:xfrm>
            <a:custGeom>
              <a:avLst/>
              <a:gdLst>
                <a:gd name="T0" fmla="*/ 11 w 12"/>
                <a:gd name="T1" fmla="*/ 5 h 12"/>
                <a:gd name="T2" fmla="*/ 7 w 12"/>
                <a:gd name="T3" fmla="*/ 12 h 12"/>
                <a:gd name="T4" fmla="*/ 0 w 12"/>
                <a:gd name="T5" fmla="*/ 8 h 12"/>
                <a:gd name="T6" fmla="*/ 4 w 12"/>
                <a:gd name="T7" fmla="*/ 1 h 12"/>
                <a:gd name="T8" fmla="*/ 11 w 12"/>
                <a:gd name="T9" fmla="*/ 5 h 12"/>
              </a:gdLst>
              <a:ahLst/>
              <a:cxnLst>
                <a:cxn ang="0">
                  <a:pos x="T0" y="T1"/>
                </a:cxn>
                <a:cxn ang="0">
                  <a:pos x="T2" y="T3"/>
                </a:cxn>
                <a:cxn ang="0">
                  <a:pos x="T4" y="T5"/>
                </a:cxn>
                <a:cxn ang="0">
                  <a:pos x="T6" y="T7"/>
                </a:cxn>
                <a:cxn ang="0">
                  <a:pos x="T8" y="T9"/>
                </a:cxn>
              </a:cxnLst>
              <a:rect l="0" t="0" r="r" b="b"/>
              <a:pathLst>
                <a:path w="12" h="12">
                  <a:moveTo>
                    <a:pt x="11" y="5"/>
                  </a:moveTo>
                  <a:cubicBezTo>
                    <a:pt x="12" y="8"/>
                    <a:pt x="10" y="11"/>
                    <a:pt x="7" y="12"/>
                  </a:cubicBezTo>
                  <a:cubicBezTo>
                    <a:pt x="4" y="12"/>
                    <a:pt x="1" y="11"/>
                    <a:pt x="0" y="8"/>
                  </a:cubicBezTo>
                  <a:cubicBezTo>
                    <a:pt x="0" y="5"/>
                    <a:pt x="1" y="2"/>
                    <a:pt x="4" y="1"/>
                  </a:cubicBezTo>
                  <a:cubicBezTo>
                    <a:pt x="7" y="0"/>
                    <a:pt x="10" y="2"/>
                    <a:pt x="11" y="5"/>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7"/>
            <p:cNvSpPr>
              <a:spLocks/>
            </p:cNvSpPr>
            <p:nvPr/>
          </p:nvSpPr>
          <p:spPr bwMode="auto">
            <a:xfrm>
              <a:off x="4063415" y="2540478"/>
              <a:ext cx="18851" cy="18851"/>
            </a:xfrm>
            <a:custGeom>
              <a:avLst/>
              <a:gdLst>
                <a:gd name="T0" fmla="*/ 10 w 12"/>
                <a:gd name="T1" fmla="*/ 3 h 12"/>
                <a:gd name="T2" fmla="*/ 10 w 12"/>
                <a:gd name="T3" fmla="*/ 10 h 12"/>
                <a:gd name="T4" fmla="*/ 2 w 12"/>
                <a:gd name="T5" fmla="*/ 10 h 12"/>
                <a:gd name="T6" fmla="*/ 2 w 12"/>
                <a:gd name="T7" fmla="*/ 3 h 12"/>
                <a:gd name="T8" fmla="*/ 10 w 12"/>
                <a:gd name="T9" fmla="*/ 3 h 12"/>
              </a:gdLst>
              <a:ahLst/>
              <a:cxnLst>
                <a:cxn ang="0">
                  <a:pos x="T0" y="T1"/>
                </a:cxn>
                <a:cxn ang="0">
                  <a:pos x="T2" y="T3"/>
                </a:cxn>
                <a:cxn ang="0">
                  <a:pos x="T4" y="T5"/>
                </a:cxn>
                <a:cxn ang="0">
                  <a:pos x="T6" y="T7"/>
                </a:cxn>
                <a:cxn ang="0">
                  <a:pos x="T8" y="T9"/>
                </a:cxn>
              </a:cxnLst>
              <a:rect l="0" t="0" r="r" b="b"/>
              <a:pathLst>
                <a:path w="12" h="12">
                  <a:moveTo>
                    <a:pt x="10" y="3"/>
                  </a:moveTo>
                  <a:cubicBezTo>
                    <a:pt x="12" y="5"/>
                    <a:pt x="12" y="8"/>
                    <a:pt x="10" y="10"/>
                  </a:cubicBezTo>
                  <a:cubicBezTo>
                    <a:pt x="8" y="12"/>
                    <a:pt x="4" y="12"/>
                    <a:pt x="2" y="10"/>
                  </a:cubicBezTo>
                  <a:cubicBezTo>
                    <a:pt x="0" y="8"/>
                    <a:pt x="0" y="5"/>
                    <a:pt x="2" y="3"/>
                  </a:cubicBezTo>
                  <a:cubicBezTo>
                    <a:pt x="4" y="0"/>
                    <a:pt x="8" y="0"/>
                    <a:pt x="10" y="3"/>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8"/>
            <p:cNvSpPr>
              <a:spLocks/>
            </p:cNvSpPr>
            <p:nvPr/>
          </p:nvSpPr>
          <p:spPr bwMode="auto">
            <a:xfrm>
              <a:off x="4029752" y="2596358"/>
              <a:ext cx="20871" cy="20198"/>
            </a:xfrm>
            <a:custGeom>
              <a:avLst/>
              <a:gdLst>
                <a:gd name="T0" fmla="*/ 8 w 13"/>
                <a:gd name="T1" fmla="*/ 1 h 13"/>
                <a:gd name="T2" fmla="*/ 12 w 13"/>
                <a:gd name="T3" fmla="*/ 8 h 13"/>
                <a:gd name="T4" fmla="*/ 5 w 13"/>
                <a:gd name="T5" fmla="*/ 12 h 13"/>
                <a:gd name="T6" fmla="*/ 1 w 13"/>
                <a:gd name="T7" fmla="*/ 5 h 13"/>
                <a:gd name="T8" fmla="*/ 8 w 13"/>
                <a:gd name="T9" fmla="*/ 1 h 13"/>
              </a:gdLst>
              <a:ahLst/>
              <a:cxnLst>
                <a:cxn ang="0">
                  <a:pos x="T0" y="T1"/>
                </a:cxn>
                <a:cxn ang="0">
                  <a:pos x="T2" y="T3"/>
                </a:cxn>
                <a:cxn ang="0">
                  <a:pos x="T4" y="T5"/>
                </a:cxn>
                <a:cxn ang="0">
                  <a:pos x="T6" y="T7"/>
                </a:cxn>
                <a:cxn ang="0">
                  <a:pos x="T8" y="T9"/>
                </a:cxn>
              </a:cxnLst>
              <a:rect l="0" t="0" r="r" b="b"/>
              <a:pathLst>
                <a:path w="13" h="13">
                  <a:moveTo>
                    <a:pt x="8" y="1"/>
                  </a:moveTo>
                  <a:cubicBezTo>
                    <a:pt x="11" y="2"/>
                    <a:pt x="13" y="5"/>
                    <a:pt x="12" y="8"/>
                  </a:cubicBezTo>
                  <a:cubicBezTo>
                    <a:pt x="11" y="11"/>
                    <a:pt x="8" y="13"/>
                    <a:pt x="5" y="12"/>
                  </a:cubicBezTo>
                  <a:cubicBezTo>
                    <a:pt x="2" y="11"/>
                    <a:pt x="0" y="8"/>
                    <a:pt x="1" y="5"/>
                  </a:cubicBezTo>
                  <a:cubicBezTo>
                    <a:pt x="2" y="2"/>
                    <a:pt x="5" y="0"/>
                    <a:pt x="8" y="1"/>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9"/>
            <p:cNvSpPr>
              <a:spLocks/>
            </p:cNvSpPr>
            <p:nvPr/>
          </p:nvSpPr>
          <p:spPr bwMode="auto">
            <a:xfrm>
              <a:off x="4029752" y="2661664"/>
              <a:ext cx="20871" cy="18851"/>
            </a:xfrm>
            <a:custGeom>
              <a:avLst/>
              <a:gdLst>
                <a:gd name="T0" fmla="*/ 5 w 13"/>
                <a:gd name="T1" fmla="*/ 1 h 12"/>
                <a:gd name="T2" fmla="*/ 12 w 13"/>
                <a:gd name="T3" fmla="*/ 4 h 12"/>
                <a:gd name="T4" fmla="*/ 8 w 13"/>
                <a:gd name="T5" fmla="*/ 11 h 12"/>
                <a:gd name="T6" fmla="*/ 1 w 13"/>
                <a:gd name="T7" fmla="*/ 7 h 12"/>
                <a:gd name="T8" fmla="*/ 5 w 13"/>
                <a:gd name="T9" fmla="*/ 1 h 12"/>
              </a:gdLst>
              <a:ahLst/>
              <a:cxnLst>
                <a:cxn ang="0">
                  <a:pos x="T0" y="T1"/>
                </a:cxn>
                <a:cxn ang="0">
                  <a:pos x="T2" y="T3"/>
                </a:cxn>
                <a:cxn ang="0">
                  <a:pos x="T4" y="T5"/>
                </a:cxn>
                <a:cxn ang="0">
                  <a:pos x="T6" y="T7"/>
                </a:cxn>
                <a:cxn ang="0">
                  <a:pos x="T8" y="T9"/>
                </a:cxn>
              </a:cxnLst>
              <a:rect l="0" t="0" r="r" b="b"/>
              <a:pathLst>
                <a:path w="13" h="12">
                  <a:moveTo>
                    <a:pt x="5" y="1"/>
                  </a:moveTo>
                  <a:cubicBezTo>
                    <a:pt x="8" y="0"/>
                    <a:pt x="11" y="2"/>
                    <a:pt x="12" y="4"/>
                  </a:cubicBezTo>
                  <a:cubicBezTo>
                    <a:pt x="13" y="7"/>
                    <a:pt x="11" y="10"/>
                    <a:pt x="8" y="11"/>
                  </a:cubicBezTo>
                  <a:cubicBezTo>
                    <a:pt x="5" y="12"/>
                    <a:pt x="2" y="10"/>
                    <a:pt x="1" y="7"/>
                  </a:cubicBezTo>
                  <a:cubicBezTo>
                    <a:pt x="0" y="4"/>
                    <a:pt x="2" y="1"/>
                    <a:pt x="5" y="1"/>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50"/>
            <p:cNvSpPr>
              <a:spLocks/>
            </p:cNvSpPr>
            <p:nvPr/>
          </p:nvSpPr>
          <p:spPr bwMode="auto">
            <a:xfrm>
              <a:off x="4063415" y="2716871"/>
              <a:ext cx="18851" cy="19524"/>
            </a:xfrm>
            <a:custGeom>
              <a:avLst/>
              <a:gdLst>
                <a:gd name="T0" fmla="*/ 2 w 12"/>
                <a:gd name="T1" fmla="*/ 2 h 12"/>
                <a:gd name="T2" fmla="*/ 10 w 12"/>
                <a:gd name="T3" fmla="*/ 2 h 12"/>
                <a:gd name="T4" fmla="*/ 10 w 12"/>
                <a:gd name="T5" fmla="*/ 10 h 12"/>
                <a:gd name="T6" fmla="*/ 2 w 12"/>
                <a:gd name="T7" fmla="*/ 10 h 12"/>
                <a:gd name="T8" fmla="*/ 2 w 12"/>
                <a:gd name="T9" fmla="*/ 2 h 12"/>
              </a:gdLst>
              <a:ahLst/>
              <a:cxnLst>
                <a:cxn ang="0">
                  <a:pos x="T0" y="T1"/>
                </a:cxn>
                <a:cxn ang="0">
                  <a:pos x="T2" y="T3"/>
                </a:cxn>
                <a:cxn ang="0">
                  <a:pos x="T4" y="T5"/>
                </a:cxn>
                <a:cxn ang="0">
                  <a:pos x="T6" y="T7"/>
                </a:cxn>
                <a:cxn ang="0">
                  <a:pos x="T8" y="T9"/>
                </a:cxn>
              </a:cxnLst>
              <a:rect l="0" t="0" r="r" b="b"/>
              <a:pathLst>
                <a:path w="12" h="12">
                  <a:moveTo>
                    <a:pt x="2" y="2"/>
                  </a:moveTo>
                  <a:cubicBezTo>
                    <a:pt x="4" y="0"/>
                    <a:pt x="8" y="0"/>
                    <a:pt x="10" y="2"/>
                  </a:cubicBezTo>
                  <a:cubicBezTo>
                    <a:pt x="12" y="4"/>
                    <a:pt x="12" y="8"/>
                    <a:pt x="10" y="10"/>
                  </a:cubicBezTo>
                  <a:cubicBezTo>
                    <a:pt x="8" y="12"/>
                    <a:pt x="4" y="12"/>
                    <a:pt x="2" y="10"/>
                  </a:cubicBezTo>
                  <a:cubicBezTo>
                    <a:pt x="0" y="8"/>
                    <a:pt x="0" y="4"/>
                    <a:pt x="2" y="2"/>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51"/>
            <p:cNvSpPr>
              <a:spLocks/>
            </p:cNvSpPr>
            <p:nvPr/>
          </p:nvSpPr>
          <p:spPr bwMode="auto">
            <a:xfrm>
              <a:off x="4119295" y="2749187"/>
              <a:ext cx="18851" cy="18851"/>
            </a:xfrm>
            <a:custGeom>
              <a:avLst/>
              <a:gdLst>
                <a:gd name="T0" fmla="*/ 0 w 12"/>
                <a:gd name="T1" fmla="*/ 5 h 12"/>
                <a:gd name="T2" fmla="*/ 7 w 12"/>
                <a:gd name="T3" fmla="*/ 1 h 12"/>
                <a:gd name="T4" fmla="*/ 11 w 12"/>
                <a:gd name="T5" fmla="*/ 8 h 12"/>
                <a:gd name="T6" fmla="*/ 4 w 12"/>
                <a:gd name="T7" fmla="*/ 11 h 12"/>
                <a:gd name="T8" fmla="*/ 0 w 12"/>
                <a:gd name="T9" fmla="*/ 5 h 12"/>
              </a:gdLst>
              <a:ahLst/>
              <a:cxnLst>
                <a:cxn ang="0">
                  <a:pos x="T0" y="T1"/>
                </a:cxn>
                <a:cxn ang="0">
                  <a:pos x="T2" y="T3"/>
                </a:cxn>
                <a:cxn ang="0">
                  <a:pos x="T4" y="T5"/>
                </a:cxn>
                <a:cxn ang="0">
                  <a:pos x="T6" y="T7"/>
                </a:cxn>
                <a:cxn ang="0">
                  <a:pos x="T8" y="T9"/>
                </a:cxn>
              </a:cxnLst>
              <a:rect l="0" t="0" r="r" b="b"/>
              <a:pathLst>
                <a:path w="12" h="12">
                  <a:moveTo>
                    <a:pt x="0" y="5"/>
                  </a:moveTo>
                  <a:cubicBezTo>
                    <a:pt x="1" y="2"/>
                    <a:pt x="4" y="0"/>
                    <a:pt x="7" y="1"/>
                  </a:cubicBezTo>
                  <a:cubicBezTo>
                    <a:pt x="10" y="2"/>
                    <a:pt x="12" y="5"/>
                    <a:pt x="11" y="8"/>
                  </a:cubicBezTo>
                  <a:cubicBezTo>
                    <a:pt x="10" y="10"/>
                    <a:pt x="7" y="12"/>
                    <a:pt x="4" y="11"/>
                  </a:cubicBezTo>
                  <a:cubicBezTo>
                    <a:pt x="1" y="11"/>
                    <a:pt x="0" y="8"/>
                    <a:pt x="0" y="5"/>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52"/>
            <p:cNvSpPr>
              <a:spLocks/>
            </p:cNvSpPr>
            <p:nvPr/>
          </p:nvSpPr>
          <p:spPr bwMode="auto">
            <a:xfrm>
              <a:off x="4182581" y="2749187"/>
              <a:ext cx="19524" cy="18851"/>
            </a:xfrm>
            <a:custGeom>
              <a:avLst/>
              <a:gdLst>
                <a:gd name="T0" fmla="*/ 1 w 12"/>
                <a:gd name="T1" fmla="*/ 8 h 12"/>
                <a:gd name="T2" fmla="*/ 5 w 12"/>
                <a:gd name="T3" fmla="*/ 1 h 12"/>
                <a:gd name="T4" fmla="*/ 12 w 12"/>
                <a:gd name="T5" fmla="*/ 5 h 12"/>
                <a:gd name="T6" fmla="*/ 8 w 12"/>
                <a:gd name="T7" fmla="*/ 11 h 12"/>
                <a:gd name="T8" fmla="*/ 1 w 12"/>
                <a:gd name="T9" fmla="*/ 8 h 12"/>
              </a:gdLst>
              <a:ahLst/>
              <a:cxnLst>
                <a:cxn ang="0">
                  <a:pos x="T0" y="T1"/>
                </a:cxn>
                <a:cxn ang="0">
                  <a:pos x="T2" y="T3"/>
                </a:cxn>
                <a:cxn ang="0">
                  <a:pos x="T4" y="T5"/>
                </a:cxn>
                <a:cxn ang="0">
                  <a:pos x="T6" y="T7"/>
                </a:cxn>
                <a:cxn ang="0">
                  <a:pos x="T8" y="T9"/>
                </a:cxn>
              </a:cxnLst>
              <a:rect l="0" t="0" r="r" b="b"/>
              <a:pathLst>
                <a:path w="12" h="12">
                  <a:moveTo>
                    <a:pt x="1" y="8"/>
                  </a:moveTo>
                  <a:cubicBezTo>
                    <a:pt x="0" y="5"/>
                    <a:pt x="2" y="2"/>
                    <a:pt x="5" y="1"/>
                  </a:cubicBezTo>
                  <a:cubicBezTo>
                    <a:pt x="8" y="0"/>
                    <a:pt x="11" y="2"/>
                    <a:pt x="12" y="5"/>
                  </a:cubicBezTo>
                  <a:cubicBezTo>
                    <a:pt x="12" y="8"/>
                    <a:pt x="11" y="11"/>
                    <a:pt x="8" y="11"/>
                  </a:cubicBezTo>
                  <a:cubicBezTo>
                    <a:pt x="5" y="12"/>
                    <a:pt x="2" y="10"/>
                    <a:pt x="1" y="8"/>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53"/>
            <p:cNvSpPr>
              <a:spLocks/>
            </p:cNvSpPr>
            <p:nvPr/>
          </p:nvSpPr>
          <p:spPr bwMode="auto">
            <a:xfrm>
              <a:off x="4238461" y="2716871"/>
              <a:ext cx="18851" cy="19524"/>
            </a:xfrm>
            <a:custGeom>
              <a:avLst/>
              <a:gdLst>
                <a:gd name="T0" fmla="*/ 2 w 12"/>
                <a:gd name="T1" fmla="*/ 10 h 12"/>
                <a:gd name="T2" fmla="*/ 2 w 12"/>
                <a:gd name="T3" fmla="*/ 2 h 12"/>
                <a:gd name="T4" fmla="*/ 10 w 12"/>
                <a:gd name="T5" fmla="*/ 2 h 12"/>
                <a:gd name="T6" fmla="*/ 10 w 12"/>
                <a:gd name="T7" fmla="*/ 10 h 12"/>
                <a:gd name="T8" fmla="*/ 2 w 12"/>
                <a:gd name="T9" fmla="*/ 10 h 12"/>
              </a:gdLst>
              <a:ahLst/>
              <a:cxnLst>
                <a:cxn ang="0">
                  <a:pos x="T0" y="T1"/>
                </a:cxn>
                <a:cxn ang="0">
                  <a:pos x="T2" y="T3"/>
                </a:cxn>
                <a:cxn ang="0">
                  <a:pos x="T4" y="T5"/>
                </a:cxn>
                <a:cxn ang="0">
                  <a:pos x="T6" y="T7"/>
                </a:cxn>
                <a:cxn ang="0">
                  <a:pos x="T8" y="T9"/>
                </a:cxn>
              </a:cxnLst>
              <a:rect l="0" t="0" r="r" b="b"/>
              <a:pathLst>
                <a:path w="12" h="12">
                  <a:moveTo>
                    <a:pt x="2" y="10"/>
                  </a:moveTo>
                  <a:cubicBezTo>
                    <a:pt x="0" y="8"/>
                    <a:pt x="0" y="4"/>
                    <a:pt x="2" y="2"/>
                  </a:cubicBezTo>
                  <a:cubicBezTo>
                    <a:pt x="4" y="0"/>
                    <a:pt x="8" y="0"/>
                    <a:pt x="10" y="2"/>
                  </a:cubicBezTo>
                  <a:cubicBezTo>
                    <a:pt x="12" y="4"/>
                    <a:pt x="12" y="8"/>
                    <a:pt x="10" y="10"/>
                  </a:cubicBezTo>
                  <a:cubicBezTo>
                    <a:pt x="8" y="12"/>
                    <a:pt x="4" y="12"/>
                    <a:pt x="2" y="10"/>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54"/>
            <p:cNvSpPr>
              <a:spLocks/>
            </p:cNvSpPr>
            <p:nvPr/>
          </p:nvSpPr>
          <p:spPr bwMode="auto">
            <a:xfrm>
              <a:off x="4270104" y="2661664"/>
              <a:ext cx="20871" cy="18851"/>
            </a:xfrm>
            <a:custGeom>
              <a:avLst/>
              <a:gdLst>
                <a:gd name="T0" fmla="*/ 5 w 13"/>
                <a:gd name="T1" fmla="*/ 11 h 12"/>
                <a:gd name="T2" fmla="*/ 1 w 13"/>
                <a:gd name="T3" fmla="*/ 4 h 12"/>
                <a:gd name="T4" fmla="*/ 8 w 13"/>
                <a:gd name="T5" fmla="*/ 1 h 12"/>
                <a:gd name="T6" fmla="*/ 12 w 13"/>
                <a:gd name="T7" fmla="*/ 7 h 12"/>
                <a:gd name="T8" fmla="*/ 5 w 13"/>
                <a:gd name="T9" fmla="*/ 11 h 12"/>
              </a:gdLst>
              <a:ahLst/>
              <a:cxnLst>
                <a:cxn ang="0">
                  <a:pos x="T0" y="T1"/>
                </a:cxn>
                <a:cxn ang="0">
                  <a:pos x="T2" y="T3"/>
                </a:cxn>
                <a:cxn ang="0">
                  <a:pos x="T4" y="T5"/>
                </a:cxn>
                <a:cxn ang="0">
                  <a:pos x="T6" y="T7"/>
                </a:cxn>
                <a:cxn ang="0">
                  <a:pos x="T8" y="T9"/>
                </a:cxn>
              </a:cxnLst>
              <a:rect l="0" t="0" r="r" b="b"/>
              <a:pathLst>
                <a:path w="13" h="12">
                  <a:moveTo>
                    <a:pt x="5" y="11"/>
                  </a:moveTo>
                  <a:cubicBezTo>
                    <a:pt x="2" y="10"/>
                    <a:pt x="0" y="7"/>
                    <a:pt x="1" y="4"/>
                  </a:cubicBezTo>
                  <a:cubicBezTo>
                    <a:pt x="2" y="2"/>
                    <a:pt x="5" y="0"/>
                    <a:pt x="8" y="1"/>
                  </a:cubicBezTo>
                  <a:cubicBezTo>
                    <a:pt x="11" y="1"/>
                    <a:pt x="13" y="4"/>
                    <a:pt x="12" y="7"/>
                  </a:cubicBezTo>
                  <a:cubicBezTo>
                    <a:pt x="11" y="10"/>
                    <a:pt x="8" y="12"/>
                    <a:pt x="5" y="11"/>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55"/>
            <p:cNvSpPr>
              <a:spLocks/>
            </p:cNvSpPr>
            <p:nvPr/>
          </p:nvSpPr>
          <p:spPr bwMode="auto">
            <a:xfrm>
              <a:off x="4270104" y="2596358"/>
              <a:ext cx="20871" cy="20198"/>
            </a:xfrm>
            <a:custGeom>
              <a:avLst/>
              <a:gdLst>
                <a:gd name="T0" fmla="*/ 8 w 13"/>
                <a:gd name="T1" fmla="*/ 12 h 13"/>
                <a:gd name="T2" fmla="*/ 1 w 13"/>
                <a:gd name="T3" fmla="*/ 8 h 13"/>
                <a:gd name="T4" fmla="*/ 5 w 13"/>
                <a:gd name="T5" fmla="*/ 1 h 13"/>
                <a:gd name="T6" fmla="*/ 12 w 13"/>
                <a:gd name="T7" fmla="*/ 5 h 13"/>
                <a:gd name="T8" fmla="*/ 8 w 13"/>
                <a:gd name="T9" fmla="*/ 12 h 13"/>
              </a:gdLst>
              <a:ahLst/>
              <a:cxnLst>
                <a:cxn ang="0">
                  <a:pos x="T0" y="T1"/>
                </a:cxn>
                <a:cxn ang="0">
                  <a:pos x="T2" y="T3"/>
                </a:cxn>
                <a:cxn ang="0">
                  <a:pos x="T4" y="T5"/>
                </a:cxn>
                <a:cxn ang="0">
                  <a:pos x="T6" y="T7"/>
                </a:cxn>
                <a:cxn ang="0">
                  <a:pos x="T8" y="T9"/>
                </a:cxn>
              </a:cxnLst>
              <a:rect l="0" t="0" r="r" b="b"/>
              <a:pathLst>
                <a:path w="13" h="13">
                  <a:moveTo>
                    <a:pt x="8" y="12"/>
                  </a:moveTo>
                  <a:cubicBezTo>
                    <a:pt x="5" y="13"/>
                    <a:pt x="2" y="11"/>
                    <a:pt x="1" y="8"/>
                  </a:cubicBezTo>
                  <a:cubicBezTo>
                    <a:pt x="0" y="5"/>
                    <a:pt x="2" y="2"/>
                    <a:pt x="5" y="1"/>
                  </a:cubicBezTo>
                  <a:cubicBezTo>
                    <a:pt x="8" y="0"/>
                    <a:pt x="11" y="2"/>
                    <a:pt x="12" y="5"/>
                  </a:cubicBezTo>
                  <a:cubicBezTo>
                    <a:pt x="13" y="8"/>
                    <a:pt x="11" y="11"/>
                    <a:pt x="8" y="12"/>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56"/>
            <p:cNvSpPr>
              <a:spLocks/>
            </p:cNvSpPr>
            <p:nvPr/>
          </p:nvSpPr>
          <p:spPr bwMode="auto">
            <a:xfrm>
              <a:off x="3390160" y="2990886"/>
              <a:ext cx="418765" cy="418765"/>
            </a:xfrm>
            <a:custGeom>
              <a:avLst/>
              <a:gdLst>
                <a:gd name="T0" fmla="*/ 144 w 263"/>
                <a:gd name="T1" fmla="*/ 144 h 263"/>
                <a:gd name="T2" fmla="*/ 7 w 263"/>
                <a:gd name="T3" fmla="*/ 256 h 263"/>
                <a:gd name="T4" fmla="*/ 118 w 263"/>
                <a:gd name="T5" fmla="*/ 118 h 263"/>
                <a:gd name="T6" fmla="*/ 256 w 263"/>
                <a:gd name="T7" fmla="*/ 7 h 263"/>
                <a:gd name="T8" fmla="*/ 144 w 263"/>
                <a:gd name="T9" fmla="*/ 144 h 263"/>
              </a:gdLst>
              <a:ahLst/>
              <a:cxnLst>
                <a:cxn ang="0">
                  <a:pos x="T0" y="T1"/>
                </a:cxn>
                <a:cxn ang="0">
                  <a:pos x="T2" y="T3"/>
                </a:cxn>
                <a:cxn ang="0">
                  <a:pos x="T4" y="T5"/>
                </a:cxn>
                <a:cxn ang="0">
                  <a:pos x="T6" y="T7"/>
                </a:cxn>
                <a:cxn ang="0">
                  <a:pos x="T8" y="T9"/>
                </a:cxn>
              </a:cxnLst>
              <a:rect l="0" t="0" r="r" b="b"/>
              <a:pathLst>
                <a:path w="263" h="263">
                  <a:moveTo>
                    <a:pt x="144" y="144"/>
                  </a:moveTo>
                  <a:cubicBezTo>
                    <a:pt x="76" y="213"/>
                    <a:pt x="14" y="263"/>
                    <a:pt x="7" y="256"/>
                  </a:cubicBezTo>
                  <a:cubicBezTo>
                    <a:pt x="0" y="249"/>
                    <a:pt x="50" y="187"/>
                    <a:pt x="118" y="118"/>
                  </a:cubicBezTo>
                  <a:cubicBezTo>
                    <a:pt x="187" y="49"/>
                    <a:pt x="249" y="0"/>
                    <a:pt x="256" y="7"/>
                  </a:cubicBezTo>
                  <a:cubicBezTo>
                    <a:pt x="263" y="14"/>
                    <a:pt x="213" y="76"/>
                    <a:pt x="144" y="144"/>
                  </a:cubicBez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57"/>
            <p:cNvSpPr>
              <a:spLocks/>
            </p:cNvSpPr>
            <p:nvPr/>
          </p:nvSpPr>
          <p:spPr bwMode="auto">
            <a:xfrm>
              <a:off x="1429641" y="4756834"/>
              <a:ext cx="1514151" cy="475991"/>
            </a:xfrm>
            <a:custGeom>
              <a:avLst/>
              <a:gdLst>
                <a:gd name="T0" fmla="*/ 921 w 951"/>
                <a:gd name="T1" fmla="*/ 299 h 299"/>
                <a:gd name="T2" fmla="*/ 951 w 951"/>
                <a:gd name="T3" fmla="*/ 226 h 299"/>
                <a:gd name="T4" fmla="*/ 913 w 951"/>
                <a:gd name="T5" fmla="*/ 147 h 299"/>
                <a:gd name="T6" fmla="*/ 913 w 951"/>
                <a:gd name="T7" fmla="*/ 139 h 299"/>
                <a:gd name="T8" fmla="*/ 831 w 951"/>
                <a:gd name="T9" fmla="*/ 56 h 299"/>
                <a:gd name="T10" fmla="*/ 765 w 951"/>
                <a:gd name="T11" fmla="*/ 90 h 299"/>
                <a:gd name="T12" fmla="*/ 754 w 951"/>
                <a:gd name="T13" fmla="*/ 87 h 299"/>
                <a:gd name="T14" fmla="*/ 659 w 951"/>
                <a:gd name="T15" fmla="*/ 0 h 299"/>
                <a:gd name="T16" fmla="*/ 566 w 951"/>
                <a:gd name="T17" fmla="*/ 71 h 299"/>
                <a:gd name="T18" fmla="*/ 556 w 951"/>
                <a:gd name="T19" fmla="*/ 71 h 299"/>
                <a:gd name="T20" fmla="*/ 515 w 951"/>
                <a:gd name="T21" fmla="*/ 87 h 299"/>
                <a:gd name="T22" fmla="*/ 515 w 951"/>
                <a:gd name="T23" fmla="*/ 86 h 299"/>
                <a:gd name="T24" fmla="*/ 439 w 951"/>
                <a:gd name="T25" fmla="*/ 10 h 299"/>
                <a:gd name="T26" fmla="*/ 363 w 951"/>
                <a:gd name="T27" fmla="*/ 86 h 299"/>
                <a:gd name="T28" fmla="*/ 363 w 951"/>
                <a:gd name="T29" fmla="*/ 90 h 299"/>
                <a:gd name="T30" fmla="*/ 346 w 951"/>
                <a:gd name="T31" fmla="*/ 95 h 299"/>
                <a:gd name="T32" fmla="*/ 299 w 951"/>
                <a:gd name="T33" fmla="*/ 56 h 299"/>
                <a:gd name="T34" fmla="*/ 259 w 951"/>
                <a:gd name="T35" fmla="*/ 77 h 299"/>
                <a:gd name="T36" fmla="*/ 167 w 951"/>
                <a:gd name="T37" fmla="*/ 22 h 299"/>
                <a:gd name="T38" fmla="*/ 64 w 951"/>
                <a:gd name="T39" fmla="*/ 125 h 299"/>
                <a:gd name="T40" fmla="*/ 65 w 951"/>
                <a:gd name="T41" fmla="*/ 134 h 299"/>
                <a:gd name="T42" fmla="*/ 0 w 951"/>
                <a:gd name="T43" fmla="*/ 248 h 299"/>
                <a:gd name="T44" fmla="*/ 10 w 951"/>
                <a:gd name="T45" fmla="*/ 299 h 299"/>
                <a:gd name="T46" fmla="*/ 921 w 951"/>
                <a:gd name="T47" fmla="*/ 2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51" h="299">
                  <a:moveTo>
                    <a:pt x="921" y="299"/>
                  </a:moveTo>
                  <a:cubicBezTo>
                    <a:pt x="939" y="280"/>
                    <a:pt x="951" y="255"/>
                    <a:pt x="951" y="226"/>
                  </a:cubicBezTo>
                  <a:cubicBezTo>
                    <a:pt x="951" y="194"/>
                    <a:pt x="936" y="166"/>
                    <a:pt x="913" y="147"/>
                  </a:cubicBezTo>
                  <a:cubicBezTo>
                    <a:pt x="913" y="144"/>
                    <a:pt x="913" y="141"/>
                    <a:pt x="913" y="139"/>
                  </a:cubicBezTo>
                  <a:cubicBezTo>
                    <a:pt x="913" y="93"/>
                    <a:pt x="876" y="56"/>
                    <a:pt x="831" y="56"/>
                  </a:cubicBezTo>
                  <a:cubicBezTo>
                    <a:pt x="804" y="56"/>
                    <a:pt x="780" y="69"/>
                    <a:pt x="765" y="90"/>
                  </a:cubicBezTo>
                  <a:cubicBezTo>
                    <a:pt x="761" y="88"/>
                    <a:pt x="758" y="87"/>
                    <a:pt x="754" y="87"/>
                  </a:cubicBezTo>
                  <a:cubicBezTo>
                    <a:pt x="749" y="38"/>
                    <a:pt x="708" y="0"/>
                    <a:pt x="659" y="0"/>
                  </a:cubicBezTo>
                  <a:cubicBezTo>
                    <a:pt x="614" y="0"/>
                    <a:pt x="577" y="31"/>
                    <a:pt x="566" y="71"/>
                  </a:cubicBezTo>
                  <a:cubicBezTo>
                    <a:pt x="563" y="71"/>
                    <a:pt x="559" y="71"/>
                    <a:pt x="556" y="71"/>
                  </a:cubicBezTo>
                  <a:cubicBezTo>
                    <a:pt x="540" y="71"/>
                    <a:pt x="526" y="77"/>
                    <a:pt x="515" y="87"/>
                  </a:cubicBezTo>
                  <a:cubicBezTo>
                    <a:pt x="515" y="86"/>
                    <a:pt x="515" y="86"/>
                    <a:pt x="515" y="86"/>
                  </a:cubicBezTo>
                  <a:cubicBezTo>
                    <a:pt x="515" y="44"/>
                    <a:pt x="481" y="10"/>
                    <a:pt x="439" y="10"/>
                  </a:cubicBezTo>
                  <a:cubicBezTo>
                    <a:pt x="397" y="10"/>
                    <a:pt x="363" y="44"/>
                    <a:pt x="363" y="86"/>
                  </a:cubicBezTo>
                  <a:cubicBezTo>
                    <a:pt x="363" y="88"/>
                    <a:pt x="363" y="89"/>
                    <a:pt x="363" y="90"/>
                  </a:cubicBezTo>
                  <a:cubicBezTo>
                    <a:pt x="357" y="91"/>
                    <a:pt x="351" y="93"/>
                    <a:pt x="346" y="95"/>
                  </a:cubicBezTo>
                  <a:cubicBezTo>
                    <a:pt x="341" y="73"/>
                    <a:pt x="322" y="56"/>
                    <a:pt x="299" y="56"/>
                  </a:cubicBezTo>
                  <a:cubicBezTo>
                    <a:pt x="282" y="56"/>
                    <a:pt x="268" y="65"/>
                    <a:pt x="259" y="77"/>
                  </a:cubicBezTo>
                  <a:cubicBezTo>
                    <a:pt x="242" y="44"/>
                    <a:pt x="207" y="22"/>
                    <a:pt x="167" y="22"/>
                  </a:cubicBezTo>
                  <a:cubicBezTo>
                    <a:pt x="110" y="22"/>
                    <a:pt x="64" y="68"/>
                    <a:pt x="64" y="125"/>
                  </a:cubicBezTo>
                  <a:cubicBezTo>
                    <a:pt x="64" y="128"/>
                    <a:pt x="64" y="131"/>
                    <a:pt x="65" y="134"/>
                  </a:cubicBezTo>
                  <a:cubicBezTo>
                    <a:pt x="26" y="157"/>
                    <a:pt x="0" y="199"/>
                    <a:pt x="0" y="248"/>
                  </a:cubicBezTo>
                  <a:cubicBezTo>
                    <a:pt x="0" y="266"/>
                    <a:pt x="3" y="283"/>
                    <a:pt x="10" y="299"/>
                  </a:cubicBezTo>
                  <a:lnTo>
                    <a:pt x="921" y="299"/>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2" name="TextBox 62"/>
          <p:cNvSpPr txBox="1"/>
          <p:nvPr/>
        </p:nvSpPr>
        <p:spPr>
          <a:xfrm>
            <a:off x="6200266" y="2934794"/>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Rectangle 64"/>
          <p:cNvSpPr/>
          <p:nvPr/>
        </p:nvSpPr>
        <p:spPr>
          <a:xfrm>
            <a:off x="6195341" y="3199345"/>
            <a:ext cx="4927941" cy="38779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Donut 65"/>
          <p:cNvSpPr/>
          <p:nvPr/>
        </p:nvSpPr>
        <p:spPr>
          <a:xfrm>
            <a:off x="6283390" y="3838992"/>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66"/>
          <p:cNvSpPr>
            <a:spLocks noEditPoints="1"/>
          </p:cNvSpPr>
          <p:nvPr/>
        </p:nvSpPr>
        <p:spPr bwMode="auto">
          <a:xfrm>
            <a:off x="6489146" y="4036433"/>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Freeform 67"/>
          <p:cNvSpPr>
            <a:spLocks noEditPoints="1"/>
          </p:cNvSpPr>
          <p:nvPr/>
        </p:nvSpPr>
        <p:spPr bwMode="auto">
          <a:xfrm>
            <a:off x="6460795" y="5561576"/>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Freeform 68"/>
          <p:cNvSpPr>
            <a:spLocks noEditPoints="1"/>
          </p:cNvSpPr>
          <p:nvPr/>
        </p:nvSpPr>
        <p:spPr bwMode="auto">
          <a:xfrm>
            <a:off x="9200349" y="5559055"/>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Freeform 69"/>
          <p:cNvSpPr>
            <a:spLocks noEditPoints="1"/>
          </p:cNvSpPr>
          <p:nvPr/>
        </p:nvSpPr>
        <p:spPr bwMode="auto">
          <a:xfrm>
            <a:off x="9190217" y="4049286"/>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Donut 70"/>
          <p:cNvSpPr/>
          <p:nvPr/>
        </p:nvSpPr>
        <p:spPr>
          <a:xfrm>
            <a:off x="8956794" y="5356031"/>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Donut 71"/>
          <p:cNvSpPr/>
          <p:nvPr/>
        </p:nvSpPr>
        <p:spPr>
          <a:xfrm>
            <a:off x="6277970" y="5356182"/>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Donut 72"/>
          <p:cNvSpPr/>
          <p:nvPr/>
        </p:nvSpPr>
        <p:spPr>
          <a:xfrm>
            <a:off x="8951088" y="3838992"/>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73"/>
          <p:cNvSpPr txBox="1"/>
          <p:nvPr/>
        </p:nvSpPr>
        <p:spPr>
          <a:xfrm>
            <a:off x="7026043" y="4146995"/>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extBox 74"/>
          <p:cNvSpPr txBox="1"/>
          <p:nvPr/>
        </p:nvSpPr>
        <p:spPr>
          <a:xfrm>
            <a:off x="7026043" y="3877772"/>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75"/>
          <p:cNvSpPr txBox="1"/>
          <p:nvPr/>
        </p:nvSpPr>
        <p:spPr>
          <a:xfrm>
            <a:off x="9724047" y="4146996"/>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76"/>
          <p:cNvSpPr txBox="1"/>
          <p:nvPr/>
        </p:nvSpPr>
        <p:spPr>
          <a:xfrm>
            <a:off x="9724047" y="3877772"/>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extBox 77"/>
          <p:cNvSpPr txBox="1"/>
          <p:nvPr/>
        </p:nvSpPr>
        <p:spPr>
          <a:xfrm>
            <a:off x="7026043" y="5672942"/>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extBox 78"/>
          <p:cNvSpPr txBox="1"/>
          <p:nvPr/>
        </p:nvSpPr>
        <p:spPr>
          <a:xfrm>
            <a:off x="7026043" y="5387142"/>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extBox 79"/>
          <p:cNvSpPr txBox="1"/>
          <p:nvPr/>
        </p:nvSpPr>
        <p:spPr>
          <a:xfrm>
            <a:off x="9724047" y="5672942"/>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TextBox 80"/>
          <p:cNvSpPr txBox="1"/>
          <p:nvPr/>
        </p:nvSpPr>
        <p:spPr>
          <a:xfrm>
            <a:off x="9724047" y="5387142"/>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Rectangle 81"/>
          <p:cNvSpPr/>
          <p:nvPr/>
        </p:nvSpPr>
        <p:spPr>
          <a:xfrm>
            <a:off x="6230271" y="4573795"/>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Rectangle 82"/>
          <p:cNvSpPr/>
          <p:nvPr/>
        </p:nvSpPr>
        <p:spPr>
          <a:xfrm>
            <a:off x="6230271" y="6097340"/>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Rectangle 83"/>
          <p:cNvSpPr/>
          <p:nvPr/>
        </p:nvSpPr>
        <p:spPr>
          <a:xfrm>
            <a:off x="8894583" y="4573795"/>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Rectangle 84"/>
          <p:cNvSpPr/>
          <p:nvPr/>
        </p:nvSpPr>
        <p:spPr>
          <a:xfrm>
            <a:off x="8888454" y="6097340"/>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96" name="组合 95"/>
          <p:cNvGrpSpPr/>
          <p:nvPr/>
        </p:nvGrpSpPr>
        <p:grpSpPr>
          <a:xfrm>
            <a:off x="539014" y="726011"/>
            <a:ext cx="11780723" cy="0"/>
            <a:chOff x="503625" y="726011"/>
            <a:chExt cx="11780723" cy="0"/>
          </a:xfrm>
        </p:grpSpPr>
        <p:cxnSp>
          <p:nvCxnSpPr>
            <p:cNvPr id="97" name="直接连接符 96"/>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3939244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1000"/>
                                        <p:tgtEl>
                                          <p:spTgt spid="68"/>
                                        </p:tgtEl>
                                      </p:cBhvr>
                                    </p:animEffect>
                                    <p:anim calcmode="lin" valueType="num">
                                      <p:cBhvr>
                                        <p:cTn id="8" dur="1000" fill="hold"/>
                                        <p:tgtEl>
                                          <p:spTgt spid="68"/>
                                        </p:tgtEl>
                                        <p:attrNameLst>
                                          <p:attrName>ppt_x</p:attrName>
                                        </p:attrNameLst>
                                      </p:cBhvr>
                                      <p:tavLst>
                                        <p:tav tm="0">
                                          <p:val>
                                            <p:strVal val="#ppt_x"/>
                                          </p:val>
                                        </p:tav>
                                        <p:tav tm="100000">
                                          <p:val>
                                            <p:strVal val="#ppt_x"/>
                                          </p:val>
                                        </p:tav>
                                      </p:tavLst>
                                    </p:anim>
                                    <p:anim calcmode="lin" valueType="num">
                                      <p:cBhvr>
                                        <p:cTn id="9" dur="1000" fill="hold"/>
                                        <p:tgtEl>
                                          <p:spTgt spid="6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72"/>
                                        </p:tgtEl>
                                        <p:attrNameLst>
                                          <p:attrName>style.visibility</p:attrName>
                                        </p:attrNameLst>
                                      </p:cBhvr>
                                      <p:to>
                                        <p:strVal val="visible"/>
                                      </p:to>
                                    </p:set>
                                    <p:anim calcmode="lin" valueType="num">
                                      <p:cBhvr>
                                        <p:cTn id="13" dur="500" fill="hold"/>
                                        <p:tgtEl>
                                          <p:spTgt spid="72"/>
                                        </p:tgtEl>
                                        <p:attrNameLst>
                                          <p:attrName>ppt_w</p:attrName>
                                        </p:attrNameLst>
                                      </p:cBhvr>
                                      <p:tavLst>
                                        <p:tav tm="0">
                                          <p:val>
                                            <p:fltVal val="0"/>
                                          </p:val>
                                        </p:tav>
                                        <p:tav tm="100000">
                                          <p:val>
                                            <p:strVal val="#ppt_w"/>
                                          </p:val>
                                        </p:tav>
                                      </p:tavLst>
                                    </p:anim>
                                    <p:anim calcmode="lin" valueType="num">
                                      <p:cBhvr>
                                        <p:cTn id="14" dur="500" fill="hold"/>
                                        <p:tgtEl>
                                          <p:spTgt spid="72"/>
                                        </p:tgtEl>
                                        <p:attrNameLst>
                                          <p:attrName>ppt_h</p:attrName>
                                        </p:attrNameLst>
                                      </p:cBhvr>
                                      <p:tavLst>
                                        <p:tav tm="0">
                                          <p:val>
                                            <p:fltVal val="0"/>
                                          </p:val>
                                        </p:tav>
                                        <p:tav tm="100000">
                                          <p:val>
                                            <p:strVal val="#ppt_h"/>
                                          </p:val>
                                        </p:tav>
                                      </p:tavLst>
                                    </p:anim>
                                    <p:animEffect transition="in" filter="fade">
                                      <p:cBhvr>
                                        <p:cTn id="15" dur="500"/>
                                        <p:tgtEl>
                                          <p:spTgt spid="7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3"/>
                                        </p:tgtEl>
                                        <p:attrNameLst>
                                          <p:attrName>style.visibility</p:attrName>
                                        </p:attrNameLst>
                                      </p:cBhvr>
                                      <p:to>
                                        <p:strVal val="visible"/>
                                      </p:to>
                                    </p:set>
                                    <p:animEffect transition="in" filter="wipe(left)">
                                      <p:cBhvr>
                                        <p:cTn id="19" dur="500"/>
                                        <p:tgtEl>
                                          <p:spTgt spid="73"/>
                                        </p:tgtEl>
                                      </p:cBhvr>
                                    </p:animEffect>
                                  </p:childTnLst>
                                </p:cTn>
                              </p:par>
                            </p:childTnLst>
                          </p:cTn>
                        </p:par>
                        <p:par>
                          <p:cTn id="20" fill="hold">
                            <p:stCondLst>
                              <p:cond delay="2000"/>
                            </p:stCondLst>
                            <p:childTnLst>
                              <p:par>
                                <p:cTn id="21" presetID="49" presetClass="entr" presetSubtype="0" decel="100000" fill="hold" grpId="0" nodeType="afterEffect">
                                  <p:stCondLst>
                                    <p:cond delay="0"/>
                                  </p:stCondLst>
                                  <p:childTnLst>
                                    <p:set>
                                      <p:cBhvr>
                                        <p:cTn id="22" dur="1" fill="hold">
                                          <p:stCondLst>
                                            <p:cond delay="0"/>
                                          </p:stCondLst>
                                        </p:cTn>
                                        <p:tgtEl>
                                          <p:spTgt spid="74"/>
                                        </p:tgtEl>
                                        <p:attrNameLst>
                                          <p:attrName>style.visibility</p:attrName>
                                        </p:attrNameLst>
                                      </p:cBhvr>
                                      <p:to>
                                        <p:strVal val="visible"/>
                                      </p:to>
                                    </p:set>
                                    <p:anim calcmode="lin" valueType="num">
                                      <p:cBhvr>
                                        <p:cTn id="23" dur="500" fill="hold"/>
                                        <p:tgtEl>
                                          <p:spTgt spid="74"/>
                                        </p:tgtEl>
                                        <p:attrNameLst>
                                          <p:attrName>ppt_w</p:attrName>
                                        </p:attrNameLst>
                                      </p:cBhvr>
                                      <p:tavLst>
                                        <p:tav tm="0">
                                          <p:val>
                                            <p:fltVal val="0"/>
                                          </p:val>
                                        </p:tav>
                                        <p:tav tm="100000">
                                          <p:val>
                                            <p:strVal val="#ppt_w"/>
                                          </p:val>
                                        </p:tav>
                                      </p:tavLst>
                                    </p:anim>
                                    <p:anim calcmode="lin" valueType="num">
                                      <p:cBhvr>
                                        <p:cTn id="24" dur="500" fill="hold"/>
                                        <p:tgtEl>
                                          <p:spTgt spid="74"/>
                                        </p:tgtEl>
                                        <p:attrNameLst>
                                          <p:attrName>ppt_h</p:attrName>
                                        </p:attrNameLst>
                                      </p:cBhvr>
                                      <p:tavLst>
                                        <p:tav tm="0">
                                          <p:val>
                                            <p:fltVal val="0"/>
                                          </p:val>
                                        </p:tav>
                                        <p:tav tm="100000">
                                          <p:val>
                                            <p:strVal val="#ppt_h"/>
                                          </p:val>
                                        </p:tav>
                                      </p:tavLst>
                                    </p:anim>
                                    <p:anim calcmode="lin" valueType="num">
                                      <p:cBhvr>
                                        <p:cTn id="25" dur="500" fill="hold"/>
                                        <p:tgtEl>
                                          <p:spTgt spid="74"/>
                                        </p:tgtEl>
                                        <p:attrNameLst>
                                          <p:attrName>style.rotation</p:attrName>
                                        </p:attrNameLst>
                                      </p:cBhvr>
                                      <p:tavLst>
                                        <p:tav tm="0">
                                          <p:val>
                                            <p:fltVal val="360"/>
                                          </p:val>
                                        </p:tav>
                                        <p:tav tm="100000">
                                          <p:val>
                                            <p:fltVal val="0"/>
                                          </p:val>
                                        </p:tav>
                                      </p:tavLst>
                                    </p:anim>
                                    <p:animEffect transition="in" filter="fade">
                                      <p:cBhvr>
                                        <p:cTn id="26" dur="500"/>
                                        <p:tgtEl>
                                          <p:spTgt spid="74"/>
                                        </p:tgtEl>
                                      </p:cBhvr>
                                    </p:animEffect>
                                  </p:childTnLst>
                                </p:cTn>
                              </p:par>
                            </p:childTnLst>
                          </p:cTn>
                        </p:par>
                        <p:par>
                          <p:cTn id="27" fill="hold">
                            <p:stCondLst>
                              <p:cond delay="2500"/>
                            </p:stCondLst>
                            <p:childTnLst>
                              <p:par>
                                <p:cTn id="28" presetID="49" presetClass="entr" presetSubtype="0" decel="100000" fill="hold" grpId="0" nodeType="afterEffect">
                                  <p:stCondLst>
                                    <p:cond delay="0"/>
                                  </p:stCondLst>
                                  <p:childTnLst>
                                    <p:set>
                                      <p:cBhvr>
                                        <p:cTn id="29" dur="1" fill="hold">
                                          <p:stCondLst>
                                            <p:cond delay="0"/>
                                          </p:stCondLst>
                                        </p:cTn>
                                        <p:tgtEl>
                                          <p:spTgt spid="75"/>
                                        </p:tgtEl>
                                        <p:attrNameLst>
                                          <p:attrName>style.visibility</p:attrName>
                                        </p:attrNameLst>
                                      </p:cBhvr>
                                      <p:to>
                                        <p:strVal val="visible"/>
                                      </p:to>
                                    </p:set>
                                    <p:anim calcmode="lin" valueType="num">
                                      <p:cBhvr>
                                        <p:cTn id="30" dur="500" fill="hold"/>
                                        <p:tgtEl>
                                          <p:spTgt spid="75"/>
                                        </p:tgtEl>
                                        <p:attrNameLst>
                                          <p:attrName>ppt_w</p:attrName>
                                        </p:attrNameLst>
                                      </p:cBhvr>
                                      <p:tavLst>
                                        <p:tav tm="0">
                                          <p:val>
                                            <p:fltVal val="0"/>
                                          </p:val>
                                        </p:tav>
                                        <p:tav tm="100000">
                                          <p:val>
                                            <p:strVal val="#ppt_w"/>
                                          </p:val>
                                        </p:tav>
                                      </p:tavLst>
                                    </p:anim>
                                    <p:anim calcmode="lin" valueType="num">
                                      <p:cBhvr>
                                        <p:cTn id="31" dur="500" fill="hold"/>
                                        <p:tgtEl>
                                          <p:spTgt spid="75"/>
                                        </p:tgtEl>
                                        <p:attrNameLst>
                                          <p:attrName>ppt_h</p:attrName>
                                        </p:attrNameLst>
                                      </p:cBhvr>
                                      <p:tavLst>
                                        <p:tav tm="0">
                                          <p:val>
                                            <p:fltVal val="0"/>
                                          </p:val>
                                        </p:tav>
                                        <p:tav tm="100000">
                                          <p:val>
                                            <p:strVal val="#ppt_h"/>
                                          </p:val>
                                        </p:tav>
                                      </p:tavLst>
                                    </p:anim>
                                    <p:anim calcmode="lin" valueType="num">
                                      <p:cBhvr>
                                        <p:cTn id="32" dur="500" fill="hold"/>
                                        <p:tgtEl>
                                          <p:spTgt spid="75"/>
                                        </p:tgtEl>
                                        <p:attrNameLst>
                                          <p:attrName>style.rotation</p:attrName>
                                        </p:attrNameLst>
                                      </p:cBhvr>
                                      <p:tavLst>
                                        <p:tav tm="0">
                                          <p:val>
                                            <p:fltVal val="360"/>
                                          </p:val>
                                        </p:tav>
                                        <p:tav tm="100000">
                                          <p:val>
                                            <p:fltVal val="0"/>
                                          </p:val>
                                        </p:tav>
                                      </p:tavLst>
                                    </p:anim>
                                    <p:animEffect transition="in" filter="fade">
                                      <p:cBhvr>
                                        <p:cTn id="33" dur="500"/>
                                        <p:tgtEl>
                                          <p:spTgt spid="7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83"/>
                                        </p:tgtEl>
                                        <p:attrNameLst>
                                          <p:attrName>style.visibility</p:attrName>
                                        </p:attrNameLst>
                                      </p:cBhvr>
                                      <p:to>
                                        <p:strVal val="visible"/>
                                      </p:to>
                                    </p:set>
                                    <p:animEffect transition="in" filter="fade">
                                      <p:cBhvr>
                                        <p:cTn id="37" dur="500"/>
                                        <p:tgtEl>
                                          <p:spTgt spid="83"/>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82"/>
                                        </p:tgtEl>
                                        <p:attrNameLst>
                                          <p:attrName>style.visibility</p:attrName>
                                        </p:attrNameLst>
                                      </p:cBhvr>
                                      <p:to>
                                        <p:strVal val="visible"/>
                                      </p:to>
                                    </p:set>
                                    <p:animEffect transition="in" filter="fade">
                                      <p:cBhvr>
                                        <p:cTn id="41" dur="500"/>
                                        <p:tgtEl>
                                          <p:spTgt spid="82"/>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90"/>
                                        </p:tgtEl>
                                        <p:attrNameLst>
                                          <p:attrName>style.visibility</p:attrName>
                                        </p:attrNameLst>
                                      </p:cBhvr>
                                      <p:to>
                                        <p:strVal val="visible"/>
                                      </p:to>
                                    </p:set>
                                    <p:anim calcmode="lin" valueType="num">
                                      <p:cBhvr>
                                        <p:cTn id="45" dur="500" fill="hold"/>
                                        <p:tgtEl>
                                          <p:spTgt spid="90"/>
                                        </p:tgtEl>
                                        <p:attrNameLst>
                                          <p:attrName>ppt_w</p:attrName>
                                        </p:attrNameLst>
                                      </p:cBhvr>
                                      <p:tavLst>
                                        <p:tav tm="0">
                                          <p:val>
                                            <p:fltVal val="0"/>
                                          </p:val>
                                        </p:tav>
                                        <p:tav tm="100000">
                                          <p:val>
                                            <p:strVal val="#ppt_w"/>
                                          </p:val>
                                        </p:tav>
                                      </p:tavLst>
                                    </p:anim>
                                    <p:anim calcmode="lin" valueType="num">
                                      <p:cBhvr>
                                        <p:cTn id="46" dur="500" fill="hold"/>
                                        <p:tgtEl>
                                          <p:spTgt spid="90"/>
                                        </p:tgtEl>
                                        <p:attrNameLst>
                                          <p:attrName>ppt_h</p:attrName>
                                        </p:attrNameLst>
                                      </p:cBhvr>
                                      <p:tavLst>
                                        <p:tav tm="0">
                                          <p:val>
                                            <p:fltVal val="0"/>
                                          </p:val>
                                        </p:tav>
                                        <p:tav tm="100000">
                                          <p:val>
                                            <p:strVal val="#ppt_h"/>
                                          </p:val>
                                        </p:tav>
                                      </p:tavLst>
                                    </p:anim>
                                    <p:animEffect transition="in" filter="fade">
                                      <p:cBhvr>
                                        <p:cTn id="47" dur="500"/>
                                        <p:tgtEl>
                                          <p:spTgt spid="90"/>
                                        </p:tgtEl>
                                      </p:cBhvr>
                                    </p:animEffect>
                                  </p:childTnLst>
                                </p:cTn>
                              </p:par>
                            </p:childTnLst>
                          </p:cTn>
                        </p:par>
                        <p:par>
                          <p:cTn id="48" fill="hold">
                            <p:stCondLst>
                              <p:cond delay="4500"/>
                            </p:stCondLst>
                            <p:childTnLst>
                              <p:par>
                                <p:cTn id="49" presetID="49" presetClass="entr" presetSubtype="0" decel="100000" fill="hold" grpId="0" nodeType="afterEffect">
                                  <p:stCondLst>
                                    <p:cond delay="0"/>
                                  </p:stCondLst>
                                  <p:childTnLst>
                                    <p:set>
                                      <p:cBhvr>
                                        <p:cTn id="50" dur="1" fill="hold">
                                          <p:stCondLst>
                                            <p:cond delay="0"/>
                                          </p:stCondLst>
                                        </p:cTn>
                                        <p:tgtEl>
                                          <p:spTgt spid="81"/>
                                        </p:tgtEl>
                                        <p:attrNameLst>
                                          <p:attrName>style.visibility</p:attrName>
                                        </p:attrNameLst>
                                      </p:cBhvr>
                                      <p:to>
                                        <p:strVal val="visible"/>
                                      </p:to>
                                    </p:set>
                                    <p:anim calcmode="lin" valueType="num">
                                      <p:cBhvr>
                                        <p:cTn id="51" dur="500" fill="hold"/>
                                        <p:tgtEl>
                                          <p:spTgt spid="81"/>
                                        </p:tgtEl>
                                        <p:attrNameLst>
                                          <p:attrName>ppt_w</p:attrName>
                                        </p:attrNameLst>
                                      </p:cBhvr>
                                      <p:tavLst>
                                        <p:tav tm="0">
                                          <p:val>
                                            <p:fltVal val="0"/>
                                          </p:val>
                                        </p:tav>
                                        <p:tav tm="100000">
                                          <p:val>
                                            <p:strVal val="#ppt_w"/>
                                          </p:val>
                                        </p:tav>
                                      </p:tavLst>
                                    </p:anim>
                                    <p:anim calcmode="lin" valueType="num">
                                      <p:cBhvr>
                                        <p:cTn id="52" dur="500" fill="hold"/>
                                        <p:tgtEl>
                                          <p:spTgt spid="81"/>
                                        </p:tgtEl>
                                        <p:attrNameLst>
                                          <p:attrName>ppt_h</p:attrName>
                                        </p:attrNameLst>
                                      </p:cBhvr>
                                      <p:tavLst>
                                        <p:tav tm="0">
                                          <p:val>
                                            <p:fltVal val="0"/>
                                          </p:val>
                                        </p:tav>
                                        <p:tav tm="100000">
                                          <p:val>
                                            <p:strVal val="#ppt_h"/>
                                          </p:val>
                                        </p:tav>
                                      </p:tavLst>
                                    </p:anim>
                                    <p:anim calcmode="lin" valueType="num">
                                      <p:cBhvr>
                                        <p:cTn id="53" dur="500" fill="hold"/>
                                        <p:tgtEl>
                                          <p:spTgt spid="81"/>
                                        </p:tgtEl>
                                        <p:attrNameLst>
                                          <p:attrName>style.rotation</p:attrName>
                                        </p:attrNameLst>
                                      </p:cBhvr>
                                      <p:tavLst>
                                        <p:tav tm="0">
                                          <p:val>
                                            <p:fltVal val="360"/>
                                          </p:val>
                                        </p:tav>
                                        <p:tav tm="100000">
                                          <p:val>
                                            <p:fltVal val="0"/>
                                          </p:val>
                                        </p:tav>
                                      </p:tavLst>
                                    </p:anim>
                                    <p:animEffect transition="in" filter="fade">
                                      <p:cBhvr>
                                        <p:cTn id="54" dur="500"/>
                                        <p:tgtEl>
                                          <p:spTgt spid="81"/>
                                        </p:tgtEl>
                                      </p:cBhvr>
                                    </p:animEffect>
                                  </p:childTnLst>
                                </p:cTn>
                              </p:par>
                            </p:childTnLst>
                          </p:cTn>
                        </p:par>
                        <p:par>
                          <p:cTn id="55" fill="hold">
                            <p:stCondLst>
                              <p:cond delay="5000"/>
                            </p:stCondLst>
                            <p:childTnLst>
                              <p:par>
                                <p:cTn id="56" presetID="49" presetClass="entr" presetSubtype="0" decel="100000" fill="hold" grpId="0" nodeType="afterEffect">
                                  <p:stCondLst>
                                    <p:cond delay="0"/>
                                  </p:stCondLst>
                                  <p:childTnLst>
                                    <p:set>
                                      <p:cBhvr>
                                        <p:cTn id="57" dur="1" fill="hold">
                                          <p:stCondLst>
                                            <p:cond delay="0"/>
                                          </p:stCondLst>
                                        </p:cTn>
                                        <p:tgtEl>
                                          <p:spTgt spid="78"/>
                                        </p:tgtEl>
                                        <p:attrNameLst>
                                          <p:attrName>style.visibility</p:attrName>
                                        </p:attrNameLst>
                                      </p:cBhvr>
                                      <p:to>
                                        <p:strVal val="visible"/>
                                      </p:to>
                                    </p:set>
                                    <p:anim calcmode="lin" valueType="num">
                                      <p:cBhvr>
                                        <p:cTn id="58" dur="500" fill="hold"/>
                                        <p:tgtEl>
                                          <p:spTgt spid="78"/>
                                        </p:tgtEl>
                                        <p:attrNameLst>
                                          <p:attrName>ppt_w</p:attrName>
                                        </p:attrNameLst>
                                      </p:cBhvr>
                                      <p:tavLst>
                                        <p:tav tm="0">
                                          <p:val>
                                            <p:fltVal val="0"/>
                                          </p:val>
                                        </p:tav>
                                        <p:tav tm="100000">
                                          <p:val>
                                            <p:strVal val="#ppt_w"/>
                                          </p:val>
                                        </p:tav>
                                      </p:tavLst>
                                    </p:anim>
                                    <p:anim calcmode="lin" valueType="num">
                                      <p:cBhvr>
                                        <p:cTn id="59" dur="500" fill="hold"/>
                                        <p:tgtEl>
                                          <p:spTgt spid="78"/>
                                        </p:tgtEl>
                                        <p:attrNameLst>
                                          <p:attrName>ppt_h</p:attrName>
                                        </p:attrNameLst>
                                      </p:cBhvr>
                                      <p:tavLst>
                                        <p:tav tm="0">
                                          <p:val>
                                            <p:fltVal val="0"/>
                                          </p:val>
                                        </p:tav>
                                        <p:tav tm="100000">
                                          <p:val>
                                            <p:strVal val="#ppt_h"/>
                                          </p:val>
                                        </p:tav>
                                      </p:tavLst>
                                    </p:anim>
                                    <p:anim calcmode="lin" valueType="num">
                                      <p:cBhvr>
                                        <p:cTn id="60" dur="500" fill="hold"/>
                                        <p:tgtEl>
                                          <p:spTgt spid="78"/>
                                        </p:tgtEl>
                                        <p:attrNameLst>
                                          <p:attrName>style.rotation</p:attrName>
                                        </p:attrNameLst>
                                      </p:cBhvr>
                                      <p:tavLst>
                                        <p:tav tm="0">
                                          <p:val>
                                            <p:fltVal val="360"/>
                                          </p:val>
                                        </p:tav>
                                        <p:tav tm="100000">
                                          <p:val>
                                            <p:fltVal val="0"/>
                                          </p:val>
                                        </p:tav>
                                      </p:tavLst>
                                    </p:anim>
                                    <p:animEffect transition="in" filter="fade">
                                      <p:cBhvr>
                                        <p:cTn id="61" dur="500"/>
                                        <p:tgtEl>
                                          <p:spTgt spid="78"/>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fade">
                                      <p:cBhvr>
                                        <p:cTn id="65" dur="500"/>
                                        <p:tgtEl>
                                          <p:spTgt spid="85"/>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84"/>
                                        </p:tgtEl>
                                        <p:attrNameLst>
                                          <p:attrName>style.visibility</p:attrName>
                                        </p:attrNameLst>
                                      </p:cBhvr>
                                      <p:to>
                                        <p:strVal val="visible"/>
                                      </p:to>
                                    </p:set>
                                    <p:animEffect transition="in" filter="fade">
                                      <p:cBhvr>
                                        <p:cTn id="69" dur="500"/>
                                        <p:tgtEl>
                                          <p:spTgt spid="84"/>
                                        </p:tgtEl>
                                      </p:cBhvr>
                                    </p:animEffect>
                                  </p:childTnLst>
                                </p:cTn>
                              </p:par>
                            </p:childTnLst>
                          </p:cTn>
                        </p:par>
                        <p:par>
                          <p:cTn id="70" fill="hold">
                            <p:stCondLst>
                              <p:cond delay="6500"/>
                            </p:stCondLst>
                            <p:childTnLst>
                              <p:par>
                                <p:cTn id="71" presetID="53" presetClass="entr" presetSubtype="16" fill="hold" grpId="0" nodeType="afterEffect">
                                  <p:stCondLst>
                                    <p:cond delay="0"/>
                                  </p:stCondLst>
                                  <p:childTnLst>
                                    <p:set>
                                      <p:cBhvr>
                                        <p:cTn id="72" dur="1" fill="hold">
                                          <p:stCondLst>
                                            <p:cond delay="0"/>
                                          </p:stCondLst>
                                        </p:cTn>
                                        <p:tgtEl>
                                          <p:spTgt spid="92"/>
                                        </p:tgtEl>
                                        <p:attrNameLst>
                                          <p:attrName>style.visibility</p:attrName>
                                        </p:attrNameLst>
                                      </p:cBhvr>
                                      <p:to>
                                        <p:strVal val="visible"/>
                                      </p:to>
                                    </p:set>
                                    <p:anim calcmode="lin" valueType="num">
                                      <p:cBhvr>
                                        <p:cTn id="73" dur="500" fill="hold"/>
                                        <p:tgtEl>
                                          <p:spTgt spid="92"/>
                                        </p:tgtEl>
                                        <p:attrNameLst>
                                          <p:attrName>ppt_w</p:attrName>
                                        </p:attrNameLst>
                                      </p:cBhvr>
                                      <p:tavLst>
                                        <p:tav tm="0">
                                          <p:val>
                                            <p:fltVal val="0"/>
                                          </p:val>
                                        </p:tav>
                                        <p:tav tm="100000">
                                          <p:val>
                                            <p:strVal val="#ppt_w"/>
                                          </p:val>
                                        </p:tav>
                                      </p:tavLst>
                                    </p:anim>
                                    <p:anim calcmode="lin" valueType="num">
                                      <p:cBhvr>
                                        <p:cTn id="74" dur="500" fill="hold"/>
                                        <p:tgtEl>
                                          <p:spTgt spid="92"/>
                                        </p:tgtEl>
                                        <p:attrNameLst>
                                          <p:attrName>ppt_h</p:attrName>
                                        </p:attrNameLst>
                                      </p:cBhvr>
                                      <p:tavLst>
                                        <p:tav tm="0">
                                          <p:val>
                                            <p:fltVal val="0"/>
                                          </p:val>
                                        </p:tav>
                                        <p:tav tm="100000">
                                          <p:val>
                                            <p:strVal val="#ppt_h"/>
                                          </p:val>
                                        </p:tav>
                                      </p:tavLst>
                                    </p:anim>
                                    <p:animEffect transition="in" filter="fade">
                                      <p:cBhvr>
                                        <p:cTn id="75" dur="500"/>
                                        <p:tgtEl>
                                          <p:spTgt spid="92"/>
                                        </p:tgtEl>
                                      </p:cBhvr>
                                    </p:animEffect>
                                  </p:childTnLst>
                                </p:cTn>
                              </p:par>
                            </p:childTnLst>
                          </p:cTn>
                        </p:par>
                        <p:par>
                          <p:cTn id="76" fill="hold">
                            <p:stCondLst>
                              <p:cond delay="7000"/>
                            </p:stCondLst>
                            <p:childTnLst>
                              <p:par>
                                <p:cTn id="77" presetID="49" presetClass="entr" presetSubtype="0" decel="100000" fill="hold" grpId="0" nodeType="afterEffect">
                                  <p:stCondLst>
                                    <p:cond delay="0"/>
                                  </p:stCondLst>
                                  <p:childTnLst>
                                    <p:set>
                                      <p:cBhvr>
                                        <p:cTn id="78" dur="1" fill="hold">
                                          <p:stCondLst>
                                            <p:cond delay="0"/>
                                          </p:stCondLst>
                                        </p:cTn>
                                        <p:tgtEl>
                                          <p:spTgt spid="80"/>
                                        </p:tgtEl>
                                        <p:attrNameLst>
                                          <p:attrName>style.visibility</p:attrName>
                                        </p:attrNameLst>
                                      </p:cBhvr>
                                      <p:to>
                                        <p:strVal val="visible"/>
                                      </p:to>
                                    </p:set>
                                    <p:anim calcmode="lin" valueType="num">
                                      <p:cBhvr>
                                        <p:cTn id="79" dur="500" fill="hold"/>
                                        <p:tgtEl>
                                          <p:spTgt spid="80"/>
                                        </p:tgtEl>
                                        <p:attrNameLst>
                                          <p:attrName>ppt_w</p:attrName>
                                        </p:attrNameLst>
                                      </p:cBhvr>
                                      <p:tavLst>
                                        <p:tav tm="0">
                                          <p:val>
                                            <p:fltVal val="0"/>
                                          </p:val>
                                        </p:tav>
                                        <p:tav tm="100000">
                                          <p:val>
                                            <p:strVal val="#ppt_w"/>
                                          </p:val>
                                        </p:tav>
                                      </p:tavLst>
                                    </p:anim>
                                    <p:anim calcmode="lin" valueType="num">
                                      <p:cBhvr>
                                        <p:cTn id="80" dur="500" fill="hold"/>
                                        <p:tgtEl>
                                          <p:spTgt spid="80"/>
                                        </p:tgtEl>
                                        <p:attrNameLst>
                                          <p:attrName>ppt_h</p:attrName>
                                        </p:attrNameLst>
                                      </p:cBhvr>
                                      <p:tavLst>
                                        <p:tav tm="0">
                                          <p:val>
                                            <p:fltVal val="0"/>
                                          </p:val>
                                        </p:tav>
                                        <p:tav tm="100000">
                                          <p:val>
                                            <p:strVal val="#ppt_h"/>
                                          </p:val>
                                        </p:tav>
                                      </p:tavLst>
                                    </p:anim>
                                    <p:anim calcmode="lin" valueType="num">
                                      <p:cBhvr>
                                        <p:cTn id="81" dur="500" fill="hold"/>
                                        <p:tgtEl>
                                          <p:spTgt spid="80"/>
                                        </p:tgtEl>
                                        <p:attrNameLst>
                                          <p:attrName>style.rotation</p:attrName>
                                        </p:attrNameLst>
                                      </p:cBhvr>
                                      <p:tavLst>
                                        <p:tav tm="0">
                                          <p:val>
                                            <p:fltVal val="360"/>
                                          </p:val>
                                        </p:tav>
                                        <p:tav tm="100000">
                                          <p:val>
                                            <p:fltVal val="0"/>
                                          </p:val>
                                        </p:tav>
                                      </p:tavLst>
                                    </p:anim>
                                    <p:animEffect transition="in" filter="fade">
                                      <p:cBhvr>
                                        <p:cTn id="82" dur="500"/>
                                        <p:tgtEl>
                                          <p:spTgt spid="80"/>
                                        </p:tgtEl>
                                      </p:cBhvr>
                                    </p:animEffect>
                                  </p:childTnLst>
                                </p:cTn>
                              </p:par>
                            </p:childTnLst>
                          </p:cTn>
                        </p:par>
                        <p:par>
                          <p:cTn id="83" fill="hold">
                            <p:stCondLst>
                              <p:cond delay="7500"/>
                            </p:stCondLst>
                            <p:childTnLst>
                              <p:par>
                                <p:cTn id="84" presetID="49" presetClass="entr" presetSubtype="0" decel="100000"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 calcmode="lin" valueType="num">
                                      <p:cBhvr>
                                        <p:cTn id="86" dur="500" fill="hold"/>
                                        <p:tgtEl>
                                          <p:spTgt spid="76"/>
                                        </p:tgtEl>
                                        <p:attrNameLst>
                                          <p:attrName>ppt_w</p:attrName>
                                        </p:attrNameLst>
                                      </p:cBhvr>
                                      <p:tavLst>
                                        <p:tav tm="0">
                                          <p:val>
                                            <p:fltVal val="0"/>
                                          </p:val>
                                        </p:tav>
                                        <p:tav tm="100000">
                                          <p:val>
                                            <p:strVal val="#ppt_w"/>
                                          </p:val>
                                        </p:tav>
                                      </p:tavLst>
                                    </p:anim>
                                    <p:anim calcmode="lin" valueType="num">
                                      <p:cBhvr>
                                        <p:cTn id="87" dur="500" fill="hold"/>
                                        <p:tgtEl>
                                          <p:spTgt spid="76"/>
                                        </p:tgtEl>
                                        <p:attrNameLst>
                                          <p:attrName>ppt_h</p:attrName>
                                        </p:attrNameLst>
                                      </p:cBhvr>
                                      <p:tavLst>
                                        <p:tav tm="0">
                                          <p:val>
                                            <p:fltVal val="0"/>
                                          </p:val>
                                        </p:tav>
                                        <p:tav tm="100000">
                                          <p:val>
                                            <p:strVal val="#ppt_h"/>
                                          </p:val>
                                        </p:tav>
                                      </p:tavLst>
                                    </p:anim>
                                    <p:anim calcmode="lin" valueType="num">
                                      <p:cBhvr>
                                        <p:cTn id="88" dur="500" fill="hold"/>
                                        <p:tgtEl>
                                          <p:spTgt spid="76"/>
                                        </p:tgtEl>
                                        <p:attrNameLst>
                                          <p:attrName>style.rotation</p:attrName>
                                        </p:attrNameLst>
                                      </p:cBhvr>
                                      <p:tavLst>
                                        <p:tav tm="0">
                                          <p:val>
                                            <p:fltVal val="360"/>
                                          </p:val>
                                        </p:tav>
                                        <p:tav tm="100000">
                                          <p:val>
                                            <p:fltVal val="0"/>
                                          </p:val>
                                        </p:tav>
                                      </p:tavLst>
                                    </p:anim>
                                    <p:animEffect transition="in" filter="fade">
                                      <p:cBhvr>
                                        <p:cTn id="89" dur="500"/>
                                        <p:tgtEl>
                                          <p:spTgt spid="76"/>
                                        </p:tgtEl>
                                      </p:cBhvr>
                                    </p:animEffect>
                                  </p:childTnLst>
                                </p:cTn>
                              </p:par>
                            </p:childTnLst>
                          </p:cTn>
                        </p:par>
                        <p:par>
                          <p:cTn id="90" fill="hold">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87"/>
                                        </p:tgtEl>
                                        <p:attrNameLst>
                                          <p:attrName>style.visibility</p:attrName>
                                        </p:attrNameLst>
                                      </p:cBhvr>
                                      <p:to>
                                        <p:strVal val="visible"/>
                                      </p:to>
                                    </p:set>
                                    <p:animEffect transition="in" filter="fade">
                                      <p:cBhvr>
                                        <p:cTn id="93" dur="500"/>
                                        <p:tgtEl>
                                          <p:spTgt spid="87"/>
                                        </p:tgtEl>
                                      </p:cBhvr>
                                    </p:animEffect>
                                  </p:childTnLst>
                                </p:cTn>
                              </p:par>
                            </p:childTnLst>
                          </p:cTn>
                        </p:par>
                        <p:par>
                          <p:cTn id="94" fill="hold">
                            <p:stCondLst>
                              <p:cond delay="8500"/>
                            </p:stCondLst>
                            <p:childTnLst>
                              <p:par>
                                <p:cTn id="95" presetID="10" presetClass="entr" presetSubtype="0" fill="hold" grpId="0" nodeType="afterEffect">
                                  <p:stCondLst>
                                    <p:cond delay="0"/>
                                  </p:stCondLst>
                                  <p:childTnLst>
                                    <p:set>
                                      <p:cBhvr>
                                        <p:cTn id="96" dur="1" fill="hold">
                                          <p:stCondLst>
                                            <p:cond delay="0"/>
                                          </p:stCondLst>
                                        </p:cTn>
                                        <p:tgtEl>
                                          <p:spTgt spid="86"/>
                                        </p:tgtEl>
                                        <p:attrNameLst>
                                          <p:attrName>style.visibility</p:attrName>
                                        </p:attrNameLst>
                                      </p:cBhvr>
                                      <p:to>
                                        <p:strVal val="visible"/>
                                      </p:to>
                                    </p:set>
                                    <p:animEffect transition="in" filter="fade">
                                      <p:cBhvr>
                                        <p:cTn id="97" dur="500"/>
                                        <p:tgtEl>
                                          <p:spTgt spid="86"/>
                                        </p:tgtEl>
                                      </p:cBhvr>
                                    </p:animEffect>
                                  </p:childTnLst>
                                </p:cTn>
                              </p:par>
                            </p:childTnLst>
                          </p:cTn>
                        </p:par>
                        <p:par>
                          <p:cTn id="98" fill="hold">
                            <p:stCondLst>
                              <p:cond delay="9000"/>
                            </p:stCondLst>
                            <p:childTnLst>
                              <p:par>
                                <p:cTn id="99" presetID="53" presetClass="entr" presetSubtype="16" fill="hold" grpId="0" nodeType="afterEffect">
                                  <p:stCondLst>
                                    <p:cond delay="0"/>
                                  </p:stCondLst>
                                  <p:childTnLst>
                                    <p:set>
                                      <p:cBhvr>
                                        <p:cTn id="100" dur="1" fill="hold">
                                          <p:stCondLst>
                                            <p:cond delay="0"/>
                                          </p:stCondLst>
                                        </p:cTn>
                                        <p:tgtEl>
                                          <p:spTgt spid="91"/>
                                        </p:tgtEl>
                                        <p:attrNameLst>
                                          <p:attrName>style.visibility</p:attrName>
                                        </p:attrNameLst>
                                      </p:cBhvr>
                                      <p:to>
                                        <p:strVal val="visible"/>
                                      </p:to>
                                    </p:set>
                                    <p:anim calcmode="lin" valueType="num">
                                      <p:cBhvr>
                                        <p:cTn id="101" dur="500" fill="hold"/>
                                        <p:tgtEl>
                                          <p:spTgt spid="91"/>
                                        </p:tgtEl>
                                        <p:attrNameLst>
                                          <p:attrName>ppt_w</p:attrName>
                                        </p:attrNameLst>
                                      </p:cBhvr>
                                      <p:tavLst>
                                        <p:tav tm="0">
                                          <p:val>
                                            <p:fltVal val="0"/>
                                          </p:val>
                                        </p:tav>
                                        <p:tav tm="100000">
                                          <p:val>
                                            <p:strVal val="#ppt_w"/>
                                          </p:val>
                                        </p:tav>
                                      </p:tavLst>
                                    </p:anim>
                                    <p:anim calcmode="lin" valueType="num">
                                      <p:cBhvr>
                                        <p:cTn id="102" dur="500" fill="hold"/>
                                        <p:tgtEl>
                                          <p:spTgt spid="91"/>
                                        </p:tgtEl>
                                        <p:attrNameLst>
                                          <p:attrName>ppt_h</p:attrName>
                                        </p:attrNameLst>
                                      </p:cBhvr>
                                      <p:tavLst>
                                        <p:tav tm="0">
                                          <p:val>
                                            <p:fltVal val="0"/>
                                          </p:val>
                                        </p:tav>
                                        <p:tav tm="100000">
                                          <p:val>
                                            <p:strVal val="#ppt_h"/>
                                          </p:val>
                                        </p:tav>
                                      </p:tavLst>
                                    </p:anim>
                                    <p:animEffect transition="in" filter="fade">
                                      <p:cBhvr>
                                        <p:cTn id="103" dur="500"/>
                                        <p:tgtEl>
                                          <p:spTgt spid="91"/>
                                        </p:tgtEl>
                                      </p:cBhvr>
                                    </p:animEffect>
                                  </p:childTnLst>
                                </p:cTn>
                              </p:par>
                            </p:childTnLst>
                          </p:cTn>
                        </p:par>
                        <p:par>
                          <p:cTn id="104" fill="hold">
                            <p:stCondLst>
                              <p:cond delay="9500"/>
                            </p:stCondLst>
                            <p:childTnLst>
                              <p:par>
                                <p:cTn id="105" presetID="49" presetClass="entr" presetSubtype="0" decel="100000" fill="hold" grpId="0" nodeType="afterEffect">
                                  <p:stCondLst>
                                    <p:cond delay="0"/>
                                  </p:stCondLst>
                                  <p:childTnLst>
                                    <p:set>
                                      <p:cBhvr>
                                        <p:cTn id="106" dur="1" fill="hold">
                                          <p:stCondLst>
                                            <p:cond delay="0"/>
                                          </p:stCondLst>
                                        </p:cTn>
                                        <p:tgtEl>
                                          <p:spTgt spid="79"/>
                                        </p:tgtEl>
                                        <p:attrNameLst>
                                          <p:attrName>style.visibility</p:attrName>
                                        </p:attrNameLst>
                                      </p:cBhvr>
                                      <p:to>
                                        <p:strVal val="visible"/>
                                      </p:to>
                                    </p:set>
                                    <p:anim calcmode="lin" valueType="num">
                                      <p:cBhvr>
                                        <p:cTn id="107" dur="500" fill="hold"/>
                                        <p:tgtEl>
                                          <p:spTgt spid="79"/>
                                        </p:tgtEl>
                                        <p:attrNameLst>
                                          <p:attrName>ppt_w</p:attrName>
                                        </p:attrNameLst>
                                      </p:cBhvr>
                                      <p:tavLst>
                                        <p:tav tm="0">
                                          <p:val>
                                            <p:fltVal val="0"/>
                                          </p:val>
                                        </p:tav>
                                        <p:tav tm="100000">
                                          <p:val>
                                            <p:strVal val="#ppt_w"/>
                                          </p:val>
                                        </p:tav>
                                      </p:tavLst>
                                    </p:anim>
                                    <p:anim calcmode="lin" valueType="num">
                                      <p:cBhvr>
                                        <p:cTn id="108" dur="500" fill="hold"/>
                                        <p:tgtEl>
                                          <p:spTgt spid="79"/>
                                        </p:tgtEl>
                                        <p:attrNameLst>
                                          <p:attrName>ppt_h</p:attrName>
                                        </p:attrNameLst>
                                      </p:cBhvr>
                                      <p:tavLst>
                                        <p:tav tm="0">
                                          <p:val>
                                            <p:fltVal val="0"/>
                                          </p:val>
                                        </p:tav>
                                        <p:tav tm="100000">
                                          <p:val>
                                            <p:strVal val="#ppt_h"/>
                                          </p:val>
                                        </p:tav>
                                      </p:tavLst>
                                    </p:anim>
                                    <p:anim calcmode="lin" valueType="num">
                                      <p:cBhvr>
                                        <p:cTn id="109" dur="500" fill="hold"/>
                                        <p:tgtEl>
                                          <p:spTgt spid="79"/>
                                        </p:tgtEl>
                                        <p:attrNameLst>
                                          <p:attrName>style.rotation</p:attrName>
                                        </p:attrNameLst>
                                      </p:cBhvr>
                                      <p:tavLst>
                                        <p:tav tm="0">
                                          <p:val>
                                            <p:fltVal val="360"/>
                                          </p:val>
                                        </p:tav>
                                        <p:tav tm="100000">
                                          <p:val>
                                            <p:fltVal val="0"/>
                                          </p:val>
                                        </p:tav>
                                      </p:tavLst>
                                    </p:anim>
                                    <p:animEffect transition="in" filter="fade">
                                      <p:cBhvr>
                                        <p:cTn id="110" dur="500"/>
                                        <p:tgtEl>
                                          <p:spTgt spid="79"/>
                                        </p:tgtEl>
                                      </p:cBhvr>
                                    </p:animEffect>
                                  </p:childTnLst>
                                </p:cTn>
                              </p:par>
                            </p:childTnLst>
                          </p:cTn>
                        </p:par>
                        <p:par>
                          <p:cTn id="111" fill="hold">
                            <p:stCondLst>
                              <p:cond delay="10000"/>
                            </p:stCondLst>
                            <p:childTnLst>
                              <p:par>
                                <p:cTn id="112" presetID="49" presetClass="entr" presetSubtype="0" decel="100000" fill="hold" grpId="0" nodeType="afterEffect">
                                  <p:stCondLst>
                                    <p:cond delay="0"/>
                                  </p:stCondLst>
                                  <p:childTnLst>
                                    <p:set>
                                      <p:cBhvr>
                                        <p:cTn id="113" dur="1" fill="hold">
                                          <p:stCondLst>
                                            <p:cond delay="0"/>
                                          </p:stCondLst>
                                        </p:cTn>
                                        <p:tgtEl>
                                          <p:spTgt spid="77"/>
                                        </p:tgtEl>
                                        <p:attrNameLst>
                                          <p:attrName>style.visibility</p:attrName>
                                        </p:attrNameLst>
                                      </p:cBhvr>
                                      <p:to>
                                        <p:strVal val="visible"/>
                                      </p:to>
                                    </p:set>
                                    <p:anim calcmode="lin" valueType="num">
                                      <p:cBhvr>
                                        <p:cTn id="114" dur="500" fill="hold"/>
                                        <p:tgtEl>
                                          <p:spTgt spid="77"/>
                                        </p:tgtEl>
                                        <p:attrNameLst>
                                          <p:attrName>ppt_w</p:attrName>
                                        </p:attrNameLst>
                                      </p:cBhvr>
                                      <p:tavLst>
                                        <p:tav tm="0">
                                          <p:val>
                                            <p:fltVal val="0"/>
                                          </p:val>
                                        </p:tav>
                                        <p:tav tm="100000">
                                          <p:val>
                                            <p:strVal val="#ppt_w"/>
                                          </p:val>
                                        </p:tav>
                                      </p:tavLst>
                                    </p:anim>
                                    <p:anim calcmode="lin" valueType="num">
                                      <p:cBhvr>
                                        <p:cTn id="115" dur="500" fill="hold"/>
                                        <p:tgtEl>
                                          <p:spTgt spid="77"/>
                                        </p:tgtEl>
                                        <p:attrNameLst>
                                          <p:attrName>ppt_h</p:attrName>
                                        </p:attrNameLst>
                                      </p:cBhvr>
                                      <p:tavLst>
                                        <p:tav tm="0">
                                          <p:val>
                                            <p:fltVal val="0"/>
                                          </p:val>
                                        </p:tav>
                                        <p:tav tm="100000">
                                          <p:val>
                                            <p:strVal val="#ppt_h"/>
                                          </p:val>
                                        </p:tav>
                                      </p:tavLst>
                                    </p:anim>
                                    <p:anim calcmode="lin" valueType="num">
                                      <p:cBhvr>
                                        <p:cTn id="116" dur="500" fill="hold"/>
                                        <p:tgtEl>
                                          <p:spTgt spid="77"/>
                                        </p:tgtEl>
                                        <p:attrNameLst>
                                          <p:attrName>style.rotation</p:attrName>
                                        </p:attrNameLst>
                                      </p:cBhvr>
                                      <p:tavLst>
                                        <p:tav tm="0">
                                          <p:val>
                                            <p:fltVal val="360"/>
                                          </p:val>
                                        </p:tav>
                                        <p:tav tm="100000">
                                          <p:val>
                                            <p:fltVal val="0"/>
                                          </p:val>
                                        </p:tav>
                                      </p:tavLst>
                                    </p:anim>
                                    <p:animEffect transition="in" filter="fade">
                                      <p:cBhvr>
                                        <p:cTn id="117" dur="500"/>
                                        <p:tgtEl>
                                          <p:spTgt spid="77"/>
                                        </p:tgtEl>
                                      </p:cBhvr>
                                    </p:animEffect>
                                  </p:childTnLst>
                                </p:cTn>
                              </p:par>
                            </p:childTnLst>
                          </p:cTn>
                        </p:par>
                        <p:par>
                          <p:cTn id="118" fill="hold">
                            <p:stCondLst>
                              <p:cond delay="10500"/>
                            </p:stCondLst>
                            <p:childTnLst>
                              <p:par>
                                <p:cTn id="119" presetID="10" presetClass="entr" presetSubtype="0" fill="hold" grpId="0" nodeType="afterEffect">
                                  <p:stCondLst>
                                    <p:cond delay="0"/>
                                  </p:stCondLst>
                                  <p:childTnLst>
                                    <p:set>
                                      <p:cBhvr>
                                        <p:cTn id="120" dur="1" fill="hold">
                                          <p:stCondLst>
                                            <p:cond delay="0"/>
                                          </p:stCondLst>
                                        </p:cTn>
                                        <p:tgtEl>
                                          <p:spTgt spid="89"/>
                                        </p:tgtEl>
                                        <p:attrNameLst>
                                          <p:attrName>style.visibility</p:attrName>
                                        </p:attrNameLst>
                                      </p:cBhvr>
                                      <p:to>
                                        <p:strVal val="visible"/>
                                      </p:to>
                                    </p:set>
                                    <p:animEffect transition="in" filter="fade">
                                      <p:cBhvr>
                                        <p:cTn id="121" dur="500"/>
                                        <p:tgtEl>
                                          <p:spTgt spid="89"/>
                                        </p:tgtEl>
                                      </p:cBhvr>
                                    </p:animEffect>
                                  </p:childTnLst>
                                </p:cTn>
                              </p:par>
                            </p:childTnLst>
                          </p:cTn>
                        </p:par>
                        <p:par>
                          <p:cTn id="122" fill="hold">
                            <p:stCondLst>
                              <p:cond delay="11000"/>
                            </p:stCondLst>
                            <p:childTnLst>
                              <p:par>
                                <p:cTn id="123" presetID="10" presetClass="entr" presetSubtype="0" fill="hold" grpId="0" nodeType="afterEffect">
                                  <p:stCondLst>
                                    <p:cond delay="0"/>
                                  </p:stCondLst>
                                  <p:childTnLst>
                                    <p:set>
                                      <p:cBhvr>
                                        <p:cTn id="124" dur="1" fill="hold">
                                          <p:stCondLst>
                                            <p:cond delay="0"/>
                                          </p:stCondLst>
                                        </p:cTn>
                                        <p:tgtEl>
                                          <p:spTgt spid="88"/>
                                        </p:tgtEl>
                                        <p:attrNameLst>
                                          <p:attrName>style.visibility</p:attrName>
                                        </p:attrNameLst>
                                      </p:cBhvr>
                                      <p:to>
                                        <p:strVal val="visible"/>
                                      </p:to>
                                    </p:set>
                                    <p:animEffect transition="in" filter="fade">
                                      <p:cBhvr>
                                        <p:cTn id="125" dur="500"/>
                                        <p:tgtEl>
                                          <p:spTgt spid="88"/>
                                        </p:tgtEl>
                                      </p:cBhvr>
                                    </p:animEffect>
                                  </p:childTnLst>
                                </p:cTn>
                              </p:par>
                            </p:childTnLst>
                          </p:cTn>
                        </p:par>
                        <p:par>
                          <p:cTn id="126" fill="hold">
                            <p:stCondLst>
                              <p:cond delay="11500"/>
                            </p:stCondLst>
                            <p:childTnLst>
                              <p:par>
                                <p:cTn id="127" presetID="53" presetClass="entr" presetSubtype="16" fill="hold" grpId="0" nodeType="afterEffect">
                                  <p:stCondLst>
                                    <p:cond delay="0"/>
                                  </p:stCondLst>
                                  <p:childTnLst>
                                    <p:set>
                                      <p:cBhvr>
                                        <p:cTn id="128" dur="1" fill="hold">
                                          <p:stCondLst>
                                            <p:cond delay="0"/>
                                          </p:stCondLst>
                                        </p:cTn>
                                        <p:tgtEl>
                                          <p:spTgt spid="93"/>
                                        </p:tgtEl>
                                        <p:attrNameLst>
                                          <p:attrName>style.visibility</p:attrName>
                                        </p:attrNameLst>
                                      </p:cBhvr>
                                      <p:to>
                                        <p:strVal val="visible"/>
                                      </p:to>
                                    </p:set>
                                    <p:anim calcmode="lin" valueType="num">
                                      <p:cBhvr>
                                        <p:cTn id="129" dur="500" fill="hold"/>
                                        <p:tgtEl>
                                          <p:spTgt spid="93"/>
                                        </p:tgtEl>
                                        <p:attrNameLst>
                                          <p:attrName>ppt_w</p:attrName>
                                        </p:attrNameLst>
                                      </p:cBhvr>
                                      <p:tavLst>
                                        <p:tav tm="0">
                                          <p:val>
                                            <p:fltVal val="0"/>
                                          </p:val>
                                        </p:tav>
                                        <p:tav tm="100000">
                                          <p:val>
                                            <p:strVal val="#ppt_w"/>
                                          </p:val>
                                        </p:tav>
                                      </p:tavLst>
                                    </p:anim>
                                    <p:anim calcmode="lin" valueType="num">
                                      <p:cBhvr>
                                        <p:cTn id="130" dur="500" fill="hold"/>
                                        <p:tgtEl>
                                          <p:spTgt spid="93"/>
                                        </p:tgtEl>
                                        <p:attrNameLst>
                                          <p:attrName>ppt_h</p:attrName>
                                        </p:attrNameLst>
                                      </p:cBhvr>
                                      <p:tavLst>
                                        <p:tav tm="0">
                                          <p:val>
                                            <p:fltVal val="0"/>
                                          </p:val>
                                        </p:tav>
                                        <p:tav tm="100000">
                                          <p:val>
                                            <p:strVal val="#ppt_h"/>
                                          </p:val>
                                        </p:tav>
                                      </p:tavLst>
                                    </p:anim>
                                    <p:animEffect transition="in" filter="fade">
                                      <p:cBhvr>
                                        <p:cTn id="131"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animBg="1"/>
      <p:bldP spid="75" grpId="0" animBg="1"/>
      <p:bldP spid="76" grpId="0" animBg="1"/>
      <p:bldP spid="77" grpId="0" animBg="1"/>
      <p:bldP spid="78" grpId="0" animBg="1"/>
      <p:bldP spid="79" grpId="0" animBg="1"/>
      <p:bldP spid="80" grpId="0" animBg="1"/>
      <p:bldP spid="81" grpId="0" animBg="1"/>
      <p:bldP spid="82" grpId="0"/>
      <p:bldP spid="83" grpId="0"/>
      <p:bldP spid="84" grpId="0"/>
      <p:bldP spid="85" grpId="0"/>
      <p:bldP spid="86" grpId="0"/>
      <p:bldP spid="87" grpId="0"/>
      <p:bldP spid="88" grpId="0"/>
      <p:bldP spid="89" grpId="0"/>
      <p:bldP spid="90" grpId="0"/>
      <p:bldP spid="91" grpId="0"/>
      <p:bldP spid="92" grpId="0"/>
      <p:bldP spid="9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624"/>
          <p:cNvSpPr/>
          <p:nvPr/>
        </p:nvSpPr>
        <p:spPr>
          <a:xfrm>
            <a:off x="3288387" y="2488121"/>
            <a:ext cx="6345087" cy="355326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chemeClr val="accent4"/>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Text Placeholder 3"/>
          <p:cNvSpPr txBox="1">
            <a:spLocks/>
          </p:cNvSpPr>
          <p:nvPr/>
        </p:nvSpPr>
        <p:spPr>
          <a:xfrm>
            <a:off x="1921008" y="4192713"/>
            <a:ext cx="1455414" cy="236219"/>
          </a:xfrm>
          <a:prstGeom prst="rect">
            <a:avLst/>
          </a:prstGeom>
        </p:spPr>
        <p:txBody>
          <a:bodyPr lIns="0" tIns="0" rIns="0" bIns="0" anchor="ctr">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4" name="Text Placeholder 4"/>
          <p:cNvSpPr txBox="1">
            <a:spLocks/>
          </p:cNvSpPr>
          <p:nvPr/>
        </p:nvSpPr>
        <p:spPr>
          <a:xfrm>
            <a:off x="1316807" y="4453996"/>
            <a:ext cx="2069617" cy="429605"/>
          </a:xfrm>
          <a:prstGeom prst="rect">
            <a:avLst/>
          </a:prstGeom>
        </p:spPr>
        <p:txBody>
          <a:bodyPr wrap="square" lIns="0" tIns="0" rIns="0" bIns="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Shape 1626"/>
          <p:cNvSpPr/>
          <p:nvPr/>
        </p:nvSpPr>
        <p:spPr>
          <a:xfrm flipV="1">
            <a:off x="3761000" y="4275926"/>
            <a:ext cx="1" cy="1270207"/>
          </a:xfrm>
          <a:prstGeom prst="line">
            <a:avLst/>
          </a:prstGeom>
          <a:ln w="12700">
            <a:solidFill>
              <a:srgbClr val="A6AAA9"/>
            </a:solidFill>
            <a:miter lim="400000"/>
          </a:ln>
        </p:spPr>
        <p:txBody>
          <a:bodyPr lIns="23262" tIns="23262" rIns="23262" bIns="23262" anchor="ctr"/>
          <a:lstStyle/>
          <a:p>
            <a:pPr lvl="0"/>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1627"/>
          <p:cNvSpPr/>
          <p:nvPr/>
        </p:nvSpPr>
        <p:spPr>
          <a:xfrm flipV="1">
            <a:off x="4977450" y="2888774"/>
            <a:ext cx="1" cy="1803900"/>
          </a:xfrm>
          <a:prstGeom prst="line">
            <a:avLst/>
          </a:prstGeom>
          <a:ln w="12700">
            <a:solidFill>
              <a:srgbClr val="A6AAA9"/>
            </a:solidFill>
            <a:miter lim="400000"/>
          </a:ln>
        </p:spPr>
        <p:txBody>
          <a:bodyPr lIns="23262" tIns="23262" rIns="23262" bIns="23262" anchor="ctr"/>
          <a:lstStyle/>
          <a:p>
            <a:pPr lvl="0"/>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Shape 1628"/>
          <p:cNvSpPr/>
          <p:nvPr/>
        </p:nvSpPr>
        <p:spPr>
          <a:xfrm flipV="1">
            <a:off x="6150256" y="2274125"/>
            <a:ext cx="1" cy="1877028"/>
          </a:xfrm>
          <a:prstGeom prst="line">
            <a:avLst/>
          </a:prstGeom>
          <a:ln w="12700">
            <a:solidFill>
              <a:srgbClr val="A6AAA9"/>
            </a:solidFill>
            <a:miter lim="400000"/>
          </a:ln>
        </p:spPr>
        <p:txBody>
          <a:bodyPr lIns="23262" tIns="23262" rIns="23262" bIns="23262" anchor="ctr"/>
          <a:lstStyle/>
          <a:p>
            <a:pPr lvl="0"/>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Shape 1629"/>
          <p:cNvSpPr/>
          <p:nvPr/>
        </p:nvSpPr>
        <p:spPr>
          <a:xfrm flipV="1">
            <a:off x="7793481" y="3641557"/>
            <a:ext cx="1" cy="1246393"/>
          </a:xfrm>
          <a:prstGeom prst="line">
            <a:avLst/>
          </a:prstGeom>
          <a:ln w="12700">
            <a:solidFill>
              <a:srgbClr val="A6AAA9"/>
            </a:solidFill>
            <a:miter lim="400000"/>
          </a:ln>
        </p:spPr>
        <p:txBody>
          <a:bodyPr lIns="23262" tIns="23262" rIns="23262" bIns="23262" anchor="ctr"/>
          <a:lstStyle/>
          <a:p>
            <a:pPr lvl="0"/>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Shape 1630"/>
          <p:cNvSpPr/>
          <p:nvPr/>
        </p:nvSpPr>
        <p:spPr>
          <a:xfrm>
            <a:off x="3567420" y="4083961"/>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7447" tIns="17447" rIns="17447" bIns="17447" numCol="1" anchor="ctr">
            <a:noAutofit/>
          </a:bodyP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Shape 1636"/>
          <p:cNvSpPr/>
          <p:nvPr/>
        </p:nvSpPr>
        <p:spPr>
          <a:xfrm>
            <a:off x="4780806" y="2677406"/>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17447" tIns="17447" rIns="17447" bIns="17447" numCol="1" anchor="ctr">
            <a:noAutofit/>
          </a:bodyP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1642"/>
          <p:cNvSpPr/>
          <p:nvPr/>
        </p:nvSpPr>
        <p:spPr>
          <a:xfrm>
            <a:off x="5959263" y="1910232"/>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17447" tIns="17447" rIns="17447" bIns="17447" numCol="1" anchor="ctr">
            <a:noAutofit/>
          </a:bodyP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Shape 1648"/>
          <p:cNvSpPr/>
          <p:nvPr/>
        </p:nvSpPr>
        <p:spPr>
          <a:xfrm>
            <a:off x="7598272" y="4731307"/>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17447" tIns="17447" rIns="17447" bIns="17447" numCol="1" anchor="ctr">
            <a:noAutofit/>
          </a:bodyP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Shape 1653"/>
          <p:cNvSpPr/>
          <p:nvPr/>
        </p:nvSpPr>
        <p:spPr>
          <a:xfrm>
            <a:off x="3708087" y="5500752"/>
            <a:ext cx="105820" cy="10582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Shape 1654"/>
          <p:cNvSpPr/>
          <p:nvPr/>
        </p:nvSpPr>
        <p:spPr>
          <a:xfrm>
            <a:off x="4895131" y="4612606"/>
            <a:ext cx="164632" cy="1646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Shape 1655"/>
          <p:cNvSpPr/>
          <p:nvPr/>
        </p:nvSpPr>
        <p:spPr>
          <a:xfrm>
            <a:off x="6044444" y="4048660"/>
            <a:ext cx="211623" cy="21162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1656"/>
          <p:cNvSpPr/>
          <p:nvPr/>
        </p:nvSpPr>
        <p:spPr>
          <a:xfrm>
            <a:off x="7659778" y="3513302"/>
            <a:ext cx="261698" cy="26169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 Placeholder 3"/>
          <p:cNvSpPr txBox="1">
            <a:spLocks/>
          </p:cNvSpPr>
          <p:nvPr/>
        </p:nvSpPr>
        <p:spPr>
          <a:xfrm>
            <a:off x="3012064" y="2800944"/>
            <a:ext cx="1570297" cy="236219"/>
          </a:xfrm>
          <a:prstGeom prst="rect">
            <a:avLst/>
          </a:prstGeom>
        </p:spPr>
        <p:txBody>
          <a:bodyPr vert="horz"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19" name="Text Placeholder 4"/>
          <p:cNvSpPr txBox="1">
            <a:spLocks/>
          </p:cNvSpPr>
          <p:nvPr/>
        </p:nvSpPr>
        <p:spPr>
          <a:xfrm>
            <a:off x="2480327" y="3057866"/>
            <a:ext cx="2063339" cy="429605"/>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 Placeholder 3"/>
          <p:cNvSpPr txBox="1">
            <a:spLocks/>
          </p:cNvSpPr>
          <p:nvPr/>
        </p:nvSpPr>
        <p:spPr>
          <a:xfrm>
            <a:off x="6537411" y="2026880"/>
            <a:ext cx="1345236" cy="258532"/>
          </a:xfrm>
          <a:prstGeom prst="rect">
            <a:avLst/>
          </a:prstGeom>
        </p:spPr>
        <p:txBody>
          <a:bodyPr vert="horz"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 Placeholder 4"/>
          <p:cNvSpPr txBox="1">
            <a:spLocks/>
          </p:cNvSpPr>
          <p:nvPr/>
        </p:nvSpPr>
        <p:spPr>
          <a:xfrm>
            <a:off x="6525058" y="2305244"/>
            <a:ext cx="1711622" cy="577338"/>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 Placeholder 3"/>
          <p:cNvSpPr txBox="1">
            <a:spLocks/>
          </p:cNvSpPr>
          <p:nvPr/>
        </p:nvSpPr>
        <p:spPr>
          <a:xfrm>
            <a:off x="8178452" y="4846351"/>
            <a:ext cx="1344392" cy="258532"/>
          </a:xfrm>
          <a:prstGeom prst="rect">
            <a:avLst/>
          </a:prstGeom>
        </p:spPr>
        <p:txBody>
          <a:bodyPr vert="horz"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 Placeholder 4"/>
          <p:cNvSpPr txBox="1">
            <a:spLocks/>
          </p:cNvSpPr>
          <p:nvPr/>
        </p:nvSpPr>
        <p:spPr>
          <a:xfrm>
            <a:off x="8148754" y="5118173"/>
            <a:ext cx="2063339" cy="429605"/>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 Placeholder 4"/>
          <p:cNvSpPr txBox="1">
            <a:spLocks/>
          </p:cNvSpPr>
          <p:nvPr/>
        </p:nvSpPr>
        <p:spPr>
          <a:xfrm>
            <a:off x="3643250" y="4148913"/>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4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25" name="Text Placeholder 4"/>
          <p:cNvSpPr txBox="1">
            <a:spLocks/>
          </p:cNvSpPr>
          <p:nvPr/>
        </p:nvSpPr>
        <p:spPr>
          <a:xfrm>
            <a:off x="4856642" y="2729465"/>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4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26" name="Text Placeholder 4"/>
          <p:cNvSpPr txBox="1">
            <a:spLocks/>
          </p:cNvSpPr>
          <p:nvPr/>
        </p:nvSpPr>
        <p:spPr>
          <a:xfrm>
            <a:off x="6038562" y="1962295"/>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4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27" name="Text Placeholder 4"/>
          <p:cNvSpPr txBox="1">
            <a:spLocks/>
          </p:cNvSpPr>
          <p:nvPr/>
        </p:nvSpPr>
        <p:spPr>
          <a:xfrm>
            <a:off x="7674105" y="4802272"/>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4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04</a:t>
            </a:r>
          </a:p>
        </p:txBody>
      </p:sp>
      <p:sp>
        <p:nvSpPr>
          <p:cNvPr id="28" name="Shape 1625"/>
          <p:cNvSpPr/>
          <p:nvPr/>
        </p:nvSpPr>
        <p:spPr>
          <a:xfrm>
            <a:off x="9731475" y="2434047"/>
            <a:ext cx="1270207" cy="12702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6"/>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1657"/>
          <p:cNvSpPr/>
          <p:nvPr/>
        </p:nvSpPr>
        <p:spPr>
          <a:xfrm>
            <a:off x="10177332" y="2605031"/>
            <a:ext cx="378722" cy="387159"/>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Placeholder 3"/>
          <p:cNvSpPr txBox="1">
            <a:spLocks/>
          </p:cNvSpPr>
          <p:nvPr/>
        </p:nvSpPr>
        <p:spPr>
          <a:xfrm>
            <a:off x="9891668" y="3044677"/>
            <a:ext cx="934156" cy="37433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30000"/>
              </a:lnSpc>
            </a:pPr>
            <a:r>
              <a:rPr lang="zh-CN" altLang="en-US" sz="1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a:t>
            </a:r>
            <a:endParaRPr lang="id-ID" sz="1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5" name="组合 34"/>
          <p:cNvGrpSpPr/>
          <p:nvPr/>
        </p:nvGrpSpPr>
        <p:grpSpPr>
          <a:xfrm>
            <a:off x="539014" y="726011"/>
            <a:ext cx="11780723" cy="0"/>
            <a:chOff x="503625" y="726011"/>
            <a:chExt cx="11780723" cy="0"/>
          </a:xfrm>
        </p:grpSpPr>
        <p:cxnSp>
          <p:nvCxnSpPr>
            <p:cNvPr id="36" name="直接连接符 35"/>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7389967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p:cTn id="24" dur="500" fill="hold"/>
                                        <p:tgtEl>
                                          <p:spTgt spid="24"/>
                                        </p:tgtEl>
                                        <p:attrNameLst>
                                          <p:attrName>ppt_w</p:attrName>
                                        </p:attrNameLst>
                                      </p:cBhvr>
                                      <p:tavLst>
                                        <p:tav tm="0">
                                          <p:val>
                                            <p:fltVal val="0"/>
                                          </p:val>
                                        </p:tav>
                                        <p:tav tm="100000">
                                          <p:val>
                                            <p:strVal val="#ppt_w"/>
                                          </p:val>
                                        </p:tav>
                                      </p:tavLst>
                                    </p:anim>
                                    <p:anim calcmode="lin" valueType="num">
                                      <p:cBhvr>
                                        <p:cTn id="25" dur="500" fill="hold"/>
                                        <p:tgtEl>
                                          <p:spTgt spid="24"/>
                                        </p:tgtEl>
                                        <p:attrNameLst>
                                          <p:attrName>ppt_h</p:attrName>
                                        </p:attrNameLst>
                                      </p:cBhvr>
                                      <p:tavLst>
                                        <p:tav tm="0">
                                          <p:val>
                                            <p:fltVal val="0"/>
                                          </p:val>
                                        </p:tav>
                                        <p:tav tm="100000">
                                          <p:val>
                                            <p:strVal val="#ppt_h"/>
                                          </p:val>
                                        </p:tav>
                                      </p:tavLst>
                                    </p:anim>
                                    <p:animEffect transition="in" filter="fade">
                                      <p:cBhvr>
                                        <p:cTn id="26" dur="500"/>
                                        <p:tgtEl>
                                          <p:spTgt spid="24"/>
                                        </p:tgtEl>
                                      </p:cBhvr>
                                    </p:animEffect>
                                  </p:childTnLst>
                                </p:cTn>
                              </p:par>
                            </p:childTnLst>
                          </p:cTn>
                        </p:par>
                        <p:par>
                          <p:cTn id="27" fill="hold">
                            <p:stCondLst>
                              <p:cond delay="2000"/>
                            </p:stCondLst>
                            <p:childTnLst>
                              <p:par>
                                <p:cTn id="28" presetID="18" presetClass="entr" presetSubtype="12" fill="hold" grpId="0" nodeType="afterEffect">
                                  <p:stCondLst>
                                    <p:cond delay="0"/>
                                  </p:stCondLst>
                                  <p:childTnLst>
                                    <p:set>
                                      <p:cBhvr>
                                        <p:cTn id="29" dur="1" fill="hold">
                                          <p:stCondLst>
                                            <p:cond delay="0"/>
                                          </p:stCondLst>
                                        </p:cTn>
                                        <p:tgtEl>
                                          <p:spTgt spid="3">
                                            <p:txEl>
                                              <p:pRg st="0" end="0"/>
                                            </p:txEl>
                                          </p:spTgt>
                                        </p:tgtEl>
                                        <p:attrNameLst>
                                          <p:attrName>style.visibility</p:attrName>
                                        </p:attrNameLst>
                                      </p:cBhvr>
                                      <p:to>
                                        <p:strVal val="visible"/>
                                      </p:to>
                                    </p:set>
                                    <p:animEffect transition="in" filter="strips(downLeft)">
                                      <p:cBhvr>
                                        <p:cTn id="30" dur="500"/>
                                        <p:tgtEl>
                                          <p:spTgt spid="3">
                                            <p:txEl>
                                              <p:pRg st="0" end="0"/>
                                            </p:txEl>
                                          </p:spTgt>
                                        </p:tgtEl>
                                      </p:cBhvr>
                                    </p:animEffect>
                                  </p:childTnLst>
                                </p:cTn>
                              </p:par>
                              <p:par>
                                <p:cTn id="31" presetID="18" presetClass="entr" presetSubtype="12" fill="hold" grpId="0" nodeType="with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animEffect transition="in" filter="strips(downLeft)">
                                      <p:cBhvr>
                                        <p:cTn id="33" dur="500"/>
                                        <p:tgtEl>
                                          <p:spTgt spid="4">
                                            <p:txEl>
                                              <p:pRg st="0" end="0"/>
                                            </p:txEl>
                                          </p:spTgt>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down)">
                                      <p:cBhvr>
                                        <p:cTn id="41" dur="500"/>
                                        <p:tgtEl>
                                          <p:spTgt spid="6"/>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animEffect transition="in" filter="fade">
                                      <p:cBhvr>
                                        <p:cTn id="47" dur="500"/>
                                        <p:tgtEl>
                                          <p:spTgt spid="1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p:cTn id="50" dur="500" fill="hold"/>
                                        <p:tgtEl>
                                          <p:spTgt spid="25"/>
                                        </p:tgtEl>
                                        <p:attrNameLst>
                                          <p:attrName>ppt_w</p:attrName>
                                        </p:attrNameLst>
                                      </p:cBhvr>
                                      <p:tavLst>
                                        <p:tav tm="0">
                                          <p:val>
                                            <p:fltVal val="0"/>
                                          </p:val>
                                        </p:tav>
                                        <p:tav tm="100000">
                                          <p:val>
                                            <p:strVal val="#ppt_w"/>
                                          </p:val>
                                        </p:tav>
                                      </p:tavLst>
                                    </p:anim>
                                    <p:anim calcmode="lin" valueType="num">
                                      <p:cBhvr>
                                        <p:cTn id="51" dur="500" fill="hold"/>
                                        <p:tgtEl>
                                          <p:spTgt spid="25"/>
                                        </p:tgtEl>
                                        <p:attrNameLst>
                                          <p:attrName>ppt_h</p:attrName>
                                        </p:attrNameLst>
                                      </p:cBhvr>
                                      <p:tavLst>
                                        <p:tav tm="0">
                                          <p:val>
                                            <p:fltVal val="0"/>
                                          </p:val>
                                        </p:tav>
                                        <p:tav tm="100000">
                                          <p:val>
                                            <p:strVal val="#ppt_h"/>
                                          </p:val>
                                        </p:tav>
                                      </p:tavLst>
                                    </p:anim>
                                    <p:animEffect transition="in" filter="fade">
                                      <p:cBhvr>
                                        <p:cTn id="52" dur="500"/>
                                        <p:tgtEl>
                                          <p:spTgt spid="25"/>
                                        </p:tgtEl>
                                      </p:cBhvr>
                                    </p:animEffect>
                                  </p:childTnLst>
                                </p:cTn>
                              </p:par>
                            </p:childTnLst>
                          </p:cTn>
                        </p:par>
                        <p:par>
                          <p:cTn id="53" fill="hold">
                            <p:stCondLst>
                              <p:cond delay="4000"/>
                            </p:stCondLst>
                            <p:childTnLst>
                              <p:par>
                                <p:cTn id="54" presetID="18" presetClass="entr" presetSubtype="12"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strips(downLeft)">
                                      <p:cBhvr>
                                        <p:cTn id="56" dur="500"/>
                                        <p:tgtEl>
                                          <p:spTgt spid="18"/>
                                        </p:tgtEl>
                                      </p:cBhvr>
                                    </p:animEffect>
                                  </p:childTnLst>
                                </p:cTn>
                              </p:par>
                              <p:par>
                                <p:cTn id="57" presetID="18" presetClass="entr" presetSubtype="12"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strips(downLeft)">
                                      <p:cBhvr>
                                        <p:cTn id="59" dur="500"/>
                                        <p:tgtEl>
                                          <p:spTgt spid="19"/>
                                        </p:tgtEl>
                                      </p:cBhvr>
                                    </p:animEffect>
                                  </p:childTnLst>
                                </p:cTn>
                              </p:par>
                            </p:childTnLst>
                          </p:cTn>
                        </p:par>
                        <p:par>
                          <p:cTn id="60" fill="hold">
                            <p:stCondLst>
                              <p:cond delay="4500"/>
                            </p:stCondLst>
                            <p:childTnLst>
                              <p:par>
                                <p:cTn id="61" presetID="10"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par>
                          <p:cTn id="64" fill="hold">
                            <p:stCondLst>
                              <p:cond delay="5000"/>
                            </p:stCondLst>
                            <p:childTnLst>
                              <p:par>
                                <p:cTn id="65" presetID="22" presetClass="entr" presetSubtype="4" fill="hold" grpId="0" nodeType="after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wipe(down)">
                                      <p:cBhvr>
                                        <p:cTn id="67" dur="500"/>
                                        <p:tgtEl>
                                          <p:spTgt spid="7"/>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11"/>
                                        </p:tgtEl>
                                        <p:attrNameLst>
                                          <p:attrName>style.visibility</p:attrName>
                                        </p:attrNameLst>
                                      </p:cBhvr>
                                      <p:to>
                                        <p:strVal val="visible"/>
                                      </p:to>
                                    </p:set>
                                    <p:anim calcmode="lin" valueType="num">
                                      <p:cBhvr>
                                        <p:cTn id="71" dur="500" fill="hold"/>
                                        <p:tgtEl>
                                          <p:spTgt spid="11"/>
                                        </p:tgtEl>
                                        <p:attrNameLst>
                                          <p:attrName>ppt_w</p:attrName>
                                        </p:attrNameLst>
                                      </p:cBhvr>
                                      <p:tavLst>
                                        <p:tav tm="0">
                                          <p:val>
                                            <p:fltVal val="0"/>
                                          </p:val>
                                        </p:tav>
                                        <p:tav tm="100000">
                                          <p:val>
                                            <p:strVal val="#ppt_w"/>
                                          </p:val>
                                        </p:tav>
                                      </p:tavLst>
                                    </p:anim>
                                    <p:anim calcmode="lin" valueType="num">
                                      <p:cBhvr>
                                        <p:cTn id="72" dur="500" fill="hold"/>
                                        <p:tgtEl>
                                          <p:spTgt spid="11"/>
                                        </p:tgtEl>
                                        <p:attrNameLst>
                                          <p:attrName>ppt_h</p:attrName>
                                        </p:attrNameLst>
                                      </p:cBhvr>
                                      <p:tavLst>
                                        <p:tav tm="0">
                                          <p:val>
                                            <p:fltVal val="0"/>
                                          </p:val>
                                        </p:tav>
                                        <p:tav tm="100000">
                                          <p:val>
                                            <p:strVal val="#ppt_h"/>
                                          </p:val>
                                        </p:tav>
                                      </p:tavLst>
                                    </p:anim>
                                    <p:animEffect transition="in" filter="fade">
                                      <p:cBhvr>
                                        <p:cTn id="73" dur="500"/>
                                        <p:tgtEl>
                                          <p:spTgt spid="11"/>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cBhvr>
                                        <p:cTn id="76" dur="500" fill="hold"/>
                                        <p:tgtEl>
                                          <p:spTgt spid="26"/>
                                        </p:tgtEl>
                                        <p:attrNameLst>
                                          <p:attrName>ppt_w</p:attrName>
                                        </p:attrNameLst>
                                      </p:cBhvr>
                                      <p:tavLst>
                                        <p:tav tm="0">
                                          <p:val>
                                            <p:fltVal val="0"/>
                                          </p:val>
                                        </p:tav>
                                        <p:tav tm="100000">
                                          <p:val>
                                            <p:strVal val="#ppt_w"/>
                                          </p:val>
                                        </p:tav>
                                      </p:tavLst>
                                    </p:anim>
                                    <p:anim calcmode="lin" valueType="num">
                                      <p:cBhvr>
                                        <p:cTn id="77" dur="500" fill="hold"/>
                                        <p:tgtEl>
                                          <p:spTgt spid="26"/>
                                        </p:tgtEl>
                                        <p:attrNameLst>
                                          <p:attrName>ppt_h</p:attrName>
                                        </p:attrNameLst>
                                      </p:cBhvr>
                                      <p:tavLst>
                                        <p:tav tm="0">
                                          <p:val>
                                            <p:fltVal val="0"/>
                                          </p:val>
                                        </p:tav>
                                        <p:tav tm="100000">
                                          <p:val>
                                            <p:strVal val="#ppt_h"/>
                                          </p:val>
                                        </p:tav>
                                      </p:tavLst>
                                    </p:anim>
                                    <p:animEffect transition="in" filter="fade">
                                      <p:cBhvr>
                                        <p:cTn id="78" dur="500"/>
                                        <p:tgtEl>
                                          <p:spTgt spid="26"/>
                                        </p:tgtEl>
                                      </p:cBhvr>
                                    </p:animEffect>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strips(downRight)">
                                      <p:cBhvr>
                                        <p:cTn id="82" dur="500"/>
                                        <p:tgtEl>
                                          <p:spTgt spid="20"/>
                                        </p:tgtEl>
                                      </p:cBhvr>
                                    </p:animEffect>
                                  </p:childTnLst>
                                </p:cTn>
                              </p:par>
                              <p:par>
                                <p:cTn id="83" presetID="18" presetClass="entr" presetSubtype="6" fill="hold" grpId="0" nodeType="withEffect">
                                  <p:stCondLst>
                                    <p:cond delay="0"/>
                                  </p:stCondLst>
                                  <p:childTnLst>
                                    <p:set>
                                      <p:cBhvr>
                                        <p:cTn id="84" dur="1" fill="hold">
                                          <p:stCondLst>
                                            <p:cond delay="0"/>
                                          </p:stCondLst>
                                        </p:cTn>
                                        <p:tgtEl>
                                          <p:spTgt spid="21"/>
                                        </p:tgtEl>
                                        <p:attrNameLst>
                                          <p:attrName>style.visibility</p:attrName>
                                        </p:attrNameLst>
                                      </p:cBhvr>
                                      <p:to>
                                        <p:strVal val="visible"/>
                                      </p:to>
                                    </p:set>
                                    <p:animEffect transition="in" filter="strips(downRight)">
                                      <p:cBhvr>
                                        <p:cTn id="85" dur="500"/>
                                        <p:tgtEl>
                                          <p:spTgt spid="21"/>
                                        </p:tgtEl>
                                      </p:cBhvr>
                                    </p:animEffect>
                                  </p:childTnLst>
                                </p:cTn>
                              </p:par>
                            </p:childTnLst>
                          </p:cTn>
                        </p:par>
                        <p:par>
                          <p:cTn id="86" fill="hold">
                            <p:stCondLst>
                              <p:cond delay="6500"/>
                            </p:stCondLst>
                            <p:childTnLst>
                              <p:par>
                                <p:cTn id="87" presetID="10" presetClass="entr" presetSubtype="0" fill="hold" grpId="0" nodeType="afterEffect">
                                  <p:stCondLst>
                                    <p:cond delay="0"/>
                                  </p:stCondLst>
                                  <p:childTnLst>
                                    <p:set>
                                      <p:cBhvr>
                                        <p:cTn id="88" dur="1" fill="hold">
                                          <p:stCondLst>
                                            <p:cond delay="0"/>
                                          </p:stCondLst>
                                        </p:cTn>
                                        <p:tgtEl>
                                          <p:spTgt spid="16"/>
                                        </p:tgtEl>
                                        <p:attrNameLst>
                                          <p:attrName>style.visibility</p:attrName>
                                        </p:attrNameLst>
                                      </p:cBhvr>
                                      <p:to>
                                        <p:strVal val="visible"/>
                                      </p:to>
                                    </p:set>
                                    <p:animEffect transition="in" filter="fade">
                                      <p:cBhvr>
                                        <p:cTn id="89" dur="500"/>
                                        <p:tgtEl>
                                          <p:spTgt spid="16"/>
                                        </p:tgtEl>
                                      </p:cBhvr>
                                    </p:animEffect>
                                  </p:childTnLst>
                                </p:cTn>
                              </p:par>
                            </p:childTnLst>
                          </p:cTn>
                        </p:par>
                        <p:par>
                          <p:cTn id="90" fill="hold">
                            <p:stCondLst>
                              <p:cond delay="7000"/>
                            </p:stCondLst>
                            <p:childTnLst>
                              <p:par>
                                <p:cTn id="91" presetID="22" presetClass="entr" presetSubtype="1" fill="hold" grpId="0" nodeType="afterEffect">
                                  <p:stCondLst>
                                    <p:cond delay="0"/>
                                  </p:stCondLst>
                                  <p:childTnLst>
                                    <p:set>
                                      <p:cBhvr>
                                        <p:cTn id="92" dur="1" fill="hold">
                                          <p:stCondLst>
                                            <p:cond delay="0"/>
                                          </p:stCondLst>
                                        </p:cTn>
                                        <p:tgtEl>
                                          <p:spTgt spid="8"/>
                                        </p:tgtEl>
                                        <p:attrNameLst>
                                          <p:attrName>style.visibility</p:attrName>
                                        </p:attrNameLst>
                                      </p:cBhvr>
                                      <p:to>
                                        <p:strVal val="visible"/>
                                      </p:to>
                                    </p:set>
                                    <p:animEffect transition="in" filter="wipe(up)">
                                      <p:cBhvr>
                                        <p:cTn id="93" dur="500"/>
                                        <p:tgtEl>
                                          <p:spTgt spid="8"/>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12"/>
                                        </p:tgtEl>
                                        <p:attrNameLst>
                                          <p:attrName>style.visibility</p:attrName>
                                        </p:attrNameLst>
                                      </p:cBhvr>
                                      <p:to>
                                        <p:strVal val="visible"/>
                                      </p:to>
                                    </p:set>
                                    <p:anim calcmode="lin" valueType="num">
                                      <p:cBhvr>
                                        <p:cTn id="97" dur="500" fill="hold"/>
                                        <p:tgtEl>
                                          <p:spTgt spid="12"/>
                                        </p:tgtEl>
                                        <p:attrNameLst>
                                          <p:attrName>ppt_w</p:attrName>
                                        </p:attrNameLst>
                                      </p:cBhvr>
                                      <p:tavLst>
                                        <p:tav tm="0">
                                          <p:val>
                                            <p:fltVal val="0"/>
                                          </p:val>
                                        </p:tav>
                                        <p:tav tm="100000">
                                          <p:val>
                                            <p:strVal val="#ppt_w"/>
                                          </p:val>
                                        </p:tav>
                                      </p:tavLst>
                                    </p:anim>
                                    <p:anim calcmode="lin" valueType="num">
                                      <p:cBhvr>
                                        <p:cTn id="98" dur="500" fill="hold"/>
                                        <p:tgtEl>
                                          <p:spTgt spid="12"/>
                                        </p:tgtEl>
                                        <p:attrNameLst>
                                          <p:attrName>ppt_h</p:attrName>
                                        </p:attrNameLst>
                                      </p:cBhvr>
                                      <p:tavLst>
                                        <p:tav tm="0">
                                          <p:val>
                                            <p:fltVal val="0"/>
                                          </p:val>
                                        </p:tav>
                                        <p:tav tm="100000">
                                          <p:val>
                                            <p:strVal val="#ppt_h"/>
                                          </p:val>
                                        </p:tav>
                                      </p:tavLst>
                                    </p:anim>
                                    <p:animEffect transition="in" filter="fade">
                                      <p:cBhvr>
                                        <p:cTn id="99" dur="500"/>
                                        <p:tgtEl>
                                          <p:spTgt spid="12"/>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27"/>
                                        </p:tgtEl>
                                        <p:attrNameLst>
                                          <p:attrName>style.visibility</p:attrName>
                                        </p:attrNameLst>
                                      </p:cBhvr>
                                      <p:to>
                                        <p:strVal val="visible"/>
                                      </p:to>
                                    </p:set>
                                    <p:anim calcmode="lin" valueType="num">
                                      <p:cBhvr>
                                        <p:cTn id="102" dur="500" fill="hold"/>
                                        <p:tgtEl>
                                          <p:spTgt spid="27"/>
                                        </p:tgtEl>
                                        <p:attrNameLst>
                                          <p:attrName>ppt_w</p:attrName>
                                        </p:attrNameLst>
                                      </p:cBhvr>
                                      <p:tavLst>
                                        <p:tav tm="0">
                                          <p:val>
                                            <p:fltVal val="0"/>
                                          </p:val>
                                        </p:tav>
                                        <p:tav tm="100000">
                                          <p:val>
                                            <p:strVal val="#ppt_w"/>
                                          </p:val>
                                        </p:tav>
                                      </p:tavLst>
                                    </p:anim>
                                    <p:anim calcmode="lin" valueType="num">
                                      <p:cBhvr>
                                        <p:cTn id="103" dur="500" fill="hold"/>
                                        <p:tgtEl>
                                          <p:spTgt spid="27"/>
                                        </p:tgtEl>
                                        <p:attrNameLst>
                                          <p:attrName>ppt_h</p:attrName>
                                        </p:attrNameLst>
                                      </p:cBhvr>
                                      <p:tavLst>
                                        <p:tav tm="0">
                                          <p:val>
                                            <p:fltVal val="0"/>
                                          </p:val>
                                        </p:tav>
                                        <p:tav tm="100000">
                                          <p:val>
                                            <p:strVal val="#ppt_h"/>
                                          </p:val>
                                        </p:tav>
                                      </p:tavLst>
                                    </p:anim>
                                    <p:animEffect transition="in" filter="fade">
                                      <p:cBhvr>
                                        <p:cTn id="104" dur="500"/>
                                        <p:tgtEl>
                                          <p:spTgt spid="27"/>
                                        </p:tgtEl>
                                      </p:cBhvr>
                                    </p:animEffect>
                                  </p:childTnLst>
                                </p:cTn>
                              </p:par>
                            </p:childTnLst>
                          </p:cTn>
                        </p:par>
                        <p:par>
                          <p:cTn id="105" fill="hold">
                            <p:stCondLst>
                              <p:cond delay="8000"/>
                            </p:stCondLst>
                            <p:childTnLst>
                              <p:par>
                                <p:cTn id="106" presetID="18" presetClass="entr" presetSubtype="6" fill="hold" grpId="0" nodeType="afterEffect">
                                  <p:stCondLst>
                                    <p:cond delay="0"/>
                                  </p:stCondLst>
                                  <p:childTnLst>
                                    <p:set>
                                      <p:cBhvr>
                                        <p:cTn id="107" dur="1" fill="hold">
                                          <p:stCondLst>
                                            <p:cond delay="0"/>
                                          </p:stCondLst>
                                        </p:cTn>
                                        <p:tgtEl>
                                          <p:spTgt spid="22"/>
                                        </p:tgtEl>
                                        <p:attrNameLst>
                                          <p:attrName>style.visibility</p:attrName>
                                        </p:attrNameLst>
                                      </p:cBhvr>
                                      <p:to>
                                        <p:strVal val="visible"/>
                                      </p:to>
                                    </p:set>
                                    <p:animEffect transition="in" filter="strips(downRight)">
                                      <p:cBhvr>
                                        <p:cTn id="108" dur="500"/>
                                        <p:tgtEl>
                                          <p:spTgt spid="22"/>
                                        </p:tgtEl>
                                      </p:cBhvr>
                                    </p:animEffect>
                                  </p:childTnLst>
                                </p:cTn>
                              </p:par>
                              <p:par>
                                <p:cTn id="109" presetID="18" presetClass="entr" presetSubtype="6" fill="hold" grpId="0" nodeType="withEffect">
                                  <p:stCondLst>
                                    <p:cond delay="0"/>
                                  </p:stCondLst>
                                  <p:childTnLst>
                                    <p:set>
                                      <p:cBhvr>
                                        <p:cTn id="110" dur="1" fill="hold">
                                          <p:stCondLst>
                                            <p:cond delay="0"/>
                                          </p:stCondLst>
                                        </p:cTn>
                                        <p:tgtEl>
                                          <p:spTgt spid="23"/>
                                        </p:tgtEl>
                                        <p:attrNameLst>
                                          <p:attrName>style.visibility</p:attrName>
                                        </p:attrNameLst>
                                      </p:cBhvr>
                                      <p:to>
                                        <p:strVal val="visible"/>
                                      </p:to>
                                    </p:set>
                                    <p:animEffect transition="in" filter="strips(downRight)">
                                      <p:cBhvr>
                                        <p:cTn id="111" dur="500"/>
                                        <p:tgtEl>
                                          <p:spTgt spid="23"/>
                                        </p:tgtEl>
                                      </p:cBhvr>
                                    </p:animEffect>
                                  </p:childTnLst>
                                </p:cTn>
                              </p:par>
                            </p:childTnLst>
                          </p:cTn>
                        </p:par>
                        <p:par>
                          <p:cTn id="112" fill="hold">
                            <p:stCondLst>
                              <p:cond delay="8500"/>
                            </p:stCondLst>
                            <p:childTnLst>
                              <p:par>
                                <p:cTn id="113" presetID="1" presetClass="entr" presetSubtype="0" fill="hold" grpId="0" nodeType="afterEffect">
                                  <p:stCondLst>
                                    <p:cond delay="0"/>
                                  </p:stCondLst>
                                  <p:childTnLst>
                                    <p:set>
                                      <p:cBhvr>
                                        <p:cTn id="114" dur="1" fill="hold">
                                          <p:stCondLst>
                                            <p:cond delay="0"/>
                                          </p:stCondLst>
                                        </p:cTn>
                                        <p:tgtEl>
                                          <p:spTgt spid="28"/>
                                        </p:tgtEl>
                                        <p:attrNameLst>
                                          <p:attrName>style.visibility</p:attrName>
                                        </p:attrNameLst>
                                      </p:cBhvr>
                                      <p:to>
                                        <p:strVal val="visible"/>
                                      </p:to>
                                    </p:set>
                                  </p:childTnLst>
                                </p:cTn>
                              </p:par>
                              <p:par>
                                <p:cTn id="115" presetID="27" presetClass="emph" presetSubtype="0" fill="remove" grpId="1" nodeType="withEffect">
                                  <p:stCondLst>
                                    <p:cond delay="0"/>
                                  </p:stCondLst>
                                  <p:childTnLst>
                                    <p:animClr clrSpc="rgb" dir="cw">
                                      <p:cBhvr override="childStyle">
                                        <p:cTn id="116" dur="250" autoRev="1" fill="remove"/>
                                        <p:tgtEl>
                                          <p:spTgt spid="28"/>
                                        </p:tgtEl>
                                        <p:attrNameLst>
                                          <p:attrName>style.color</p:attrName>
                                        </p:attrNameLst>
                                      </p:cBhvr>
                                      <p:to>
                                        <a:schemeClr val="bg1"/>
                                      </p:to>
                                    </p:animClr>
                                    <p:animClr clrSpc="rgb" dir="cw">
                                      <p:cBhvr>
                                        <p:cTn id="117" dur="250" autoRev="1" fill="remove"/>
                                        <p:tgtEl>
                                          <p:spTgt spid="28"/>
                                        </p:tgtEl>
                                        <p:attrNameLst>
                                          <p:attrName>fillcolor</p:attrName>
                                        </p:attrNameLst>
                                      </p:cBhvr>
                                      <p:to>
                                        <a:schemeClr val="bg1"/>
                                      </p:to>
                                    </p:animClr>
                                    <p:set>
                                      <p:cBhvr>
                                        <p:cTn id="118" dur="250" autoRev="1" fill="remove"/>
                                        <p:tgtEl>
                                          <p:spTgt spid="28"/>
                                        </p:tgtEl>
                                        <p:attrNameLst>
                                          <p:attrName>fill.type</p:attrName>
                                        </p:attrNameLst>
                                      </p:cBhvr>
                                      <p:to>
                                        <p:strVal val="solid"/>
                                      </p:to>
                                    </p:set>
                                    <p:set>
                                      <p:cBhvr>
                                        <p:cTn id="119" dur="250" autoRev="1" fill="remove"/>
                                        <p:tgtEl>
                                          <p:spTgt spid="28"/>
                                        </p:tgtEl>
                                        <p:attrNameLst>
                                          <p:attrName>fill.on</p:attrName>
                                        </p:attrNameLst>
                                      </p:cBhvr>
                                      <p:to>
                                        <p:strVal val="true"/>
                                      </p:to>
                                    </p:set>
                                  </p:childTnLst>
                                </p:cTn>
                              </p:par>
                            </p:childTnLst>
                          </p:cTn>
                        </p:par>
                        <p:par>
                          <p:cTn id="120" fill="hold">
                            <p:stCondLst>
                              <p:cond delay="9000"/>
                            </p:stCondLst>
                            <p:childTnLst>
                              <p:par>
                                <p:cTn id="121" presetID="10" presetClass="entr" presetSubtype="0" fill="hold" grpId="0" nodeType="afterEffect">
                                  <p:stCondLst>
                                    <p:cond delay="0"/>
                                  </p:stCondLst>
                                  <p:childTnLst>
                                    <p:set>
                                      <p:cBhvr>
                                        <p:cTn id="122" dur="1" fill="hold">
                                          <p:stCondLst>
                                            <p:cond delay="0"/>
                                          </p:stCondLst>
                                        </p:cTn>
                                        <p:tgtEl>
                                          <p:spTgt spid="29"/>
                                        </p:tgtEl>
                                        <p:attrNameLst>
                                          <p:attrName>style.visibility</p:attrName>
                                        </p:attrNameLst>
                                      </p:cBhvr>
                                      <p:to>
                                        <p:strVal val="visible"/>
                                      </p:to>
                                    </p:set>
                                    <p:animEffect transition="in" filter="fade">
                                      <p:cBhvr>
                                        <p:cTn id="123" dur="500"/>
                                        <p:tgtEl>
                                          <p:spTgt spid="29"/>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30"/>
                                        </p:tgtEl>
                                        <p:attrNameLst>
                                          <p:attrName>style.visibility</p:attrName>
                                        </p:attrNameLst>
                                      </p:cBhvr>
                                      <p:to>
                                        <p:strVal val="visible"/>
                                      </p:to>
                                    </p:set>
                                    <p:animEffect transition="in" filter="fade">
                                      <p:cBhvr>
                                        <p:cTn id="12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P spid="4" grpId="0" build="p"/>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8" grpId="0"/>
      <p:bldP spid="19" grpId="0"/>
      <p:bldP spid="20" grpId="0"/>
      <p:bldP spid="21" grpId="0"/>
      <p:bldP spid="22" grpId="0"/>
      <p:bldP spid="23" grpId="0"/>
      <p:bldP spid="24" grpId="0"/>
      <p:bldP spid="25" grpId="0"/>
      <p:bldP spid="26" grpId="0"/>
      <p:bldP spid="27" grpId="0"/>
      <p:bldP spid="28" grpId="0" animBg="1"/>
      <p:bldP spid="28" grpId="1" animBg="1"/>
      <p:bldP spid="29" grpId="0" animBg="1"/>
      <p:bldP spid="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p:cNvCxnSpPr/>
          <p:nvPr/>
        </p:nvCxnSpPr>
        <p:spPr>
          <a:xfrm rot="16200000" flipH="1">
            <a:off x="4018475" y="4080496"/>
            <a:ext cx="4821803" cy="3"/>
          </a:xfrm>
          <a:prstGeom prst="line">
            <a:avLst/>
          </a:prstGeom>
          <a:ln w="952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8" name="Group 17"/>
          <p:cNvGrpSpPr/>
          <p:nvPr/>
        </p:nvGrpSpPr>
        <p:grpSpPr>
          <a:xfrm>
            <a:off x="6831192" y="2272324"/>
            <a:ext cx="5214758" cy="4219075"/>
            <a:chOff x="4857752" y="1643056"/>
            <a:chExt cx="3708476" cy="3000396"/>
          </a:xfrm>
        </p:grpSpPr>
        <p:sp>
          <p:nvSpPr>
            <p:cNvPr id="16" name="Rectangle 15"/>
            <p:cNvSpPr/>
            <p:nvPr/>
          </p:nvSpPr>
          <p:spPr>
            <a:xfrm>
              <a:off x="4857752" y="2928940"/>
              <a:ext cx="3708476" cy="1714512"/>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7" name="Group 16"/>
            <p:cNvGrpSpPr/>
            <p:nvPr/>
          </p:nvGrpSpPr>
          <p:grpSpPr>
            <a:xfrm>
              <a:off x="4857752" y="1643056"/>
              <a:ext cx="3708476" cy="1013816"/>
              <a:chOff x="4857752" y="1643056"/>
              <a:chExt cx="3708476" cy="1013816"/>
            </a:xfrm>
          </p:grpSpPr>
          <p:sp>
            <p:nvSpPr>
              <p:cNvPr id="20" name="Rectangle 19"/>
              <p:cNvSpPr/>
              <p:nvPr/>
            </p:nvSpPr>
            <p:spPr>
              <a:xfrm>
                <a:off x="4857752" y="2000246"/>
                <a:ext cx="3708476" cy="656626"/>
              </a:xfrm>
              <a:prstGeom prst="rect">
                <a:avLst/>
              </a:prstGeom>
            </p:spPr>
            <p:txBody>
              <a:bodyPr wrap="square" lIns="0" tIns="0" rIns="0" bIns="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Rectangle 20"/>
              <p:cNvSpPr/>
              <p:nvPr/>
            </p:nvSpPr>
            <p:spPr>
              <a:xfrm>
                <a:off x="4857752" y="1643056"/>
                <a:ext cx="1823961" cy="218876"/>
              </a:xfrm>
              <a:prstGeom prst="rect">
                <a:avLst/>
              </a:prstGeom>
            </p:spPr>
            <p:txBody>
              <a:bodyPr wrap="none" lIns="0" tIns="0" rIns="0" bIns="0">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直接复制你的内容到此</a:t>
                </a:r>
              </a:p>
            </p:txBody>
          </p:sp>
        </p:grpSp>
      </p:grpSp>
      <p:grpSp>
        <p:nvGrpSpPr>
          <p:cNvPr id="17" name="Group 16"/>
          <p:cNvGrpSpPr/>
          <p:nvPr/>
        </p:nvGrpSpPr>
        <p:grpSpPr>
          <a:xfrm>
            <a:off x="884237" y="1669596"/>
            <a:ext cx="5140459" cy="4037407"/>
            <a:chOff x="628574" y="1214428"/>
            <a:chExt cx="3655639" cy="2871204"/>
          </a:xfrm>
        </p:grpSpPr>
        <p:sp>
          <p:nvSpPr>
            <p:cNvPr id="15" name="Rectangle 14"/>
            <p:cNvSpPr/>
            <p:nvPr/>
          </p:nvSpPr>
          <p:spPr>
            <a:xfrm>
              <a:off x="628575" y="1214428"/>
              <a:ext cx="3655638" cy="1714512"/>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8" name="Group 17"/>
            <p:cNvGrpSpPr/>
            <p:nvPr/>
          </p:nvGrpSpPr>
          <p:grpSpPr>
            <a:xfrm>
              <a:off x="628574" y="3071816"/>
              <a:ext cx="3655639" cy="1013816"/>
              <a:chOff x="628574" y="3071816"/>
              <a:chExt cx="3655639" cy="1013816"/>
            </a:xfrm>
          </p:grpSpPr>
          <p:sp>
            <p:nvSpPr>
              <p:cNvPr id="22" name="Rectangle 21"/>
              <p:cNvSpPr/>
              <p:nvPr/>
            </p:nvSpPr>
            <p:spPr>
              <a:xfrm>
                <a:off x="628575" y="3429006"/>
                <a:ext cx="3655638" cy="656626"/>
              </a:xfrm>
              <a:prstGeom prst="rect">
                <a:avLst/>
              </a:prstGeom>
            </p:spPr>
            <p:txBody>
              <a:bodyPr wrap="square" lIns="0" tIns="0" rIns="0" bIns="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23" name="Rectangle 22"/>
              <p:cNvSpPr/>
              <p:nvPr/>
            </p:nvSpPr>
            <p:spPr>
              <a:xfrm>
                <a:off x="628574" y="3071816"/>
                <a:ext cx="1946294" cy="218876"/>
              </a:xfrm>
              <a:prstGeom prst="rect">
                <a:avLst/>
              </a:prstGeom>
            </p:spPr>
            <p:txBody>
              <a:bodyPr wrap="square" lIns="0" tIns="0" rIns="0" bIns="0">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直接复制你的内容到此</a:t>
                </a:r>
              </a:p>
            </p:txBody>
          </p:sp>
        </p:grpSp>
      </p:grpSp>
      <p:sp>
        <p:nvSpPr>
          <p:cNvPr id="24"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6" name="组合 25"/>
          <p:cNvGrpSpPr/>
          <p:nvPr/>
        </p:nvGrpSpPr>
        <p:grpSpPr>
          <a:xfrm>
            <a:off x="539014" y="726011"/>
            <a:ext cx="11780723" cy="0"/>
            <a:chOff x="503625" y="726011"/>
            <a:chExt cx="11780723" cy="0"/>
          </a:xfrm>
        </p:grpSpPr>
        <p:cxnSp>
          <p:nvCxnSpPr>
            <p:cNvPr id="27" name="直接连接符 26"/>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91947426"/>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lide(fromTop)">
                                      <p:cBhvr>
                                        <p:cTn id="7" dur="500"/>
                                        <p:tgtEl>
                                          <p:spTgt spid="17"/>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slide(fromTop)">
                                      <p:cBhvr>
                                        <p:cTn id="11" dur="500"/>
                                        <p:tgtEl>
                                          <p:spTgt spid="14"/>
                                        </p:tgtEl>
                                      </p:cBhvr>
                                    </p:animEffect>
                                  </p:childTnLst>
                                </p:cTn>
                              </p:par>
                            </p:childTnLst>
                          </p:cTn>
                        </p:par>
                        <p:par>
                          <p:cTn id="12" fill="hold">
                            <p:stCondLst>
                              <p:cond delay="1000"/>
                            </p:stCondLst>
                            <p:childTnLst>
                              <p:par>
                                <p:cTn id="13" presetID="12" presetClass="entr" presetSubtype="1"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slide(fromTop)">
                                      <p:cBhvr>
                                        <p:cTn id="1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6"/>
          <p:cNvSpPr>
            <a:spLocks/>
          </p:cNvSpPr>
          <p:nvPr/>
        </p:nvSpPr>
        <p:spPr bwMode="auto">
          <a:xfrm>
            <a:off x="1237462" y="2162555"/>
            <a:ext cx="4937180" cy="4349428"/>
          </a:xfrm>
          <a:custGeom>
            <a:avLst/>
            <a:gdLst>
              <a:gd name="T0" fmla="*/ 0 w 998"/>
              <a:gd name="T1" fmla="*/ 0 h 861"/>
              <a:gd name="T2" fmla="*/ 998 w 998"/>
              <a:gd name="T3" fmla="*/ 0 h 861"/>
              <a:gd name="T4" fmla="*/ 492 w 998"/>
              <a:gd name="T5" fmla="*/ 861 h 861"/>
              <a:gd name="T6" fmla="*/ 0 w 998"/>
              <a:gd name="T7" fmla="*/ 0 h 861"/>
            </a:gdLst>
            <a:ahLst/>
            <a:cxnLst>
              <a:cxn ang="0">
                <a:pos x="T0" y="T1"/>
              </a:cxn>
              <a:cxn ang="0">
                <a:pos x="T2" y="T3"/>
              </a:cxn>
              <a:cxn ang="0">
                <a:pos x="T4" y="T5"/>
              </a:cxn>
              <a:cxn ang="0">
                <a:pos x="T6" y="T7"/>
              </a:cxn>
            </a:cxnLst>
            <a:rect l="0" t="0" r="r" b="b"/>
            <a:pathLst>
              <a:path w="998" h="861">
                <a:moveTo>
                  <a:pt x="0" y="0"/>
                </a:moveTo>
                <a:lnTo>
                  <a:pt x="998" y="0"/>
                </a:lnTo>
                <a:lnTo>
                  <a:pt x="492" y="861"/>
                </a:lnTo>
                <a:lnTo>
                  <a:pt x="0" y="0"/>
                </a:lnTo>
                <a:close/>
              </a:path>
            </a:pathLst>
          </a:custGeom>
          <a:solidFill>
            <a:schemeClr val="bg1">
              <a:alpha val="30196"/>
            </a:schemeClr>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17" name="Freeform 11"/>
          <p:cNvSpPr>
            <a:spLocks/>
          </p:cNvSpPr>
          <p:nvPr/>
        </p:nvSpPr>
        <p:spPr bwMode="auto">
          <a:xfrm>
            <a:off x="1648542" y="1423110"/>
            <a:ext cx="4115020" cy="3581420"/>
          </a:xfrm>
          <a:custGeom>
            <a:avLst/>
            <a:gdLst>
              <a:gd name="T0" fmla="*/ 949 w 1896"/>
              <a:gd name="T1" fmla="*/ 0 h 1616"/>
              <a:gd name="T2" fmla="*/ 1896 w 1896"/>
              <a:gd name="T3" fmla="*/ 1616 h 1616"/>
              <a:gd name="T4" fmla="*/ 0 w 1896"/>
              <a:gd name="T5" fmla="*/ 1616 h 1616"/>
              <a:gd name="T6" fmla="*/ 949 w 1896"/>
              <a:gd name="T7" fmla="*/ 0 h 1616"/>
            </a:gdLst>
            <a:ahLst/>
            <a:cxnLst>
              <a:cxn ang="0">
                <a:pos x="T0" y="T1"/>
              </a:cxn>
              <a:cxn ang="0">
                <a:pos x="T2" y="T3"/>
              </a:cxn>
              <a:cxn ang="0">
                <a:pos x="T4" y="T5"/>
              </a:cxn>
              <a:cxn ang="0">
                <a:pos x="T6" y="T7"/>
              </a:cxn>
            </a:cxnLst>
            <a:rect l="0" t="0" r="r" b="b"/>
            <a:pathLst>
              <a:path w="1896" h="1616">
                <a:moveTo>
                  <a:pt x="949" y="0"/>
                </a:moveTo>
                <a:lnTo>
                  <a:pt x="1896" y="1616"/>
                </a:lnTo>
                <a:lnTo>
                  <a:pt x="0" y="1616"/>
                </a:lnTo>
                <a:lnTo>
                  <a:pt x="949" y="0"/>
                </a:lnTo>
                <a:close/>
              </a:path>
            </a:pathLst>
          </a:custGeom>
          <a:noFill/>
          <a:ln w="19050">
            <a:solidFill>
              <a:schemeClr val="bg1"/>
            </a:solidFill>
            <a:prstDash val="solid"/>
            <a:round/>
            <a:headEnd/>
            <a:tailEnd/>
          </a:ln>
        </p:spPr>
        <p:txBody>
          <a:bodyPr vert="horz" wrap="square" lIns="128580" tIns="64290" rIns="128580" bIns="64290" numCol="1" anchor="t" anchorCtr="0" compatLnSpc="1">
            <a:prstTxWarp prst="textNoShape">
              <a:avLst/>
            </a:prstTxWarp>
          </a:bodyPr>
          <a:lstStyle/>
          <a:p>
            <a:endParaRPr lang="zh-CN" altLang="en-US" dirty="0"/>
          </a:p>
        </p:txBody>
      </p:sp>
      <p:sp>
        <p:nvSpPr>
          <p:cNvPr id="2050" name="文本框 2"/>
          <p:cNvSpPr txBox="1">
            <a:spLocks noChangeArrowheads="1"/>
          </p:cNvSpPr>
          <p:nvPr>
            <p:custDataLst>
              <p:tags r:id="rId2"/>
            </p:custDataLst>
          </p:nvPr>
        </p:nvSpPr>
        <p:spPr bwMode="auto">
          <a:xfrm>
            <a:off x="2952413" y="2449016"/>
            <a:ext cx="1695986" cy="1569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0199" b="1" dirty="0" smtClean="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03</a:t>
            </a:r>
            <a:endParaRPr lang="zh-CN" altLang="en-US" sz="1019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cxnSp>
        <p:nvCxnSpPr>
          <p:cNvPr id="7" name="直接连接符 6"/>
          <p:cNvCxnSpPr/>
          <p:nvPr>
            <p:custDataLst>
              <p:tags r:id="rId3"/>
            </p:custDataLst>
          </p:nvPr>
        </p:nvCxnSpPr>
        <p:spPr>
          <a:xfrm>
            <a:off x="6205337" y="3616325"/>
            <a:ext cx="4143101" cy="0"/>
          </a:xfrm>
          <a:prstGeom prst="line">
            <a:avLst/>
          </a:prstGeom>
          <a:ln w="127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052" name="文本框 11"/>
          <p:cNvSpPr txBox="1">
            <a:spLocks noChangeArrowheads="1"/>
          </p:cNvSpPr>
          <p:nvPr>
            <p:custDataLst>
              <p:tags r:id="rId4"/>
            </p:custDataLst>
          </p:nvPr>
        </p:nvSpPr>
        <p:spPr bwMode="auto">
          <a:xfrm>
            <a:off x="2067237" y="3868624"/>
            <a:ext cx="3466334" cy="430887"/>
          </a:xfrm>
          <a:prstGeom prst="rect">
            <a:avLst/>
          </a:prstGeom>
          <a:noFill/>
          <a:ln>
            <a:noFill/>
          </a:ln>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8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章节 </a:t>
            </a:r>
            <a:r>
              <a:rPr lang="en-US" altLang="zh-CN" sz="28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PART</a:t>
            </a:r>
            <a:endParaRPr lang="zh-CN" altLang="en-US" sz="28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8" name="矩形 7"/>
          <p:cNvSpPr/>
          <p:nvPr/>
        </p:nvSpPr>
        <p:spPr>
          <a:xfrm>
            <a:off x="6205340" y="2748641"/>
            <a:ext cx="4468132" cy="830997"/>
          </a:xfrm>
          <a:prstGeom prst="rect">
            <a:avLst/>
          </a:prstGeom>
        </p:spPr>
        <p:txBody>
          <a:bodyPr wrap="square" lIns="0" tIns="0" rIns="0" bIns="0">
            <a:spAutoFit/>
          </a:bodyPr>
          <a:lstStyle/>
          <a:p>
            <a:r>
              <a:rPr lang="zh-CN" altLang="en-US" sz="5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成功项目展示</a:t>
            </a:r>
          </a:p>
        </p:txBody>
      </p:sp>
      <p:sp>
        <p:nvSpPr>
          <p:cNvPr id="11" name="TextBox 11"/>
          <p:cNvSpPr txBox="1"/>
          <p:nvPr/>
        </p:nvSpPr>
        <p:spPr>
          <a:xfrm>
            <a:off x="6205342" y="3696133"/>
            <a:ext cx="1999265" cy="338554"/>
          </a:xfrm>
          <a:prstGeom prst="rect">
            <a:avLst/>
          </a:prstGeom>
          <a:noFill/>
        </p:spPr>
        <p:txBody>
          <a:bodyPr wrap="none" rtlCol="0">
            <a:spAutoFit/>
          </a:bodyPr>
          <a:lstStyle/>
          <a:p>
            <a:pPr marL="171424" lvl="1" indent="-171424">
              <a:buFont typeface="Arial" panose="020B0604020202020204" pitchFamily="34" charset="0"/>
              <a:buChar char="•"/>
            </a:pPr>
            <a:r>
              <a:rPr lang="zh-CN" altLang="en-US"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349395" y="3696133"/>
            <a:ext cx="1999265" cy="338554"/>
          </a:xfrm>
          <a:prstGeom prst="rect">
            <a:avLst/>
          </a:prstGeom>
          <a:noFill/>
        </p:spPr>
        <p:txBody>
          <a:bodyPr wrap="none" rtlCol="0">
            <a:spAutoFit/>
          </a:bodyPr>
          <a:lstStyle/>
          <a:p>
            <a:pPr marL="171424" lvl="1" indent="-171424">
              <a:buFont typeface="Arial" panose="020B0604020202020204" pitchFamily="34" charset="0"/>
              <a:buChar char="•"/>
            </a:pPr>
            <a:r>
              <a:rPr lang="zh-CN" altLang="en-US"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205342" y="4070502"/>
            <a:ext cx="1999265" cy="338554"/>
          </a:xfrm>
          <a:prstGeom prst="rect">
            <a:avLst/>
          </a:prstGeom>
          <a:noFill/>
        </p:spPr>
        <p:txBody>
          <a:bodyPr wrap="none" rtlCol="0">
            <a:spAutoFit/>
          </a:bodyPr>
          <a:lstStyle/>
          <a:p>
            <a:pPr marL="171424" lvl="1" indent="-171424">
              <a:buFont typeface="Arial" panose="020B0604020202020204" pitchFamily="34" charset="0"/>
              <a:buChar char="•"/>
            </a:pPr>
            <a:r>
              <a:rPr lang="zh-CN" altLang="en-US"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349395" y="4070502"/>
            <a:ext cx="1999265" cy="338554"/>
          </a:xfrm>
          <a:prstGeom prst="rect">
            <a:avLst/>
          </a:prstGeom>
          <a:noFill/>
        </p:spPr>
        <p:txBody>
          <a:bodyPr wrap="none" rtlCol="0">
            <a:spAutoFit/>
          </a:bodyPr>
          <a:lstStyle/>
          <a:p>
            <a:pPr marL="171424" lvl="1" indent="-171424">
              <a:buFont typeface="Arial" panose="020B0604020202020204" pitchFamily="34" charset="0"/>
              <a:buChar char="•"/>
            </a:pPr>
            <a:r>
              <a:rPr lang="zh-CN" altLang="en-US"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044406124"/>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airplane"/>
      </p:transition>
    </mc:Choice>
    <mc:Fallback>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1" accel="40000" fill="hold" grpId="0" nodeType="withEffect" p14:presetBounceEnd="40000">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14:bounceEnd="40000">
                                          <p:cBhvr additive="base">
                                            <p:cTn id="10" dur="1750" fill="hold"/>
                                            <p:tgtEl>
                                              <p:spTgt spid="16"/>
                                            </p:tgtEl>
                                            <p:attrNameLst>
                                              <p:attrName>ppt_x</p:attrName>
                                            </p:attrNameLst>
                                          </p:cBhvr>
                                          <p:tavLst>
                                            <p:tav tm="0">
                                              <p:val>
                                                <p:strVal val="#ppt_x"/>
                                              </p:val>
                                            </p:tav>
                                            <p:tav tm="100000">
                                              <p:val>
                                                <p:strVal val="#ppt_x"/>
                                              </p:val>
                                            </p:tav>
                                          </p:tavLst>
                                        </p:anim>
                                        <p:anim calcmode="lin" valueType="num" p14:bounceEnd="40000">
                                          <p:cBhvr additive="base">
                                            <p:cTn id="11" dur="1750" fill="hold"/>
                                            <p:tgtEl>
                                              <p:spTgt spid="16"/>
                                            </p:tgtEl>
                                            <p:attrNameLst>
                                              <p:attrName>ppt_y</p:attrName>
                                            </p:attrNameLst>
                                          </p:cBhvr>
                                          <p:tavLst>
                                            <p:tav tm="0">
                                              <p:val>
                                                <p:strVal val="0-#ppt_h/2"/>
                                              </p:val>
                                            </p:tav>
                                            <p:tav tm="100000">
                                              <p:val>
                                                <p:strVal val="#ppt_y"/>
                                              </p:val>
                                            </p:tav>
                                          </p:tavLst>
                                        </p:anim>
                                      </p:childTnLst>
                                    </p:cTn>
                                  </p:par>
                                  <p:par>
                                    <p:cTn id="12" presetID="2" presetClass="entr" presetSubtype="4" accel="40000" fill="hold" grpId="0" nodeType="withEffect" p14:presetBounceEnd="40000">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14:bounceEnd="40000">
                                          <p:cBhvr additive="base">
                                            <p:cTn id="14" dur="1750" fill="hold"/>
                                            <p:tgtEl>
                                              <p:spTgt spid="17"/>
                                            </p:tgtEl>
                                            <p:attrNameLst>
                                              <p:attrName>ppt_x</p:attrName>
                                            </p:attrNameLst>
                                          </p:cBhvr>
                                          <p:tavLst>
                                            <p:tav tm="0">
                                              <p:val>
                                                <p:strVal val="#ppt_x"/>
                                              </p:val>
                                            </p:tav>
                                            <p:tav tm="100000">
                                              <p:val>
                                                <p:strVal val="#ppt_x"/>
                                              </p:val>
                                            </p:tav>
                                          </p:tavLst>
                                        </p:anim>
                                        <p:anim calcmode="lin" valueType="num" p14:bounceEnd="40000">
                                          <p:cBhvr additive="base">
                                            <p:cTn id="15" dur="175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050"/>
                                            </p:tgtEl>
                                            <p:attrNameLst>
                                              <p:attrName>style.visibility</p:attrName>
                                            </p:attrNameLst>
                                          </p:cBhvr>
                                          <p:to>
                                            <p:strVal val="visible"/>
                                          </p:to>
                                        </p:set>
                                        <p:animEffect transition="in" filter="fade">
                                          <p:cBhvr>
                                            <p:cTn id="20" dur="500"/>
                                            <p:tgtEl>
                                              <p:spTgt spid="2050"/>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052"/>
                                            </p:tgtEl>
                                            <p:attrNameLst>
                                              <p:attrName>style.visibility</p:attrName>
                                            </p:attrNameLst>
                                          </p:cBhvr>
                                          <p:to>
                                            <p:strVal val="visible"/>
                                          </p:to>
                                        </p:set>
                                        <p:anim calcmode="lin" valueType="num">
                                          <p:cBhvr additive="base">
                                            <p:cTn id="25" dur="500" fill="hold"/>
                                            <p:tgtEl>
                                              <p:spTgt spid="2052"/>
                                            </p:tgtEl>
                                            <p:attrNameLst>
                                              <p:attrName>ppt_x</p:attrName>
                                            </p:attrNameLst>
                                          </p:cBhvr>
                                          <p:tavLst>
                                            <p:tav tm="0">
                                              <p:val>
                                                <p:strVal val="0-#ppt_w/2"/>
                                              </p:val>
                                            </p:tav>
                                            <p:tav tm="100000">
                                              <p:val>
                                                <p:strVal val="#ppt_x"/>
                                              </p:val>
                                            </p:tav>
                                          </p:tavLst>
                                        </p:anim>
                                        <p:anim calcmode="lin" valueType="num">
                                          <p:cBhvr additive="base">
                                            <p:cTn id="26" dur="500" fill="hold"/>
                                            <p:tgtEl>
                                              <p:spTgt spid="2052"/>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32"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strVal val="4*#ppt_w"/>
                                              </p:val>
                                            </p:tav>
                                            <p:tav tm="100000">
                                              <p:val>
                                                <p:strVal val="#ppt_w"/>
                                              </p:val>
                                            </p:tav>
                                          </p:tavLst>
                                        </p:anim>
                                        <p:anim calcmode="lin" valueType="num">
                                          <p:cBhvr>
                                            <p:cTn id="32"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barn(inVertical)">
                                          <p:cBhvr>
                                            <p:cTn id="37" dur="500"/>
                                            <p:tgtEl>
                                              <p:spTgt spid="7"/>
                                            </p:tgtEl>
                                          </p:cBhvr>
                                        </p:animEffect>
                                      </p:childTnLst>
                                    </p:cTn>
                                  </p:par>
                                </p:childTnLst>
                              </p:cTn>
                            </p:par>
                            <p:par>
                              <p:cTn id="38" fill="hold">
                                <p:stCondLst>
                                  <p:cond delay="500"/>
                                </p:stCondLst>
                                <p:childTnLst>
                                  <p:par>
                                    <p:cTn id="39" presetID="12" presetClass="entr" presetSubtype="8"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p:tgtEl>
                                              <p:spTgt spid="11"/>
                                            </p:tgtEl>
                                            <p:attrNameLst>
                                              <p:attrName>ppt_x</p:attrName>
                                            </p:attrNameLst>
                                          </p:cBhvr>
                                          <p:tavLst>
                                            <p:tav tm="0">
                                              <p:val>
                                                <p:strVal val="#ppt_x-#ppt_w*1.125000"/>
                                              </p:val>
                                            </p:tav>
                                            <p:tav tm="100000">
                                              <p:val>
                                                <p:strVal val="#ppt_x"/>
                                              </p:val>
                                            </p:tav>
                                          </p:tavLst>
                                        </p:anim>
                                        <p:animEffect transition="in" filter="wipe(right)">
                                          <p:cBhvr>
                                            <p:cTn id="42" dur="500"/>
                                            <p:tgtEl>
                                              <p:spTgt spid="11"/>
                                            </p:tgtEl>
                                          </p:cBhvr>
                                        </p:animEffect>
                                      </p:childTnLst>
                                    </p:cTn>
                                  </p:par>
                                </p:childTnLst>
                              </p:cTn>
                            </p:par>
                            <p:par>
                              <p:cTn id="43" fill="hold">
                                <p:stCondLst>
                                  <p:cond delay="1000"/>
                                </p:stCondLst>
                                <p:childTnLst>
                                  <p:par>
                                    <p:cTn id="44" presetID="12" presetClass="entr" presetSubtype="8"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p:tgtEl>
                                              <p:spTgt spid="12"/>
                                            </p:tgtEl>
                                            <p:attrNameLst>
                                              <p:attrName>ppt_x</p:attrName>
                                            </p:attrNameLst>
                                          </p:cBhvr>
                                          <p:tavLst>
                                            <p:tav tm="0">
                                              <p:val>
                                                <p:strVal val="#ppt_x-#ppt_w*1.125000"/>
                                              </p:val>
                                            </p:tav>
                                            <p:tav tm="100000">
                                              <p:val>
                                                <p:strVal val="#ppt_x"/>
                                              </p:val>
                                            </p:tav>
                                          </p:tavLst>
                                        </p:anim>
                                        <p:animEffect transition="in" filter="wipe(right)">
                                          <p:cBhvr>
                                            <p:cTn id="47" dur="500"/>
                                            <p:tgtEl>
                                              <p:spTgt spid="12"/>
                                            </p:tgtEl>
                                          </p:cBhvr>
                                        </p:animEffect>
                                      </p:childTnLst>
                                    </p:cTn>
                                  </p:par>
                                </p:childTnLst>
                              </p:cTn>
                            </p:par>
                            <p:par>
                              <p:cTn id="48" fill="hold">
                                <p:stCondLst>
                                  <p:cond delay="1500"/>
                                </p:stCondLst>
                                <p:childTnLst>
                                  <p:par>
                                    <p:cTn id="49" presetID="12" presetClass="entr" presetSubtype="8"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p:tgtEl>
                                              <p:spTgt spid="13"/>
                                            </p:tgtEl>
                                            <p:attrNameLst>
                                              <p:attrName>ppt_x</p:attrName>
                                            </p:attrNameLst>
                                          </p:cBhvr>
                                          <p:tavLst>
                                            <p:tav tm="0">
                                              <p:val>
                                                <p:strVal val="#ppt_x-#ppt_w*1.125000"/>
                                              </p:val>
                                            </p:tav>
                                            <p:tav tm="100000">
                                              <p:val>
                                                <p:strVal val="#ppt_x"/>
                                              </p:val>
                                            </p:tav>
                                          </p:tavLst>
                                        </p:anim>
                                        <p:animEffect transition="in" filter="wipe(right)">
                                          <p:cBhvr>
                                            <p:cTn id="52" dur="500"/>
                                            <p:tgtEl>
                                              <p:spTgt spid="13"/>
                                            </p:tgtEl>
                                          </p:cBhvr>
                                        </p:animEffect>
                                      </p:childTnLst>
                                    </p:cTn>
                                  </p:par>
                                </p:childTnLst>
                              </p:cTn>
                            </p:par>
                            <p:par>
                              <p:cTn id="53" fill="hold">
                                <p:stCondLst>
                                  <p:cond delay="2000"/>
                                </p:stCondLst>
                                <p:childTnLst>
                                  <p:par>
                                    <p:cTn id="54" presetID="12" presetClass="entr" presetSubtype="8"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additive="base">
                                            <p:cTn id="56" dur="500"/>
                                            <p:tgtEl>
                                              <p:spTgt spid="14"/>
                                            </p:tgtEl>
                                            <p:attrNameLst>
                                              <p:attrName>ppt_x</p:attrName>
                                            </p:attrNameLst>
                                          </p:cBhvr>
                                          <p:tavLst>
                                            <p:tav tm="0">
                                              <p:val>
                                                <p:strVal val="#ppt_x-#ppt_w*1.125000"/>
                                              </p:val>
                                            </p:tav>
                                            <p:tav tm="100000">
                                              <p:val>
                                                <p:strVal val="#ppt_x"/>
                                              </p:val>
                                            </p:tav>
                                          </p:tavLst>
                                        </p:anim>
                                        <p:animEffect transition="in" filter="wipe(right)">
                                          <p:cBhvr>
                                            <p:cTn id="5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 grpId="0" animBg="1"/>
          <p:bldP spid="17" grpId="0" animBg="1"/>
          <p:bldP spid="2050" grpId="0"/>
          <p:bldP spid="2052" grpId="0"/>
          <p:bldP spid="8" grpId="0"/>
          <p:bldP spid="11" grpId="0"/>
          <p:bldP spid="12" grpId="0"/>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1" accel="4000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additive="base">
                                            <p:cTn id="10" dur="1750" fill="hold"/>
                                            <p:tgtEl>
                                              <p:spTgt spid="16"/>
                                            </p:tgtEl>
                                            <p:attrNameLst>
                                              <p:attrName>ppt_x</p:attrName>
                                            </p:attrNameLst>
                                          </p:cBhvr>
                                          <p:tavLst>
                                            <p:tav tm="0">
                                              <p:val>
                                                <p:strVal val="#ppt_x"/>
                                              </p:val>
                                            </p:tav>
                                            <p:tav tm="100000">
                                              <p:val>
                                                <p:strVal val="#ppt_x"/>
                                              </p:val>
                                            </p:tav>
                                          </p:tavLst>
                                        </p:anim>
                                        <p:anim calcmode="lin" valueType="num">
                                          <p:cBhvr additive="base">
                                            <p:cTn id="11" dur="1750" fill="hold"/>
                                            <p:tgtEl>
                                              <p:spTgt spid="16"/>
                                            </p:tgtEl>
                                            <p:attrNameLst>
                                              <p:attrName>ppt_y</p:attrName>
                                            </p:attrNameLst>
                                          </p:cBhvr>
                                          <p:tavLst>
                                            <p:tav tm="0">
                                              <p:val>
                                                <p:strVal val="0-#ppt_h/2"/>
                                              </p:val>
                                            </p:tav>
                                            <p:tav tm="100000">
                                              <p:val>
                                                <p:strVal val="#ppt_y"/>
                                              </p:val>
                                            </p:tav>
                                          </p:tavLst>
                                        </p:anim>
                                      </p:childTnLst>
                                    </p:cTn>
                                  </p:par>
                                  <p:par>
                                    <p:cTn id="12" presetID="2" presetClass="entr" presetSubtype="4" accel="40000" fill="hold" grpId="0" nodeType="with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1750" fill="hold"/>
                                            <p:tgtEl>
                                              <p:spTgt spid="17"/>
                                            </p:tgtEl>
                                            <p:attrNameLst>
                                              <p:attrName>ppt_x</p:attrName>
                                            </p:attrNameLst>
                                          </p:cBhvr>
                                          <p:tavLst>
                                            <p:tav tm="0">
                                              <p:val>
                                                <p:strVal val="#ppt_x"/>
                                              </p:val>
                                            </p:tav>
                                            <p:tav tm="100000">
                                              <p:val>
                                                <p:strVal val="#ppt_x"/>
                                              </p:val>
                                            </p:tav>
                                          </p:tavLst>
                                        </p:anim>
                                        <p:anim calcmode="lin" valueType="num">
                                          <p:cBhvr additive="base">
                                            <p:cTn id="15" dur="175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050"/>
                                            </p:tgtEl>
                                            <p:attrNameLst>
                                              <p:attrName>style.visibility</p:attrName>
                                            </p:attrNameLst>
                                          </p:cBhvr>
                                          <p:to>
                                            <p:strVal val="visible"/>
                                          </p:to>
                                        </p:set>
                                        <p:animEffect transition="in" filter="fade">
                                          <p:cBhvr>
                                            <p:cTn id="20" dur="500"/>
                                            <p:tgtEl>
                                              <p:spTgt spid="2050"/>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052"/>
                                            </p:tgtEl>
                                            <p:attrNameLst>
                                              <p:attrName>style.visibility</p:attrName>
                                            </p:attrNameLst>
                                          </p:cBhvr>
                                          <p:to>
                                            <p:strVal val="visible"/>
                                          </p:to>
                                        </p:set>
                                        <p:anim calcmode="lin" valueType="num">
                                          <p:cBhvr additive="base">
                                            <p:cTn id="25" dur="500" fill="hold"/>
                                            <p:tgtEl>
                                              <p:spTgt spid="2052"/>
                                            </p:tgtEl>
                                            <p:attrNameLst>
                                              <p:attrName>ppt_x</p:attrName>
                                            </p:attrNameLst>
                                          </p:cBhvr>
                                          <p:tavLst>
                                            <p:tav tm="0">
                                              <p:val>
                                                <p:strVal val="0-#ppt_w/2"/>
                                              </p:val>
                                            </p:tav>
                                            <p:tav tm="100000">
                                              <p:val>
                                                <p:strVal val="#ppt_x"/>
                                              </p:val>
                                            </p:tav>
                                          </p:tavLst>
                                        </p:anim>
                                        <p:anim calcmode="lin" valueType="num">
                                          <p:cBhvr additive="base">
                                            <p:cTn id="26" dur="500" fill="hold"/>
                                            <p:tgtEl>
                                              <p:spTgt spid="2052"/>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32"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strVal val="4*#ppt_w"/>
                                              </p:val>
                                            </p:tav>
                                            <p:tav tm="100000">
                                              <p:val>
                                                <p:strVal val="#ppt_w"/>
                                              </p:val>
                                            </p:tav>
                                          </p:tavLst>
                                        </p:anim>
                                        <p:anim calcmode="lin" valueType="num">
                                          <p:cBhvr>
                                            <p:cTn id="32"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barn(inVertical)">
                                          <p:cBhvr>
                                            <p:cTn id="37" dur="500"/>
                                            <p:tgtEl>
                                              <p:spTgt spid="7"/>
                                            </p:tgtEl>
                                          </p:cBhvr>
                                        </p:animEffect>
                                      </p:childTnLst>
                                    </p:cTn>
                                  </p:par>
                                </p:childTnLst>
                              </p:cTn>
                            </p:par>
                            <p:par>
                              <p:cTn id="38" fill="hold">
                                <p:stCondLst>
                                  <p:cond delay="500"/>
                                </p:stCondLst>
                                <p:childTnLst>
                                  <p:par>
                                    <p:cTn id="39" presetID="12" presetClass="entr" presetSubtype="8"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p:tgtEl>
                                              <p:spTgt spid="11"/>
                                            </p:tgtEl>
                                            <p:attrNameLst>
                                              <p:attrName>ppt_x</p:attrName>
                                            </p:attrNameLst>
                                          </p:cBhvr>
                                          <p:tavLst>
                                            <p:tav tm="0">
                                              <p:val>
                                                <p:strVal val="#ppt_x-#ppt_w*1.125000"/>
                                              </p:val>
                                            </p:tav>
                                            <p:tav tm="100000">
                                              <p:val>
                                                <p:strVal val="#ppt_x"/>
                                              </p:val>
                                            </p:tav>
                                          </p:tavLst>
                                        </p:anim>
                                        <p:animEffect transition="in" filter="wipe(right)">
                                          <p:cBhvr>
                                            <p:cTn id="42" dur="500"/>
                                            <p:tgtEl>
                                              <p:spTgt spid="11"/>
                                            </p:tgtEl>
                                          </p:cBhvr>
                                        </p:animEffect>
                                      </p:childTnLst>
                                    </p:cTn>
                                  </p:par>
                                </p:childTnLst>
                              </p:cTn>
                            </p:par>
                            <p:par>
                              <p:cTn id="43" fill="hold">
                                <p:stCondLst>
                                  <p:cond delay="1000"/>
                                </p:stCondLst>
                                <p:childTnLst>
                                  <p:par>
                                    <p:cTn id="44" presetID="12" presetClass="entr" presetSubtype="8"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p:tgtEl>
                                              <p:spTgt spid="12"/>
                                            </p:tgtEl>
                                            <p:attrNameLst>
                                              <p:attrName>ppt_x</p:attrName>
                                            </p:attrNameLst>
                                          </p:cBhvr>
                                          <p:tavLst>
                                            <p:tav tm="0">
                                              <p:val>
                                                <p:strVal val="#ppt_x-#ppt_w*1.125000"/>
                                              </p:val>
                                            </p:tav>
                                            <p:tav tm="100000">
                                              <p:val>
                                                <p:strVal val="#ppt_x"/>
                                              </p:val>
                                            </p:tav>
                                          </p:tavLst>
                                        </p:anim>
                                        <p:animEffect transition="in" filter="wipe(right)">
                                          <p:cBhvr>
                                            <p:cTn id="47" dur="500"/>
                                            <p:tgtEl>
                                              <p:spTgt spid="12"/>
                                            </p:tgtEl>
                                          </p:cBhvr>
                                        </p:animEffect>
                                      </p:childTnLst>
                                    </p:cTn>
                                  </p:par>
                                </p:childTnLst>
                              </p:cTn>
                            </p:par>
                            <p:par>
                              <p:cTn id="48" fill="hold">
                                <p:stCondLst>
                                  <p:cond delay="1500"/>
                                </p:stCondLst>
                                <p:childTnLst>
                                  <p:par>
                                    <p:cTn id="49" presetID="12" presetClass="entr" presetSubtype="8"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p:tgtEl>
                                              <p:spTgt spid="13"/>
                                            </p:tgtEl>
                                            <p:attrNameLst>
                                              <p:attrName>ppt_x</p:attrName>
                                            </p:attrNameLst>
                                          </p:cBhvr>
                                          <p:tavLst>
                                            <p:tav tm="0">
                                              <p:val>
                                                <p:strVal val="#ppt_x-#ppt_w*1.125000"/>
                                              </p:val>
                                            </p:tav>
                                            <p:tav tm="100000">
                                              <p:val>
                                                <p:strVal val="#ppt_x"/>
                                              </p:val>
                                            </p:tav>
                                          </p:tavLst>
                                        </p:anim>
                                        <p:animEffect transition="in" filter="wipe(right)">
                                          <p:cBhvr>
                                            <p:cTn id="52" dur="500"/>
                                            <p:tgtEl>
                                              <p:spTgt spid="13"/>
                                            </p:tgtEl>
                                          </p:cBhvr>
                                        </p:animEffect>
                                      </p:childTnLst>
                                    </p:cTn>
                                  </p:par>
                                </p:childTnLst>
                              </p:cTn>
                            </p:par>
                            <p:par>
                              <p:cTn id="53" fill="hold">
                                <p:stCondLst>
                                  <p:cond delay="2000"/>
                                </p:stCondLst>
                                <p:childTnLst>
                                  <p:par>
                                    <p:cTn id="54" presetID="12" presetClass="entr" presetSubtype="8"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additive="base">
                                            <p:cTn id="56" dur="500"/>
                                            <p:tgtEl>
                                              <p:spTgt spid="14"/>
                                            </p:tgtEl>
                                            <p:attrNameLst>
                                              <p:attrName>ppt_x</p:attrName>
                                            </p:attrNameLst>
                                          </p:cBhvr>
                                          <p:tavLst>
                                            <p:tav tm="0">
                                              <p:val>
                                                <p:strVal val="#ppt_x-#ppt_w*1.125000"/>
                                              </p:val>
                                            </p:tav>
                                            <p:tav tm="100000">
                                              <p:val>
                                                <p:strVal val="#ppt_x"/>
                                              </p:val>
                                            </p:tav>
                                          </p:tavLst>
                                        </p:anim>
                                        <p:animEffect transition="in" filter="wipe(right)">
                                          <p:cBhvr>
                                            <p:cTn id="5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 grpId="0" animBg="1"/>
          <p:bldP spid="17" grpId="0" animBg="1"/>
          <p:bldP spid="2050" grpId="0"/>
          <p:bldP spid="2052" grpId="0"/>
          <p:bldP spid="8" grpId="0"/>
          <p:bldP spid="11" grpId="0"/>
          <p:bldP spid="12" grpId="0"/>
          <p:bldP spid="13" grpId="0"/>
          <p:bldP spid="14"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Hexagon 23"/>
          <p:cNvSpPr/>
          <p:nvPr/>
        </p:nvSpPr>
        <p:spPr>
          <a:xfrm>
            <a:off x="7093350" y="2353961"/>
            <a:ext cx="1765093" cy="1521633"/>
          </a:xfrm>
          <a:prstGeom prst="hexagon">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276">
              <a:latin typeface="Arial" panose="020B0604020202020204" pitchFamily="34" charset="0"/>
              <a:ea typeface="微软雅黑" panose="020B0503020204020204" pitchFamily="34" charset="-122"/>
              <a:sym typeface="Arial" panose="020B0604020202020204" pitchFamily="34" charset="0"/>
            </a:endParaRPr>
          </a:p>
        </p:txBody>
      </p:sp>
      <p:sp>
        <p:nvSpPr>
          <p:cNvPr id="25" name="Hexagon 24"/>
          <p:cNvSpPr/>
          <p:nvPr/>
        </p:nvSpPr>
        <p:spPr>
          <a:xfrm>
            <a:off x="5546828" y="1610331"/>
            <a:ext cx="1765093" cy="1521633"/>
          </a:xfrm>
          <a:prstGeom prst="hexagon">
            <a:avLst/>
          </a:prstGeom>
          <a:solidFill>
            <a:schemeClr val="accent1"/>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lnSpc>
                <a:spcPct val="150000"/>
              </a:lnSpc>
            </a:pPr>
            <a:endParaRPr lang="en-US" sz="1276">
              <a:latin typeface="Arial" panose="020B0604020202020204" pitchFamily="34" charset="0"/>
              <a:ea typeface="微软雅黑" panose="020B0503020204020204" pitchFamily="34" charset="-122"/>
              <a:sym typeface="Arial" panose="020B0604020202020204" pitchFamily="34" charset="0"/>
            </a:endParaRPr>
          </a:p>
        </p:txBody>
      </p:sp>
      <p:sp>
        <p:nvSpPr>
          <p:cNvPr id="33" name="Hexagon 32"/>
          <p:cNvSpPr/>
          <p:nvPr/>
        </p:nvSpPr>
        <p:spPr>
          <a:xfrm>
            <a:off x="7088102" y="4061474"/>
            <a:ext cx="1765093" cy="1521633"/>
          </a:xfrm>
          <a:prstGeom prst="hexagon">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lnSpc>
                <a:spcPct val="150000"/>
              </a:lnSpc>
            </a:pPr>
            <a:endParaRPr lang="en-US" sz="1276">
              <a:latin typeface="Arial" panose="020B0604020202020204" pitchFamily="34" charset="0"/>
              <a:ea typeface="微软雅黑" panose="020B0503020204020204" pitchFamily="34" charset="-122"/>
              <a:sym typeface="Arial" panose="020B0604020202020204" pitchFamily="34" charset="0"/>
            </a:endParaRPr>
          </a:p>
        </p:txBody>
      </p:sp>
      <p:sp>
        <p:nvSpPr>
          <p:cNvPr id="34" name="Hexagon 33"/>
          <p:cNvSpPr/>
          <p:nvPr/>
        </p:nvSpPr>
        <p:spPr>
          <a:xfrm>
            <a:off x="3989751" y="2353961"/>
            <a:ext cx="1765093" cy="1521633"/>
          </a:xfrm>
          <a:prstGeom prst="hexagon">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lnSpc>
                <a:spcPct val="150000"/>
              </a:lnSpc>
            </a:pPr>
            <a:endParaRPr lang="en-US" sz="1276">
              <a:latin typeface="Arial" panose="020B0604020202020204" pitchFamily="34" charset="0"/>
              <a:ea typeface="微软雅黑" panose="020B0503020204020204" pitchFamily="34" charset="-122"/>
              <a:sym typeface="Arial" panose="020B0604020202020204" pitchFamily="34" charset="0"/>
            </a:endParaRPr>
          </a:p>
        </p:txBody>
      </p:sp>
      <p:sp>
        <p:nvSpPr>
          <p:cNvPr id="35" name="Hexagon 34"/>
          <p:cNvSpPr/>
          <p:nvPr/>
        </p:nvSpPr>
        <p:spPr>
          <a:xfrm>
            <a:off x="3989751" y="4061474"/>
            <a:ext cx="1765093" cy="1521633"/>
          </a:xfrm>
          <a:prstGeom prst="hexagon">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lnSpc>
                <a:spcPct val="150000"/>
              </a:lnSpc>
            </a:pPr>
            <a:endParaRPr lang="en-US" sz="1276">
              <a:latin typeface="Arial" panose="020B0604020202020204" pitchFamily="34" charset="0"/>
              <a:ea typeface="微软雅黑" panose="020B0503020204020204" pitchFamily="34" charset="-122"/>
              <a:sym typeface="Arial" panose="020B0604020202020204" pitchFamily="34" charset="0"/>
            </a:endParaRPr>
          </a:p>
        </p:txBody>
      </p:sp>
      <p:sp>
        <p:nvSpPr>
          <p:cNvPr id="37" name="Hexagon 36"/>
          <p:cNvSpPr/>
          <p:nvPr/>
        </p:nvSpPr>
        <p:spPr>
          <a:xfrm>
            <a:off x="5566772" y="4822043"/>
            <a:ext cx="1765093" cy="1521633"/>
          </a:xfrm>
          <a:prstGeom prst="hexagon">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150000"/>
              </a:lnSpc>
            </a:pPr>
            <a:endParaRPr lang="en-US" sz="1276">
              <a:latin typeface="Arial" panose="020B0604020202020204" pitchFamily="34" charset="0"/>
              <a:ea typeface="微软雅黑" panose="020B0503020204020204" pitchFamily="34" charset="-122"/>
              <a:sym typeface="Arial" panose="020B0604020202020204" pitchFamily="34" charset="0"/>
            </a:endParaRPr>
          </a:p>
        </p:txBody>
      </p:sp>
      <p:grpSp>
        <p:nvGrpSpPr>
          <p:cNvPr id="8" name="Group 7"/>
          <p:cNvGrpSpPr/>
          <p:nvPr/>
        </p:nvGrpSpPr>
        <p:grpSpPr>
          <a:xfrm>
            <a:off x="2455013" y="3200320"/>
            <a:ext cx="7934279" cy="1531416"/>
            <a:chOff x="52530" y="1944143"/>
            <a:chExt cx="7968598" cy="1538041"/>
          </a:xfrm>
          <a:solidFill>
            <a:schemeClr val="bg1"/>
          </a:solidFill>
        </p:grpSpPr>
        <p:grpSp>
          <p:nvGrpSpPr>
            <p:cNvPr id="3" name="Group 2"/>
            <p:cNvGrpSpPr/>
            <p:nvPr/>
          </p:nvGrpSpPr>
          <p:grpSpPr>
            <a:xfrm>
              <a:off x="3145192" y="1953970"/>
              <a:ext cx="1772728" cy="1528214"/>
              <a:chOff x="3145192" y="1953970"/>
              <a:chExt cx="1772728" cy="1528214"/>
            </a:xfrm>
            <a:grpFill/>
          </p:grpSpPr>
          <p:sp>
            <p:nvSpPr>
              <p:cNvPr id="23" name="Hexagon 22"/>
              <p:cNvSpPr/>
              <p:nvPr/>
            </p:nvSpPr>
            <p:spPr>
              <a:xfrm>
                <a:off x="3145192" y="1953970"/>
                <a:ext cx="1772728" cy="1528214"/>
              </a:xfrm>
              <a:prstGeom prst="hexagon">
                <a:avLst/>
              </a:pr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lnSpc>
                    <a:spcPct val="150000"/>
                  </a:lnSpc>
                </a:pPr>
                <a:endParaRPr lang="en-US" sz="1276">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13"/>
              <p:cNvSpPr>
                <a:spLocks noEditPoints="1"/>
              </p:cNvSpPr>
              <p:nvPr/>
            </p:nvSpPr>
            <p:spPr bwMode="auto">
              <a:xfrm>
                <a:off x="3676028" y="2509633"/>
                <a:ext cx="664606" cy="397235"/>
              </a:xfrm>
              <a:custGeom>
                <a:avLst/>
                <a:gdLst>
                  <a:gd name="T0" fmla="*/ 226 w 256"/>
                  <a:gd name="T1" fmla="*/ 131 h 154"/>
                  <a:gd name="T2" fmla="*/ 226 w 256"/>
                  <a:gd name="T3" fmla="*/ 130 h 154"/>
                  <a:gd name="T4" fmla="*/ 226 w 256"/>
                  <a:gd name="T5" fmla="*/ 10 h 154"/>
                  <a:gd name="T6" fmla="*/ 217 w 256"/>
                  <a:gd name="T7" fmla="*/ 0 h 154"/>
                  <a:gd name="T8" fmla="*/ 38 w 256"/>
                  <a:gd name="T9" fmla="*/ 0 h 154"/>
                  <a:gd name="T10" fmla="*/ 29 w 256"/>
                  <a:gd name="T11" fmla="*/ 10 h 154"/>
                  <a:gd name="T12" fmla="*/ 29 w 256"/>
                  <a:gd name="T13" fmla="*/ 130 h 154"/>
                  <a:gd name="T14" fmla="*/ 29 w 256"/>
                  <a:gd name="T15" fmla="*/ 131 h 154"/>
                  <a:gd name="T16" fmla="*/ 0 w 256"/>
                  <a:gd name="T17" fmla="*/ 138 h 154"/>
                  <a:gd name="T18" fmla="*/ 3 w 256"/>
                  <a:gd name="T19" fmla="*/ 154 h 154"/>
                  <a:gd name="T20" fmla="*/ 253 w 256"/>
                  <a:gd name="T21" fmla="*/ 154 h 154"/>
                  <a:gd name="T22" fmla="*/ 256 w 256"/>
                  <a:gd name="T23" fmla="*/ 138 h 154"/>
                  <a:gd name="T24" fmla="*/ 226 w 256"/>
                  <a:gd name="T25" fmla="*/ 131 h 154"/>
                  <a:gd name="T26" fmla="*/ 207 w 256"/>
                  <a:gd name="T27" fmla="*/ 119 h 154"/>
                  <a:gd name="T28" fmla="*/ 48 w 256"/>
                  <a:gd name="T29" fmla="*/ 119 h 154"/>
                  <a:gd name="T30" fmla="*/ 48 w 256"/>
                  <a:gd name="T31" fmla="*/ 20 h 154"/>
                  <a:gd name="T32" fmla="*/ 207 w 256"/>
                  <a:gd name="T33" fmla="*/ 20 h 154"/>
                  <a:gd name="T34" fmla="*/ 207 w 256"/>
                  <a:gd name="T35" fmla="*/ 119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6" h="154">
                    <a:moveTo>
                      <a:pt x="226" y="131"/>
                    </a:moveTo>
                    <a:cubicBezTo>
                      <a:pt x="226" y="131"/>
                      <a:pt x="226" y="131"/>
                      <a:pt x="226" y="130"/>
                    </a:cubicBezTo>
                    <a:cubicBezTo>
                      <a:pt x="226" y="10"/>
                      <a:pt x="226" y="10"/>
                      <a:pt x="226" y="10"/>
                    </a:cubicBezTo>
                    <a:cubicBezTo>
                      <a:pt x="226" y="5"/>
                      <a:pt x="222" y="0"/>
                      <a:pt x="217" y="0"/>
                    </a:cubicBezTo>
                    <a:cubicBezTo>
                      <a:pt x="38" y="0"/>
                      <a:pt x="38" y="0"/>
                      <a:pt x="38" y="0"/>
                    </a:cubicBezTo>
                    <a:cubicBezTo>
                      <a:pt x="33" y="0"/>
                      <a:pt x="29" y="5"/>
                      <a:pt x="29" y="10"/>
                    </a:cubicBezTo>
                    <a:cubicBezTo>
                      <a:pt x="29" y="130"/>
                      <a:pt x="29" y="130"/>
                      <a:pt x="29" y="130"/>
                    </a:cubicBezTo>
                    <a:cubicBezTo>
                      <a:pt x="29" y="131"/>
                      <a:pt x="29" y="131"/>
                      <a:pt x="29" y="131"/>
                    </a:cubicBezTo>
                    <a:cubicBezTo>
                      <a:pt x="0" y="138"/>
                      <a:pt x="0" y="138"/>
                      <a:pt x="0" y="138"/>
                    </a:cubicBezTo>
                    <a:cubicBezTo>
                      <a:pt x="3" y="154"/>
                      <a:pt x="3" y="154"/>
                      <a:pt x="3" y="154"/>
                    </a:cubicBezTo>
                    <a:cubicBezTo>
                      <a:pt x="253" y="154"/>
                      <a:pt x="253" y="154"/>
                      <a:pt x="253" y="154"/>
                    </a:cubicBezTo>
                    <a:cubicBezTo>
                      <a:pt x="256" y="138"/>
                      <a:pt x="256" y="138"/>
                      <a:pt x="256" y="138"/>
                    </a:cubicBezTo>
                    <a:lnTo>
                      <a:pt x="226" y="131"/>
                    </a:lnTo>
                    <a:close/>
                    <a:moveTo>
                      <a:pt x="207" y="119"/>
                    </a:moveTo>
                    <a:cubicBezTo>
                      <a:pt x="48" y="119"/>
                      <a:pt x="48" y="119"/>
                      <a:pt x="48" y="119"/>
                    </a:cubicBezTo>
                    <a:cubicBezTo>
                      <a:pt x="48" y="20"/>
                      <a:pt x="48" y="20"/>
                      <a:pt x="48" y="20"/>
                    </a:cubicBezTo>
                    <a:cubicBezTo>
                      <a:pt x="207" y="20"/>
                      <a:pt x="207" y="20"/>
                      <a:pt x="207" y="20"/>
                    </a:cubicBezTo>
                    <a:lnTo>
                      <a:pt x="207" y="119"/>
                    </a:lnTo>
                    <a:close/>
                  </a:path>
                </a:pathLst>
              </a:custGeom>
              <a:grpFill/>
              <a:ln>
                <a:noFill/>
              </a:ln>
              <a:extLst/>
            </p:spPr>
            <p:txBody>
              <a:bodyPr vert="horz" wrap="square" lIns="91046" tIns="45523" rIns="91046" bIns="45523" numCol="1" anchor="t" anchorCtr="0" compatLnSpc="1">
                <a:prstTxWarp prst="textNoShape">
                  <a:avLst/>
                </a:prstTxWarp>
              </a:bodyPr>
              <a:lstStyle/>
              <a:p>
                <a:pPr>
                  <a:lnSpc>
                    <a:spcPct val="150000"/>
                  </a:lnSpc>
                </a:pPr>
                <a:endParaRPr lang="en-US" sz="1276">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6"/>
            <p:cNvGrpSpPr/>
            <p:nvPr/>
          </p:nvGrpSpPr>
          <p:grpSpPr>
            <a:xfrm>
              <a:off x="52530" y="1944143"/>
              <a:ext cx="1772728" cy="1528214"/>
              <a:chOff x="52530" y="1944143"/>
              <a:chExt cx="1772728" cy="1528214"/>
            </a:xfrm>
            <a:grpFill/>
          </p:grpSpPr>
          <p:sp>
            <p:nvSpPr>
              <p:cNvPr id="62" name="Hexagon 61"/>
              <p:cNvSpPr/>
              <p:nvPr/>
            </p:nvSpPr>
            <p:spPr>
              <a:xfrm>
                <a:off x="52530" y="1944143"/>
                <a:ext cx="1772728" cy="1528214"/>
              </a:xfrm>
              <a:prstGeom prst="hexagon">
                <a:avLst/>
              </a:prstGeom>
              <a:solidFill>
                <a:schemeClr val="accent1"/>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lnSpc>
                    <a:spcPct val="150000"/>
                  </a:lnSpc>
                </a:pPr>
                <a:endParaRPr lang="en-US" sz="1276">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8"/>
              <p:cNvSpPr>
                <a:spLocks noEditPoints="1"/>
              </p:cNvSpPr>
              <p:nvPr/>
            </p:nvSpPr>
            <p:spPr bwMode="auto">
              <a:xfrm>
                <a:off x="731020" y="2460800"/>
                <a:ext cx="311889" cy="464415"/>
              </a:xfrm>
              <a:custGeom>
                <a:avLst/>
                <a:gdLst>
                  <a:gd name="T0" fmla="*/ 201 w 202"/>
                  <a:gd name="T1" fmla="*/ 138 h 300"/>
                  <a:gd name="T2" fmla="*/ 2 w 202"/>
                  <a:gd name="T3" fmla="*/ 138 h 300"/>
                  <a:gd name="T4" fmla="*/ 0 w 202"/>
                  <a:gd name="T5" fmla="*/ 173 h 300"/>
                  <a:gd name="T6" fmla="*/ 101 w 202"/>
                  <a:gd name="T7" fmla="*/ 300 h 300"/>
                  <a:gd name="T8" fmla="*/ 201 w 202"/>
                  <a:gd name="T9" fmla="*/ 173 h 300"/>
                  <a:gd name="T10" fmla="*/ 201 w 202"/>
                  <a:gd name="T11" fmla="*/ 138 h 300"/>
                  <a:gd name="T12" fmla="*/ 113 w 202"/>
                  <a:gd name="T13" fmla="*/ 0 h 300"/>
                  <a:gd name="T14" fmla="*/ 113 w 202"/>
                  <a:gd name="T15" fmla="*/ 115 h 300"/>
                  <a:gd name="T16" fmla="*/ 200 w 202"/>
                  <a:gd name="T17" fmla="*/ 115 h 300"/>
                  <a:gd name="T18" fmla="*/ 113 w 202"/>
                  <a:gd name="T19" fmla="*/ 0 h 300"/>
                  <a:gd name="T20" fmla="*/ 89 w 202"/>
                  <a:gd name="T21" fmla="*/ 0 h 300"/>
                  <a:gd name="T22" fmla="*/ 2 w 202"/>
                  <a:gd name="T23" fmla="*/ 115 h 300"/>
                  <a:gd name="T24" fmla="*/ 89 w 202"/>
                  <a:gd name="T25" fmla="*/ 115 h 300"/>
                  <a:gd name="T26" fmla="*/ 89 w 202"/>
                  <a:gd name="T2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2" h="300">
                    <a:moveTo>
                      <a:pt x="201" y="138"/>
                    </a:moveTo>
                    <a:cubicBezTo>
                      <a:pt x="2" y="138"/>
                      <a:pt x="2" y="138"/>
                      <a:pt x="2" y="138"/>
                    </a:cubicBezTo>
                    <a:cubicBezTo>
                      <a:pt x="1" y="152"/>
                      <a:pt x="0" y="159"/>
                      <a:pt x="0" y="173"/>
                    </a:cubicBezTo>
                    <a:cubicBezTo>
                      <a:pt x="0" y="247"/>
                      <a:pt x="0" y="300"/>
                      <a:pt x="101" y="300"/>
                    </a:cubicBezTo>
                    <a:cubicBezTo>
                      <a:pt x="201" y="300"/>
                      <a:pt x="201" y="247"/>
                      <a:pt x="201" y="173"/>
                    </a:cubicBezTo>
                    <a:cubicBezTo>
                      <a:pt x="201" y="159"/>
                      <a:pt x="202" y="152"/>
                      <a:pt x="201" y="138"/>
                    </a:cubicBezTo>
                    <a:close/>
                    <a:moveTo>
                      <a:pt x="113" y="0"/>
                    </a:moveTo>
                    <a:cubicBezTo>
                      <a:pt x="113" y="115"/>
                      <a:pt x="113" y="115"/>
                      <a:pt x="113" y="115"/>
                    </a:cubicBezTo>
                    <a:cubicBezTo>
                      <a:pt x="200" y="115"/>
                      <a:pt x="200" y="115"/>
                      <a:pt x="200" y="115"/>
                    </a:cubicBezTo>
                    <a:cubicBezTo>
                      <a:pt x="192" y="55"/>
                      <a:pt x="173" y="3"/>
                      <a:pt x="113" y="0"/>
                    </a:cubicBezTo>
                    <a:close/>
                    <a:moveTo>
                      <a:pt x="89" y="0"/>
                    </a:moveTo>
                    <a:cubicBezTo>
                      <a:pt x="21" y="2"/>
                      <a:pt x="8" y="55"/>
                      <a:pt x="2" y="115"/>
                    </a:cubicBezTo>
                    <a:cubicBezTo>
                      <a:pt x="89" y="115"/>
                      <a:pt x="89" y="115"/>
                      <a:pt x="89" y="115"/>
                    </a:cubicBezTo>
                    <a:lnTo>
                      <a:pt x="89" y="0"/>
                    </a:lnTo>
                    <a:close/>
                  </a:path>
                </a:pathLst>
              </a:custGeom>
              <a:grpFill/>
              <a:ln>
                <a:noFill/>
              </a:ln>
              <a:extLst/>
            </p:spPr>
            <p:txBody>
              <a:bodyPr vert="horz" wrap="square" lIns="91046" tIns="45523" rIns="91046" bIns="45523" numCol="1" anchor="t" anchorCtr="0" compatLnSpc="1">
                <a:prstTxWarp prst="textNoShape">
                  <a:avLst/>
                </a:prstTxWarp>
              </a:bodyPr>
              <a:lstStyle/>
              <a:p>
                <a:pPr>
                  <a:lnSpc>
                    <a:spcPct val="150000"/>
                  </a:lnSpc>
                </a:pPr>
                <a:endParaRPr lang="en-US" sz="1276">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 name="Group 1"/>
            <p:cNvGrpSpPr/>
            <p:nvPr/>
          </p:nvGrpSpPr>
          <p:grpSpPr>
            <a:xfrm>
              <a:off x="6248400" y="1944143"/>
              <a:ext cx="1772728" cy="1528214"/>
              <a:chOff x="6248400" y="1944143"/>
              <a:chExt cx="1772728" cy="1528214"/>
            </a:xfrm>
            <a:grpFill/>
          </p:grpSpPr>
          <p:sp>
            <p:nvSpPr>
              <p:cNvPr id="61" name="Hexagon 60"/>
              <p:cNvSpPr/>
              <p:nvPr/>
            </p:nvSpPr>
            <p:spPr>
              <a:xfrm>
                <a:off x="6248400" y="1944143"/>
                <a:ext cx="1772728" cy="1528214"/>
              </a:xfrm>
              <a:prstGeom prst="hexagon">
                <a:avLst/>
              </a:prstGeom>
              <a:solidFill>
                <a:schemeClr val="accent1"/>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lnSpc>
                    <a:spcPct val="150000"/>
                  </a:lnSpc>
                </a:pPr>
                <a:endParaRPr lang="en-US" sz="1276">
                  <a:latin typeface="Arial" panose="020B0604020202020204" pitchFamily="34" charset="0"/>
                  <a:ea typeface="微软雅黑" panose="020B0503020204020204" pitchFamily="34" charset="-122"/>
                  <a:sym typeface="Arial" panose="020B0604020202020204" pitchFamily="34" charset="0"/>
                </a:endParaRPr>
              </a:p>
            </p:txBody>
          </p:sp>
          <p:grpSp>
            <p:nvGrpSpPr>
              <p:cNvPr id="42" name="Group 41"/>
              <p:cNvGrpSpPr/>
              <p:nvPr/>
            </p:nvGrpSpPr>
            <p:grpSpPr>
              <a:xfrm>
                <a:off x="6930594" y="2443673"/>
                <a:ext cx="422683" cy="479107"/>
                <a:chOff x="6109895" y="1540361"/>
                <a:chExt cx="133147" cy="150921"/>
              </a:xfrm>
              <a:grpFill/>
            </p:grpSpPr>
            <p:sp>
              <p:nvSpPr>
                <p:cNvPr id="43" name="Freeform 143"/>
                <p:cNvSpPr>
                  <a:spLocks noEditPoints="1"/>
                </p:cNvSpPr>
                <p:nvPr/>
              </p:nvSpPr>
              <p:spPr bwMode="auto">
                <a:xfrm>
                  <a:off x="6130176" y="1540361"/>
                  <a:ext cx="92585" cy="92585"/>
                </a:xfrm>
                <a:custGeom>
                  <a:avLst/>
                  <a:gdLst>
                    <a:gd name="T0" fmla="*/ 77 w 154"/>
                    <a:gd name="T1" fmla="*/ 0 h 155"/>
                    <a:gd name="T2" fmla="*/ 0 w 154"/>
                    <a:gd name="T3" fmla="*/ 78 h 155"/>
                    <a:gd name="T4" fmla="*/ 77 w 154"/>
                    <a:gd name="T5" fmla="*/ 155 h 155"/>
                    <a:gd name="T6" fmla="*/ 154 w 154"/>
                    <a:gd name="T7" fmla="*/ 78 h 155"/>
                    <a:gd name="T8" fmla="*/ 77 w 154"/>
                    <a:gd name="T9" fmla="*/ 0 h 155"/>
                    <a:gd name="T10" fmla="*/ 81 w 154"/>
                    <a:gd name="T11" fmla="*/ 139 h 155"/>
                    <a:gd name="T12" fmla="*/ 26 w 154"/>
                    <a:gd name="T13" fmla="*/ 101 h 155"/>
                    <a:gd name="T14" fmla="*/ 136 w 154"/>
                    <a:gd name="T15" fmla="*/ 101 h 155"/>
                    <a:gd name="T16" fmla="*/ 81 w 154"/>
                    <a:gd name="T17" fmla="*/ 139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155">
                      <a:moveTo>
                        <a:pt x="77" y="0"/>
                      </a:moveTo>
                      <a:cubicBezTo>
                        <a:pt x="34" y="0"/>
                        <a:pt x="0" y="35"/>
                        <a:pt x="0" y="78"/>
                      </a:cubicBezTo>
                      <a:cubicBezTo>
                        <a:pt x="0" y="120"/>
                        <a:pt x="34" y="155"/>
                        <a:pt x="77" y="155"/>
                      </a:cubicBezTo>
                      <a:cubicBezTo>
                        <a:pt x="120" y="155"/>
                        <a:pt x="154" y="120"/>
                        <a:pt x="154" y="78"/>
                      </a:cubicBezTo>
                      <a:cubicBezTo>
                        <a:pt x="154" y="35"/>
                        <a:pt x="120" y="0"/>
                        <a:pt x="77" y="0"/>
                      </a:cubicBezTo>
                      <a:close/>
                      <a:moveTo>
                        <a:pt x="81" y="139"/>
                      </a:moveTo>
                      <a:cubicBezTo>
                        <a:pt x="58" y="139"/>
                        <a:pt x="37" y="124"/>
                        <a:pt x="26" y="101"/>
                      </a:cubicBezTo>
                      <a:cubicBezTo>
                        <a:pt x="136" y="101"/>
                        <a:pt x="136" y="101"/>
                        <a:pt x="136" y="101"/>
                      </a:cubicBezTo>
                      <a:cubicBezTo>
                        <a:pt x="124" y="124"/>
                        <a:pt x="104" y="139"/>
                        <a:pt x="81" y="139"/>
                      </a:cubicBezTo>
                      <a:close/>
                    </a:path>
                  </a:pathLst>
                </a:custGeom>
                <a:grpFill/>
                <a:ln w="9525">
                  <a:noFill/>
                  <a:round/>
                  <a:headEnd/>
                  <a:tailEnd/>
                </a:ln>
                <a:extLst/>
              </p:spPr>
              <p:txBody>
                <a:bodyPr vert="horz" wrap="square" lIns="91046" tIns="45523" rIns="91046" bIns="45523" numCol="1" anchor="t" anchorCtr="0" compatLnSpc="1">
                  <a:prstTxWarp prst="textNoShape">
                    <a:avLst/>
                  </a:prstTxWarp>
                </a:bodyPr>
                <a:lstStyle/>
                <a:p>
                  <a:pPr>
                    <a:lnSpc>
                      <a:spcPct val="150000"/>
                    </a:lnSpc>
                  </a:pPr>
                  <a:endParaRPr lang="en-US" sz="1276">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146"/>
                <p:cNvSpPr>
                  <a:spLocks/>
                </p:cNvSpPr>
                <p:nvPr/>
              </p:nvSpPr>
              <p:spPr bwMode="auto">
                <a:xfrm>
                  <a:off x="6109895" y="1650721"/>
                  <a:ext cx="133147" cy="40561"/>
                </a:xfrm>
                <a:custGeom>
                  <a:avLst/>
                  <a:gdLst>
                    <a:gd name="T0" fmla="*/ 158 w 222"/>
                    <a:gd name="T1" fmla="*/ 0 h 67"/>
                    <a:gd name="T2" fmla="*/ 111 w 222"/>
                    <a:gd name="T3" fmla="*/ 12 h 67"/>
                    <a:gd name="T4" fmla="*/ 64 w 222"/>
                    <a:gd name="T5" fmla="*/ 0 h 67"/>
                    <a:gd name="T6" fmla="*/ 0 w 222"/>
                    <a:gd name="T7" fmla="*/ 67 h 67"/>
                    <a:gd name="T8" fmla="*/ 222 w 222"/>
                    <a:gd name="T9" fmla="*/ 67 h 67"/>
                    <a:gd name="T10" fmla="*/ 158 w 222"/>
                    <a:gd name="T11" fmla="*/ 0 h 67"/>
                  </a:gdLst>
                  <a:ahLst/>
                  <a:cxnLst>
                    <a:cxn ang="0">
                      <a:pos x="T0" y="T1"/>
                    </a:cxn>
                    <a:cxn ang="0">
                      <a:pos x="T2" y="T3"/>
                    </a:cxn>
                    <a:cxn ang="0">
                      <a:pos x="T4" y="T5"/>
                    </a:cxn>
                    <a:cxn ang="0">
                      <a:pos x="T6" y="T7"/>
                    </a:cxn>
                    <a:cxn ang="0">
                      <a:pos x="T8" y="T9"/>
                    </a:cxn>
                    <a:cxn ang="0">
                      <a:pos x="T10" y="T11"/>
                    </a:cxn>
                  </a:cxnLst>
                  <a:rect l="0" t="0" r="r" b="b"/>
                  <a:pathLst>
                    <a:path w="222" h="67">
                      <a:moveTo>
                        <a:pt x="158" y="0"/>
                      </a:moveTo>
                      <a:cubicBezTo>
                        <a:pt x="144" y="7"/>
                        <a:pt x="128" y="12"/>
                        <a:pt x="111" y="12"/>
                      </a:cubicBezTo>
                      <a:cubicBezTo>
                        <a:pt x="94" y="12"/>
                        <a:pt x="78" y="7"/>
                        <a:pt x="64" y="0"/>
                      </a:cubicBezTo>
                      <a:cubicBezTo>
                        <a:pt x="34" y="8"/>
                        <a:pt x="11" y="26"/>
                        <a:pt x="0" y="67"/>
                      </a:cubicBezTo>
                      <a:cubicBezTo>
                        <a:pt x="222" y="67"/>
                        <a:pt x="222" y="67"/>
                        <a:pt x="222" y="67"/>
                      </a:cubicBezTo>
                      <a:cubicBezTo>
                        <a:pt x="211" y="26"/>
                        <a:pt x="188" y="8"/>
                        <a:pt x="158" y="0"/>
                      </a:cubicBezTo>
                      <a:close/>
                    </a:path>
                  </a:pathLst>
                </a:custGeom>
                <a:grpFill/>
                <a:ln w="9525">
                  <a:noFill/>
                  <a:round/>
                  <a:headEnd/>
                  <a:tailEnd/>
                </a:ln>
                <a:extLst/>
              </p:spPr>
              <p:txBody>
                <a:bodyPr vert="horz" wrap="square" lIns="91046" tIns="45523" rIns="91046" bIns="45523" numCol="1" anchor="t" anchorCtr="0" compatLnSpc="1">
                  <a:prstTxWarp prst="textNoShape">
                    <a:avLst/>
                  </a:prstTxWarp>
                </a:bodyPr>
                <a:lstStyle/>
                <a:p>
                  <a:pPr>
                    <a:lnSpc>
                      <a:spcPct val="150000"/>
                    </a:lnSpc>
                  </a:pPr>
                  <a:endParaRPr lang="en-US" sz="1276">
                    <a:latin typeface="Arial" panose="020B0604020202020204" pitchFamily="34" charset="0"/>
                    <a:ea typeface="微软雅黑" panose="020B0503020204020204" pitchFamily="34" charset="-122"/>
                    <a:sym typeface="Arial" panose="020B0604020202020204" pitchFamily="34" charset="0"/>
                  </a:endParaRPr>
                </a:p>
              </p:txBody>
            </p:sp>
          </p:grpSp>
        </p:grpSp>
      </p:grpSp>
      <p:sp>
        <p:nvSpPr>
          <p:cNvPr id="27" name="Text Placeholder 32"/>
          <p:cNvSpPr txBox="1">
            <a:spLocks/>
          </p:cNvSpPr>
          <p:nvPr/>
        </p:nvSpPr>
        <p:spPr>
          <a:xfrm>
            <a:off x="1543688" y="1695636"/>
            <a:ext cx="2666143" cy="92333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33"/>
          <p:cNvSpPr txBox="1">
            <a:spLocks/>
          </p:cNvSpPr>
          <p:nvPr/>
        </p:nvSpPr>
        <p:spPr>
          <a:xfrm>
            <a:off x="1529274" y="1394887"/>
            <a:ext cx="1704690"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0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 Placeholder 32"/>
          <p:cNvSpPr txBox="1">
            <a:spLocks/>
          </p:cNvSpPr>
          <p:nvPr/>
        </p:nvSpPr>
        <p:spPr>
          <a:xfrm>
            <a:off x="8627848" y="1695636"/>
            <a:ext cx="2666143" cy="92333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33"/>
          <p:cNvSpPr txBox="1">
            <a:spLocks/>
          </p:cNvSpPr>
          <p:nvPr/>
        </p:nvSpPr>
        <p:spPr>
          <a:xfrm>
            <a:off x="9589301" y="1394887"/>
            <a:ext cx="1704690"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0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 Placeholder 32"/>
          <p:cNvSpPr txBox="1">
            <a:spLocks/>
          </p:cNvSpPr>
          <p:nvPr/>
        </p:nvSpPr>
        <p:spPr>
          <a:xfrm>
            <a:off x="1543688" y="5585465"/>
            <a:ext cx="2666143" cy="92333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 Placeholder 33"/>
          <p:cNvSpPr txBox="1">
            <a:spLocks/>
          </p:cNvSpPr>
          <p:nvPr/>
        </p:nvSpPr>
        <p:spPr>
          <a:xfrm>
            <a:off x="1529274" y="5284716"/>
            <a:ext cx="1704690"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0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 Placeholder 32"/>
          <p:cNvSpPr txBox="1">
            <a:spLocks/>
          </p:cNvSpPr>
          <p:nvPr/>
        </p:nvSpPr>
        <p:spPr>
          <a:xfrm>
            <a:off x="8627848" y="5585465"/>
            <a:ext cx="2666143" cy="92333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 Placeholder 33"/>
          <p:cNvSpPr txBox="1">
            <a:spLocks/>
          </p:cNvSpPr>
          <p:nvPr/>
        </p:nvSpPr>
        <p:spPr>
          <a:xfrm>
            <a:off x="9589301" y="5284716"/>
            <a:ext cx="1704690"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0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8" name="组合 47"/>
          <p:cNvGrpSpPr/>
          <p:nvPr/>
        </p:nvGrpSpPr>
        <p:grpSpPr>
          <a:xfrm>
            <a:off x="539014" y="726011"/>
            <a:ext cx="11780723" cy="0"/>
            <a:chOff x="503625" y="726011"/>
            <a:chExt cx="11780723" cy="0"/>
          </a:xfrm>
        </p:grpSpPr>
        <p:cxnSp>
          <p:nvCxnSpPr>
            <p:cNvPr id="49" name="直接连接符 48"/>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7088207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p:cTn id="13" dur="500" fill="hold"/>
                                        <p:tgtEl>
                                          <p:spTgt spid="24"/>
                                        </p:tgtEl>
                                        <p:attrNameLst>
                                          <p:attrName>ppt_w</p:attrName>
                                        </p:attrNameLst>
                                      </p:cBhvr>
                                      <p:tavLst>
                                        <p:tav tm="0">
                                          <p:val>
                                            <p:fltVal val="0"/>
                                          </p:val>
                                        </p:tav>
                                        <p:tav tm="100000">
                                          <p:val>
                                            <p:strVal val="#ppt_w"/>
                                          </p:val>
                                        </p:tav>
                                      </p:tavLst>
                                    </p:anim>
                                    <p:anim calcmode="lin" valueType="num">
                                      <p:cBhvr>
                                        <p:cTn id="14" dur="500" fill="hold"/>
                                        <p:tgtEl>
                                          <p:spTgt spid="24"/>
                                        </p:tgtEl>
                                        <p:attrNameLst>
                                          <p:attrName>ppt_h</p:attrName>
                                        </p:attrNameLst>
                                      </p:cBhvr>
                                      <p:tavLst>
                                        <p:tav tm="0">
                                          <p:val>
                                            <p:fltVal val="0"/>
                                          </p:val>
                                        </p:tav>
                                        <p:tav tm="100000">
                                          <p:val>
                                            <p:strVal val="#ppt_h"/>
                                          </p:val>
                                        </p:tav>
                                      </p:tavLst>
                                    </p:anim>
                                    <p:animEffect transition="in" filter="fade">
                                      <p:cBhvr>
                                        <p:cTn id="15" dur="500"/>
                                        <p:tgtEl>
                                          <p:spTgt spid="24"/>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500" fill="hold"/>
                                        <p:tgtEl>
                                          <p:spTgt spid="25"/>
                                        </p:tgtEl>
                                        <p:attrNameLst>
                                          <p:attrName>ppt_w</p:attrName>
                                        </p:attrNameLst>
                                      </p:cBhvr>
                                      <p:tavLst>
                                        <p:tav tm="0">
                                          <p:val>
                                            <p:fltVal val="0"/>
                                          </p:val>
                                        </p:tav>
                                        <p:tav tm="100000">
                                          <p:val>
                                            <p:strVal val="#ppt_w"/>
                                          </p:val>
                                        </p:tav>
                                      </p:tavLst>
                                    </p:anim>
                                    <p:anim calcmode="lin" valueType="num">
                                      <p:cBhvr>
                                        <p:cTn id="20" dur="500" fill="hold"/>
                                        <p:tgtEl>
                                          <p:spTgt spid="25"/>
                                        </p:tgtEl>
                                        <p:attrNameLst>
                                          <p:attrName>ppt_h</p:attrName>
                                        </p:attrNameLst>
                                      </p:cBhvr>
                                      <p:tavLst>
                                        <p:tav tm="0">
                                          <p:val>
                                            <p:fltVal val="0"/>
                                          </p:val>
                                        </p:tav>
                                        <p:tav tm="100000">
                                          <p:val>
                                            <p:strVal val="#ppt_h"/>
                                          </p:val>
                                        </p:tav>
                                      </p:tavLst>
                                    </p:anim>
                                    <p:animEffect transition="in" filter="fade">
                                      <p:cBhvr>
                                        <p:cTn id="21" dur="500"/>
                                        <p:tgtEl>
                                          <p:spTgt spid="25"/>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fill="hold"/>
                                        <p:tgtEl>
                                          <p:spTgt spid="34"/>
                                        </p:tgtEl>
                                        <p:attrNameLst>
                                          <p:attrName>ppt_w</p:attrName>
                                        </p:attrNameLst>
                                      </p:cBhvr>
                                      <p:tavLst>
                                        <p:tav tm="0">
                                          <p:val>
                                            <p:fltVal val="0"/>
                                          </p:val>
                                        </p:tav>
                                        <p:tav tm="100000">
                                          <p:val>
                                            <p:strVal val="#ppt_w"/>
                                          </p:val>
                                        </p:tav>
                                      </p:tavLst>
                                    </p:anim>
                                    <p:anim calcmode="lin" valueType="num">
                                      <p:cBhvr>
                                        <p:cTn id="26" dur="500" fill="hold"/>
                                        <p:tgtEl>
                                          <p:spTgt spid="34"/>
                                        </p:tgtEl>
                                        <p:attrNameLst>
                                          <p:attrName>ppt_h</p:attrName>
                                        </p:attrNameLst>
                                      </p:cBhvr>
                                      <p:tavLst>
                                        <p:tav tm="0">
                                          <p:val>
                                            <p:fltVal val="0"/>
                                          </p:val>
                                        </p:tav>
                                        <p:tav tm="100000">
                                          <p:val>
                                            <p:strVal val="#ppt_h"/>
                                          </p:val>
                                        </p:tav>
                                      </p:tavLst>
                                    </p:anim>
                                    <p:animEffect transition="in" filter="fade">
                                      <p:cBhvr>
                                        <p:cTn id="27" dur="500"/>
                                        <p:tgtEl>
                                          <p:spTgt spid="34"/>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p:cTn id="31" dur="500" fill="hold"/>
                                        <p:tgtEl>
                                          <p:spTgt spid="33"/>
                                        </p:tgtEl>
                                        <p:attrNameLst>
                                          <p:attrName>ppt_w</p:attrName>
                                        </p:attrNameLst>
                                      </p:cBhvr>
                                      <p:tavLst>
                                        <p:tav tm="0">
                                          <p:val>
                                            <p:fltVal val="0"/>
                                          </p:val>
                                        </p:tav>
                                        <p:tav tm="100000">
                                          <p:val>
                                            <p:strVal val="#ppt_w"/>
                                          </p:val>
                                        </p:tav>
                                      </p:tavLst>
                                    </p:anim>
                                    <p:anim calcmode="lin" valueType="num">
                                      <p:cBhvr>
                                        <p:cTn id="32" dur="500" fill="hold"/>
                                        <p:tgtEl>
                                          <p:spTgt spid="33"/>
                                        </p:tgtEl>
                                        <p:attrNameLst>
                                          <p:attrName>ppt_h</p:attrName>
                                        </p:attrNameLst>
                                      </p:cBhvr>
                                      <p:tavLst>
                                        <p:tav tm="0">
                                          <p:val>
                                            <p:fltVal val="0"/>
                                          </p:val>
                                        </p:tav>
                                        <p:tav tm="100000">
                                          <p:val>
                                            <p:strVal val="#ppt_h"/>
                                          </p:val>
                                        </p:tav>
                                      </p:tavLst>
                                    </p:anim>
                                    <p:animEffect transition="in" filter="fade">
                                      <p:cBhvr>
                                        <p:cTn id="33" dur="500"/>
                                        <p:tgtEl>
                                          <p:spTgt spid="33"/>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p:cTn id="37" dur="500" fill="hold"/>
                                        <p:tgtEl>
                                          <p:spTgt spid="37"/>
                                        </p:tgtEl>
                                        <p:attrNameLst>
                                          <p:attrName>ppt_w</p:attrName>
                                        </p:attrNameLst>
                                      </p:cBhvr>
                                      <p:tavLst>
                                        <p:tav tm="0">
                                          <p:val>
                                            <p:fltVal val="0"/>
                                          </p:val>
                                        </p:tav>
                                        <p:tav tm="100000">
                                          <p:val>
                                            <p:strVal val="#ppt_w"/>
                                          </p:val>
                                        </p:tav>
                                      </p:tavLst>
                                    </p:anim>
                                    <p:anim calcmode="lin" valueType="num">
                                      <p:cBhvr>
                                        <p:cTn id="38" dur="500" fill="hold"/>
                                        <p:tgtEl>
                                          <p:spTgt spid="37"/>
                                        </p:tgtEl>
                                        <p:attrNameLst>
                                          <p:attrName>ppt_h</p:attrName>
                                        </p:attrNameLst>
                                      </p:cBhvr>
                                      <p:tavLst>
                                        <p:tav tm="0">
                                          <p:val>
                                            <p:fltVal val="0"/>
                                          </p:val>
                                        </p:tav>
                                        <p:tav tm="100000">
                                          <p:val>
                                            <p:strVal val="#ppt_h"/>
                                          </p:val>
                                        </p:tav>
                                      </p:tavLst>
                                    </p:anim>
                                    <p:animEffect transition="in" filter="fade">
                                      <p:cBhvr>
                                        <p:cTn id="39" dur="500"/>
                                        <p:tgtEl>
                                          <p:spTgt spid="37"/>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p:cTn id="43" dur="500" fill="hold"/>
                                        <p:tgtEl>
                                          <p:spTgt spid="35"/>
                                        </p:tgtEl>
                                        <p:attrNameLst>
                                          <p:attrName>ppt_w</p:attrName>
                                        </p:attrNameLst>
                                      </p:cBhvr>
                                      <p:tavLst>
                                        <p:tav tm="0">
                                          <p:val>
                                            <p:fltVal val="0"/>
                                          </p:val>
                                        </p:tav>
                                        <p:tav tm="100000">
                                          <p:val>
                                            <p:strVal val="#ppt_w"/>
                                          </p:val>
                                        </p:tav>
                                      </p:tavLst>
                                    </p:anim>
                                    <p:anim calcmode="lin" valueType="num">
                                      <p:cBhvr>
                                        <p:cTn id="44" dur="500" fill="hold"/>
                                        <p:tgtEl>
                                          <p:spTgt spid="35"/>
                                        </p:tgtEl>
                                        <p:attrNameLst>
                                          <p:attrName>ppt_h</p:attrName>
                                        </p:attrNameLst>
                                      </p:cBhvr>
                                      <p:tavLst>
                                        <p:tav tm="0">
                                          <p:val>
                                            <p:fltVal val="0"/>
                                          </p:val>
                                        </p:tav>
                                        <p:tav tm="100000">
                                          <p:val>
                                            <p:strVal val="#ppt_h"/>
                                          </p:val>
                                        </p:tav>
                                      </p:tavLst>
                                    </p:anim>
                                    <p:animEffect transition="in" filter="fade">
                                      <p:cBhvr>
                                        <p:cTn id="45" dur="500"/>
                                        <p:tgtEl>
                                          <p:spTgt spid="35"/>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wipe(down)">
                                      <p:cBhvr>
                                        <p:cTn id="50" dur="500"/>
                                        <p:tgtEl>
                                          <p:spTgt spid="27"/>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wipe(down)">
                                      <p:cBhvr>
                                        <p:cTn id="53" dur="500"/>
                                        <p:tgtEl>
                                          <p:spTgt spid="28"/>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4" fill="hold" grpId="0" nodeType="click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wipe(down)">
                                      <p:cBhvr>
                                        <p:cTn id="58" dur="500"/>
                                        <p:tgtEl>
                                          <p:spTgt spid="29"/>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wipe(down)">
                                      <p:cBhvr>
                                        <p:cTn id="61" dur="500"/>
                                        <p:tgtEl>
                                          <p:spTgt spid="30"/>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grpId="0" nodeType="click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wipe(down)">
                                      <p:cBhvr>
                                        <p:cTn id="66" dur="500"/>
                                        <p:tgtEl>
                                          <p:spTgt spid="31"/>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wipe(down)">
                                      <p:cBhvr>
                                        <p:cTn id="69" dur="500"/>
                                        <p:tgtEl>
                                          <p:spTgt spid="32"/>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4" fill="hold" grpId="0" nodeType="clickEffect">
                                  <p:stCondLst>
                                    <p:cond delay="0"/>
                                  </p:stCondLst>
                                  <p:childTnLst>
                                    <p:set>
                                      <p:cBhvr>
                                        <p:cTn id="73" dur="1" fill="hold">
                                          <p:stCondLst>
                                            <p:cond delay="0"/>
                                          </p:stCondLst>
                                        </p:cTn>
                                        <p:tgtEl>
                                          <p:spTgt spid="36"/>
                                        </p:tgtEl>
                                        <p:attrNameLst>
                                          <p:attrName>style.visibility</p:attrName>
                                        </p:attrNameLst>
                                      </p:cBhvr>
                                      <p:to>
                                        <p:strVal val="visible"/>
                                      </p:to>
                                    </p:set>
                                    <p:animEffect transition="in" filter="wipe(down)">
                                      <p:cBhvr>
                                        <p:cTn id="74" dur="500"/>
                                        <p:tgtEl>
                                          <p:spTgt spid="36"/>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wipe(down)">
                                      <p:cBhvr>
                                        <p:cTn id="7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33" grpId="0" animBg="1"/>
      <p:bldP spid="34" grpId="0" animBg="1"/>
      <p:bldP spid="35" grpId="0" animBg="1"/>
      <p:bldP spid="37" grpId="0" animBg="1"/>
      <p:bldP spid="27" grpId="0"/>
      <p:bldP spid="28" grpId="0"/>
      <p:bldP spid="29" grpId="0"/>
      <p:bldP spid="30" grpId="0"/>
      <p:bldP spid="31" grpId="0"/>
      <p:bldP spid="32" grpId="0"/>
      <p:bldP spid="36" grpId="0"/>
      <p:bldP spid="3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15"/>
          <p:cNvSpPr txBox="1"/>
          <p:nvPr/>
        </p:nvSpPr>
        <p:spPr>
          <a:xfrm>
            <a:off x="689805" y="1651417"/>
            <a:ext cx="2587802" cy="923330"/>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25" name="TextBox 16"/>
          <p:cNvSpPr txBox="1"/>
          <p:nvPr/>
        </p:nvSpPr>
        <p:spPr>
          <a:xfrm>
            <a:off x="697909" y="1330685"/>
            <a:ext cx="1875655" cy="215444"/>
          </a:xfrm>
          <a:prstGeom prst="rect">
            <a:avLst/>
          </a:prstGeom>
          <a:noFill/>
        </p:spPr>
        <p:txBody>
          <a:bodyPr wrap="squar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15"/>
          <p:cNvSpPr txBox="1"/>
          <p:nvPr/>
        </p:nvSpPr>
        <p:spPr>
          <a:xfrm>
            <a:off x="6466414" y="1651417"/>
            <a:ext cx="2587802" cy="923330"/>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27" name="TextBox 16"/>
          <p:cNvSpPr txBox="1"/>
          <p:nvPr/>
        </p:nvSpPr>
        <p:spPr>
          <a:xfrm>
            <a:off x="6474518" y="1330685"/>
            <a:ext cx="1875655" cy="215444"/>
          </a:xfrm>
          <a:prstGeom prst="rect">
            <a:avLst/>
          </a:prstGeom>
          <a:noFill/>
        </p:spPr>
        <p:txBody>
          <a:bodyPr wrap="squar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矩形 27"/>
          <p:cNvSpPr/>
          <p:nvPr/>
        </p:nvSpPr>
        <p:spPr>
          <a:xfrm>
            <a:off x="632995" y="2574185"/>
            <a:ext cx="2865432" cy="144877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69">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矩形 31"/>
          <p:cNvSpPr/>
          <p:nvPr/>
        </p:nvSpPr>
        <p:spPr>
          <a:xfrm>
            <a:off x="3536812" y="2574185"/>
            <a:ext cx="2865432" cy="1448778"/>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69">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矩形 35"/>
          <p:cNvSpPr/>
          <p:nvPr/>
        </p:nvSpPr>
        <p:spPr>
          <a:xfrm>
            <a:off x="6440629" y="2574185"/>
            <a:ext cx="2865432" cy="144877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69">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矩形 39"/>
          <p:cNvSpPr/>
          <p:nvPr/>
        </p:nvSpPr>
        <p:spPr>
          <a:xfrm>
            <a:off x="9344447" y="2574185"/>
            <a:ext cx="2865432" cy="1448778"/>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69">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矩形 40"/>
          <p:cNvSpPr/>
          <p:nvPr/>
        </p:nvSpPr>
        <p:spPr>
          <a:xfrm>
            <a:off x="632995" y="4088660"/>
            <a:ext cx="2865432" cy="144877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69">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矩形 41"/>
          <p:cNvSpPr/>
          <p:nvPr/>
        </p:nvSpPr>
        <p:spPr>
          <a:xfrm>
            <a:off x="3536812" y="4088660"/>
            <a:ext cx="2865432" cy="144877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69">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矩形 42"/>
          <p:cNvSpPr/>
          <p:nvPr/>
        </p:nvSpPr>
        <p:spPr>
          <a:xfrm>
            <a:off x="6440629" y="4088660"/>
            <a:ext cx="2865432" cy="1448778"/>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69">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矩形 43"/>
          <p:cNvSpPr/>
          <p:nvPr/>
        </p:nvSpPr>
        <p:spPr>
          <a:xfrm>
            <a:off x="9344447" y="4088660"/>
            <a:ext cx="2865432" cy="144877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69">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15"/>
          <p:cNvSpPr txBox="1"/>
          <p:nvPr/>
        </p:nvSpPr>
        <p:spPr>
          <a:xfrm>
            <a:off x="1028561" y="4761405"/>
            <a:ext cx="2113134" cy="369332"/>
          </a:xfrm>
          <a:prstGeom prst="rect">
            <a:avLst/>
          </a:prstGeom>
          <a:noFill/>
        </p:spPr>
        <p:txBody>
          <a:bodyPr wrap="square" lIns="0" tIns="0" rIns="0" bIns="0" rtlCol="0">
            <a:spAutoFit/>
          </a:bodyPr>
          <a:lstStyle/>
          <a:p>
            <a:pPr algn="just">
              <a:lnSpc>
                <a:spcPct val="150000"/>
              </a:lnSpc>
            </a:pP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46" name="TextBox 16"/>
          <p:cNvSpPr txBox="1"/>
          <p:nvPr/>
        </p:nvSpPr>
        <p:spPr>
          <a:xfrm>
            <a:off x="1022386" y="4440642"/>
            <a:ext cx="1633392" cy="215444"/>
          </a:xfrm>
          <a:prstGeom prst="rect">
            <a:avLst/>
          </a:prstGeom>
          <a:noFill/>
        </p:spPr>
        <p:txBody>
          <a:bodyPr wrap="squar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15"/>
          <p:cNvSpPr txBox="1"/>
          <p:nvPr/>
        </p:nvSpPr>
        <p:spPr>
          <a:xfrm>
            <a:off x="3995695" y="3333822"/>
            <a:ext cx="2113134" cy="369332"/>
          </a:xfrm>
          <a:prstGeom prst="rect">
            <a:avLst/>
          </a:prstGeom>
          <a:noFill/>
        </p:spPr>
        <p:txBody>
          <a:bodyPr wrap="square" lIns="0" tIns="0" rIns="0" bIns="0" rtlCol="0">
            <a:spAutoFit/>
          </a:bodyPr>
          <a:lstStyle/>
          <a:p>
            <a:pPr algn="just">
              <a:lnSpc>
                <a:spcPct val="150000"/>
              </a:lnSpc>
            </a:pP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7" name="TextBox 16"/>
          <p:cNvSpPr txBox="1"/>
          <p:nvPr/>
        </p:nvSpPr>
        <p:spPr>
          <a:xfrm>
            <a:off x="3989520" y="3013059"/>
            <a:ext cx="1633392" cy="215444"/>
          </a:xfrm>
          <a:prstGeom prst="rect">
            <a:avLst/>
          </a:prstGeom>
          <a:noFill/>
        </p:spPr>
        <p:txBody>
          <a:bodyPr wrap="squar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TextBox 15"/>
          <p:cNvSpPr txBox="1"/>
          <p:nvPr/>
        </p:nvSpPr>
        <p:spPr>
          <a:xfrm>
            <a:off x="6897516" y="4789397"/>
            <a:ext cx="2113134" cy="369332"/>
          </a:xfrm>
          <a:prstGeom prst="rect">
            <a:avLst/>
          </a:prstGeom>
          <a:noFill/>
        </p:spPr>
        <p:txBody>
          <a:bodyPr wrap="square" lIns="0" tIns="0" rIns="0" bIns="0" rtlCol="0">
            <a:spAutoFit/>
          </a:bodyPr>
          <a:lstStyle/>
          <a:p>
            <a:pPr algn="just">
              <a:lnSpc>
                <a:spcPct val="150000"/>
              </a:lnSpc>
            </a:pP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9" name="TextBox 16"/>
          <p:cNvSpPr txBox="1"/>
          <p:nvPr/>
        </p:nvSpPr>
        <p:spPr>
          <a:xfrm>
            <a:off x="6891341" y="4468634"/>
            <a:ext cx="1633392" cy="215444"/>
          </a:xfrm>
          <a:prstGeom prst="rect">
            <a:avLst/>
          </a:prstGeom>
          <a:noFill/>
        </p:spPr>
        <p:txBody>
          <a:bodyPr wrap="squar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15"/>
          <p:cNvSpPr txBox="1"/>
          <p:nvPr/>
        </p:nvSpPr>
        <p:spPr>
          <a:xfrm>
            <a:off x="9790006" y="3268507"/>
            <a:ext cx="2113134" cy="369332"/>
          </a:xfrm>
          <a:prstGeom prst="rect">
            <a:avLst/>
          </a:prstGeom>
          <a:noFill/>
        </p:spPr>
        <p:txBody>
          <a:bodyPr wrap="square" lIns="0" tIns="0" rIns="0" bIns="0" rtlCol="0">
            <a:spAutoFit/>
          </a:bodyPr>
          <a:lstStyle/>
          <a:p>
            <a:pPr algn="just">
              <a:lnSpc>
                <a:spcPct val="150000"/>
              </a:lnSpc>
            </a:pP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21" name="TextBox 16"/>
          <p:cNvSpPr txBox="1"/>
          <p:nvPr/>
        </p:nvSpPr>
        <p:spPr>
          <a:xfrm>
            <a:off x="9783831" y="2947744"/>
            <a:ext cx="1633392" cy="215444"/>
          </a:xfrm>
          <a:prstGeom prst="rect">
            <a:avLst/>
          </a:prstGeom>
          <a:noFill/>
        </p:spPr>
        <p:txBody>
          <a:bodyPr wrap="squar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15"/>
          <p:cNvSpPr txBox="1"/>
          <p:nvPr/>
        </p:nvSpPr>
        <p:spPr>
          <a:xfrm>
            <a:off x="3566355" y="5937667"/>
            <a:ext cx="2587802" cy="923330"/>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23" name="TextBox 16"/>
          <p:cNvSpPr txBox="1"/>
          <p:nvPr/>
        </p:nvSpPr>
        <p:spPr>
          <a:xfrm>
            <a:off x="3574459" y="5616935"/>
            <a:ext cx="1875655" cy="215444"/>
          </a:xfrm>
          <a:prstGeom prst="rect">
            <a:avLst/>
          </a:prstGeom>
          <a:noFill/>
        </p:spPr>
        <p:txBody>
          <a:bodyPr wrap="squar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15"/>
          <p:cNvSpPr txBox="1"/>
          <p:nvPr/>
        </p:nvSpPr>
        <p:spPr>
          <a:xfrm>
            <a:off x="9342964" y="5937667"/>
            <a:ext cx="2587802" cy="923330"/>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30" name="TextBox 16"/>
          <p:cNvSpPr txBox="1"/>
          <p:nvPr/>
        </p:nvSpPr>
        <p:spPr>
          <a:xfrm>
            <a:off x="9351068" y="5616935"/>
            <a:ext cx="1875655" cy="215444"/>
          </a:xfrm>
          <a:prstGeom prst="rect">
            <a:avLst/>
          </a:prstGeom>
          <a:noFill/>
        </p:spPr>
        <p:txBody>
          <a:bodyPr wrap="squar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7" name="组合 36"/>
          <p:cNvGrpSpPr/>
          <p:nvPr/>
        </p:nvGrpSpPr>
        <p:grpSpPr>
          <a:xfrm>
            <a:off x="539014" y="726011"/>
            <a:ext cx="11780723" cy="0"/>
            <a:chOff x="503625" y="726011"/>
            <a:chExt cx="11780723" cy="0"/>
          </a:xfrm>
        </p:grpSpPr>
        <p:cxnSp>
          <p:nvCxnSpPr>
            <p:cNvPr id="38" name="直接连接符 37"/>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7512992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additive="base">
                                        <p:cTn id="12" dur="500" fill="hold"/>
                                        <p:tgtEl>
                                          <p:spTgt spid="42"/>
                                        </p:tgtEl>
                                        <p:attrNameLst>
                                          <p:attrName>ppt_x</p:attrName>
                                        </p:attrNameLst>
                                      </p:cBhvr>
                                      <p:tavLst>
                                        <p:tav tm="0">
                                          <p:val>
                                            <p:strVal val="#ppt_x"/>
                                          </p:val>
                                        </p:tav>
                                        <p:tav tm="100000">
                                          <p:val>
                                            <p:strVal val="#ppt_x"/>
                                          </p:val>
                                        </p:tav>
                                      </p:tavLst>
                                    </p:anim>
                                    <p:anim calcmode="lin" valueType="num">
                                      <p:cBhvr additive="base">
                                        <p:cTn id="13" dur="500" fill="hold"/>
                                        <p:tgtEl>
                                          <p:spTgt spid="4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additive="base">
                                        <p:cTn id="17" dur="500" fill="hold"/>
                                        <p:tgtEl>
                                          <p:spTgt spid="36"/>
                                        </p:tgtEl>
                                        <p:attrNameLst>
                                          <p:attrName>ppt_x</p:attrName>
                                        </p:attrNameLst>
                                      </p:cBhvr>
                                      <p:tavLst>
                                        <p:tav tm="0">
                                          <p:val>
                                            <p:strVal val="#ppt_x"/>
                                          </p:val>
                                        </p:tav>
                                        <p:tav tm="100000">
                                          <p:val>
                                            <p:strVal val="#ppt_x"/>
                                          </p:val>
                                        </p:tav>
                                      </p:tavLst>
                                    </p:anim>
                                    <p:anim calcmode="lin" valueType="num">
                                      <p:cBhvr additive="base">
                                        <p:cTn id="18" dur="500" fill="hold"/>
                                        <p:tgtEl>
                                          <p:spTgt spid="3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44"/>
                                        </p:tgtEl>
                                        <p:attrNameLst>
                                          <p:attrName>style.visibility</p:attrName>
                                        </p:attrNameLst>
                                      </p:cBhvr>
                                      <p:to>
                                        <p:strVal val="visible"/>
                                      </p:to>
                                    </p:set>
                                    <p:anim calcmode="lin" valueType="num">
                                      <p:cBhvr additive="base">
                                        <p:cTn id="22" dur="500" fill="hold"/>
                                        <p:tgtEl>
                                          <p:spTgt spid="44"/>
                                        </p:tgtEl>
                                        <p:attrNameLst>
                                          <p:attrName>ppt_x</p:attrName>
                                        </p:attrNameLst>
                                      </p:cBhvr>
                                      <p:tavLst>
                                        <p:tav tm="0">
                                          <p:val>
                                            <p:strVal val="#ppt_x"/>
                                          </p:val>
                                        </p:tav>
                                        <p:tav tm="100000">
                                          <p:val>
                                            <p:strVal val="#ppt_x"/>
                                          </p:val>
                                        </p:tav>
                                      </p:tavLst>
                                    </p:anim>
                                    <p:anim calcmode="lin" valueType="num">
                                      <p:cBhvr additive="base">
                                        <p:cTn id="23" dur="500" fill="hold"/>
                                        <p:tgtEl>
                                          <p:spTgt spid="44"/>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additive="base">
                                        <p:cTn id="27" dur="500" fill="hold"/>
                                        <p:tgtEl>
                                          <p:spTgt spid="41"/>
                                        </p:tgtEl>
                                        <p:attrNameLst>
                                          <p:attrName>ppt_x</p:attrName>
                                        </p:attrNameLst>
                                      </p:cBhvr>
                                      <p:tavLst>
                                        <p:tav tm="0">
                                          <p:val>
                                            <p:strVal val="#ppt_x"/>
                                          </p:val>
                                        </p:tav>
                                        <p:tav tm="100000">
                                          <p:val>
                                            <p:strVal val="#ppt_x"/>
                                          </p:val>
                                        </p:tav>
                                      </p:tavLst>
                                    </p:anim>
                                    <p:anim calcmode="lin" valueType="num">
                                      <p:cBhvr additive="base">
                                        <p:cTn id="28" dur="500" fill="hold"/>
                                        <p:tgtEl>
                                          <p:spTgt spid="41"/>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cBhvr additive="base">
                                        <p:cTn id="32" dur="500" fill="hold"/>
                                        <p:tgtEl>
                                          <p:spTgt spid="32"/>
                                        </p:tgtEl>
                                        <p:attrNameLst>
                                          <p:attrName>ppt_x</p:attrName>
                                        </p:attrNameLst>
                                      </p:cBhvr>
                                      <p:tavLst>
                                        <p:tav tm="0">
                                          <p:val>
                                            <p:strVal val="#ppt_x"/>
                                          </p:val>
                                        </p:tav>
                                        <p:tav tm="100000">
                                          <p:val>
                                            <p:strVal val="#ppt_x"/>
                                          </p:val>
                                        </p:tav>
                                      </p:tavLst>
                                    </p:anim>
                                    <p:anim calcmode="lin" valueType="num">
                                      <p:cBhvr additive="base">
                                        <p:cTn id="33" dur="500" fill="hold"/>
                                        <p:tgtEl>
                                          <p:spTgt spid="32"/>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additive="base">
                                        <p:cTn id="37" dur="500" fill="hold"/>
                                        <p:tgtEl>
                                          <p:spTgt spid="43"/>
                                        </p:tgtEl>
                                        <p:attrNameLst>
                                          <p:attrName>ppt_x</p:attrName>
                                        </p:attrNameLst>
                                      </p:cBhvr>
                                      <p:tavLst>
                                        <p:tav tm="0">
                                          <p:val>
                                            <p:strVal val="#ppt_x"/>
                                          </p:val>
                                        </p:tav>
                                        <p:tav tm="100000">
                                          <p:val>
                                            <p:strVal val="#ppt_x"/>
                                          </p:val>
                                        </p:tav>
                                      </p:tavLst>
                                    </p:anim>
                                    <p:anim calcmode="lin" valueType="num">
                                      <p:cBhvr additive="base">
                                        <p:cTn id="38" dur="500" fill="hold"/>
                                        <p:tgtEl>
                                          <p:spTgt spid="43"/>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40"/>
                                        </p:tgtEl>
                                        <p:attrNameLst>
                                          <p:attrName>style.visibility</p:attrName>
                                        </p:attrNameLst>
                                      </p:cBhvr>
                                      <p:to>
                                        <p:strVal val="visible"/>
                                      </p:to>
                                    </p:set>
                                    <p:anim calcmode="lin" valueType="num">
                                      <p:cBhvr additive="base">
                                        <p:cTn id="42" dur="500" fill="hold"/>
                                        <p:tgtEl>
                                          <p:spTgt spid="40"/>
                                        </p:tgtEl>
                                        <p:attrNameLst>
                                          <p:attrName>ppt_x</p:attrName>
                                        </p:attrNameLst>
                                      </p:cBhvr>
                                      <p:tavLst>
                                        <p:tav tm="0">
                                          <p:val>
                                            <p:strVal val="#ppt_x"/>
                                          </p:val>
                                        </p:tav>
                                        <p:tav tm="100000">
                                          <p:val>
                                            <p:strVal val="#ppt_x"/>
                                          </p:val>
                                        </p:tav>
                                      </p:tavLst>
                                    </p:anim>
                                    <p:anim calcmode="lin" valueType="num">
                                      <p:cBhvr additive="base">
                                        <p:cTn id="43" dur="500" fill="hold"/>
                                        <p:tgtEl>
                                          <p:spTgt spid="40"/>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17" presetClass="entr" presetSubtype="1" fill="hold" grpId="0" nodeType="afterEffect">
                                  <p:stCondLst>
                                    <p:cond delay="0"/>
                                  </p:stCondLst>
                                  <p:iterate type="lt">
                                    <p:tmPct val="40000"/>
                                  </p:iterate>
                                  <p:childTnLst>
                                    <p:set>
                                      <p:cBhvr>
                                        <p:cTn id="46" dur="1" fill="hold">
                                          <p:stCondLst>
                                            <p:cond delay="0"/>
                                          </p:stCondLst>
                                        </p:cTn>
                                        <p:tgtEl>
                                          <p:spTgt spid="25"/>
                                        </p:tgtEl>
                                        <p:attrNameLst>
                                          <p:attrName>style.visibility</p:attrName>
                                        </p:attrNameLst>
                                      </p:cBhvr>
                                      <p:to>
                                        <p:strVal val="visible"/>
                                      </p:to>
                                    </p:set>
                                    <p:anim calcmode="lin" valueType="num">
                                      <p:cBhvr>
                                        <p:cTn id="47" dur="250" fill="hold"/>
                                        <p:tgtEl>
                                          <p:spTgt spid="25"/>
                                        </p:tgtEl>
                                        <p:attrNameLst>
                                          <p:attrName>ppt_x</p:attrName>
                                        </p:attrNameLst>
                                      </p:cBhvr>
                                      <p:tavLst>
                                        <p:tav tm="0">
                                          <p:val>
                                            <p:strVal val="#ppt_x"/>
                                          </p:val>
                                        </p:tav>
                                        <p:tav tm="100000">
                                          <p:val>
                                            <p:strVal val="#ppt_x"/>
                                          </p:val>
                                        </p:tav>
                                      </p:tavLst>
                                    </p:anim>
                                    <p:anim calcmode="lin" valueType="num">
                                      <p:cBhvr>
                                        <p:cTn id="48" dur="250" fill="hold"/>
                                        <p:tgtEl>
                                          <p:spTgt spid="25"/>
                                        </p:tgtEl>
                                        <p:attrNameLst>
                                          <p:attrName>ppt_y</p:attrName>
                                        </p:attrNameLst>
                                      </p:cBhvr>
                                      <p:tavLst>
                                        <p:tav tm="0">
                                          <p:val>
                                            <p:strVal val="#ppt_y-#ppt_h/2"/>
                                          </p:val>
                                        </p:tav>
                                        <p:tav tm="100000">
                                          <p:val>
                                            <p:strVal val="#ppt_y"/>
                                          </p:val>
                                        </p:tav>
                                      </p:tavLst>
                                    </p:anim>
                                    <p:anim calcmode="lin" valueType="num">
                                      <p:cBhvr>
                                        <p:cTn id="49" dur="250" fill="hold"/>
                                        <p:tgtEl>
                                          <p:spTgt spid="25"/>
                                        </p:tgtEl>
                                        <p:attrNameLst>
                                          <p:attrName>ppt_w</p:attrName>
                                        </p:attrNameLst>
                                      </p:cBhvr>
                                      <p:tavLst>
                                        <p:tav tm="0">
                                          <p:val>
                                            <p:strVal val="#ppt_w"/>
                                          </p:val>
                                        </p:tav>
                                        <p:tav tm="100000">
                                          <p:val>
                                            <p:strVal val="#ppt_w"/>
                                          </p:val>
                                        </p:tav>
                                      </p:tavLst>
                                    </p:anim>
                                    <p:anim calcmode="lin" valueType="num">
                                      <p:cBhvr>
                                        <p:cTn id="50" dur="250" fill="hold"/>
                                        <p:tgtEl>
                                          <p:spTgt spid="25"/>
                                        </p:tgtEl>
                                        <p:attrNameLst>
                                          <p:attrName>ppt_h</p:attrName>
                                        </p:attrNameLst>
                                      </p:cBhvr>
                                      <p:tavLst>
                                        <p:tav tm="0">
                                          <p:val>
                                            <p:fltVal val="0"/>
                                          </p:val>
                                        </p:tav>
                                        <p:tav tm="100000">
                                          <p:val>
                                            <p:strVal val="#ppt_h"/>
                                          </p:val>
                                        </p:tav>
                                      </p:tavLst>
                                    </p:anim>
                                  </p:childTnLst>
                                </p:cTn>
                              </p:par>
                            </p:childTnLst>
                          </p:cTn>
                        </p:par>
                        <p:par>
                          <p:cTn id="51" fill="hold">
                            <p:stCondLst>
                              <p:cond delay="5050"/>
                            </p:stCondLst>
                            <p:childTnLst>
                              <p:par>
                                <p:cTn id="52" presetID="22" presetClass="entr" presetSubtype="8"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wipe(left)">
                                      <p:cBhvr>
                                        <p:cTn id="54" dur="500"/>
                                        <p:tgtEl>
                                          <p:spTgt spid="24"/>
                                        </p:tgtEl>
                                      </p:cBhvr>
                                    </p:animEffect>
                                  </p:childTnLst>
                                </p:cTn>
                              </p:par>
                            </p:childTnLst>
                          </p:cTn>
                        </p:par>
                        <p:par>
                          <p:cTn id="55" fill="hold">
                            <p:stCondLst>
                              <p:cond delay="5550"/>
                            </p:stCondLst>
                            <p:childTnLst>
                              <p:par>
                                <p:cTn id="56" presetID="17" presetClass="entr" presetSubtype="1" fill="hold" grpId="0" nodeType="afterEffect">
                                  <p:stCondLst>
                                    <p:cond delay="0"/>
                                  </p:stCondLst>
                                  <p:iterate type="lt">
                                    <p:tmPct val="40000"/>
                                  </p:iterate>
                                  <p:childTnLst>
                                    <p:set>
                                      <p:cBhvr>
                                        <p:cTn id="57" dur="1" fill="hold">
                                          <p:stCondLst>
                                            <p:cond delay="0"/>
                                          </p:stCondLst>
                                        </p:cTn>
                                        <p:tgtEl>
                                          <p:spTgt spid="27"/>
                                        </p:tgtEl>
                                        <p:attrNameLst>
                                          <p:attrName>style.visibility</p:attrName>
                                        </p:attrNameLst>
                                      </p:cBhvr>
                                      <p:to>
                                        <p:strVal val="visible"/>
                                      </p:to>
                                    </p:set>
                                    <p:anim calcmode="lin" valueType="num">
                                      <p:cBhvr>
                                        <p:cTn id="58" dur="250" fill="hold"/>
                                        <p:tgtEl>
                                          <p:spTgt spid="27"/>
                                        </p:tgtEl>
                                        <p:attrNameLst>
                                          <p:attrName>ppt_x</p:attrName>
                                        </p:attrNameLst>
                                      </p:cBhvr>
                                      <p:tavLst>
                                        <p:tav tm="0">
                                          <p:val>
                                            <p:strVal val="#ppt_x"/>
                                          </p:val>
                                        </p:tav>
                                        <p:tav tm="100000">
                                          <p:val>
                                            <p:strVal val="#ppt_x"/>
                                          </p:val>
                                        </p:tav>
                                      </p:tavLst>
                                    </p:anim>
                                    <p:anim calcmode="lin" valueType="num">
                                      <p:cBhvr>
                                        <p:cTn id="59" dur="250" fill="hold"/>
                                        <p:tgtEl>
                                          <p:spTgt spid="27"/>
                                        </p:tgtEl>
                                        <p:attrNameLst>
                                          <p:attrName>ppt_y</p:attrName>
                                        </p:attrNameLst>
                                      </p:cBhvr>
                                      <p:tavLst>
                                        <p:tav tm="0">
                                          <p:val>
                                            <p:strVal val="#ppt_y-#ppt_h/2"/>
                                          </p:val>
                                        </p:tav>
                                        <p:tav tm="100000">
                                          <p:val>
                                            <p:strVal val="#ppt_y"/>
                                          </p:val>
                                        </p:tav>
                                      </p:tavLst>
                                    </p:anim>
                                    <p:anim calcmode="lin" valueType="num">
                                      <p:cBhvr>
                                        <p:cTn id="60" dur="250" fill="hold"/>
                                        <p:tgtEl>
                                          <p:spTgt spid="27"/>
                                        </p:tgtEl>
                                        <p:attrNameLst>
                                          <p:attrName>ppt_w</p:attrName>
                                        </p:attrNameLst>
                                      </p:cBhvr>
                                      <p:tavLst>
                                        <p:tav tm="0">
                                          <p:val>
                                            <p:strVal val="#ppt_w"/>
                                          </p:val>
                                        </p:tav>
                                        <p:tav tm="100000">
                                          <p:val>
                                            <p:strVal val="#ppt_w"/>
                                          </p:val>
                                        </p:tav>
                                      </p:tavLst>
                                    </p:anim>
                                    <p:anim calcmode="lin" valueType="num">
                                      <p:cBhvr>
                                        <p:cTn id="61" dur="250" fill="hold"/>
                                        <p:tgtEl>
                                          <p:spTgt spid="27"/>
                                        </p:tgtEl>
                                        <p:attrNameLst>
                                          <p:attrName>ppt_h</p:attrName>
                                        </p:attrNameLst>
                                      </p:cBhvr>
                                      <p:tavLst>
                                        <p:tav tm="0">
                                          <p:val>
                                            <p:fltVal val="0"/>
                                          </p:val>
                                        </p:tav>
                                        <p:tav tm="100000">
                                          <p:val>
                                            <p:strVal val="#ppt_h"/>
                                          </p:val>
                                        </p:tav>
                                      </p:tavLst>
                                    </p:anim>
                                  </p:childTnLst>
                                </p:cTn>
                              </p:par>
                            </p:childTnLst>
                          </p:cTn>
                        </p:par>
                        <p:par>
                          <p:cTn id="62" fill="hold">
                            <p:stCondLst>
                              <p:cond delay="6600"/>
                            </p:stCondLst>
                            <p:childTnLst>
                              <p:par>
                                <p:cTn id="63" presetID="22" presetClass="entr" presetSubtype="8"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ipe(left)">
                                      <p:cBhvr>
                                        <p:cTn id="65" dur="500"/>
                                        <p:tgtEl>
                                          <p:spTgt spid="26"/>
                                        </p:tgtEl>
                                      </p:cBhvr>
                                    </p:animEffect>
                                  </p:childTnLst>
                                </p:cTn>
                              </p:par>
                            </p:childTnLst>
                          </p:cTn>
                        </p:par>
                        <p:par>
                          <p:cTn id="66" fill="hold">
                            <p:stCondLst>
                              <p:cond delay="7100"/>
                            </p:stCondLst>
                            <p:childTnLst>
                              <p:par>
                                <p:cTn id="67" presetID="17" presetClass="entr" presetSubtype="1" fill="hold" grpId="0" nodeType="afterEffect">
                                  <p:stCondLst>
                                    <p:cond delay="0"/>
                                  </p:stCondLst>
                                  <p:iterate type="lt">
                                    <p:tmPct val="40000"/>
                                  </p:iterate>
                                  <p:childTnLst>
                                    <p:set>
                                      <p:cBhvr>
                                        <p:cTn id="68" dur="1" fill="hold">
                                          <p:stCondLst>
                                            <p:cond delay="0"/>
                                          </p:stCondLst>
                                        </p:cTn>
                                        <p:tgtEl>
                                          <p:spTgt spid="46"/>
                                        </p:tgtEl>
                                        <p:attrNameLst>
                                          <p:attrName>style.visibility</p:attrName>
                                        </p:attrNameLst>
                                      </p:cBhvr>
                                      <p:to>
                                        <p:strVal val="visible"/>
                                      </p:to>
                                    </p:set>
                                    <p:anim calcmode="lin" valueType="num">
                                      <p:cBhvr>
                                        <p:cTn id="69" dur="250" fill="hold"/>
                                        <p:tgtEl>
                                          <p:spTgt spid="46"/>
                                        </p:tgtEl>
                                        <p:attrNameLst>
                                          <p:attrName>ppt_x</p:attrName>
                                        </p:attrNameLst>
                                      </p:cBhvr>
                                      <p:tavLst>
                                        <p:tav tm="0">
                                          <p:val>
                                            <p:strVal val="#ppt_x"/>
                                          </p:val>
                                        </p:tav>
                                        <p:tav tm="100000">
                                          <p:val>
                                            <p:strVal val="#ppt_x"/>
                                          </p:val>
                                        </p:tav>
                                      </p:tavLst>
                                    </p:anim>
                                    <p:anim calcmode="lin" valueType="num">
                                      <p:cBhvr>
                                        <p:cTn id="70" dur="250" fill="hold"/>
                                        <p:tgtEl>
                                          <p:spTgt spid="46"/>
                                        </p:tgtEl>
                                        <p:attrNameLst>
                                          <p:attrName>ppt_y</p:attrName>
                                        </p:attrNameLst>
                                      </p:cBhvr>
                                      <p:tavLst>
                                        <p:tav tm="0">
                                          <p:val>
                                            <p:strVal val="#ppt_y-#ppt_h/2"/>
                                          </p:val>
                                        </p:tav>
                                        <p:tav tm="100000">
                                          <p:val>
                                            <p:strVal val="#ppt_y"/>
                                          </p:val>
                                        </p:tav>
                                      </p:tavLst>
                                    </p:anim>
                                    <p:anim calcmode="lin" valueType="num">
                                      <p:cBhvr>
                                        <p:cTn id="71" dur="250" fill="hold"/>
                                        <p:tgtEl>
                                          <p:spTgt spid="46"/>
                                        </p:tgtEl>
                                        <p:attrNameLst>
                                          <p:attrName>ppt_w</p:attrName>
                                        </p:attrNameLst>
                                      </p:cBhvr>
                                      <p:tavLst>
                                        <p:tav tm="0">
                                          <p:val>
                                            <p:strVal val="#ppt_w"/>
                                          </p:val>
                                        </p:tav>
                                        <p:tav tm="100000">
                                          <p:val>
                                            <p:strVal val="#ppt_w"/>
                                          </p:val>
                                        </p:tav>
                                      </p:tavLst>
                                    </p:anim>
                                    <p:anim calcmode="lin" valueType="num">
                                      <p:cBhvr>
                                        <p:cTn id="72" dur="250" fill="hold"/>
                                        <p:tgtEl>
                                          <p:spTgt spid="46"/>
                                        </p:tgtEl>
                                        <p:attrNameLst>
                                          <p:attrName>ppt_h</p:attrName>
                                        </p:attrNameLst>
                                      </p:cBhvr>
                                      <p:tavLst>
                                        <p:tav tm="0">
                                          <p:val>
                                            <p:fltVal val="0"/>
                                          </p:val>
                                        </p:tav>
                                        <p:tav tm="100000">
                                          <p:val>
                                            <p:strVal val="#ppt_h"/>
                                          </p:val>
                                        </p:tav>
                                      </p:tavLst>
                                    </p:anim>
                                  </p:childTnLst>
                                </p:cTn>
                              </p:par>
                              <p:par>
                                <p:cTn id="73" presetID="22" presetClass="entr" presetSubtype="8" fill="hold" grpId="0" nodeType="withEffect">
                                  <p:stCondLst>
                                    <p:cond delay="0"/>
                                  </p:stCondLst>
                                  <p:childTnLst>
                                    <p:set>
                                      <p:cBhvr>
                                        <p:cTn id="74" dur="1" fill="hold">
                                          <p:stCondLst>
                                            <p:cond delay="0"/>
                                          </p:stCondLst>
                                        </p:cTn>
                                        <p:tgtEl>
                                          <p:spTgt spid="45"/>
                                        </p:tgtEl>
                                        <p:attrNameLst>
                                          <p:attrName>style.visibility</p:attrName>
                                        </p:attrNameLst>
                                      </p:cBhvr>
                                      <p:to>
                                        <p:strVal val="visible"/>
                                      </p:to>
                                    </p:set>
                                    <p:animEffect transition="in" filter="wipe(left)">
                                      <p:cBhvr>
                                        <p:cTn id="75" dur="500"/>
                                        <p:tgtEl>
                                          <p:spTgt spid="45"/>
                                        </p:tgtEl>
                                      </p:cBhvr>
                                    </p:animEffect>
                                  </p:childTnLst>
                                </p:cTn>
                              </p:par>
                            </p:childTnLst>
                          </p:cTn>
                        </p:par>
                        <p:par>
                          <p:cTn id="76" fill="hold">
                            <p:stCondLst>
                              <p:cond delay="8150"/>
                            </p:stCondLst>
                            <p:childTnLst>
                              <p:par>
                                <p:cTn id="77" presetID="17" presetClass="entr" presetSubtype="1" fill="hold" grpId="0" nodeType="afterEffect">
                                  <p:stCondLst>
                                    <p:cond delay="0"/>
                                  </p:stCondLst>
                                  <p:iterate type="lt">
                                    <p:tmPct val="40000"/>
                                  </p:iterate>
                                  <p:childTnLst>
                                    <p:set>
                                      <p:cBhvr>
                                        <p:cTn id="78" dur="1" fill="hold">
                                          <p:stCondLst>
                                            <p:cond delay="0"/>
                                          </p:stCondLst>
                                        </p:cTn>
                                        <p:tgtEl>
                                          <p:spTgt spid="17"/>
                                        </p:tgtEl>
                                        <p:attrNameLst>
                                          <p:attrName>style.visibility</p:attrName>
                                        </p:attrNameLst>
                                      </p:cBhvr>
                                      <p:to>
                                        <p:strVal val="visible"/>
                                      </p:to>
                                    </p:set>
                                    <p:anim calcmode="lin" valueType="num">
                                      <p:cBhvr>
                                        <p:cTn id="79" dur="250" fill="hold"/>
                                        <p:tgtEl>
                                          <p:spTgt spid="17"/>
                                        </p:tgtEl>
                                        <p:attrNameLst>
                                          <p:attrName>ppt_x</p:attrName>
                                        </p:attrNameLst>
                                      </p:cBhvr>
                                      <p:tavLst>
                                        <p:tav tm="0">
                                          <p:val>
                                            <p:strVal val="#ppt_x"/>
                                          </p:val>
                                        </p:tav>
                                        <p:tav tm="100000">
                                          <p:val>
                                            <p:strVal val="#ppt_x"/>
                                          </p:val>
                                        </p:tav>
                                      </p:tavLst>
                                    </p:anim>
                                    <p:anim calcmode="lin" valueType="num">
                                      <p:cBhvr>
                                        <p:cTn id="80" dur="250" fill="hold"/>
                                        <p:tgtEl>
                                          <p:spTgt spid="17"/>
                                        </p:tgtEl>
                                        <p:attrNameLst>
                                          <p:attrName>ppt_y</p:attrName>
                                        </p:attrNameLst>
                                      </p:cBhvr>
                                      <p:tavLst>
                                        <p:tav tm="0">
                                          <p:val>
                                            <p:strVal val="#ppt_y-#ppt_h/2"/>
                                          </p:val>
                                        </p:tav>
                                        <p:tav tm="100000">
                                          <p:val>
                                            <p:strVal val="#ppt_y"/>
                                          </p:val>
                                        </p:tav>
                                      </p:tavLst>
                                    </p:anim>
                                    <p:anim calcmode="lin" valueType="num">
                                      <p:cBhvr>
                                        <p:cTn id="81" dur="250" fill="hold"/>
                                        <p:tgtEl>
                                          <p:spTgt spid="17"/>
                                        </p:tgtEl>
                                        <p:attrNameLst>
                                          <p:attrName>ppt_w</p:attrName>
                                        </p:attrNameLst>
                                      </p:cBhvr>
                                      <p:tavLst>
                                        <p:tav tm="0">
                                          <p:val>
                                            <p:strVal val="#ppt_w"/>
                                          </p:val>
                                        </p:tav>
                                        <p:tav tm="100000">
                                          <p:val>
                                            <p:strVal val="#ppt_w"/>
                                          </p:val>
                                        </p:tav>
                                      </p:tavLst>
                                    </p:anim>
                                    <p:anim calcmode="lin" valueType="num">
                                      <p:cBhvr>
                                        <p:cTn id="82" dur="250" fill="hold"/>
                                        <p:tgtEl>
                                          <p:spTgt spid="17"/>
                                        </p:tgtEl>
                                        <p:attrNameLst>
                                          <p:attrName>ppt_h</p:attrName>
                                        </p:attrNameLst>
                                      </p:cBhvr>
                                      <p:tavLst>
                                        <p:tav tm="0">
                                          <p:val>
                                            <p:fltVal val="0"/>
                                          </p:val>
                                        </p:tav>
                                        <p:tav tm="100000">
                                          <p:val>
                                            <p:strVal val="#ppt_h"/>
                                          </p:val>
                                        </p:tav>
                                      </p:tavLst>
                                    </p:anim>
                                  </p:childTnLst>
                                </p:cTn>
                              </p:par>
                              <p:par>
                                <p:cTn id="83" presetID="22" presetClass="entr" presetSubtype="8" fill="hold" grpId="0" nodeType="withEffect">
                                  <p:stCondLst>
                                    <p:cond delay="0"/>
                                  </p:stCondLst>
                                  <p:childTnLst>
                                    <p:set>
                                      <p:cBhvr>
                                        <p:cTn id="84" dur="1" fill="hold">
                                          <p:stCondLst>
                                            <p:cond delay="0"/>
                                          </p:stCondLst>
                                        </p:cTn>
                                        <p:tgtEl>
                                          <p:spTgt spid="16"/>
                                        </p:tgtEl>
                                        <p:attrNameLst>
                                          <p:attrName>style.visibility</p:attrName>
                                        </p:attrNameLst>
                                      </p:cBhvr>
                                      <p:to>
                                        <p:strVal val="visible"/>
                                      </p:to>
                                    </p:set>
                                    <p:animEffect transition="in" filter="wipe(left)">
                                      <p:cBhvr>
                                        <p:cTn id="85" dur="500"/>
                                        <p:tgtEl>
                                          <p:spTgt spid="16"/>
                                        </p:tgtEl>
                                      </p:cBhvr>
                                    </p:animEffect>
                                  </p:childTnLst>
                                </p:cTn>
                              </p:par>
                            </p:childTnLst>
                          </p:cTn>
                        </p:par>
                        <p:par>
                          <p:cTn id="86" fill="hold">
                            <p:stCondLst>
                              <p:cond delay="9200"/>
                            </p:stCondLst>
                            <p:childTnLst>
                              <p:par>
                                <p:cTn id="87" presetID="17" presetClass="entr" presetSubtype="1" fill="hold" grpId="0" nodeType="afterEffect">
                                  <p:stCondLst>
                                    <p:cond delay="0"/>
                                  </p:stCondLst>
                                  <p:iterate type="lt">
                                    <p:tmPct val="40000"/>
                                  </p:iterate>
                                  <p:childTnLst>
                                    <p:set>
                                      <p:cBhvr>
                                        <p:cTn id="88" dur="1" fill="hold">
                                          <p:stCondLst>
                                            <p:cond delay="0"/>
                                          </p:stCondLst>
                                        </p:cTn>
                                        <p:tgtEl>
                                          <p:spTgt spid="19"/>
                                        </p:tgtEl>
                                        <p:attrNameLst>
                                          <p:attrName>style.visibility</p:attrName>
                                        </p:attrNameLst>
                                      </p:cBhvr>
                                      <p:to>
                                        <p:strVal val="visible"/>
                                      </p:to>
                                    </p:set>
                                    <p:anim calcmode="lin" valueType="num">
                                      <p:cBhvr>
                                        <p:cTn id="89" dur="250" fill="hold"/>
                                        <p:tgtEl>
                                          <p:spTgt spid="19"/>
                                        </p:tgtEl>
                                        <p:attrNameLst>
                                          <p:attrName>ppt_x</p:attrName>
                                        </p:attrNameLst>
                                      </p:cBhvr>
                                      <p:tavLst>
                                        <p:tav tm="0">
                                          <p:val>
                                            <p:strVal val="#ppt_x"/>
                                          </p:val>
                                        </p:tav>
                                        <p:tav tm="100000">
                                          <p:val>
                                            <p:strVal val="#ppt_x"/>
                                          </p:val>
                                        </p:tav>
                                      </p:tavLst>
                                    </p:anim>
                                    <p:anim calcmode="lin" valueType="num">
                                      <p:cBhvr>
                                        <p:cTn id="90" dur="250" fill="hold"/>
                                        <p:tgtEl>
                                          <p:spTgt spid="19"/>
                                        </p:tgtEl>
                                        <p:attrNameLst>
                                          <p:attrName>ppt_y</p:attrName>
                                        </p:attrNameLst>
                                      </p:cBhvr>
                                      <p:tavLst>
                                        <p:tav tm="0">
                                          <p:val>
                                            <p:strVal val="#ppt_y-#ppt_h/2"/>
                                          </p:val>
                                        </p:tav>
                                        <p:tav tm="100000">
                                          <p:val>
                                            <p:strVal val="#ppt_y"/>
                                          </p:val>
                                        </p:tav>
                                      </p:tavLst>
                                    </p:anim>
                                    <p:anim calcmode="lin" valueType="num">
                                      <p:cBhvr>
                                        <p:cTn id="91" dur="250" fill="hold"/>
                                        <p:tgtEl>
                                          <p:spTgt spid="19"/>
                                        </p:tgtEl>
                                        <p:attrNameLst>
                                          <p:attrName>ppt_w</p:attrName>
                                        </p:attrNameLst>
                                      </p:cBhvr>
                                      <p:tavLst>
                                        <p:tav tm="0">
                                          <p:val>
                                            <p:strVal val="#ppt_w"/>
                                          </p:val>
                                        </p:tav>
                                        <p:tav tm="100000">
                                          <p:val>
                                            <p:strVal val="#ppt_w"/>
                                          </p:val>
                                        </p:tav>
                                      </p:tavLst>
                                    </p:anim>
                                    <p:anim calcmode="lin" valueType="num">
                                      <p:cBhvr>
                                        <p:cTn id="92" dur="250" fill="hold"/>
                                        <p:tgtEl>
                                          <p:spTgt spid="19"/>
                                        </p:tgtEl>
                                        <p:attrNameLst>
                                          <p:attrName>ppt_h</p:attrName>
                                        </p:attrNameLst>
                                      </p:cBhvr>
                                      <p:tavLst>
                                        <p:tav tm="0">
                                          <p:val>
                                            <p:fltVal val="0"/>
                                          </p:val>
                                        </p:tav>
                                        <p:tav tm="100000">
                                          <p:val>
                                            <p:strVal val="#ppt_h"/>
                                          </p:val>
                                        </p:tav>
                                      </p:tavLst>
                                    </p:anim>
                                  </p:childTnLst>
                                </p:cTn>
                              </p:par>
                              <p:par>
                                <p:cTn id="93" presetID="22" presetClass="entr" presetSubtype="8" fill="hold" grpId="0" nodeType="withEffect">
                                  <p:stCondLst>
                                    <p:cond delay="0"/>
                                  </p:stCondLst>
                                  <p:childTnLst>
                                    <p:set>
                                      <p:cBhvr>
                                        <p:cTn id="94" dur="1" fill="hold">
                                          <p:stCondLst>
                                            <p:cond delay="0"/>
                                          </p:stCondLst>
                                        </p:cTn>
                                        <p:tgtEl>
                                          <p:spTgt spid="18"/>
                                        </p:tgtEl>
                                        <p:attrNameLst>
                                          <p:attrName>style.visibility</p:attrName>
                                        </p:attrNameLst>
                                      </p:cBhvr>
                                      <p:to>
                                        <p:strVal val="visible"/>
                                      </p:to>
                                    </p:set>
                                    <p:animEffect transition="in" filter="wipe(left)">
                                      <p:cBhvr>
                                        <p:cTn id="95" dur="500"/>
                                        <p:tgtEl>
                                          <p:spTgt spid="18"/>
                                        </p:tgtEl>
                                      </p:cBhvr>
                                    </p:animEffect>
                                  </p:childTnLst>
                                </p:cTn>
                              </p:par>
                            </p:childTnLst>
                          </p:cTn>
                        </p:par>
                        <p:par>
                          <p:cTn id="96" fill="hold">
                            <p:stCondLst>
                              <p:cond delay="10250"/>
                            </p:stCondLst>
                            <p:childTnLst>
                              <p:par>
                                <p:cTn id="97" presetID="17" presetClass="entr" presetSubtype="1" fill="hold" grpId="0" nodeType="afterEffect">
                                  <p:stCondLst>
                                    <p:cond delay="0"/>
                                  </p:stCondLst>
                                  <p:iterate type="lt">
                                    <p:tmPct val="40000"/>
                                  </p:iterate>
                                  <p:childTnLst>
                                    <p:set>
                                      <p:cBhvr>
                                        <p:cTn id="98" dur="1" fill="hold">
                                          <p:stCondLst>
                                            <p:cond delay="0"/>
                                          </p:stCondLst>
                                        </p:cTn>
                                        <p:tgtEl>
                                          <p:spTgt spid="21"/>
                                        </p:tgtEl>
                                        <p:attrNameLst>
                                          <p:attrName>style.visibility</p:attrName>
                                        </p:attrNameLst>
                                      </p:cBhvr>
                                      <p:to>
                                        <p:strVal val="visible"/>
                                      </p:to>
                                    </p:set>
                                    <p:anim calcmode="lin" valueType="num">
                                      <p:cBhvr>
                                        <p:cTn id="99" dur="250" fill="hold"/>
                                        <p:tgtEl>
                                          <p:spTgt spid="21"/>
                                        </p:tgtEl>
                                        <p:attrNameLst>
                                          <p:attrName>ppt_x</p:attrName>
                                        </p:attrNameLst>
                                      </p:cBhvr>
                                      <p:tavLst>
                                        <p:tav tm="0">
                                          <p:val>
                                            <p:strVal val="#ppt_x"/>
                                          </p:val>
                                        </p:tav>
                                        <p:tav tm="100000">
                                          <p:val>
                                            <p:strVal val="#ppt_x"/>
                                          </p:val>
                                        </p:tav>
                                      </p:tavLst>
                                    </p:anim>
                                    <p:anim calcmode="lin" valueType="num">
                                      <p:cBhvr>
                                        <p:cTn id="100" dur="250" fill="hold"/>
                                        <p:tgtEl>
                                          <p:spTgt spid="21"/>
                                        </p:tgtEl>
                                        <p:attrNameLst>
                                          <p:attrName>ppt_y</p:attrName>
                                        </p:attrNameLst>
                                      </p:cBhvr>
                                      <p:tavLst>
                                        <p:tav tm="0">
                                          <p:val>
                                            <p:strVal val="#ppt_y-#ppt_h/2"/>
                                          </p:val>
                                        </p:tav>
                                        <p:tav tm="100000">
                                          <p:val>
                                            <p:strVal val="#ppt_y"/>
                                          </p:val>
                                        </p:tav>
                                      </p:tavLst>
                                    </p:anim>
                                    <p:anim calcmode="lin" valueType="num">
                                      <p:cBhvr>
                                        <p:cTn id="101" dur="250" fill="hold"/>
                                        <p:tgtEl>
                                          <p:spTgt spid="21"/>
                                        </p:tgtEl>
                                        <p:attrNameLst>
                                          <p:attrName>ppt_w</p:attrName>
                                        </p:attrNameLst>
                                      </p:cBhvr>
                                      <p:tavLst>
                                        <p:tav tm="0">
                                          <p:val>
                                            <p:strVal val="#ppt_w"/>
                                          </p:val>
                                        </p:tav>
                                        <p:tav tm="100000">
                                          <p:val>
                                            <p:strVal val="#ppt_w"/>
                                          </p:val>
                                        </p:tav>
                                      </p:tavLst>
                                    </p:anim>
                                    <p:anim calcmode="lin" valueType="num">
                                      <p:cBhvr>
                                        <p:cTn id="102" dur="250" fill="hold"/>
                                        <p:tgtEl>
                                          <p:spTgt spid="21"/>
                                        </p:tgtEl>
                                        <p:attrNameLst>
                                          <p:attrName>ppt_h</p:attrName>
                                        </p:attrNameLst>
                                      </p:cBhvr>
                                      <p:tavLst>
                                        <p:tav tm="0">
                                          <p:val>
                                            <p:fltVal val="0"/>
                                          </p:val>
                                        </p:tav>
                                        <p:tav tm="100000">
                                          <p:val>
                                            <p:strVal val="#ppt_h"/>
                                          </p:val>
                                        </p:tav>
                                      </p:tavLst>
                                    </p:anim>
                                  </p:childTnLst>
                                </p:cTn>
                              </p:par>
                              <p:par>
                                <p:cTn id="103" presetID="22" presetClass="entr" presetSubtype="8" fill="hold" grpId="0" nodeType="withEffect">
                                  <p:stCondLst>
                                    <p:cond delay="0"/>
                                  </p:stCondLst>
                                  <p:childTnLst>
                                    <p:set>
                                      <p:cBhvr>
                                        <p:cTn id="104" dur="1" fill="hold">
                                          <p:stCondLst>
                                            <p:cond delay="0"/>
                                          </p:stCondLst>
                                        </p:cTn>
                                        <p:tgtEl>
                                          <p:spTgt spid="20"/>
                                        </p:tgtEl>
                                        <p:attrNameLst>
                                          <p:attrName>style.visibility</p:attrName>
                                        </p:attrNameLst>
                                      </p:cBhvr>
                                      <p:to>
                                        <p:strVal val="visible"/>
                                      </p:to>
                                    </p:set>
                                    <p:animEffect transition="in" filter="wipe(left)">
                                      <p:cBhvr>
                                        <p:cTn id="105" dur="500"/>
                                        <p:tgtEl>
                                          <p:spTgt spid="20"/>
                                        </p:tgtEl>
                                      </p:cBhvr>
                                    </p:animEffect>
                                  </p:childTnLst>
                                </p:cTn>
                              </p:par>
                            </p:childTnLst>
                          </p:cTn>
                        </p:par>
                        <p:par>
                          <p:cTn id="106" fill="hold">
                            <p:stCondLst>
                              <p:cond delay="11300"/>
                            </p:stCondLst>
                            <p:childTnLst>
                              <p:par>
                                <p:cTn id="107" presetID="17" presetClass="entr" presetSubtype="1" fill="hold" grpId="0" nodeType="afterEffect">
                                  <p:stCondLst>
                                    <p:cond delay="0"/>
                                  </p:stCondLst>
                                  <p:iterate type="lt">
                                    <p:tmPct val="40000"/>
                                  </p:iterate>
                                  <p:childTnLst>
                                    <p:set>
                                      <p:cBhvr>
                                        <p:cTn id="108" dur="1" fill="hold">
                                          <p:stCondLst>
                                            <p:cond delay="0"/>
                                          </p:stCondLst>
                                        </p:cTn>
                                        <p:tgtEl>
                                          <p:spTgt spid="23"/>
                                        </p:tgtEl>
                                        <p:attrNameLst>
                                          <p:attrName>style.visibility</p:attrName>
                                        </p:attrNameLst>
                                      </p:cBhvr>
                                      <p:to>
                                        <p:strVal val="visible"/>
                                      </p:to>
                                    </p:set>
                                    <p:anim calcmode="lin" valueType="num">
                                      <p:cBhvr>
                                        <p:cTn id="109" dur="250" fill="hold"/>
                                        <p:tgtEl>
                                          <p:spTgt spid="23"/>
                                        </p:tgtEl>
                                        <p:attrNameLst>
                                          <p:attrName>ppt_x</p:attrName>
                                        </p:attrNameLst>
                                      </p:cBhvr>
                                      <p:tavLst>
                                        <p:tav tm="0">
                                          <p:val>
                                            <p:strVal val="#ppt_x"/>
                                          </p:val>
                                        </p:tav>
                                        <p:tav tm="100000">
                                          <p:val>
                                            <p:strVal val="#ppt_x"/>
                                          </p:val>
                                        </p:tav>
                                      </p:tavLst>
                                    </p:anim>
                                    <p:anim calcmode="lin" valueType="num">
                                      <p:cBhvr>
                                        <p:cTn id="110" dur="250" fill="hold"/>
                                        <p:tgtEl>
                                          <p:spTgt spid="23"/>
                                        </p:tgtEl>
                                        <p:attrNameLst>
                                          <p:attrName>ppt_y</p:attrName>
                                        </p:attrNameLst>
                                      </p:cBhvr>
                                      <p:tavLst>
                                        <p:tav tm="0">
                                          <p:val>
                                            <p:strVal val="#ppt_y-#ppt_h/2"/>
                                          </p:val>
                                        </p:tav>
                                        <p:tav tm="100000">
                                          <p:val>
                                            <p:strVal val="#ppt_y"/>
                                          </p:val>
                                        </p:tav>
                                      </p:tavLst>
                                    </p:anim>
                                    <p:anim calcmode="lin" valueType="num">
                                      <p:cBhvr>
                                        <p:cTn id="111" dur="250" fill="hold"/>
                                        <p:tgtEl>
                                          <p:spTgt spid="23"/>
                                        </p:tgtEl>
                                        <p:attrNameLst>
                                          <p:attrName>ppt_w</p:attrName>
                                        </p:attrNameLst>
                                      </p:cBhvr>
                                      <p:tavLst>
                                        <p:tav tm="0">
                                          <p:val>
                                            <p:strVal val="#ppt_w"/>
                                          </p:val>
                                        </p:tav>
                                        <p:tav tm="100000">
                                          <p:val>
                                            <p:strVal val="#ppt_w"/>
                                          </p:val>
                                        </p:tav>
                                      </p:tavLst>
                                    </p:anim>
                                    <p:anim calcmode="lin" valueType="num">
                                      <p:cBhvr>
                                        <p:cTn id="112" dur="250" fill="hold"/>
                                        <p:tgtEl>
                                          <p:spTgt spid="23"/>
                                        </p:tgtEl>
                                        <p:attrNameLst>
                                          <p:attrName>ppt_h</p:attrName>
                                        </p:attrNameLst>
                                      </p:cBhvr>
                                      <p:tavLst>
                                        <p:tav tm="0">
                                          <p:val>
                                            <p:fltVal val="0"/>
                                          </p:val>
                                        </p:tav>
                                        <p:tav tm="100000">
                                          <p:val>
                                            <p:strVal val="#ppt_h"/>
                                          </p:val>
                                        </p:tav>
                                      </p:tavLst>
                                    </p:anim>
                                  </p:childTnLst>
                                </p:cTn>
                              </p:par>
                            </p:childTnLst>
                          </p:cTn>
                        </p:par>
                        <p:par>
                          <p:cTn id="113" fill="hold">
                            <p:stCondLst>
                              <p:cond delay="12350"/>
                            </p:stCondLst>
                            <p:childTnLst>
                              <p:par>
                                <p:cTn id="114" presetID="22" presetClass="entr" presetSubtype="8" fill="hold" grpId="0" nodeType="afterEffect">
                                  <p:stCondLst>
                                    <p:cond delay="0"/>
                                  </p:stCondLst>
                                  <p:childTnLst>
                                    <p:set>
                                      <p:cBhvr>
                                        <p:cTn id="115" dur="1" fill="hold">
                                          <p:stCondLst>
                                            <p:cond delay="0"/>
                                          </p:stCondLst>
                                        </p:cTn>
                                        <p:tgtEl>
                                          <p:spTgt spid="22"/>
                                        </p:tgtEl>
                                        <p:attrNameLst>
                                          <p:attrName>style.visibility</p:attrName>
                                        </p:attrNameLst>
                                      </p:cBhvr>
                                      <p:to>
                                        <p:strVal val="visible"/>
                                      </p:to>
                                    </p:set>
                                    <p:animEffect transition="in" filter="wipe(left)">
                                      <p:cBhvr>
                                        <p:cTn id="116" dur="500"/>
                                        <p:tgtEl>
                                          <p:spTgt spid="22"/>
                                        </p:tgtEl>
                                      </p:cBhvr>
                                    </p:animEffect>
                                  </p:childTnLst>
                                </p:cTn>
                              </p:par>
                            </p:childTnLst>
                          </p:cTn>
                        </p:par>
                        <p:par>
                          <p:cTn id="117" fill="hold">
                            <p:stCondLst>
                              <p:cond delay="12850"/>
                            </p:stCondLst>
                            <p:childTnLst>
                              <p:par>
                                <p:cTn id="118" presetID="17" presetClass="entr" presetSubtype="1" fill="hold" grpId="0" nodeType="afterEffect">
                                  <p:stCondLst>
                                    <p:cond delay="0"/>
                                  </p:stCondLst>
                                  <p:iterate type="lt">
                                    <p:tmPct val="40000"/>
                                  </p:iterate>
                                  <p:childTnLst>
                                    <p:set>
                                      <p:cBhvr>
                                        <p:cTn id="119" dur="1" fill="hold">
                                          <p:stCondLst>
                                            <p:cond delay="0"/>
                                          </p:stCondLst>
                                        </p:cTn>
                                        <p:tgtEl>
                                          <p:spTgt spid="30"/>
                                        </p:tgtEl>
                                        <p:attrNameLst>
                                          <p:attrName>style.visibility</p:attrName>
                                        </p:attrNameLst>
                                      </p:cBhvr>
                                      <p:to>
                                        <p:strVal val="visible"/>
                                      </p:to>
                                    </p:set>
                                    <p:anim calcmode="lin" valueType="num">
                                      <p:cBhvr>
                                        <p:cTn id="120" dur="250" fill="hold"/>
                                        <p:tgtEl>
                                          <p:spTgt spid="30"/>
                                        </p:tgtEl>
                                        <p:attrNameLst>
                                          <p:attrName>ppt_x</p:attrName>
                                        </p:attrNameLst>
                                      </p:cBhvr>
                                      <p:tavLst>
                                        <p:tav tm="0">
                                          <p:val>
                                            <p:strVal val="#ppt_x"/>
                                          </p:val>
                                        </p:tav>
                                        <p:tav tm="100000">
                                          <p:val>
                                            <p:strVal val="#ppt_x"/>
                                          </p:val>
                                        </p:tav>
                                      </p:tavLst>
                                    </p:anim>
                                    <p:anim calcmode="lin" valueType="num">
                                      <p:cBhvr>
                                        <p:cTn id="121" dur="250" fill="hold"/>
                                        <p:tgtEl>
                                          <p:spTgt spid="30"/>
                                        </p:tgtEl>
                                        <p:attrNameLst>
                                          <p:attrName>ppt_y</p:attrName>
                                        </p:attrNameLst>
                                      </p:cBhvr>
                                      <p:tavLst>
                                        <p:tav tm="0">
                                          <p:val>
                                            <p:strVal val="#ppt_y-#ppt_h/2"/>
                                          </p:val>
                                        </p:tav>
                                        <p:tav tm="100000">
                                          <p:val>
                                            <p:strVal val="#ppt_y"/>
                                          </p:val>
                                        </p:tav>
                                      </p:tavLst>
                                    </p:anim>
                                    <p:anim calcmode="lin" valueType="num">
                                      <p:cBhvr>
                                        <p:cTn id="122" dur="250" fill="hold"/>
                                        <p:tgtEl>
                                          <p:spTgt spid="30"/>
                                        </p:tgtEl>
                                        <p:attrNameLst>
                                          <p:attrName>ppt_w</p:attrName>
                                        </p:attrNameLst>
                                      </p:cBhvr>
                                      <p:tavLst>
                                        <p:tav tm="0">
                                          <p:val>
                                            <p:strVal val="#ppt_w"/>
                                          </p:val>
                                        </p:tav>
                                        <p:tav tm="100000">
                                          <p:val>
                                            <p:strVal val="#ppt_w"/>
                                          </p:val>
                                        </p:tav>
                                      </p:tavLst>
                                    </p:anim>
                                    <p:anim calcmode="lin" valueType="num">
                                      <p:cBhvr>
                                        <p:cTn id="123" dur="250" fill="hold"/>
                                        <p:tgtEl>
                                          <p:spTgt spid="30"/>
                                        </p:tgtEl>
                                        <p:attrNameLst>
                                          <p:attrName>ppt_h</p:attrName>
                                        </p:attrNameLst>
                                      </p:cBhvr>
                                      <p:tavLst>
                                        <p:tav tm="0">
                                          <p:val>
                                            <p:fltVal val="0"/>
                                          </p:val>
                                        </p:tav>
                                        <p:tav tm="100000">
                                          <p:val>
                                            <p:strVal val="#ppt_h"/>
                                          </p:val>
                                        </p:tav>
                                      </p:tavLst>
                                    </p:anim>
                                  </p:childTnLst>
                                </p:cTn>
                              </p:par>
                            </p:childTnLst>
                          </p:cTn>
                        </p:par>
                        <p:par>
                          <p:cTn id="124" fill="hold">
                            <p:stCondLst>
                              <p:cond delay="13900"/>
                            </p:stCondLst>
                            <p:childTnLst>
                              <p:par>
                                <p:cTn id="125" presetID="22" presetClass="entr" presetSubtype="8" fill="hold" grpId="0" nodeType="afterEffect">
                                  <p:stCondLst>
                                    <p:cond delay="0"/>
                                  </p:stCondLst>
                                  <p:childTnLst>
                                    <p:set>
                                      <p:cBhvr>
                                        <p:cTn id="126" dur="1" fill="hold">
                                          <p:stCondLst>
                                            <p:cond delay="0"/>
                                          </p:stCondLst>
                                        </p:cTn>
                                        <p:tgtEl>
                                          <p:spTgt spid="29"/>
                                        </p:tgtEl>
                                        <p:attrNameLst>
                                          <p:attrName>style.visibility</p:attrName>
                                        </p:attrNameLst>
                                      </p:cBhvr>
                                      <p:to>
                                        <p:strVal val="visible"/>
                                      </p:to>
                                    </p:set>
                                    <p:animEffect transition="in" filter="wipe(left)">
                                      <p:cBhvr>
                                        <p:cTn id="12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animBg="1"/>
      <p:bldP spid="32" grpId="0" animBg="1"/>
      <p:bldP spid="36" grpId="0" animBg="1"/>
      <p:bldP spid="40" grpId="0" animBg="1"/>
      <p:bldP spid="41" grpId="0" animBg="1"/>
      <p:bldP spid="42" grpId="0" animBg="1"/>
      <p:bldP spid="43" grpId="0" animBg="1"/>
      <p:bldP spid="44" grpId="0" animBg="1"/>
      <p:bldP spid="45" grpId="0"/>
      <p:bldP spid="46" grpId="0"/>
      <p:bldP spid="16" grpId="0"/>
      <p:bldP spid="17" grpId="0"/>
      <p:bldP spid="18" grpId="0"/>
      <p:bldP spid="19" grpId="0"/>
      <p:bldP spid="20" grpId="0"/>
      <p:bldP spid="21" grpId="0"/>
      <p:bldP spid="22" grpId="0"/>
      <p:bldP spid="23" grpId="0"/>
      <p:bldP spid="29" grpId="0"/>
      <p:bldP spid="3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rot="2686389">
            <a:off x="4518694" y="2369091"/>
            <a:ext cx="3821365" cy="3829652"/>
            <a:chOff x="4095409" y="3126757"/>
            <a:chExt cx="2045437" cy="2049874"/>
          </a:xfrm>
        </p:grpSpPr>
        <p:sp>
          <p:nvSpPr>
            <p:cNvPr id="5" name="Freeform 4"/>
            <p:cNvSpPr>
              <a:spLocks/>
            </p:cNvSpPr>
            <p:nvPr/>
          </p:nvSpPr>
          <p:spPr bwMode="auto">
            <a:xfrm>
              <a:off x="4494735" y="3126757"/>
              <a:ext cx="1231256" cy="437041"/>
            </a:xfrm>
            <a:custGeom>
              <a:avLst/>
              <a:gdLst>
                <a:gd name="T0" fmla="*/ 17 w 234"/>
                <a:gd name="T1" fmla="*/ 44 h 83"/>
                <a:gd name="T2" fmla="*/ 234 w 234"/>
                <a:gd name="T3" fmla="*/ 54 h 83"/>
                <a:gd name="T4" fmla="*/ 209 w 234"/>
                <a:gd name="T5" fmla="*/ 78 h 83"/>
                <a:gd name="T6" fmla="*/ 41 w 234"/>
                <a:gd name="T7" fmla="*/ 69 h 83"/>
                <a:gd name="T8" fmla="*/ 55 w 234"/>
                <a:gd name="T9" fmla="*/ 83 h 83"/>
                <a:gd name="T10" fmla="*/ 0 w 234"/>
                <a:gd name="T11" fmla="*/ 82 h 83"/>
                <a:gd name="T12" fmla="*/ 0 w 234"/>
                <a:gd name="T13" fmla="*/ 27 h 83"/>
                <a:gd name="T14" fmla="*/ 17 w 234"/>
                <a:gd name="T15" fmla="*/ 44 h 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4" h="83">
                  <a:moveTo>
                    <a:pt x="17" y="44"/>
                  </a:moveTo>
                  <a:cubicBezTo>
                    <a:pt x="83" y="0"/>
                    <a:pt x="171" y="3"/>
                    <a:pt x="234" y="54"/>
                  </a:cubicBezTo>
                  <a:cubicBezTo>
                    <a:pt x="209" y="78"/>
                    <a:pt x="209" y="78"/>
                    <a:pt x="209" y="78"/>
                  </a:cubicBezTo>
                  <a:cubicBezTo>
                    <a:pt x="161" y="40"/>
                    <a:pt x="93" y="37"/>
                    <a:pt x="41" y="69"/>
                  </a:cubicBezTo>
                  <a:cubicBezTo>
                    <a:pt x="55" y="83"/>
                    <a:pt x="55" y="83"/>
                    <a:pt x="55" y="83"/>
                  </a:cubicBezTo>
                  <a:cubicBezTo>
                    <a:pt x="0" y="82"/>
                    <a:pt x="0" y="82"/>
                    <a:pt x="0" y="82"/>
                  </a:cubicBezTo>
                  <a:cubicBezTo>
                    <a:pt x="0" y="27"/>
                    <a:pt x="0" y="27"/>
                    <a:pt x="0" y="27"/>
                  </a:cubicBezTo>
                  <a:cubicBezTo>
                    <a:pt x="17" y="44"/>
                    <a:pt x="17" y="44"/>
                    <a:pt x="17" y="44"/>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5"/>
            <p:cNvSpPr>
              <a:spLocks/>
            </p:cNvSpPr>
            <p:nvPr/>
          </p:nvSpPr>
          <p:spPr bwMode="auto">
            <a:xfrm>
              <a:off x="5721553" y="3548268"/>
              <a:ext cx="419293" cy="1202416"/>
            </a:xfrm>
            <a:custGeom>
              <a:avLst/>
              <a:gdLst>
                <a:gd name="T0" fmla="*/ 0 w 80"/>
                <a:gd name="T1" fmla="*/ 56 h 228"/>
                <a:gd name="T2" fmla="*/ 14 w 80"/>
                <a:gd name="T3" fmla="*/ 42 h 228"/>
                <a:gd name="T4" fmla="*/ 3 w 80"/>
                <a:gd name="T5" fmla="*/ 204 h 228"/>
                <a:gd name="T6" fmla="*/ 28 w 80"/>
                <a:gd name="T7" fmla="*/ 228 h 228"/>
                <a:gd name="T8" fmla="*/ 39 w 80"/>
                <a:gd name="T9" fmla="*/ 17 h 228"/>
                <a:gd name="T10" fmla="*/ 56 w 80"/>
                <a:gd name="T11" fmla="*/ 0 h 228"/>
                <a:gd name="T12" fmla="*/ 0 w 80"/>
                <a:gd name="T13" fmla="*/ 0 h 228"/>
                <a:gd name="T14" fmla="*/ 0 w 80"/>
                <a:gd name="T15" fmla="*/ 56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 h="228">
                  <a:moveTo>
                    <a:pt x="0" y="56"/>
                  </a:moveTo>
                  <a:cubicBezTo>
                    <a:pt x="14" y="42"/>
                    <a:pt x="14" y="42"/>
                    <a:pt x="14" y="42"/>
                  </a:cubicBezTo>
                  <a:cubicBezTo>
                    <a:pt x="43" y="93"/>
                    <a:pt x="39" y="157"/>
                    <a:pt x="3" y="204"/>
                  </a:cubicBezTo>
                  <a:cubicBezTo>
                    <a:pt x="28" y="228"/>
                    <a:pt x="28" y="228"/>
                    <a:pt x="28" y="228"/>
                  </a:cubicBezTo>
                  <a:cubicBezTo>
                    <a:pt x="76" y="167"/>
                    <a:pt x="80" y="82"/>
                    <a:pt x="39" y="17"/>
                  </a:cubicBezTo>
                  <a:cubicBezTo>
                    <a:pt x="56" y="0"/>
                    <a:pt x="56" y="0"/>
                    <a:pt x="56" y="0"/>
                  </a:cubicBezTo>
                  <a:cubicBezTo>
                    <a:pt x="0" y="0"/>
                    <a:pt x="0" y="0"/>
                    <a:pt x="0" y="0"/>
                  </a:cubicBezTo>
                  <a:cubicBezTo>
                    <a:pt x="0" y="56"/>
                    <a:pt x="0" y="56"/>
                    <a:pt x="0" y="56"/>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4528011" y="4755120"/>
              <a:ext cx="1202416" cy="421511"/>
            </a:xfrm>
            <a:custGeom>
              <a:avLst/>
              <a:gdLst>
                <a:gd name="T0" fmla="*/ 229 w 229"/>
                <a:gd name="T1" fmla="*/ 56 h 80"/>
                <a:gd name="T2" fmla="*/ 211 w 229"/>
                <a:gd name="T3" fmla="*/ 38 h 80"/>
                <a:gd name="T4" fmla="*/ 0 w 229"/>
                <a:gd name="T5" fmla="*/ 29 h 80"/>
                <a:gd name="T6" fmla="*/ 24 w 229"/>
                <a:gd name="T7" fmla="*/ 4 h 80"/>
                <a:gd name="T8" fmla="*/ 187 w 229"/>
                <a:gd name="T9" fmla="*/ 13 h 80"/>
                <a:gd name="T10" fmla="*/ 174 w 229"/>
                <a:gd name="T11" fmla="*/ 0 h 80"/>
                <a:gd name="T12" fmla="*/ 229 w 229"/>
                <a:gd name="T13" fmla="*/ 0 h 80"/>
                <a:gd name="T14" fmla="*/ 229 w 229"/>
                <a:gd name="T15" fmla="*/ 56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80">
                  <a:moveTo>
                    <a:pt x="229" y="56"/>
                  </a:moveTo>
                  <a:cubicBezTo>
                    <a:pt x="211" y="38"/>
                    <a:pt x="211" y="38"/>
                    <a:pt x="211" y="38"/>
                  </a:cubicBezTo>
                  <a:cubicBezTo>
                    <a:pt x="147" y="80"/>
                    <a:pt x="62" y="77"/>
                    <a:pt x="0" y="29"/>
                  </a:cubicBezTo>
                  <a:cubicBezTo>
                    <a:pt x="24" y="4"/>
                    <a:pt x="24" y="4"/>
                    <a:pt x="24" y="4"/>
                  </a:cubicBezTo>
                  <a:cubicBezTo>
                    <a:pt x="72" y="40"/>
                    <a:pt x="136" y="43"/>
                    <a:pt x="187" y="13"/>
                  </a:cubicBezTo>
                  <a:cubicBezTo>
                    <a:pt x="174" y="0"/>
                    <a:pt x="174" y="0"/>
                    <a:pt x="174" y="0"/>
                  </a:cubicBezTo>
                  <a:cubicBezTo>
                    <a:pt x="229" y="0"/>
                    <a:pt x="229" y="0"/>
                    <a:pt x="229" y="0"/>
                  </a:cubicBezTo>
                  <a:cubicBezTo>
                    <a:pt x="229" y="56"/>
                    <a:pt x="229" y="56"/>
                    <a:pt x="229" y="56"/>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095409" y="3559359"/>
              <a:ext cx="425948" cy="1217946"/>
            </a:xfrm>
            <a:custGeom>
              <a:avLst/>
              <a:gdLst>
                <a:gd name="T0" fmla="*/ 26 w 81"/>
                <a:gd name="T1" fmla="*/ 231 h 231"/>
                <a:gd name="T2" fmla="*/ 43 w 81"/>
                <a:gd name="T3" fmla="*/ 213 h 231"/>
                <a:gd name="T4" fmla="*/ 52 w 81"/>
                <a:gd name="T5" fmla="*/ 0 h 231"/>
                <a:gd name="T6" fmla="*/ 77 w 81"/>
                <a:gd name="T7" fmla="*/ 24 h 231"/>
                <a:gd name="T8" fmla="*/ 68 w 81"/>
                <a:gd name="T9" fmla="*/ 189 h 231"/>
                <a:gd name="T10" fmla="*/ 81 w 81"/>
                <a:gd name="T11" fmla="*/ 175 h 231"/>
                <a:gd name="T12" fmla="*/ 81 w 81"/>
                <a:gd name="T13" fmla="*/ 231 h 231"/>
                <a:gd name="T14" fmla="*/ 26 w 81"/>
                <a:gd name="T15" fmla="*/ 231 h 2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 h="231">
                  <a:moveTo>
                    <a:pt x="26" y="231"/>
                  </a:moveTo>
                  <a:cubicBezTo>
                    <a:pt x="43" y="213"/>
                    <a:pt x="43" y="213"/>
                    <a:pt x="43" y="213"/>
                  </a:cubicBezTo>
                  <a:cubicBezTo>
                    <a:pt x="0" y="148"/>
                    <a:pt x="3" y="62"/>
                    <a:pt x="52" y="0"/>
                  </a:cubicBezTo>
                  <a:cubicBezTo>
                    <a:pt x="77" y="24"/>
                    <a:pt x="77" y="24"/>
                    <a:pt x="77" y="24"/>
                  </a:cubicBezTo>
                  <a:cubicBezTo>
                    <a:pt x="40" y="72"/>
                    <a:pt x="37" y="138"/>
                    <a:pt x="68" y="189"/>
                  </a:cubicBezTo>
                  <a:cubicBezTo>
                    <a:pt x="81" y="175"/>
                    <a:pt x="81" y="175"/>
                    <a:pt x="81" y="175"/>
                  </a:cubicBezTo>
                  <a:cubicBezTo>
                    <a:pt x="81" y="231"/>
                    <a:pt x="81" y="231"/>
                    <a:pt x="81" y="231"/>
                  </a:cubicBezTo>
                  <a:lnTo>
                    <a:pt x="26" y="231"/>
                  </a:ln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4" name="Freeform 33"/>
          <p:cNvSpPr>
            <a:spLocks noEditPoints="1"/>
          </p:cNvSpPr>
          <p:nvPr/>
        </p:nvSpPr>
        <p:spPr bwMode="auto">
          <a:xfrm>
            <a:off x="5886762" y="3534678"/>
            <a:ext cx="1061068" cy="1200019"/>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tx2"/>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5767121" y="4793051"/>
            <a:ext cx="1300356" cy="394210"/>
          </a:xfrm>
          <a:prstGeom prst="rect">
            <a:avLst/>
          </a:prstGeom>
          <a:noFill/>
        </p:spPr>
        <p:txBody>
          <a:bodyPr wrap="none" rtlCol="0">
            <a:spAutoFit/>
          </a:bodyPr>
          <a:lstStyle/>
          <a:p>
            <a:pPr algn="just">
              <a:lnSpc>
                <a:spcPct val="120000"/>
              </a:lnSpc>
            </a:pPr>
            <a:r>
              <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SUCCESS</a:t>
            </a:r>
            <a:endParaRPr lang="en-GB"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2" name="Group 41"/>
          <p:cNvGrpSpPr/>
          <p:nvPr/>
        </p:nvGrpSpPr>
        <p:grpSpPr>
          <a:xfrm>
            <a:off x="1892872" y="2631041"/>
            <a:ext cx="2416350" cy="766104"/>
            <a:chOff x="1753214" y="2748563"/>
            <a:chExt cx="2321808" cy="726460"/>
          </a:xfrm>
        </p:grpSpPr>
        <p:sp>
          <p:nvSpPr>
            <p:cNvPr id="40" name="TextBox 39"/>
            <p:cNvSpPr txBox="1"/>
            <p:nvPr/>
          </p:nvSpPr>
          <p:spPr>
            <a:xfrm>
              <a:off x="1760542" y="2748563"/>
              <a:ext cx="1385023"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1753214" y="2980094"/>
              <a:ext cx="2321808" cy="494929"/>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1892872" y="5207932"/>
            <a:ext cx="2416350" cy="785403"/>
            <a:chOff x="1753214" y="2730263"/>
            <a:chExt cx="2321808" cy="744760"/>
          </a:xfrm>
        </p:grpSpPr>
        <p:sp>
          <p:nvSpPr>
            <p:cNvPr id="44" name="TextBox 43"/>
            <p:cNvSpPr txBox="1"/>
            <p:nvPr/>
          </p:nvSpPr>
          <p:spPr>
            <a:xfrm>
              <a:off x="1760542" y="2730263"/>
              <a:ext cx="1385023"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Rectangle 44"/>
            <p:cNvSpPr/>
            <p:nvPr/>
          </p:nvSpPr>
          <p:spPr>
            <a:xfrm>
              <a:off x="1753214" y="2980094"/>
              <a:ext cx="2321808" cy="494929"/>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6" name="Group 45"/>
          <p:cNvGrpSpPr/>
          <p:nvPr/>
        </p:nvGrpSpPr>
        <p:grpSpPr>
          <a:xfrm flipH="1">
            <a:off x="8301583" y="5157491"/>
            <a:ext cx="2349427" cy="829715"/>
            <a:chOff x="1753214" y="2688244"/>
            <a:chExt cx="2321808" cy="786779"/>
          </a:xfrm>
        </p:grpSpPr>
        <p:sp>
          <p:nvSpPr>
            <p:cNvPr id="47" name="TextBox 46"/>
            <p:cNvSpPr txBox="1"/>
            <p:nvPr/>
          </p:nvSpPr>
          <p:spPr>
            <a:xfrm>
              <a:off x="1825346" y="2688244"/>
              <a:ext cx="1424475" cy="311549"/>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ectangle 47"/>
            <p:cNvSpPr/>
            <p:nvPr/>
          </p:nvSpPr>
          <p:spPr>
            <a:xfrm>
              <a:off x="1753214" y="2980094"/>
              <a:ext cx="2321808" cy="494929"/>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9" name="Group 48"/>
          <p:cNvGrpSpPr/>
          <p:nvPr/>
        </p:nvGrpSpPr>
        <p:grpSpPr>
          <a:xfrm flipH="1">
            <a:off x="8301583" y="2631040"/>
            <a:ext cx="2349427" cy="766104"/>
            <a:chOff x="1753214" y="2748563"/>
            <a:chExt cx="2321808" cy="726460"/>
          </a:xfrm>
        </p:grpSpPr>
        <p:sp>
          <p:nvSpPr>
            <p:cNvPr id="50" name="TextBox 49"/>
            <p:cNvSpPr txBox="1"/>
            <p:nvPr/>
          </p:nvSpPr>
          <p:spPr>
            <a:xfrm>
              <a:off x="1753214" y="2748563"/>
              <a:ext cx="1424475" cy="311549"/>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1753214" y="2980094"/>
              <a:ext cx="2321808" cy="494929"/>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1"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3" name="组合 22"/>
          <p:cNvGrpSpPr/>
          <p:nvPr/>
        </p:nvGrpSpPr>
        <p:grpSpPr>
          <a:xfrm>
            <a:off x="539014" y="726011"/>
            <a:ext cx="11780723" cy="0"/>
            <a:chOff x="503625" y="726011"/>
            <a:chExt cx="11780723" cy="0"/>
          </a:xfrm>
        </p:grpSpPr>
        <p:cxnSp>
          <p:nvCxnSpPr>
            <p:cNvPr id="24" name="直接连接符 23"/>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9873177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8" presetClass="emph" presetSubtype="0" fill="hold" nodeType="afterEffect">
                                  <p:stCondLst>
                                    <p:cond delay="0"/>
                                  </p:stCondLst>
                                  <p:childTnLst>
                                    <p:animRot by="-21600000">
                                      <p:cBhvr>
                                        <p:cTn id="10" dur="2000" fill="hold"/>
                                        <p:tgtEl>
                                          <p:spTgt spid="4"/>
                                        </p:tgtEl>
                                        <p:attrNameLst>
                                          <p:attrName>r</p:attrName>
                                        </p:attrNameLst>
                                      </p:cBhvr>
                                    </p:animRot>
                                  </p:childTnLst>
                                </p:cTn>
                              </p:par>
                            </p:childTnLst>
                          </p:cTn>
                        </p:par>
                        <p:par>
                          <p:cTn id="11" fill="hold">
                            <p:stCondLst>
                              <p:cond delay="2500"/>
                            </p:stCondLst>
                            <p:childTnLst>
                              <p:par>
                                <p:cTn id="12" presetID="53" presetClass="entr" presetSubtype="16" fill="hold" grpId="0" nodeType="afterEffect">
                                  <p:stCondLst>
                                    <p:cond delay="0"/>
                                  </p:stCondLst>
                                  <p:childTnLst>
                                    <p:set>
                                      <p:cBhvr>
                                        <p:cTn id="13" dur="1" fill="hold">
                                          <p:stCondLst>
                                            <p:cond delay="0"/>
                                          </p:stCondLst>
                                        </p:cTn>
                                        <p:tgtEl>
                                          <p:spTgt spid="34"/>
                                        </p:tgtEl>
                                        <p:attrNameLst>
                                          <p:attrName>style.visibility</p:attrName>
                                        </p:attrNameLst>
                                      </p:cBhvr>
                                      <p:to>
                                        <p:strVal val="visible"/>
                                      </p:to>
                                    </p:set>
                                    <p:anim calcmode="lin" valueType="num">
                                      <p:cBhvr>
                                        <p:cTn id="14" dur="500" fill="hold"/>
                                        <p:tgtEl>
                                          <p:spTgt spid="34"/>
                                        </p:tgtEl>
                                        <p:attrNameLst>
                                          <p:attrName>ppt_w</p:attrName>
                                        </p:attrNameLst>
                                      </p:cBhvr>
                                      <p:tavLst>
                                        <p:tav tm="0">
                                          <p:val>
                                            <p:fltVal val="0"/>
                                          </p:val>
                                        </p:tav>
                                        <p:tav tm="100000">
                                          <p:val>
                                            <p:strVal val="#ppt_w"/>
                                          </p:val>
                                        </p:tav>
                                      </p:tavLst>
                                    </p:anim>
                                    <p:anim calcmode="lin" valueType="num">
                                      <p:cBhvr>
                                        <p:cTn id="15" dur="500" fill="hold"/>
                                        <p:tgtEl>
                                          <p:spTgt spid="34"/>
                                        </p:tgtEl>
                                        <p:attrNameLst>
                                          <p:attrName>ppt_h</p:attrName>
                                        </p:attrNameLst>
                                      </p:cBhvr>
                                      <p:tavLst>
                                        <p:tav tm="0">
                                          <p:val>
                                            <p:fltVal val="0"/>
                                          </p:val>
                                        </p:tav>
                                        <p:tav tm="100000">
                                          <p:val>
                                            <p:strVal val="#ppt_h"/>
                                          </p:val>
                                        </p:tav>
                                      </p:tavLst>
                                    </p:anim>
                                    <p:animEffect transition="in" filter="fade">
                                      <p:cBhvr>
                                        <p:cTn id="16" dur="500"/>
                                        <p:tgtEl>
                                          <p:spTgt spid="34"/>
                                        </p:tgtEl>
                                      </p:cBhvr>
                                    </p:animEffect>
                                  </p:childTnLst>
                                </p:cTn>
                              </p:par>
                            </p:childTnLst>
                          </p:cTn>
                        </p:par>
                        <p:par>
                          <p:cTn id="17" fill="hold">
                            <p:stCondLst>
                              <p:cond delay="3000"/>
                            </p:stCondLst>
                            <p:childTnLst>
                              <p:par>
                                <p:cTn id="18" presetID="53" presetClass="entr" presetSubtype="16"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cBhvr>
                                        <p:cTn id="20" dur="500" fill="hold"/>
                                        <p:tgtEl>
                                          <p:spTgt spid="35"/>
                                        </p:tgtEl>
                                        <p:attrNameLst>
                                          <p:attrName>ppt_w</p:attrName>
                                        </p:attrNameLst>
                                      </p:cBhvr>
                                      <p:tavLst>
                                        <p:tav tm="0">
                                          <p:val>
                                            <p:fltVal val="0"/>
                                          </p:val>
                                        </p:tav>
                                        <p:tav tm="100000">
                                          <p:val>
                                            <p:strVal val="#ppt_w"/>
                                          </p:val>
                                        </p:tav>
                                      </p:tavLst>
                                    </p:anim>
                                    <p:anim calcmode="lin" valueType="num">
                                      <p:cBhvr>
                                        <p:cTn id="21" dur="500" fill="hold"/>
                                        <p:tgtEl>
                                          <p:spTgt spid="35"/>
                                        </p:tgtEl>
                                        <p:attrNameLst>
                                          <p:attrName>ppt_h</p:attrName>
                                        </p:attrNameLst>
                                      </p:cBhvr>
                                      <p:tavLst>
                                        <p:tav tm="0">
                                          <p:val>
                                            <p:fltVal val="0"/>
                                          </p:val>
                                        </p:tav>
                                        <p:tav tm="100000">
                                          <p:val>
                                            <p:strVal val="#ppt_h"/>
                                          </p:val>
                                        </p:tav>
                                      </p:tavLst>
                                    </p:anim>
                                    <p:animEffect transition="in" filter="fade">
                                      <p:cBhvr>
                                        <p:cTn id="22" dur="500"/>
                                        <p:tgtEl>
                                          <p:spTgt spid="35"/>
                                        </p:tgtEl>
                                      </p:cBhvr>
                                    </p:animEffect>
                                  </p:childTnLst>
                                </p:cTn>
                              </p:par>
                            </p:childTnLst>
                          </p:cTn>
                        </p:par>
                        <p:par>
                          <p:cTn id="23" fill="hold">
                            <p:stCondLst>
                              <p:cond delay="3500"/>
                            </p:stCondLst>
                            <p:childTnLst>
                              <p:par>
                                <p:cTn id="24" presetID="10" presetClass="entr" presetSubtype="0" fill="hold" nodeType="after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fade">
                                      <p:cBhvr>
                                        <p:cTn id="26" dur="500"/>
                                        <p:tgtEl>
                                          <p:spTgt spid="42"/>
                                        </p:tgtEl>
                                      </p:cBhvr>
                                    </p:animEffect>
                                  </p:childTnLst>
                                </p:cTn>
                              </p:par>
                            </p:childTnLst>
                          </p:cTn>
                        </p:par>
                        <p:par>
                          <p:cTn id="27" fill="hold">
                            <p:stCondLst>
                              <p:cond delay="4000"/>
                            </p:stCondLst>
                            <p:childTnLst>
                              <p:par>
                                <p:cTn id="28" presetID="10" presetClass="entr" presetSubtype="0" fill="hold" nodeType="after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fade">
                                      <p:cBhvr>
                                        <p:cTn id="30" dur="500"/>
                                        <p:tgtEl>
                                          <p:spTgt spid="49"/>
                                        </p:tgtEl>
                                      </p:cBhvr>
                                    </p:animEffect>
                                  </p:childTnLst>
                                </p:cTn>
                              </p:par>
                            </p:childTnLst>
                          </p:cTn>
                        </p:par>
                        <p:par>
                          <p:cTn id="31" fill="hold">
                            <p:stCondLst>
                              <p:cond delay="4500"/>
                            </p:stCondLst>
                            <p:childTnLst>
                              <p:par>
                                <p:cTn id="32" presetID="10" presetClass="entr" presetSubtype="0" fill="hold" nodeType="after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fade">
                                      <p:cBhvr>
                                        <p:cTn id="34" dur="500"/>
                                        <p:tgtEl>
                                          <p:spTgt spid="43"/>
                                        </p:tgtEl>
                                      </p:cBhvr>
                                    </p:animEffect>
                                  </p:childTnLst>
                                </p:cTn>
                              </p:par>
                            </p:childTnLst>
                          </p:cTn>
                        </p:par>
                        <p:par>
                          <p:cTn id="35" fill="hold">
                            <p:stCondLst>
                              <p:cond delay="5000"/>
                            </p:stCondLst>
                            <p:childTnLst>
                              <p:par>
                                <p:cTn id="36" presetID="10" presetClass="entr" presetSubtype="0" fill="hold" nodeType="afterEffect">
                                  <p:stCondLst>
                                    <p:cond delay="0"/>
                                  </p:stCondLst>
                                  <p:childTnLst>
                                    <p:set>
                                      <p:cBhvr>
                                        <p:cTn id="37" dur="1" fill="hold">
                                          <p:stCondLst>
                                            <p:cond delay="0"/>
                                          </p:stCondLst>
                                        </p:cTn>
                                        <p:tgtEl>
                                          <p:spTgt spid="46"/>
                                        </p:tgtEl>
                                        <p:attrNameLst>
                                          <p:attrName>style.visibility</p:attrName>
                                        </p:attrNameLst>
                                      </p:cBhvr>
                                      <p:to>
                                        <p:strVal val="visible"/>
                                      </p:to>
                                    </p:set>
                                    <p:animEffect transition="in" filter="fade">
                                      <p:cBhvr>
                                        <p:cTn id="3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923273" y="4927190"/>
            <a:ext cx="724534" cy="724534"/>
            <a:chOff x="875113" y="4924847"/>
            <a:chExt cx="687003" cy="687003"/>
          </a:xfrm>
        </p:grpSpPr>
        <p:sp>
          <p:nvSpPr>
            <p:cNvPr id="10" name="Rectangle 9"/>
            <p:cNvSpPr/>
            <p:nvPr/>
          </p:nvSpPr>
          <p:spPr>
            <a:xfrm>
              <a:off x="875113" y="4924847"/>
              <a:ext cx="687003" cy="6870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11"/>
            <p:cNvSpPr>
              <a:spLocks noEditPoints="1"/>
            </p:cNvSpPr>
            <p:nvPr/>
          </p:nvSpPr>
          <p:spPr bwMode="auto">
            <a:xfrm>
              <a:off x="1019196" y="5093738"/>
              <a:ext cx="389292" cy="349219"/>
            </a:xfrm>
            <a:custGeom>
              <a:avLst/>
              <a:gdLst>
                <a:gd name="T0" fmla="*/ 10 w 95"/>
                <a:gd name="T1" fmla="*/ 0 h 85"/>
                <a:gd name="T2" fmla="*/ 85 w 95"/>
                <a:gd name="T3" fmla="*/ 0 h 85"/>
                <a:gd name="T4" fmla="*/ 95 w 95"/>
                <a:gd name="T5" fmla="*/ 10 h 85"/>
                <a:gd name="T6" fmla="*/ 95 w 95"/>
                <a:gd name="T7" fmla="*/ 76 h 85"/>
                <a:gd name="T8" fmla="*/ 85 w 95"/>
                <a:gd name="T9" fmla="*/ 85 h 85"/>
                <a:gd name="T10" fmla="*/ 10 w 95"/>
                <a:gd name="T11" fmla="*/ 85 h 85"/>
                <a:gd name="T12" fmla="*/ 0 w 95"/>
                <a:gd name="T13" fmla="*/ 76 h 85"/>
                <a:gd name="T14" fmla="*/ 0 w 95"/>
                <a:gd name="T15" fmla="*/ 10 h 85"/>
                <a:gd name="T16" fmla="*/ 10 w 95"/>
                <a:gd name="T17" fmla="*/ 0 h 85"/>
                <a:gd name="T18" fmla="*/ 48 w 95"/>
                <a:gd name="T19" fmla="*/ 38 h 85"/>
                <a:gd name="T20" fmla="*/ 43 w 95"/>
                <a:gd name="T21" fmla="*/ 44 h 85"/>
                <a:gd name="T22" fmla="*/ 48 w 95"/>
                <a:gd name="T23" fmla="*/ 50 h 85"/>
                <a:gd name="T24" fmla="*/ 54 w 95"/>
                <a:gd name="T25" fmla="*/ 44 h 85"/>
                <a:gd name="T26" fmla="*/ 48 w 95"/>
                <a:gd name="T27" fmla="*/ 38 h 85"/>
                <a:gd name="T28" fmla="*/ 42 w 95"/>
                <a:gd name="T29" fmla="*/ 36 h 85"/>
                <a:gd name="T30" fmla="*/ 48 w 95"/>
                <a:gd name="T31" fmla="*/ 34 h 85"/>
                <a:gd name="T32" fmla="*/ 54 w 95"/>
                <a:gd name="T33" fmla="*/ 36 h 85"/>
                <a:gd name="T34" fmla="*/ 57 w 95"/>
                <a:gd name="T35" fmla="*/ 30 h 85"/>
                <a:gd name="T36" fmla="*/ 64 w 95"/>
                <a:gd name="T37" fmla="*/ 19 h 85"/>
                <a:gd name="T38" fmla="*/ 48 w 95"/>
                <a:gd name="T39" fmla="*/ 14 h 85"/>
                <a:gd name="T40" fmla="*/ 33 w 95"/>
                <a:gd name="T41" fmla="*/ 19 h 85"/>
                <a:gd name="T42" fmla="*/ 39 w 95"/>
                <a:gd name="T43" fmla="*/ 30 h 85"/>
                <a:gd name="T44" fmla="*/ 42 w 95"/>
                <a:gd name="T45" fmla="*/ 36 h 85"/>
                <a:gd name="T46" fmla="*/ 58 w 95"/>
                <a:gd name="T47" fmla="*/ 43 h 85"/>
                <a:gd name="T48" fmla="*/ 57 w 95"/>
                <a:gd name="T49" fmla="*/ 49 h 85"/>
                <a:gd name="T50" fmla="*/ 53 w 95"/>
                <a:gd name="T51" fmla="*/ 53 h 85"/>
                <a:gd name="T52" fmla="*/ 56 w 95"/>
                <a:gd name="T53" fmla="*/ 59 h 85"/>
                <a:gd name="T54" fmla="*/ 62 w 95"/>
                <a:gd name="T55" fmla="*/ 70 h 85"/>
                <a:gd name="T56" fmla="*/ 74 w 95"/>
                <a:gd name="T57" fmla="*/ 59 h 85"/>
                <a:gd name="T58" fmla="*/ 78 w 95"/>
                <a:gd name="T59" fmla="*/ 43 h 85"/>
                <a:gd name="T60" fmla="*/ 65 w 95"/>
                <a:gd name="T61" fmla="*/ 43 h 85"/>
                <a:gd name="T62" fmla="*/ 58 w 95"/>
                <a:gd name="T63" fmla="*/ 43 h 85"/>
                <a:gd name="T64" fmla="*/ 44 w 95"/>
                <a:gd name="T65" fmla="*/ 53 h 85"/>
                <a:gd name="T66" fmla="*/ 40 w 95"/>
                <a:gd name="T67" fmla="*/ 49 h 85"/>
                <a:gd name="T68" fmla="*/ 38 w 95"/>
                <a:gd name="T69" fmla="*/ 43 h 85"/>
                <a:gd name="T70" fmla="*/ 31 w 95"/>
                <a:gd name="T71" fmla="*/ 43 h 85"/>
                <a:gd name="T72" fmla="*/ 19 w 95"/>
                <a:gd name="T73" fmla="*/ 43 h 85"/>
                <a:gd name="T74" fmla="*/ 23 w 95"/>
                <a:gd name="T75" fmla="*/ 59 h 85"/>
                <a:gd name="T76" fmla="*/ 34 w 95"/>
                <a:gd name="T77" fmla="*/ 70 h 85"/>
                <a:gd name="T78" fmla="*/ 41 w 95"/>
                <a:gd name="T79" fmla="*/ 59 h 85"/>
                <a:gd name="T80" fmla="*/ 44 w 95"/>
                <a:gd name="T81" fmla="*/ 5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5" h="85">
                  <a:moveTo>
                    <a:pt x="10" y="0"/>
                  </a:moveTo>
                  <a:cubicBezTo>
                    <a:pt x="85" y="0"/>
                    <a:pt x="85" y="0"/>
                    <a:pt x="85" y="0"/>
                  </a:cubicBezTo>
                  <a:cubicBezTo>
                    <a:pt x="90" y="0"/>
                    <a:pt x="95" y="4"/>
                    <a:pt x="95" y="10"/>
                  </a:cubicBezTo>
                  <a:cubicBezTo>
                    <a:pt x="95" y="76"/>
                    <a:pt x="95" y="76"/>
                    <a:pt x="95" y="76"/>
                  </a:cubicBezTo>
                  <a:cubicBezTo>
                    <a:pt x="95" y="81"/>
                    <a:pt x="90" y="85"/>
                    <a:pt x="85" y="85"/>
                  </a:cubicBezTo>
                  <a:cubicBezTo>
                    <a:pt x="10" y="85"/>
                    <a:pt x="10" y="85"/>
                    <a:pt x="10" y="85"/>
                  </a:cubicBezTo>
                  <a:cubicBezTo>
                    <a:pt x="5" y="85"/>
                    <a:pt x="0" y="81"/>
                    <a:pt x="0" y="76"/>
                  </a:cubicBezTo>
                  <a:cubicBezTo>
                    <a:pt x="0" y="10"/>
                    <a:pt x="0" y="10"/>
                    <a:pt x="0" y="10"/>
                  </a:cubicBezTo>
                  <a:cubicBezTo>
                    <a:pt x="0" y="4"/>
                    <a:pt x="5" y="0"/>
                    <a:pt x="10" y="0"/>
                  </a:cubicBezTo>
                  <a:close/>
                  <a:moveTo>
                    <a:pt x="48" y="38"/>
                  </a:moveTo>
                  <a:cubicBezTo>
                    <a:pt x="45" y="38"/>
                    <a:pt x="43" y="41"/>
                    <a:pt x="43" y="44"/>
                  </a:cubicBezTo>
                  <a:cubicBezTo>
                    <a:pt x="43" y="47"/>
                    <a:pt x="45" y="50"/>
                    <a:pt x="48" y="50"/>
                  </a:cubicBezTo>
                  <a:cubicBezTo>
                    <a:pt x="51" y="50"/>
                    <a:pt x="54" y="47"/>
                    <a:pt x="54" y="44"/>
                  </a:cubicBezTo>
                  <a:cubicBezTo>
                    <a:pt x="54" y="41"/>
                    <a:pt x="51" y="38"/>
                    <a:pt x="48" y="38"/>
                  </a:cubicBezTo>
                  <a:close/>
                  <a:moveTo>
                    <a:pt x="42" y="36"/>
                  </a:moveTo>
                  <a:cubicBezTo>
                    <a:pt x="44" y="35"/>
                    <a:pt x="46" y="34"/>
                    <a:pt x="48" y="34"/>
                  </a:cubicBezTo>
                  <a:cubicBezTo>
                    <a:pt x="50" y="34"/>
                    <a:pt x="52" y="35"/>
                    <a:pt x="54" y="36"/>
                  </a:cubicBezTo>
                  <a:cubicBezTo>
                    <a:pt x="57" y="30"/>
                    <a:pt x="57" y="30"/>
                    <a:pt x="57" y="30"/>
                  </a:cubicBezTo>
                  <a:cubicBezTo>
                    <a:pt x="64" y="19"/>
                    <a:pt x="64" y="19"/>
                    <a:pt x="64" y="19"/>
                  </a:cubicBezTo>
                  <a:cubicBezTo>
                    <a:pt x="59" y="16"/>
                    <a:pt x="54" y="14"/>
                    <a:pt x="48" y="14"/>
                  </a:cubicBezTo>
                  <a:cubicBezTo>
                    <a:pt x="43" y="14"/>
                    <a:pt x="37" y="16"/>
                    <a:pt x="33" y="19"/>
                  </a:cubicBezTo>
                  <a:cubicBezTo>
                    <a:pt x="39" y="30"/>
                    <a:pt x="39" y="30"/>
                    <a:pt x="39" y="30"/>
                  </a:cubicBezTo>
                  <a:cubicBezTo>
                    <a:pt x="42" y="36"/>
                    <a:pt x="42" y="36"/>
                    <a:pt x="42" y="36"/>
                  </a:cubicBezTo>
                  <a:close/>
                  <a:moveTo>
                    <a:pt x="58" y="43"/>
                  </a:moveTo>
                  <a:cubicBezTo>
                    <a:pt x="58" y="45"/>
                    <a:pt x="58" y="47"/>
                    <a:pt x="57" y="49"/>
                  </a:cubicBezTo>
                  <a:cubicBezTo>
                    <a:pt x="56" y="51"/>
                    <a:pt x="54" y="52"/>
                    <a:pt x="53" y="53"/>
                  </a:cubicBezTo>
                  <a:cubicBezTo>
                    <a:pt x="56" y="59"/>
                    <a:pt x="56" y="59"/>
                    <a:pt x="56" y="59"/>
                  </a:cubicBezTo>
                  <a:cubicBezTo>
                    <a:pt x="62" y="70"/>
                    <a:pt x="62" y="70"/>
                    <a:pt x="62" y="70"/>
                  </a:cubicBezTo>
                  <a:cubicBezTo>
                    <a:pt x="67" y="67"/>
                    <a:pt x="71" y="64"/>
                    <a:pt x="74" y="59"/>
                  </a:cubicBezTo>
                  <a:cubicBezTo>
                    <a:pt x="77" y="54"/>
                    <a:pt x="78" y="48"/>
                    <a:pt x="78" y="43"/>
                  </a:cubicBezTo>
                  <a:cubicBezTo>
                    <a:pt x="65" y="43"/>
                    <a:pt x="65" y="43"/>
                    <a:pt x="65" y="43"/>
                  </a:cubicBezTo>
                  <a:cubicBezTo>
                    <a:pt x="58" y="43"/>
                    <a:pt x="58" y="43"/>
                    <a:pt x="58" y="43"/>
                  </a:cubicBezTo>
                  <a:close/>
                  <a:moveTo>
                    <a:pt x="44" y="53"/>
                  </a:moveTo>
                  <a:cubicBezTo>
                    <a:pt x="42" y="52"/>
                    <a:pt x="41" y="51"/>
                    <a:pt x="40" y="49"/>
                  </a:cubicBezTo>
                  <a:cubicBezTo>
                    <a:pt x="39" y="47"/>
                    <a:pt x="38" y="45"/>
                    <a:pt x="38" y="43"/>
                  </a:cubicBezTo>
                  <a:cubicBezTo>
                    <a:pt x="31" y="43"/>
                    <a:pt x="31" y="43"/>
                    <a:pt x="31" y="43"/>
                  </a:cubicBezTo>
                  <a:cubicBezTo>
                    <a:pt x="19" y="43"/>
                    <a:pt x="19" y="43"/>
                    <a:pt x="19" y="43"/>
                  </a:cubicBezTo>
                  <a:cubicBezTo>
                    <a:pt x="19" y="49"/>
                    <a:pt x="20" y="54"/>
                    <a:pt x="23" y="59"/>
                  </a:cubicBezTo>
                  <a:cubicBezTo>
                    <a:pt x="26" y="64"/>
                    <a:pt x="30" y="68"/>
                    <a:pt x="34" y="70"/>
                  </a:cubicBezTo>
                  <a:cubicBezTo>
                    <a:pt x="41" y="59"/>
                    <a:pt x="41" y="59"/>
                    <a:pt x="41" y="59"/>
                  </a:cubicBezTo>
                  <a:lnTo>
                    <a:pt x="44" y="53"/>
                  </a:lnTo>
                  <a:close/>
                </a:path>
              </a:pathLst>
            </a:custGeom>
            <a:solidFill>
              <a:schemeClr val="bg1"/>
            </a:solidFill>
            <a:ln>
              <a:noFill/>
            </a:ln>
          </p:spPr>
          <p:txBody>
            <a:bodyPr vert="horz" wrap="square" lIns="96435" tIns="48218" rIns="96435" bIns="4821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89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4"/>
          <p:cNvGrpSpPr/>
          <p:nvPr/>
        </p:nvGrpSpPr>
        <p:grpSpPr>
          <a:xfrm>
            <a:off x="923273" y="1828206"/>
            <a:ext cx="724534" cy="724534"/>
            <a:chOff x="875113" y="2012837"/>
            <a:chExt cx="687003" cy="687003"/>
          </a:xfrm>
        </p:grpSpPr>
        <p:sp>
          <p:nvSpPr>
            <p:cNvPr id="7" name="Rectangle 6"/>
            <p:cNvSpPr/>
            <p:nvPr/>
          </p:nvSpPr>
          <p:spPr>
            <a:xfrm>
              <a:off x="875113" y="2012837"/>
              <a:ext cx="687003" cy="6870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12"/>
            <p:cNvSpPr>
              <a:spLocks noEditPoints="1"/>
            </p:cNvSpPr>
            <p:nvPr/>
          </p:nvSpPr>
          <p:spPr bwMode="auto">
            <a:xfrm>
              <a:off x="1045913" y="2205582"/>
              <a:ext cx="345401" cy="301511"/>
            </a:xfrm>
            <a:custGeom>
              <a:avLst/>
              <a:gdLst>
                <a:gd name="T0" fmla="*/ 18 w 84"/>
                <a:gd name="T1" fmla="*/ 0 h 73"/>
                <a:gd name="T2" fmla="*/ 26 w 84"/>
                <a:gd name="T3" fmla="*/ 7 h 73"/>
                <a:gd name="T4" fmla="*/ 10 w 84"/>
                <a:gd name="T5" fmla="*/ 7 h 73"/>
                <a:gd name="T6" fmla="*/ 18 w 84"/>
                <a:gd name="T7" fmla="*/ 0 h 73"/>
                <a:gd name="T8" fmla="*/ 49 w 84"/>
                <a:gd name="T9" fmla="*/ 15 h 73"/>
                <a:gd name="T10" fmla="*/ 67 w 84"/>
                <a:gd name="T11" fmla="*/ 22 h 73"/>
                <a:gd name="T12" fmla="*/ 75 w 84"/>
                <a:gd name="T13" fmla="*/ 41 h 73"/>
                <a:gd name="T14" fmla="*/ 67 w 84"/>
                <a:gd name="T15" fmla="*/ 60 h 73"/>
                <a:gd name="T16" fmla="*/ 49 w 84"/>
                <a:gd name="T17" fmla="*/ 67 h 73"/>
                <a:gd name="T18" fmla="*/ 30 w 84"/>
                <a:gd name="T19" fmla="*/ 60 h 73"/>
                <a:gd name="T20" fmla="*/ 22 w 84"/>
                <a:gd name="T21" fmla="*/ 41 h 73"/>
                <a:gd name="T22" fmla="*/ 30 w 84"/>
                <a:gd name="T23" fmla="*/ 22 h 73"/>
                <a:gd name="T24" fmla="*/ 49 w 84"/>
                <a:gd name="T25" fmla="*/ 15 h 73"/>
                <a:gd name="T26" fmla="*/ 45 w 84"/>
                <a:gd name="T27" fmla="*/ 28 h 73"/>
                <a:gd name="T28" fmla="*/ 35 w 84"/>
                <a:gd name="T29" fmla="*/ 33 h 73"/>
                <a:gd name="T30" fmla="*/ 36 w 84"/>
                <a:gd name="T31" fmla="*/ 44 h 73"/>
                <a:gd name="T32" fmla="*/ 44 w 84"/>
                <a:gd name="T33" fmla="*/ 38 h 73"/>
                <a:gd name="T34" fmla="*/ 45 w 84"/>
                <a:gd name="T35" fmla="*/ 28 h 73"/>
                <a:gd name="T36" fmla="*/ 62 w 84"/>
                <a:gd name="T37" fmla="*/ 28 h 73"/>
                <a:gd name="T38" fmla="*/ 49 w 84"/>
                <a:gd name="T39" fmla="*/ 23 h 73"/>
                <a:gd name="T40" fmla="*/ 36 w 84"/>
                <a:gd name="T41" fmla="*/ 28 h 73"/>
                <a:gd name="T42" fmla="*/ 31 w 84"/>
                <a:gd name="T43" fmla="*/ 41 h 73"/>
                <a:gd name="T44" fmla="*/ 36 w 84"/>
                <a:gd name="T45" fmla="*/ 54 h 73"/>
                <a:gd name="T46" fmla="*/ 49 w 84"/>
                <a:gd name="T47" fmla="*/ 59 h 73"/>
                <a:gd name="T48" fmla="*/ 62 w 84"/>
                <a:gd name="T49" fmla="*/ 54 h 73"/>
                <a:gd name="T50" fmla="*/ 67 w 84"/>
                <a:gd name="T51" fmla="*/ 41 h 73"/>
                <a:gd name="T52" fmla="*/ 62 w 84"/>
                <a:gd name="T53" fmla="*/ 28 h 73"/>
                <a:gd name="T54" fmla="*/ 35 w 84"/>
                <a:gd name="T55" fmla="*/ 0 h 73"/>
                <a:gd name="T56" fmla="*/ 29 w 84"/>
                <a:gd name="T57" fmla="*/ 11 h 73"/>
                <a:gd name="T58" fmla="*/ 9 w 84"/>
                <a:gd name="T59" fmla="*/ 11 h 73"/>
                <a:gd name="T60" fmla="*/ 0 w 84"/>
                <a:gd name="T61" fmla="*/ 21 h 73"/>
                <a:gd name="T62" fmla="*/ 0 w 84"/>
                <a:gd name="T63" fmla="*/ 63 h 73"/>
                <a:gd name="T64" fmla="*/ 9 w 84"/>
                <a:gd name="T65" fmla="*/ 73 h 73"/>
                <a:gd name="T66" fmla="*/ 74 w 84"/>
                <a:gd name="T67" fmla="*/ 73 h 73"/>
                <a:gd name="T68" fmla="*/ 84 w 84"/>
                <a:gd name="T69" fmla="*/ 63 h 73"/>
                <a:gd name="T70" fmla="*/ 84 w 84"/>
                <a:gd name="T71" fmla="*/ 21 h 73"/>
                <a:gd name="T72" fmla="*/ 74 w 84"/>
                <a:gd name="T73" fmla="*/ 11 h 73"/>
                <a:gd name="T74" fmla="*/ 71 w 84"/>
                <a:gd name="T75" fmla="*/ 11 h 73"/>
                <a:gd name="T76" fmla="*/ 64 w 84"/>
                <a:gd name="T77" fmla="*/ 0 h 73"/>
                <a:gd name="T78" fmla="*/ 35 w 84"/>
                <a:gd name="T79"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4" h="73">
                  <a:moveTo>
                    <a:pt x="18" y="0"/>
                  </a:moveTo>
                  <a:cubicBezTo>
                    <a:pt x="22" y="0"/>
                    <a:pt x="25" y="3"/>
                    <a:pt x="26" y="7"/>
                  </a:cubicBezTo>
                  <a:cubicBezTo>
                    <a:pt x="10" y="7"/>
                    <a:pt x="10" y="7"/>
                    <a:pt x="10" y="7"/>
                  </a:cubicBezTo>
                  <a:cubicBezTo>
                    <a:pt x="10" y="3"/>
                    <a:pt x="14" y="0"/>
                    <a:pt x="18" y="0"/>
                  </a:cubicBezTo>
                  <a:close/>
                  <a:moveTo>
                    <a:pt x="49" y="15"/>
                  </a:moveTo>
                  <a:cubicBezTo>
                    <a:pt x="56" y="15"/>
                    <a:pt x="63" y="18"/>
                    <a:pt x="67" y="22"/>
                  </a:cubicBezTo>
                  <a:cubicBezTo>
                    <a:pt x="72" y="27"/>
                    <a:pt x="75" y="34"/>
                    <a:pt x="75" y="41"/>
                  </a:cubicBezTo>
                  <a:cubicBezTo>
                    <a:pt x="75" y="48"/>
                    <a:pt x="72" y="55"/>
                    <a:pt x="67" y="60"/>
                  </a:cubicBezTo>
                  <a:cubicBezTo>
                    <a:pt x="63" y="64"/>
                    <a:pt x="56" y="67"/>
                    <a:pt x="49" y="67"/>
                  </a:cubicBezTo>
                  <a:cubicBezTo>
                    <a:pt x="41" y="67"/>
                    <a:pt x="35" y="64"/>
                    <a:pt x="30" y="60"/>
                  </a:cubicBezTo>
                  <a:cubicBezTo>
                    <a:pt x="25" y="55"/>
                    <a:pt x="22" y="48"/>
                    <a:pt x="22" y="41"/>
                  </a:cubicBezTo>
                  <a:cubicBezTo>
                    <a:pt x="22" y="34"/>
                    <a:pt x="25" y="27"/>
                    <a:pt x="30" y="22"/>
                  </a:cubicBezTo>
                  <a:cubicBezTo>
                    <a:pt x="35" y="18"/>
                    <a:pt x="41" y="15"/>
                    <a:pt x="49" y="15"/>
                  </a:cubicBezTo>
                  <a:close/>
                  <a:moveTo>
                    <a:pt x="45" y="28"/>
                  </a:moveTo>
                  <a:cubicBezTo>
                    <a:pt x="42" y="26"/>
                    <a:pt x="37" y="28"/>
                    <a:pt x="35" y="33"/>
                  </a:cubicBezTo>
                  <a:cubicBezTo>
                    <a:pt x="32" y="37"/>
                    <a:pt x="33" y="42"/>
                    <a:pt x="36" y="44"/>
                  </a:cubicBezTo>
                  <a:cubicBezTo>
                    <a:pt x="40" y="46"/>
                    <a:pt x="41" y="42"/>
                    <a:pt x="44" y="38"/>
                  </a:cubicBezTo>
                  <a:cubicBezTo>
                    <a:pt x="46" y="33"/>
                    <a:pt x="49" y="30"/>
                    <a:pt x="45" y="28"/>
                  </a:cubicBezTo>
                  <a:close/>
                  <a:moveTo>
                    <a:pt x="62" y="28"/>
                  </a:moveTo>
                  <a:cubicBezTo>
                    <a:pt x="58" y="25"/>
                    <a:pt x="54" y="23"/>
                    <a:pt x="49" y="23"/>
                  </a:cubicBezTo>
                  <a:cubicBezTo>
                    <a:pt x="44" y="23"/>
                    <a:pt x="39" y="25"/>
                    <a:pt x="36" y="28"/>
                  </a:cubicBezTo>
                  <a:cubicBezTo>
                    <a:pt x="33" y="31"/>
                    <a:pt x="31" y="36"/>
                    <a:pt x="31" y="41"/>
                  </a:cubicBezTo>
                  <a:cubicBezTo>
                    <a:pt x="31" y="46"/>
                    <a:pt x="33" y="50"/>
                    <a:pt x="36" y="54"/>
                  </a:cubicBezTo>
                  <a:cubicBezTo>
                    <a:pt x="39" y="57"/>
                    <a:pt x="44" y="59"/>
                    <a:pt x="49" y="59"/>
                  </a:cubicBezTo>
                  <a:cubicBezTo>
                    <a:pt x="54" y="59"/>
                    <a:pt x="58" y="57"/>
                    <a:pt x="62" y="54"/>
                  </a:cubicBezTo>
                  <a:cubicBezTo>
                    <a:pt x="65" y="50"/>
                    <a:pt x="67" y="46"/>
                    <a:pt x="67" y="41"/>
                  </a:cubicBezTo>
                  <a:cubicBezTo>
                    <a:pt x="67" y="36"/>
                    <a:pt x="65" y="31"/>
                    <a:pt x="62" y="28"/>
                  </a:cubicBezTo>
                  <a:close/>
                  <a:moveTo>
                    <a:pt x="35" y="0"/>
                  </a:moveTo>
                  <a:cubicBezTo>
                    <a:pt x="29" y="11"/>
                    <a:pt x="29" y="11"/>
                    <a:pt x="29" y="11"/>
                  </a:cubicBezTo>
                  <a:cubicBezTo>
                    <a:pt x="9" y="11"/>
                    <a:pt x="9" y="11"/>
                    <a:pt x="9" y="11"/>
                  </a:cubicBezTo>
                  <a:cubicBezTo>
                    <a:pt x="4" y="11"/>
                    <a:pt x="0" y="15"/>
                    <a:pt x="0" y="21"/>
                  </a:cubicBezTo>
                  <a:cubicBezTo>
                    <a:pt x="0" y="63"/>
                    <a:pt x="0" y="63"/>
                    <a:pt x="0" y="63"/>
                  </a:cubicBezTo>
                  <a:cubicBezTo>
                    <a:pt x="0" y="69"/>
                    <a:pt x="4" y="73"/>
                    <a:pt x="9" y="73"/>
                  </a:cubicBezTo>
                  <a:cubicBezTo>
                    <a:pt x="74" y="73"/>
                    <a:pt x="74" y="73"/>
                    <a:pt x="74" y="73"/>
                  </a:cubicBezTo>
                  <a:cubicBezTo>
                    <a:pt x="79" y="73"/>
                    <a:pt x="84" y="69"/>
                    <a:pt x="84" y="63"/>
                  </a:cubicBezTo>
                  <a:cubicBezTo>
                    <a:pt x="84" y="21"/>
                    <a:pt x="84" y="21"/>
                    <a:pt x="84" y="21"/>
                  </a:cubicBezTo>
                  <a:cubicBezTo>
                    <a:pt x="84" y="15"/>
                    <a:pt x="79" y="11"/>
                    <a:pt x="74" y="11"/>
                  </a:cubicBezTo>
                  <a:cubicBezTo>
                    <a:pt x="71" y="11"/>
                    <a:pt x="71" y="11"/>
                    <a:pt x="71" y="11"/>
                  </a:cubicBezTo>
                  <a:cubicBezTo>
                    <a:pt x="64" y="0"/>
                    <a:pt x="64" y="0"/>
                    <a:pt x="64" y="0"/>
                  </a:cubicBezTo>
                  <a:lnTo>
                    <a:pt x="35" y="0"/>
                  </a:lnTo>
                  <a:close/>
                </a:path>
              </a:pathLst>
            </a:custGeom>
            <a:solidFill>
              <a:schemeClr val="bg1"/>
            </a:solidFill>
            <a:ln>
              <a:noFill/>
            </a:ln>
          </p:spPr>
          <p:txBody>
            <a:bodyPr vert="horz" wrap="square" lIns="96435" tIns="48218" rIns="96435" bIns="4821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89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5"/>
          <p:cNvGrpSpPr/>
          <p:nvPr/>
        </p:nvGrpSpPr>
        <p:grpSpPr>
          <a:xfrm>
            <a:off x="923273" y="2861201"/>
            <a:ext cx="724534" cy="724534"/>
            <a:chOff x="875113" y="2983507"/>
            <a:chExt cx="687003" cy="687003"/>
          </a:xfrm>
        </p:grpSpPr>
        <p:sp>
          <p:nvSpPr>
            <p:cNvPr id="8" name="Rectangle 7"/>
            <p:cNvSpPr/>
            <p:nvPr/>
          </p:nvSpPr>
          <p:spPr>
            <a:xfrm>
              <a:off x="875113" y="2983507"/>
              <a:ext cx="687003" cy="6870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13"/>
            <p:cNvSpPr>
              <a:spLocks noEditPoints="1"/>
            </p:cNvSpPr>
            <p:nvPr/>
          </p:nvSpPr>
          <p:spPr bwMode="auto">
            <a:xfrm>
              <a:off x="1045913" y="3129499"/>
              <a:ext cx="337768" cy="395018"/>
            </a:xfrm>
            <a:custGeom>
              <a:avLst/>
              <a:gdLst>
                <a:gd name="T0" fmla="*/ 42 w 82"/>
                <a:gd name="T1" fmla="*/ 0 h 96"/>
                <a:gd name="T2" fmla="*/ 62 w 82"/>
                <a:gd name="T3" fmla="*/ 20 h 96"/>
                <a:gd name="T4" fmla="*/ 67 w 82"/>
                <a:gd name="T5" fmla="*/ 28 h 96"/>
                <a:gd name="T6" fmla="*/ 77 w 82"/>
                <a:gd name="T7" fmla="*/ 20 h 96"/>
                <a:gd name="T8" fmla="*/ 82 w 82"/>
                <a:gd name="T9" fmla="*/ 28 h 96"/>
                <a:gd name="T10" fmla="*/ 77 w 82"/>
                <a:gd name="T11" fmla="*/ 35 h 96"/>
                <a:gd name="T12" fmla="*/ 67 w 82"/>
                <a:gd name="T13" fmla="*/ 67 h 96"/>
                <a:gd name="T14" fmla="*/ 47 w 82"/>
                <a:gd name="T15" fmla="*/ 85 h 96"/>
                <a:gd name="T16" fmla="*/ 67 w 82"/>
                <a:gd name="T17" fmla="*/ 96 h 96"/>
                <a:gd name="T18" fmla="*/ 17 w 82"/>
                <a:gd name="T19" fmla="*/ 85 h 96"/>
                <a:gd name="T20" fmla="*/ 35 w 82"/>
                <a:gd name="T21" fmla="*/ 77 h 96"/>
                <a:gd name="T22" fmla="*/ 6 w 82"/>
                <a:gd name="T23" fmla="*/ 42 h 96"/>
                <a:gd name="T24" fmla="*/ 0 w 82"/>
                <a:gd name="T25" fmla="*/ 35 h 96"/>
                <a:gd name="T26" fmla="*/ 6 w 82"/>
                <a:gd name="T27" fmla="*/ 28 h 96"/>
                <a:gd name="T28" fmla="*/ 16 w 82"/>
                <a:gd name="T29" fmla="*/ 20 h 96"/>
                <a:gd name="T30" fmla="*/ 21 w 82"/>
                <a:gd name="T31" fmla="*/ 28 h 96"/>
                <a:gd name="T32" fmla="*/ 27 w 82"/>
                <a:gd name="T33" fmla="*/ 6 h 96"/>
                <a:gd name="T34" fmla="*/ 50 w 82"/>
                <a:gd name="T35" fmla="*/ 12 h 96"/>
                <a:gd name="T36" fmla="*/ 45 w 82"/>
                <a:gd name="T37" fmla="*/ 12 h 96"/>
                <a:gd name="T38" fmla="*/ 42 w 82"/>
                <a:gd name="T39" fmla="*/ 9 h 96"/>
                <a:gd name="T40" fmla="*/ 36 w 82"/>
                <a:gd name="T41" fmla="*/ 10 h 96"/>
                <a:gd name="T42" fmla="*/ 34 w 82"/>
                <a:gd name="T43" fmla="*/ 15 h 96"/>
                <a:gd name="T44" fmla="*/ 31 w 82"/>
                <a:gd name="T45" fmla="*/ 16 h 96"/>
                <a:gd name="T46" fmla="*/ 34 w 82"/>
                <a:gd name="T47" fmla="*/ 18 h 96"/>
                <a:gd name="T48" fmla="*/ 30 w 82"/>
                <a:gd name="T49" fmla="*/ 21 h 96"/>
                <a:gd name="T50" fmla="*/ 53 w 82"/>
                <a:gd name="T51" fmla="*/ 28 h 96"/>
                <a:gd name="T52" fmla="*/ 51 w 82"/>
                <a:gd name="T53" fmla="*/ 21 h 96"/>
                <a:gd name="T54" fmla="*/ 51 w 82"/>
                <a:gd name="T55" fmla="*/ 16 h 96"/>
                <a:gd name="T56" fmla="*/ 50 w 82"/>
                <a:gd name="T57" fmla="*/ 12 h 96"/>
                <a:gd name="T58" fmla="*/ 38 w 82"/>
                <a:gd name="T59" fmla="*/ 12 h 96"/>
                <a:gd name="T60" fmla="*/ 43 w 82"/>
                <a:gd name="T61" fmla="*/ 12 h 96"/>
                <a:gd name="T62" fmla="*/ 44 w 82"/>
                <a:gd name="T63" fmla="*/ 16 h 96"/>
                <a:gd name="T64" fmla="*/ 44 w 82"/>
                <a:gd name="T65" fmla="*/ 21 h 96"/>
                <a:gd name="T66" fmla="*/ 44 w 82"/>
                <a:gd name="T67" fmla="*/ 16 h 96"/>
                <a:gd name="T68" fmla="*/ 35 w 82"/>
                <a:gd name="T69" fmla="*/ 18 h 96"/>
                <a:gd name="T70" fmla="*/ 40 w 82"/>
                <a:gd name="T71" fmla="*/ 18 h 96"/>
                <a:gd name="T72" fmla="*/ 48 w 82"/>
                <a:gd name="T73" fmla="*/ 22 h 96"/>
                <a:gd name="T74" fmla="*/ 48 w 82"/>
                <a:gd name="T75" fmla="*/ 27 h 96"/>
                <a:gd name="T76" fmla="*/ 48 w 82"/>
                <a:gd name="T77" fmla="*/ 22 h 96"/>
                <a:gd name="T78" fmla="*/ 39 w 82"/>
                <a:gd name="T79" fmla="*/ 24 h 96"/>
                <a:gd name="T80" fmla="*/ 44 w 82"/>
                <a:gd name="T81" fmla="*/ 24 h 96"/>
                <a:gd name="T82" fmla="*/ 34 w 82"/>
                <a:gd name="T83" fmla="*/ 22 h 96"/>
                <a:gd name="T84" fmla="*/ 34 w 82"/>
                <a:gd name="T85" fmla="*/ 27 h 96"/>
                <a:gd name="T86" fmla="*/ 34 w 82"/>
                <a:gd name="T87" fmla="*/ 22 h 96"/>
                <a:gd name="T88" fmla="*/ 62 w 82"/>
                <a:gd name="T89" fmla="*/ 40 h 96"/>
                <a:gd name="T90" fmla="*/ 42 w 82"/>
                <a:gd name="T91" fmla="*/ 61 h 96"/>
                <a:gd name="T92" fmla="*/ 27 w 82"/>
                <a:gd name="T93" fmla="*/ 55 h 96"/>
                <a:gd name="T94" fmla="*/ 21 w 82"/>
                <a:gd name="T95" fmla="*/ 35 h 96"/>
                <a:gd name="T96" fmla="*/ 16 w 82"/>
                <a:gd name="T97" fmla="*/ 42 h 96"/>
                <a:gd name="T98" fmla="*/ 42 w 82"/>
                <a:gd name="T99" fmla="*/ 68 h 96"/>
                <a:gd name="T100" fmla="*/ 60 w 82"/>
                <a:gd name="T101" fmla="*/ 60 h 96"/>
                <a:gd name="T102" fmla="*/ 67 w 82"/>
                <a:gd name="T103" fmla="*/ 3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2" h="96">
                  <a:moveTo>
                    <a:pt x="42" y="0"/>
                  </a:moveTo>
                  <a:cubicBezTo>
                    <a:pt x="42" y="0"/>
                    <a:pt x="42" y="0"/>
                    <a:pt x="42" y="0"/>
                  </a:cubicBezTo>
                  <a:cubicBezTo>
                    <a:pt x="47" y="0"/>
                    <a:pt x="52" y="2"/>
                    <a:pt x="56" y="6"/>
                  </a:cubicBezTo>
                  <a:cubicBezTo>
                    <a:pt x="59" y="9"/>
                    <a:pt x="62" y="14"/>
                    <a:pt x="62" y="20"/>
                  </a:cubicBezTo>
                  <a:cubicBezTo>
                    <a:pt x="62" y="28"/>
                    <a:pt x="62" y="28"/>
                    <a:pt x="62" y="28"/>
                  </a:cubicBezTo>
                  <a:cubicBezTo>
                    <a:pt x="67" y="28"/>
                    <a:pt x="67" y="28"/>
                    <a:pt x="67" y="28"/>
                  </a:cubicBezTo>
                  <a:cubicBezTo>
                    <a:pt x="67" y="20"/>
                    <a:pt x="67" y="20"/>
                    <a:pt x="67" y="20"/>
                  </a:cubicBezTo>
                  <a:cubicBezTo>
                    <a:pt x="77" y="20"/>
                    <a:pt x="77" y="20"/>
                    <a:pt x="77" y="20"/>
                  </a:cubicBezTo>
                  <a:cubicBezTo>
                    <a:pt x="77" y="28"/>
                    <a:pt x="77" y="28"/>
                    <a:pt x="77" y="28"/>
                  </a:cubicBezTo>
                  <a:cubicBezTo>
                    <a:pt x="82" y="28"/>
                    <a:pt x="82" y="28"/>
                    <a:pt x="82" y="28"/>
                  </a:cubicBezTo>
                  <a:cubicBezTo>
                    <a:pt x="82" y="35"/>
                    <a:pt x="82" y="35"/>
                    <a:pt x="82" y="35"/>
                  </a:cubicBezTo>
                  <a:cubicBezTo>
                    <a:pt x="77" y="35"/>
                    <a:pt x="77" y="35"/>
                    <a:pt x="77" y="35"/>
                  </a:cubicBezTo>
                  <a:cubicBezTo>
                    <a:pt x="77" y="42"/>
                    <a:pt x="77" y="42"/>
                    <a:pt x="77" y="42"/>
                  </a:cubicBezTo>
                  <a:cubicBezTo>
                    <a:pt x="77" y="52"/>
                    <a:pt x="73" y="61"/>
                    <a:pt x="67" y="67"/>
                  </a:cubicBezTo>
                  <a:cubicBezTo>
                    <a:pt x="61" y="72"/>
                    <a:pt x="54" y="76"/>
                    <a:pt x="47" y="77"/>
                  </a:cubicBezTo>
                  <a:cubicBezTo>
                    <a:pt x="47" y="85"/>
                    <a:pt x="47" y="85"/>
                    <a:pt x="47" y="85"/>
                  </a:cubicBezTo>
                  <a:cubicBezTo>
                    <a:pt x="67" y="85"/>
                    <a:pt x="67" y="85"/>
                    <a:pt x="67" y="85"/>
                  </a:cubicBezTo>
                  <a:cubicBezTo>
                    <a:pt x="67" y="96"/>
                    <a:pt x="67" y="96"/>
                    <a:pt x="67" y="96"/>
                  </a:cubicBezTo>
                  <a:cubicBezTo>
                    <a:pt x="17" y="96"/>
                    <a:pt x="17" y="96"/>
                    <a:pt x="17" y="96"/>
                  </a:cubicBezTo>
                  <a:cubicBezTo>
                    <a:pt x="17" y="85"/>
                    <a:pt x="17" y="85"/>
                    <a:pt x="17" y="85"/>
                  </a:cubicBezTo>
                  <a:cubicBezTo>
                    <a:pt x="35" y="85"/>
                    <a:pt x="35" y="85"/>
                    <a:pt x="35" y="85"/>
                  </a:cubicBezTo>
                  <a:cubicBezTo>
                    <a:pt x="35" y="77"/>
                    <a:pt x="35" y="77"/>
                    <a:pt x="35" y="77"/>
                  </a:cubicBezTo>
                  <a:cubicBezTo>
                    <a:pt x="28" y="76"/>
                    <a:pt x="21" y="72"/>
                    <a:pt x="16" y="67"/>
                  </a:cubicBezTo>
                  <a:cubicBezTo>
                    <a:pt x="10" y="61"/>
                    <a:pt x="6" y="52"/>
                    <a:pt x="6" y="42"/>
                  </a:cubicBezTo>
                  <a:cubicBezTo>
                    <a:pt x="6" y="35"/>
                    <a:pt x="6" y="35"/>
                    <a:pt x="6" y="35"/>
                  </a:cubicBezTo>
                  <a:cubicBezTo>
                    <a:pt x="0" y="35"/>
                    <a:pt x="0" y="35"/>
                    <a:pt x="0" y="35"/>
                  </a:cubicBezTo>
                  <a:cubicBezTo>
                    <a:pt x="0" y="28"/>
                    <a:pt x="0" y="28"/>
                    <a:pt x="0" y="28"/>
                  </a:cubicBezTo>
                  <a:cubicBezTo>
                    <a:pt x="6" y="28"/>
                    <a:pt x="6" y="28"/>
                    <a:pt x="6" y="28"/>
                  </a:cubicBezTo>
                  <a:cubicBezTo>
                    <a:pt x="6" y="20"/>
                    <a:pt x="6" y="20"/>
                    <a:pt x="6" y="20"/>
                  </a:cubicBezTo>
                  <a:cubicBezTo>
                    <a:pt x="16" y="20"/>
                    <a:pt x="16" y="20"/>
                    <a:pt x="16" y="20"/>
                  </a:cubicBezTo>
                  <a:cubicBezTo>
                    <a:pt x="16" y="28"/>
                    <a:pt x="16" y="28"/>
                    <a:pt x="16" y="28"/>
                  </a:cubicBezTo>
                  <a:cubicBezTo>
                    <a:pt x="21" y="28"/>
                    <a:pt x="21" y="28"/>
                    <a:pt x="21" y="28"/>
                  </a:cubicBezTo>
                  <a:cubicBezTo>
                    <a:pt x="21" y="20"/>
                    <a:pt x="21" y="20"/>
                    <a:pt x="21" y="20"/>
                  </a:cubicBezTo>
                  <a:cubicBezTo>
                    <a:pt x="21" y="14"/>
                    <a:pt x="24" y="9"/>
                    <a:pt x="27" y="6"/>
                  </a:cubicBezTo>
                  <a:cubicBezTo>
                    <a:pt x="31" y="2"/>
                    <a:pt x="36" y="0"/>
                    <a:pt x="42" y="0"/>
                  </a:cubicBezTo>
                  <a:close/>
                  <a:moveTo>
                    <a:pt x="50" y="12"/>
                  </a:moveTo>
                  <a:cubicBezTo>
                    <a:pt x="50" y="14"/>
                    <a:pt x="49" y="15"/>
                    <a:pt x="47" y="15"/>
                  </a:cubicBezTo>
                  <a:cubicBezTo>
                    <a:pt x="46" y="15"/>
                    <a:pt x="45" y="14"/>
                    <a:pt x="45" y="12"/>
                  </a:cubicBezTo>
                  <a:cubicBezTo>
                    <a:pt x="45" y="11"/>
                    <a:pt x="46" y="10"/>
                    <a:pt x="46" y="10"/>
                  </a:cubicBezTo>
                  <a:cubicBezTo>
                    <a:pt x="45" y="9"/>
                    <a:pt x="43" y="9"/>
                    <a:pt x="42" y="9"/>
                  </a:cubicBezTo>
                  <a:cubicBezTo>
                    <a:pt x="42" y="9"/>
                    <a:pt x="42" y="9"/>
                    <a:pt x="42" y="9"/>
                  </a:cubicBezTo>
                  <a:cubicBezTo>
                    <a:pt x="39" y="9"/>
                    <a:pt x="37" y="9"/>
                    <a:pt x="36" y="10"/>
                  </a:cubicBezTo>
                  <a:cubicBezTo>
                    <a:pt x="36" y="11"/>
                    <a:pt x="36" y="11"/>
                    <a:pt x="36" y="12"/>
                  </a:cubicBezTo>
                  <a:cubicBezTo>
                    <a:pt x="36" y="14"/>
                    <a:pt x="35" y="15"/>
                    <a:pt x="34" y="15"/>
                  </a:cubicBezTo>
                  <a:cubicBezTo>
                    <a:pt x="33" y="15"/>
                    <a:pt x="32" y="14"/>
                    <a:pt x="32" y="14"/>
                  </a:cubicBezTo>
                  <a:cubicBezTo>
                    <a:pt x="32" y="15"/>
                    <a:pt x="31" y="15"/>
                    <a:pt x="31" y="16"/>
                  </a:cubicBezTo>
                  <a:cubicBezTo>
                    <a:pt x="31" y="16"/>
                    <a:pt x="31" y="16"/>
                    <a:pt x="31" y="16"/>
                  </a:cubicBezTo>
                  <a:cubicBezTo>
                    <a:pt x="33" y="16"/>
                    <a:pt x="34" y="17"/>
                    <a:pt x="34" y="18"/>
                  </a:cubicBezTo>
                  <a:cubicBezTo>
                    <a:pt x="34" y="20"/>
                    <a:pt x="33" y="21"/>
                    <a:pt x="31" y="21"/>
                  </a:cubicBezTo>
                  <a:cubicBezTo>
                    <a:pt x="31" y="21"/>
                    <a:pt x="31" y="21"/>
                    <a:pt x="30" y="21"/>
                  </a:cubicBezTo>
                  <a:cubicBezTo>
                    <a:pt x="30" y="28"/>
                    <a:pt x="30" y="28"/>
                    <a:pt x="30" y="28"/>
                  </a:cubicBezTo>
                  <a:cubicBezTo>
                    <a:pt x="53" y="28"/>
                    <a:pt x="53" y="28"/>
                    <a:pt x="53" y="28"/>
                  </a:cubicBezTo>
                  <a:cubicBezTo>
                    <a:pt x="53" y="20"/>
                    <a:pt x="53" y="20"/>
                    <a:pt x="53" y="20"/>
                  </a:cubicBezTo>
                  <a:cubicBezTo>
                    <a:pt x="52" y="21"/>
                    <a:pt x="52" y="21"/>
                    <a:pt x="51" y="21"/>
                  </a:cubicBezTo>
                  <a:cubicBezTo>
                    <a:pt x="50" y="21"/>
                    <a:pt x="49" y="20"/>
                    <a:pt x="49" y="18"/>
                  </a:cubicBezTo>
                  <a:cubicBezTo>
                    <a:pt x="49" y="17"/>
                    <a:pt x="50" y="16"/>
                    <a:pt x="51" y="16"/>
                  </a:cubicBezTo>
                  <a:cubicBezTo>
                    <a:pt x="51" y="16"/>
                    <a:pt x="52" y="16"/>
                    <a:pt x="52" y="16"/>
                  </a:cubicBezTo>
                  <a:cubicBezTo>
                    <a:pt x="52" y="15"/>
                    <a:pt x="51" y="13"/>
                    <a:pt x="50" y="12"/>
                  </a:cubicBezTo>
                  <a:close/>
                  <a:moveTo>
                    <a:pt x="41" y="10"/>
                  </a:moveTo>
                  <a:cubicBezTo>
                    <a:pt x="39" y="10"/>
                    <a:pt x="38" y="11"/>
                    <a:pt x="38" y="12"/>
                  </a:cubicBezTo>
                  <a:cubicBezTo>
                    <a:pt x="38" y="14"/>
                    <a:pt x="39" y="15"/>
                    <a:pt x="41" y="15"/>
                  </a:cubicBezTo>
                  <a:cubicBezTo>
                    <a:pt x="42" y="15"/>
                    <a:pt x="43" y="14"/>
                    <a:pt x="43" y="12"/>
                  </a:cubicBezTo>
                  <a:cubicBezTo>
                    <a:pt x="43" y="11"/>
                    <a:pt x="42" y="10"/>
                    <a:pt x="41" y="10"/>
                  </a:cubicBezTo>
                  <a:close/>
                  <a:moveTo>
                    <a:pt x="44" y="16"/>
                  </a:moveTo>
                  <a:cubicBezTo>
                    <a:pt x="43" y="16"/>
                    <a:pt x="42" y="17"/>
                    <a:pt x="42" y="18"/>
                  </a:cubicBezTo>
                  <a:cubicBezTo>
                    <a:pt x="42" y="20"/>
                    <a:pt x="43" y="21"/>
                    <a:pt x="44" y="21"/>
                  </a:cubicBezTo>
                  <a:cubicBezTo>
                    <a:pt x="46" y="21"/>
                    <a:pt x="47" y="20"/>
                    <a:pt x="47" y="18"/>
                  </a:cubicBezTo>
                  <a:cubicBezTo>
                    <a:pt x="47" y="17"/>
                    <a:pt x="46" y="16"/>
                    <a:pt x="44" y="16"/>
                  </a:cubicBezTo>
                  <a:close/>
                  <a:moveTo>
                    <a:pt x="37" y="16"/>
                  </a:moveTo>
                  <a:cubicBezTo>
                    <a:pt x="36" y="16"/>
                    <a:pt x="35" y="17"/>
                    <a:pt x="35" y="18"/>
                  </a:cubicBezTo>
                  <a:cubicBezTo>
                    <a:pt x="35" y="20"/>
                    <a:pt x="36" y="21"/>
                    <a:pt x="37" y="21"/>
                  </a:cubicBezTo>
                  <a:cubicBezTo>
                    <a:pt x="39" y="21"/>
                    <a:pt x="40" y="20"/>
                    <a:pt x="40" y="18"/>
                  </a:cubicBezTo>
                  <a:cubicBezTo>
                    <a:pt x="40" y="17"/>
                    <a:pt x="39" y="16"/>
                    <a:pt x="37" y="16"/>
                  </a:cubicBezTo>
                  <a:close/>
                  <a:moveTo>
                    <a:pt x="48" y="22"/>
                  </a:moveTo>
                  <a:cubicBezTo>
                    <a:pt x="47" y="22"/>
                    <a:pt x="46" y="23"/>
                    <a:pt x="46" y="24"/>
                  </a:cubicBezTo>
                  <a:cubicBezTo>
                    <a:pt x="46" y="26"/>
                    <a:pt x="47" y="27"/>
                    <a:pt x="48" y="27"/>
                  </a:cubicBezTo>
                  <a:cubicBezTo>
                    <a:pt x="50" y="27"/>
                    <a:pt x="51" y="26"/>
                    <a:pt x="51" y="24"/>
                  </a:cubicBezTo>
                  <a:cubicBezTo>
                    <a:pt x="51" y="23"/>
                    <a:pt x="50" y="22"/>
                    <a:pt x="48" y="22"/>
                  </a:cubicBezTo>
                  <a:close/>
                  <a:moveTo>
                    <a:pt x="41" y="22"/>
                  </a:moveTo>
                  <a:cubicBezTo>
                    <a:pt x="40" y="22"/>
                    <a:pt x="39" y="23"/>
                    <a:pt x="39" y="24"/>
                  </a:cubicBezTo>
                  <a:cubicBezTo>
                    <a:pt x="39" y="26"/>
                    <a:pt x="40" y="27"/>
                    <a:pt x="41" y="27"/>
                  </a:cubicBezTo>
                  <a:cubicBezTo>
                    <a:pt x="43" y="27"/>
                    <a:pt x="44" y="26"/>
                    <a:pt x="44" y="24"/>
                  </a:cubicBezTo>
                  <a:cubicBezTo>
                    <a:pt x="44" y="23"/>
                    <a:pt x="43" y="22"/>
                    <a:pt x="41" y="22"/>
                  </a:cubicBezTo>
                  <a:close/>
                  <a:moveTo>
                    <a:pt x="34" y="22"/>
                  </a:moveTo>
                  <a:cubicBezTo>
                    <a:pt x="33" y="22"/>
                    <a:pt x="32" y="23"/>
                    <a:pt x="32" y="24"/>
                  </a:cubicBezTo>
                  <a:cubicBezTo>
                    <a:pt x="32" y="26"/>
                    <a:pt x="33" y="27"/>
                    <a:pt x="34" y="27"/>
                  </a:cubicBezTo>
                  <a:cubicBezTo>
                    <a:pt x="36" y="27"/>
                    <a:pt x="37" y="26"/>
                    <a:pt x="37" y="24"/>
                  </a:cubicBezTo>
                  <a:cubicBezTo>
                    <a:pt x="37" y="23"/>
                    <a:pt x="36" y="22"/>
                    <a:pt x="34" y="22"/>
                  </a:cubicBezTo>
                  <a:close/>
                  <a:moveTo>
                    <a:pt x="62" y="35"/>
                  </a:moveTo>
                  <a:cubicBezTo>
                    <a:pt x="62" y="40"/>
                    <a:pt x="62" y="40"/>
                    <a:pt x="62" y="40"/>
                  </a:cubicBezTo>
                  <a:cubicBezTo>
                    <a:pt x="62" y="46"/>
                    <a:pt x="59" y="51"/>
                    <a:pt x="56" y="55"/>
                  </a:cubicBezTo>
                  <a:cubicBezTo>
                    <a:pt x="52" y="58"/>
                    <a:pt x="47" y="61"/>
                    <a:pt x="42" y="61"/>
                  </a:cubicBezTo>
                  <a:cubicBezTo>
                    <a:pt x="42" y="61"/>
                    <a:pt x="42" y="61"/>
                    <a:pt x="42" y="61"/>
                  </a:cubicBezTo>
                  <a:cubicBezTo>
                    <a:pt x="36" y="61"/>
                    <a:pt x="31" y="58"/>
                    <a:pt x="27" y="55"/>
                  </a:cubicBezTo>
                  <a:cubicBezTo>
                    <a:pt x="24" y="51"/>
                    <a:pt x="21" y="46"/>
                    <a:pt x="21" y="40"/>
                  </a:cubicBezTo>
                  <a:cubicBezTo>
                    <a:pt x="21" y="35"/>
                    <a:pt x="21" y="35"/>
                    <a:pt x="21" y="35"/>
                  </a:cubicBezTo>
                  <a:cubicBezTo>
                    <a:pt x="16" y="35"/>
                    <a:pt x="16" y="35"/>
                    <a:pt x="16" y="35"/>
                  </a:cubicBezTo>
                  <a:cubicBezTo>
                    <a:pt x="16" y="42"/>
                    <a:pt x="16" y="42"/>
                    <a:pt x="16" y="42"/>
                  </a:cubicBezTo>
                  <a:cubicBezTo>
                    <a:pt x="16" y="49"/>
                    <a:pt x="18" y="56"/>
                    <a:pt x="23" y="60"/>
                  </a:cubicBezTo>
                  <a:cubicBezTo>
                    <a:pt x="28" y="65"/>
                    <a:pt x="34" y="68"/>
                    <a:pt x="42" y="68"/>
                  </a:cubicBezTo>
                  <a:cubicBezTo>
                    <a:pt x="42" y="68"/>
                    <a:pt x="42" y="68"/>
                    <a:pt x="42" y="68"/>
                  </a:cubicBezTo>
                  <a:cubicBezTo>
                    <a:pt x="49" y="68"/>
                    <a:pt x="55" y="65"/>
                    <a:pt x="60" y="60"/>
                  </a:cubicBezTo>
                  <a:cubicBezTo>
                    <a:pt x="65" y="56"/>
                    <a:pt x="67" y="49"/>
                    <a:pt x="67" y="42"/>
                  </a:cubicBezTo>
                  <a:cubicBezTo>
                    <a:pt x="67" y="35"/>
                    <a:pt x="67" y="35"/>
                    <a:pt x="67" y="35"/>
                  </a:cubicBezTo>
                  <a:lnTo>
                    <a:pt x="62" y="35"/>
                  </a:lnTo>
                  <a:close/>
                </a:path>
              </a:pathLst>
            </a:custGeom>
            <a:solidFill>
              <a:schemeClr val="bg1"/>
            </a:solidFill>
            <a:ln>
              <a:noFill/>
            </a:ln>
          </p:spPr>
          <p:txBody>
            <a:bodyPr vert="horz" wrap="square" lIns="96435" tIns="48218" rIns="96435" bIns="4821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89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 name="Group 10"/>
          <p:cNvGrpSpPr/>
          <p:nvPr/>
        </p:nvGrpSpPr>
        <p:grpSpPr>
          <a:xfrm>
            <a:off x="923273" y="3894196"/>
            <a:ext cx="724534" cy="724534"/>
            <a:chOff x="875113" y="3954177"/>
            <a:chExt cx="687003" cy="687003"/>
          </a:xfrm>
        </p:grpSpPr>
        <p:sp>
          <p:nvSpPr>
            <p:cNvPr id="9" name="Rectangle 8"/>
            <p:cNvSpPr/>
            <p:nvPr/>
          </p:nvSpPr>
          <p:spPr>
            <a:xfrm>
              <a:off x="875113" y="3954177"/>
              <a:ext cx="687003" cy="68700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14"/>
            <p:cNvSpPr>
              <a:spLocks noEditPoints="1"/>
            </p:cNvSpPr>
            <p:nvPr/>
          </p:nvSpPr>
          <p:spPr bwMode="auto">
            <a:xfrm>
              <a:off x="1021105" y="4104940"/>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89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6" name="Group 15"/>
          <p:cNvGrpSpPr/>
          <p:nvPr/>
        </p:nvGrpSpPr>
        <p:grpSpPr>
          <a:xfrm>
            <a:off x="1827937" y="1786815"/>
            <a:ext cx="4411347" cy="865305"/>
            <a:chOff x="7855640" y="3619632"/>
            <a:chExt cx="4182840" cy="820481"/>
          </a:xfrm>
        </p:grpSpPr>
        <p:sp>
          <p:nvSpPr>
            <p:cNvPr id="17" name="TextBox 16"/>
            <p:cNvSpPr txBox="1"/>
            <p:nvPr/>
          </p:nvSpPr>
          <p:spPr>
            <a:xfrm>
              <a:off x="7855640" y="3619632"/>
              <a:ext cx="1191654" cy="204284"/>
            </a:xfrm>
            <a:prstGeom prst="rect">
              <a:avLst/>
            </a:prstGeom>
            <a:noFill/>
          </p:spPr>
          <p:txBody>
            <a:bodyPr wrap="non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Rectangle 17"/>
            <p:cNvSpPr/>
            <p:nvPr/>
          </p:nvSpPr>
          <p:spPr>
            <a:xfrm>
              <a:off x="7855640" y="3914813"/>
              <a:ext cx="4182840" cy="525300"/>
            </a:xfrm>
            <a:prstGeom prst="rect">
              <a:avLst/>
            </a:prstGeom>
          </p:spPr>
          <p:txBody>
            <a:bodyPr wrap="square" lIns="0" tIns="0" rIns="0" bIns="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Group 18"/>
          <p:cNvGrpSpPr/>
          <p:nvPr/>
        </p:nvGrpSpPr>
        <p:grpSpPr>
          <a:xfrm>
            <a:off x="1827937" y="2810513"/>
            <a:ext cx="4411347" cy="843376"/>
            <a:chOff x="7855640" y="3619632"/>
            <a:chExt cx="4182840" cy="799688"/>
          </a:xfrm>
        </p:grpSpPr>
        <p:sp>
          <p:nvSpPr>
            <p:cNvPr id="20" name="TextBox 19"/>
            <p:cNvSpPr txBox="1"/>
            <p:nvPr/>
          </p:nvSpPr>
          <p:spPr>
            <a:xfrm>
              <a:off x="7855640" y="3619632"/>
              <a:ext cx="1191654" cy="204284"/>
            </a:xfrm>
            <a:prstGeom prst="rect">
              <a:avLst/>
            </a:prstGeom>
            <a:noFill/>
          </p:spPr>
          <p:txBody>
            <a:bodyPr wrap="none" lIns="0" tIns="0" rIns="0" bIns="0" rtlCol="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Rectangle 20"/>
            <p:cNvSpPr/>
            <p:nvPr/>
          </p:nvSpPr>
          <p:spPr>
            <a:xfrm>
              <a:off x="7855640" y="3914813"/>
              <a:ext cx="4182840" cy="504507"/>
            </a:xfrm>
            <a:prstGeom prst="rect">
              <a:avLst/>
            </a:prstGeom>
          </p:spPr>
          <p:txBody>
            <a:bodyPr wrap="square" lIns="0" tIns="0" rIns="0" bIns="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 name="Group 21"/>
          <p:cNvGrpSpPr/>
          <p:nvPr/>
        </p:nvGrpSpPr>
        <p:grpSpPr>
          <a:xfrm>
            <a:off x="1827937" y="3834210"/>
            <a:ext cx="4411347" cy="843376"/>
            <a:chOff x="7855640" y="3619632"/>
            <a:chExt cx="4182840" cy="799688"/>
          </a:xfrm>
        </p:grpSpPr>
        <p:sp>
          <p:nvSpPr>
            <p:cNvPr id="23" name="TextBox 22"/>
            <p:cNvSpPr txBox="1"/>
            <p:nvPr/>
          </p:nvSpPr>
          <p:spPr>
            <a:xfrm>
              <a:off x="7855640" y="3619632"/>
              <a:ext cx="1191654" cy="204284"/>
            </a:xfrm>
            <a:prstGeom prst="rect">
              <a:avLst/>
            </a:prstGeom>
            <a:noFill/>
          </p:spPr>
          <p:txBody>
            <a:bodyPr wrap="none" lIns="0" tIns="0" rIns="0" bIns="0" rtlCol="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Rectangle 23"/>
            <p:cNvSpPr/>
            <p:nvPr/>
          </p:nvSpPr>
          <p:spPr>
            <a:xfrm>
              <a:off x="7855640" y="3914813"/>
              <a:ext cx="4182840" cy="504507"/>
            </a:xfrm>
            <a:prstGeom prst="rect">
              <a:avLst/>
            </a:prstGeom>
          </p:spPr>
          <p:txBody>
            <a:bodyPr wrap="square" lIns="0" tIns="0" rIns="0" bIns="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5" name="Group 24"/>
          <p:cNvGrpSpPr/>
          <p:nvPr/>
        </p:nvGrpSpPr>
        <p:grpSpPr>
          <a:xfrm>
            <a:off x="1827937" y="4857906"/>
            <a:ext cx="4411347" cy="843376"/>
            <a:chOff x="7855640" y="3619632"/>
            <a:chExt cx="4182840" cy="799688"/>
          </a:xfrm>
        </p:grpSpPr>
        <p:sp>
          <p:nvSpPr>
            <p:cNvPr id="26" name="TextBox 25"/>
            <p:cNvSpPr txBox="1"/>
            <p:nvPr/>
          </p:nvSpPr>
          <p:spPr>
            <a:xfrm>
              <a:off x="7855640" y="3619632"/>
              <a:ext cx="1191654" cy="204284"/>
            </a:xfrm>
            <a:prstGeom prst="rect">
              <a:avLst/>
            </a:prstGeom>
            <a:noFill/>
          </p:spPr>
          <p:txBody>
            <a:bodyPr wrap="none" lIns="0" tIns="0" rIns="0" bIns="0" rtlCol="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Rectangle 26"/>
            <p:cNvSpPr/>
            <p:nvPr/>
          </p:nvSpPr>
          <p:spPr>
            <a:xfrm>
              <a:off x="7855640" y="3914813"/>
              <a:ext cx="4182840" cy="504507"/>
            </a:xfrm>
            <a:prstGeom prst="rect">
              <a:avLst/>
            </a:prstGeom>
          </p:spPr>
          <p:txBody>
            <a:bodyPr wrap="square" lIns="0" tIns="0" rIns="0" bIns="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4" name="Rectangle 33"/>
          <p:cNvSpPr/>
          <p:nvPr/>
        </p:nvSpPr>
        <p:spPr>
          <a:xfrm>
            <a:off x="6751179" y="1828206"/>
            <a:ext cx="6107571" cy="387307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3" name="组合 32"/>
          <p:cNvGrpSpPr/>
          <p:nvPr/>
        </p:nvGrpSpPr>
        <p:grpSpPr>
          <a:xfrm>
            <a:off x="539014" y="726011"/>
            <a:ext cx="11780723" cy="0"/>
            <a:chOff x="503625" y="726011"/>
            <a:chExt cx="11780723" cy="0"/>
          </a:xfrm>
        </p:grpSpPr>
        <p:cxnSp>
          <p:nvCxnSpPr>
            <p:cNvPr id="35" name="直接连接符 34"/>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0890228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3" presetClass="entr" presetSubtype="1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blinds(horizontal)">
                                      <p:cBhvr>
                                        <p:cTn id="11" dur="500"/>
                                        <p:tgtEl>
                                          <p:spTgt spid="16"/>
                                        </p:tgtEl>
                                      </p:cBhvr>
                                    </p:animEffect>
                                  </p:childTnLst>
                                </p:cTn>
                              </p:par>
                            </p:childTnLst>
                          </p:cTn>
                        </p:par>
                        <p:par>
                          <p:cTn id="12" fill="hold">
                            <p:stCondLst>
                              <p:cond delay="2500"/>
                            </p:stCondLst>
                            <p:childTnLst>
                              <p:par>
                                <p:cTn id="13" presetID="21" presetClass="entr" presetSubtype="1"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2000"/>
                                        <p:tgtEl>
                                          <p:spTgt spid="6"/>
                                        </p:tgtEl>
                                      </p:cBhvr>
                                    </p:animEffect>
                                  </p:childTnLst>
                                </p:cTn>
                              </p:par>
                            </p:childTnLst>
                          </p:cTn>
                        </p:par>
                        <p:par>
                          <p:cTn id="16" fill="hold">
                            <p:stCondLst>
                              <p:cond delay="4500"/>
                            </p:stCondLst>
                            <p:childTnLst>
                              <p:par>
                                <p:cTn id="17" presetID="3" presetClass="entr" presetSubtype="10"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blinds(horizontal)">
                                      <p:cBhvr>
                                        <p:cTn id="19" dur="500"/>
                                        <p:tgtEl>
                                          <p:spTgt spid="19"/>
                                        </p:tgtEl>
                                      </p:cBhvr>
                                    </p:animEffect>
                                  </p:childTnLst>
                                </p:cTn>
                              </p:par>
                            </p:childTnLst>
                          </p:cTn>
                        </p:par>
                        <p:par>
                          <p:cTn id="20" fill="hold">
                            <p:stCondLst>
                              <p:cond delay="5000"/>
                            </p:stCondLst>
                            <p:childTnLst>
                              <p:par>
                                <p:cTn id="21" presetID="21" presetClass="entr" presetSubtype="1"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heel(1)">
                                      <p:cBhvr>
                                        <p:cTn id="23" dur="2000"/>
                                        <p:tgtEl>
                                          <p:spTgt spid="11"/>
                                        </p:tgtEl>
                                      </p:cBhvr>
                                    </p:animEffect>
                                  </p:childTnLst>
                                </p:cTn>
                              </p:par>
                            </p:childTnLst>
                          </p:cTn>
                        </p:par>
                        <p:par>
                          <p:cTn id="24" fill="hold">
                            <p:stCondLst>
                              <p:cond delay="7000"/>
                            </p:stCondLst>
                            <p:childTnLst>
                              <p:par>
                                <p:cTn id="25" presetID="3" presetClass="entr" presetSubtype="10"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blinds(horizontal)">
                                      <p:cBhvr>
                                        <p:cTn id="27" dur="500"/>
                                        <p:tgtEl>
                                          <p:spTgt spid="22"/>
                                        </p:tgtEl>
                                      </p:cBhvr>
                                    </p:animEffect>
                                  </p:childTnLst>
                                </p:cTn>
                              </p:par>
                            </p:childTnLst>
                          </p:cTn>
                        </p:par>
                        <p:par>
                          <p:cTn id="28" fill="hold">
                            <p:stCondLst>
                              <p:cond delay="7500"/>
                            </p:stCondLst>
                            <p:childTnLst>
                              <p:par>
                                <p:cTn id="29" presetID="21" presetClass="entr" presetSubtype="1"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heel(1)">
                                      <p:cBhvr>
                                        <p:cTn id="31" dur="2000"/>
                                        <p:tgtEl>
                                          <p:spTgt spid="28"/>
                                        </p:tgtEl>
                                      </p:cBhvr>
                                    </p:animEffect>
                                  </p:childTnLst>
                                </p:cTn>
                              </p:par>
                            </p:childTnLst>
                          </p:cTn>
                        </p:par>
                        <p:par>
                          <p:cTn id="32" fill="hold">
                            <p:stCondLst>
                              <p:cond delay="9500"/>
                            </p:stCondLst>
                            <p:childTnLst>
                              <p:par>
                                <p:cTn id="33" presetID="3" presetClass="entr" presetSubtype="10" fill="hold"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blinds(horizontal)">
                                      <p:cBhvr>
                                        <p:cTn id="3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6"/>
          <p:cNvSpPr>
            <a:spLocks/>
          </p:cNvSpPr>
          <p:nvPr/>
        </p:nvSpPr>
        <p:spPr bwMode="auto">
          <a:xfrm>
            <a:off x="1237462" y="2162555"/>
            <a:ext cx="4937180" cy="4349428"/>
          </a:xfrm>
          <a:custGeom>
            <a:avLst/>
            <a:gdLst>
              <a:gd name="T0" fmla="*/ 0 w 998"/>
              <a:gd name="T1" fmla="*/ 0 h 861"/>
              <a:gd name="T2" fmla="*/ 998 w 998"/>
              <a:gd name="T3" fmla="*/ 0 h 861"/>
              <a:gd name="T4" fmla="*/ 492 w 998"/>
              <a:gd name="T5" fmla="*/ 861 h 861"/>
              <a:gd name="T6" fmla="*/ 0 w 998"/>
              <a:gd name="T7" fmla="*/ 0 h 861"/>
            </a:gdLst>
            <a:ahLst/>
            <a:cxnLst>
              <a:cxn ang="0">
                <a:pos x="T0" y="T1"/>
              </a:cxn>
              <a:cxn ang="0">
                <a:pos x="T2" y="T3"/>
              </a:cxn>
              <a:cxn ang="0">
                <a:pos x="T4" y="T5"/>
              </a:cxn>
              <a:cxn ang="0">
                <a:pos x="T6" y="T7"/>
              </a:cxn>
            </a:cxnLst>
            <a:rect l="0" t="0" r="r" b="b"/>
            <a:pathLst>
              <a:path w="998" h="861">
                <a:moveTo>
                  <a:pt x="0" y="0"/>
                </a:moveTo>
                <a:lnTo>
                  <a:pt x="998" y="0"/>
                </a:lnTo>
                <a:lnTo>
                  <a:pt x="492" y="861"/>
                </a:lnTo>
                <a:lnTo>
                  <a:pt x="0" y="0"/>
                </a:lnTo>
                <a:close/>
              </a:path>
            </a:pathLst>
          </a:custGeom>
          <a:solidFill>
            <a:schemeClr val="bg1">
              <a:alpha val="30196"/>
            </a:schemeClr>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17" name="Freeform 11"/>
          <p:cNvSpPr>
            <a:spLocks/>
          </p:cNvSpPr>
          <p:nvPr/>
        </p:nvSpPr>
        <p:spPr bwMode="auto">
          <a:xfrm>
            <a:off x="1648542" y="1423110"/>
            <a:ext cx="4115020" cy="3581420"/>
          </a:xfrm>
          <a:custGeom>
            <a:avLst/>
            <a:gdLst>
              <a:gd name="T0" fmla="*/ 949 w 1896"/>
              <a:gd name="T1" fmla="*/ 0 h 1616"/>
              <a:gd name="T2" fmla="*/ 1896 w 1896"/>
              <a:gd name="T3" fmla="*/ 1616 h 1616"/>
              <a:gd name="T4" fmla="*/ 0 w 1896"/>
              <a:gd name="T5" fmla="*/ 1616 h 1616"/>
              <a:gd name="T6" fmla="*/ 949 w 1896"/>
              <a:gd name="T7" fmla="*/ 0 h 1616"/>
            </a:gdLst>
            <a:ahLst/>
            <a:cxnLst>
              <a:cxn ang="0">
                <a:pos x="T0" y="T1"/>
              </a:cxn>
              <a:cxn ang="0">
                <a:pos x="T2" y="T3"/>
              </a:cxn>
              <a:cxn ang="0">
                <a:pos x="T4" y="T5"/>
              </a:cxn>
              <a:cxn ang="0">
                <a:pos x="T6" y="T7"/>
              </a:cxn>
            </a:cxnLst>
            <a:rect l="0" t="0" r="r" b="b"/>
            <a:pathLst>
              <a:path w="1896" h="1616">
                <a:moveTo>
                  <a:pt x="949" y="0"/>
                </a:moveTo>
                <a:lnTo>
                  <a:pt x="1896" y="1616"/>
                </a:lnTo>
                <a:lnTo>
                  <a:pt x="0" y="1616"/>
                </a:lnTo>
                <a:lnTo>
                  <a:pt x="949" y="0"/>
                </a:lnTo>
                <a:close/>
              </a:path>
            </a:pathLst>
          </a:custGeom>
          <a:noFill/>
          <a:ln w="19050">
            <a:solidFill>
              <a:schemeClr val="bg1"/>
            </a:solidFill>
            <a:prstDash val="solid"/>
            <a:round/>
            <a:headEnd/>
            <a:tailEnd/>
          </a:ln>
        </p:spPr>
        <p:txBody>
          <a:bodyPr vert="horz" wrap="square" lIns="128580" tIns="64290" rIns="128580" bIns="64290" numCol="1" anchor="t" anchorCtr="0" compatLnSpc="1">
            <a:prstTxWarp prst="textNoShape">
              <a:avLst/>
            </a:prstTxWarp>
          </a:bodyPr>
          <a:lstStyle/>
          <a:p>
            <a:endParaRPr lang="zh-CN" altLang="en-US" dirty="0"/>
          </a:p>
        </p:txBody>
      </p:sp>
      <p:sp>
        <p:nvSpPr>
          <p:cNvPr id="2050" name="文本框 2"/>
          <p:cNvSpPr txBox="1">
            <a:spLocks noChangeArrowheads="1"/>
          </p:cNvSpPr>
          <p:nvPr>
            <p:custDataLst>
              <p:tags r:id="rId2"/>
            </p:custDataLst>
          </p:nvPr>
        </p:nvSpPr>
        <p:spPr bwMode="auto">
          <a:xfrm>
            <a:off x="2952413" y="2449016"/>
            <a:ext cx="1695986" cy="1569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0199" b="1" dirty="0" smtClean="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04</a:t>
            </a:r>
            <a:endParaRPr lang="zh-CN" altLang="en-US" sz="1019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cxnSp>
        <p:nvCxnSpPr>
          <p:cNvPr id="7" name="直接连接符 6"/>
          <p:cNvCxnSpPr/>
          <p:nvPr>
            <p:custDataLst>
              <p:tags r:id="rId3"/>
            </p:custDataLst>
          </p:nvPr>
        </p:nvCxnSpPr>
        <p:spPr>
          <a:xfrm>
            <a:off x="6205337" y="3616325"/>
            <a:ext cx="4143101" cy="0"/>
          </a:xfrm>
          <a:prstGeom prst="line">
            <a:avLst/>
          </a:prstGeom>
          <a:ln w="127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052" name="文本框 11"/>
          <p:cNvSpPr txBox="1">
            <a:spLocks noChangeArrowheads="1"/>
          </p:cNvSpPr>
          <p:nvPr>
            <p:custDataLst>
              <p:tags r:id="rId4"/>
            </p:custDataLst>
          </p:nvPr>
        </p:nvSpPr>
        <p:spPr bwMode="auto">
          <a:xfrm>
            <a:off x="2067237" y="3868624"/>
            <a:ext cx="3466334" cy="430887"/>
          </a:xfrm>
          <a:prstGeom prst="rect">
            <a:avLst/>
          </a:prstGeom>
          <a:noFill/>
          <a:ln>
            <a:noFill/>
          </a:ln>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8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章节 </a:t>
            </a:r>
            <a:r>
              <a:rPr lang="en-US" altLang="zh-CN" sz="28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PART</a:t>
            </a:r>
            <a:endParaRPr lang="zh-CN" altLang="en-US" sz="28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8" name="矩形 7"/>
          <p:cNvSpPr/>
          <p:nvPr/>
        </p:nvSpPr>
        <p:spPr>
          <a:xfrm>
            <a:off x="6205340" y="2748641"/>
            <a:ext cx="4468132" cy="830997"/>
          </a:xfrm>
          <a:prstGeom prst="rect">
            <a:avLst/>
          </a:prstGeom>
        </p:spPr>
        <p:txBody>
          <a:bodyPr wrap="square" lIns="0" tIns="0" rIns="0" bIns="0">
            <a:spAutoFit/>
          </a:bodyPr>
          <a:lstStyle/>
          <a:p>
            <a:r>
              <a:rPr lang="zh-CN" altLang="en-US" sz="5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年度工作概述</a:t>
            </a:r>
          </a:p>
        </p:txBody>
      </p:sp>
      <p:sp>
        <p:nvSpPr>
          <p:cNvPr id="11" name="TextBox 11"/>
          <p:cNvSpPr txBox="1"/>
          <p:nvPr/>
        </p:nvSpPr>
        <p:spPr>
          <a:xfrm>
            <a:off x="6205342" y="3696133"/>
            <a:ext cx="1999265" cy="338554"/>
          </a:xfrm>
          <a:prstGeom prst="rect">
            <a:avLst/>
          </a:prstGeom>
          <a:noFill/>
        </p:spPr>
        <p:txBody>
          <a:bodyPr wrap="none" rtlCol="0">
            <a:spAutoFit/>
          </a:bodyPr>
          <a:lstStyle/>
          <a:p>
            <a:pPr marL="171424" lvl="1" indent="-171424">
              <a:buFont typeface="Arial" panose="020B0604020202020204" pitchFamily="34" charset="0"/>
              <a:buChar char="•"/>
            </a:pPr>
            <a:r>
              <a:rPr lang="zh-CN" altLang="en-US"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349395" y="3696133"/>
            <a:ext cx="1999265" cy="338554"/>
          </a:xfrm>
          <a:prstGeom prst="rect">
            <a:avLst/>
          </a:prstGeom>
          <a:noFill/>
        </p:spPr>
        <p:txBody>
          <a:bodyPr wrap="none" rtlCol="0">
            <a:spAutoFit/>
          </a:bodyPr>
          <a:lstStyle/>
          <a:p>
            <a:pPr marL="171424" lvl="1" indent="-171424">
              <a:buFont typeface="Arial" panose="020B0604020202020204" pitchFamily="34" charset="0"/>
              <a:buChar char="•"/>
            </a:pPr>
            <a:r>
              <a:rPr lang="zh-CN" altLang="en-US"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205342" y="4070502"/>
            <a:ext cx="1999265" cy="338554"/>
          </a:xfrm>
          <a:prstGeom prst="rect">
            <a:avLst/>
          </a:prstGeom>
          <a:noFill/>
        </p:spPr>
        <p:txBody>
          <a:bodyPr wrap="none" rtlCol="0">
            <a:spAutoFit/>
          </a:bodyPr>
          <a:lstStyle/>
          <a:p>
            <a:pPr marL="171424" lvl="1" indent="-171424">
              <a:buFont typeface="Arial" panose="020B0604020202020204" pitchFamily="34" charset="0"/>
              <a:buChar char="•"/>
            </a:pPr>
            <a:r>
              <a:rPr lang="zh-CN" altLang="en-US"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349395" y="4070502"/>
            <a:ext cx="1999265" cy="338554"/>
          </a:xfrm>
          <a:prstGeom prst="rect">
            <a:avLst/>
          </a:prstGeom>
          <a:noFill/>
        </p:spPr>
        <p:txBody>
          <a:bodyPr wrap="none" rtlCol="0">
            <a:spAutoFit/>
          </a:bodyPr>
          <a:lstStyle/>
          <a:p>
            <a:pPr marL="171424" lvl="1" indent="-171424">
              <a:buFont typeface="Arial" panose="020B0604020202020204" pitchFamily="34" charset="0"/>
              <a:buChar char="•"/>
            </a:pPr>
            <a:r>
              <a:rPr lang="zh-CN" altLang="en-US"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417514442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airplane"/>
      </p:transition>
    </mc:Choice>
    <mc:Fallback>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1" accel="40000" fill="hold" grpId="0" nodeType="withEffect" p14:presetBounceEnd="40000">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14:bounceEnd="40000">
                                          <p:cBhvr additive="base">
                                            <p:cTn id="10" dur="1750" fill="hold"/>
                                            <p:tgtEl>
                                              <p:spTgt spid="16"/>
                                            </p:tgtEl>
                                            <p:attrNameLst>
                                              <p:attrName>ppt_x</p:attrName>
                                            </p:attrNameLst>
                                          </p:cBhvr>
                                          <p:tavLst>
                                            <p:tav tm="0">
                                              <p:val>
                                                <p:strVal val="#ppt_x"/>
                                              </p:val>
                                            </p:tav>
                                            <p:tav tm="100000">
                                              <p:val>
                                                <p:strVal val="#ppt_x"/>
                                              </p:val>
                                            </p:tav>
                                          </p:tavLst>
                                        </p:anim>
                                        <p:anim calcmode="lin" valueType="num" p14:bounceEnd="40000">
                                          <p:cBhvr additive="base">
                                            <p:cTn id="11" dur="1750" fill="hold"/>
                                            <p:tgtEl>
                                              <p:spTgt spid="16"/>
                                            </p:tgtEl>
                                            <p:attrNameLst>
                                              <p:attrName>ppt_y</p:attrName>
                                            </p:attrNameLst>
                                          </p:cBhvr>
                                          <p:tavLst>
                                            <p:tav tm="0">
                                              <p:val>
                                                <p:strVal val="0-#ppt_h/2"/>
                                              </p:val>
                                            </p:tav>
                                            <p:tav tm="100000">
                                              <p:val>
                                                <p:strVal val="#ppt_y"/>
                                              </p:val>
                                            </p:tav>
                                          </p:tavLst>
                                        </p:anim>
                                      </p:childTnLst>
                                    </p:cTn>
                                  </p:par>
                                  <p:par>
                                    <p:cTn id="12" presetID="2" presetClass="entr" presetSubtype="4" accel="40000" fill="hold" grpId="0" nodeType="withEffect" p14:presetBounceEnd="40000">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14:bounceEnd="40000">
                                          <p:cBhvr additive="base">
                                            <p:cTn id="14" dur="1750" fill="hold"/>
                                            <p:tgtEl>
                                              <p:spTgt spid="17"/>
                                            </p:tgtEl>
                                            <p:attrNameLst>
                                              <p:attrName>ppt_x</p:attrName>
                                            </p:attrNameLst>
                                          </p:cBhvr>
                                          <p:tavLst>
                                            <p:tav tm="0">
                                              <p:val>
                                                <p:strVal val="#ppt_x"/>
                                              </p:val>
                                            </p:tav>
                                            <p:tav tm="100000">
                                              <p:val>
                                                <p:strVal val="#ppt_x"/>
                                              </p:val>
                                            </p:tav>
                                          </p:tavLst>
                                        </p:anim>
                                        <p:anim calcmode="lin" valueType="num" p14:bounceEnd="40000">
                                          <p:cBhvr additive="base">
                                            <p:cTn id="15" dur="175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050"/>
                                            </p:tgtEl>
                                            <p:attrNameLst>
                                              <p:attrName>style.visibility</p:attrName>
                                            </p:attrNameLst>
                                          </p:cBhvr>
                                          <p:to>
                                            <p:strVal val="visible"/>
                                          </p:to>
                                        </p:set>
                                        <p:animEffect transition="in" filter="fade">
                                          <p:cBhvr>
                                            <p:cTn id="20" dur="500"/>
                                            <p:tgtEl>
                                              <p:spTgt spid="2050"/>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052"/>
                                            </p:tgtEl>
                                            <p:attrNameLst>
                                              <p:attrName>style.visibility</p:attrName>
                                            </p:attrNameLst>
                                          </p:cBhvr>
                                          <p:to>
                                            <p:strVal val="visible"/>
                                          </p:to>
                                        </p:set>
                                        <p:anim calcmode="lin" valueType="num">
                                          <p:cBhvr additive="base">
                                            <p:cTn id="25" dur="500" fill="hold"/>
                                            <p:tgtEl>
                                              <p:spTgt spid="2052"/>
                                            </p:tgtEl>
                                            <p:attrNameLst>
                                              <p:attrName>ppt_x</p:attrName>
                                            </p:attrNameLst>
                                          </p:cBhvr>
                                          <p:tavLst>
                                            <p:tav tm="0">
                                              <p:val>
                                                <p:strVal val="0-#ppt_w/2"/>
                                              </p:val>
                                            </p:tav>
                                            <p:tav tm="100000">
                                              <p:val>
                                                <p:strVal val="#ppt_x"/>
                                              </p:val>
                                            </p:tav>
                                          </p:tavLst>
                                        </p:anim>
                                        <p:anim calcmode="lin" valueType="num">
                                          <p:cBhvr additive="base">
                                            <p:cTn id="26" dur="500" fill="hold"/>
                                            <p:tgtEl>
                                              <p:spTgt spid="2052"/>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32"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strVal val="4*#ppt_w"/>
                                              </p:val>
                                            </p:tav>
                                            <p:tav tm="100000">
                                              <p:val>
                                                <p:strVal val="#ppt_w"/>
                                              </p:val>
                                            </p:tav>
                                          </p:tavLst>
                                        </p:anim>
                                        <p:anim calcmode="lin" valueType="num">
                                          <p:cBhvr>
                                            <p:cTn id="32"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barn(inVertical)">
                                          <p:cBhvr>
                                            <p:cTn id="37" dur="500"/>
                                            <p:tgtEl>
                                              <p:spTgt spid="7"/>
                                            </p:tgtEl>
                                          </p:cBhvr>
                                        </p:animEffect>
                                      </p:childTnLst>
                                    </p:cTn>
                                  </p:par>
                                </p:childTnLst>
                              </p:cTn>
                            </p:par>
                            <p:par>
                              <p:cTn id="38" fill="hold">
                                <p:stCondLst>
                                  <p:cond delay="500"/>
                                </p:stCondLst>
                                <p:childTnLst>
                                  <p:par>
                                    <p:cTn id="39" presetID="12" presetClass="entr" presetSubtype="8"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p:tgtEl>
                                              <p:spTgt spid="11"/>
                                            </p:tgtEl>
                                            <p:attrNameLst>
                                              <p:attrName>ppt_x</p:attrName>
                                            </p:attrNameLst>
                                          </p:cBhvr>
                                          <p:tavLst>
                                            <p:tav tm="0">
                                              <p:val>
                                                <p:strVal val="#ppt_x-#ppt_w*1.125000"/>
                                              </p:val>
                                            </p:tav>
                                            <p:tav tm="100000">
                                              <p:val>
                                                <p:strVal val="#ppt_x"/>
                                              </p:val>
                                            </p:tav>
                                          </p:tavLst>
                                        </p:anim>
                                        <p:animEffect transition="in" filter="wipe(right)">
                                          <p:cBhvr>
                                            <p:cTn id="42" dur="500"/>
                                            <p:tgtEl>
                                              <p:spTgt spid="11"/>
                                            </p:tgtEl>
                                          </p:cBhvr>
                                        </p:animEffect>
                                      </p:childTnLst>
                                    </p:cTn>
                                  </p:par>
                                </p:childTnLst>
                              </p:cTn>
                            </p:par>
                            <p:par>
                              <p:cTn id="43" fill="hold">
                                <p:stCondLst>
                                  <p:cond delay="1000"/>
                                </p:stCondLst>
                                <p:childTnLst>
                                  <p:par>
                                    <p:cTn id="44" presetID="12" presetClass="entr" presetSubtype="8"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p:tgtEl>
                                              <p:spTgt spid="12"/>
                                            </p:tgtEl>
                                            <p:attrNameLst>
                                              <p:attrName>ppt_x</p:attrName>
                                            </p:attrNameLst>
                                          </p:cBhvr>
                                          <p:tavLst>
                                            <p:tav tm="0">
                                              <p:val>
                                                <p:strVal val="#ppt_x-#ppt_w*1.125000"/>
                                              </p:val>
                                            </p:tav>
                                            <p:tav tm="100000">
                                              <p:val>
                                                <p:strVal val="#ppt_x"/>
                                              </p:val>
                                            </p:tav>
                                          </p:tavLst>
                                        </p:anim>
                                        <p:animEffect transition="in" filter="wipe(right)">
                                          <p:cBhvr>
                                            <p:cTn id="47" dur="500"/>
                                            <p:tgtEl>
                                              <p:spTgt spid="12"/>
                                            </p:tgtEl>
                                          </p:cBhvr>
                                        </p:animEffect>
                                      </p:childTnLst>
                                    </p:cTn>
                                  </p:par>
                                </p:childTnLst>
                              </p:cTn>
                            </p:par>
                            <p:par>
                              <p:cTn id="48" fill="hold">
                                <p:stCondLst>
                                  <p:cond delay="1500"/>
                                </p:stCondLst>
                                <p:childTnLst>
                                  <p:par>
                                    <p:cTn id="49" presetID="12" presetClass="entr" presetSubtype="8"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p:tgtEl>
                                              <p:spTgt spid="13"/>
                                            </p:tgtEl>
                                            <p:attrNameLst>
                                              <p:attrName>ppt_x</p:attrName>
                                            </p:attrNameLst>
                                          </p:cBhvr>
                                          <p:tavLst>
                                            <p:tav tm="0">
                                              <p:val>
                                                <p:strVal val="#ppt_x-#ppt_w*1.125000"/>
                                              </p:val>
                                            </p:tav>
                                            <p:tav tm="100000">
                                              <p:val>
                                                <p:strVal val="#ppt_x"/>
                                              </p:val>
                                            </p:tav>
                                          </p:tavLst>
                                        </p:anim>
                                        <p:animEffect transition="in" filter="wipe(right)">
                                          <p:cBhvr>
                                            <p:cTn id="52" dur="500"/>
                                            <p:tgtEl>
                                              <p:spTgt spid="13"/>
                                            </p:tgtEl>
                                          </p:cBhvr>
                                        </p:animEffect>
                                      </p:childTnLst>
                                    </p:cTn>
                                  </p:par>
                                </p:childTnLst>
                              </p:cTn>
                            </p:par>
                            <p:par>
                              <p:cTn id="53" fill="hold">
                                <p:stCondLst>
                                  <p:cond delay="2000"/>
                                </p:stCondLst>
                                <p:childTnLst>
                                  <p:par>
                                    <p:cTn id="54" presetID="12" presetClass="entr" presetSubtype="8"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additive="base">
                                            <p:cTn id="56" dur="500"/>
                                            <p:tgtEl>
                                              <p:spTgt spid="14"/>
                                            </p:tgtEl>
                                            <p:attrNameLst>
                                              <p:attrName>ppt_x</p:attrName>
                                            </p:attrNameLst>
                                          </p:cBhvr>
                                          <p:tavLst>
                                            <p:tav tm="0">
                                              <p:val>
                                                <p:strVal val="#ppt_x-#ppt_w*1.125000"/>
                                              </p:val>
                                            </p:tav>
                                            <p:tav tm="100000">
                                              <p:val>
                                                <p:strVal val="#ppt_x"/>
                                              </p:val>
                                            </p:tav>
                                          </p:tavLst>
                                        </p:anim>
                                        <p:animEffect transition="in" filter="wipe(right)">
                                          <p:cBhvr>
                                            <p:cTn id="5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 grpId="0" animBg="1"/>
          <p:bldP spid="17" grpId="0" animBg="1"/>
          <p:bldP spid="2050" grpId="0"/>
          <p:bldP spid="2052" grpId="0"/>
          <p:bldP spid="8" grpId="0"/>
          <p:bldP spid="11" grpId="0"/>
          <p:bldP spid="12" grpId="0"/>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1" accel="4000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additive="base">
                                            <p:cTn id="10" dur="1750" fill="hold"/>
                                            <p:tgtEl>
                                              <p:spTgt spid="16"/>
                                            </p:tgtEl>
                                            <p:attrNameLst>
                                              <p:attrName>ppt_x</p:attrName>
                                            </p:attrNameLst>
                                          </p:cBhvr>
                                          <p:tavLst>
                                            <p:tav tm="0">
                                              <p:val>
                                                <p:strVal val="#ppt_x"/>
                                              </p:val>
                                            </p:tav>
                                            <p:tav tm="100000">
                                              <p:val>
                                                <p:strVal val="#ppt_x"/>
                                              </p:val>
                                            </p:tav>
                                          </p:tavLst>
                                        </p:anim>
                                        <p:anim calcmode="lin" valueType="num">
                                          <p:cBhvr additive="base">
                                            <p:cTn id="11" dur="1750" fill="hold"/>
                                            <p:tgtEl>
                                              <p:spTgt spid="16"/>
                                            </p:tgtEl>
                                            <p:attrNameLst>
                                              <p:attrName>ppt_y</p:attrName>
                                            </p:attrNameLst>
                                          </p:cBhvr>
                                          <p:tavLst>
                                            <p:tav tm="0">
                                              <p:val>
                                                <p:strVal val="0-#ppt_h/2"/>
                                              </p:val>
                                            </p:tav>
                                            <p:tav tm="100000">
                                              <p:val>
                                                <p:strVal val="#ppt_y"/>
                                              </p:val>
                                            </p:tav>
                                          </p:tavLst>
                                        </p:anim>
                                      </p:childTnLst>
                                    </p:cTn>
                                  </p:par>
                                  <p:par>
                                    <p:cTn id="12" presetID="2" presetClass="entr" presetSubtype="4" accel="40000" fill="hold" grpId="0" nodeType="with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1750" fill="hold"/>
                                            <p:tgtEl>
                                              <p:spTgt spid="17"/>
                                            </p:tgtEl>
                                            <p:attrNameLst>
                                              <p:attrName>ppt_x</p:attrName>
                                            </p:attrNameLst>
                                          </p:cBhvr>
                                          <p:tavLst>
                                            <p:tav tm="0">
                                              <p:val>
                                                <p:strVal val="#ppt_x"/>
                                              </p:val>
                                            </p:tav>
                                            <p:tav tm="100000">
                                              <p:val>
                                                <p:strVal val="#ppt_x"/>
                                              </p:val>
                                            </p:tav>
                                          </p:tavLst>
                                        </p:anim>
                                        <p:anim calcmode="lin" valueType="num">
                                          <p:cBhvr additive="base">
                                            <p:cTn id="15" dur="175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050"/>
                                            </p:tgtEl>
                                            <p:attrNameLst>
                                              <p:attrName>style.visibility</p:attrName>
                                            </p:attrNameLst>
                                          </p:cBhvr>
                                          <p:to>
                                            <p:strVal val="visible"/>
                                          </p:to>
                                        </p:set>
                                        <p:animEffect transition="in" filter="fade">
                                          <p:cBhvr>
                                            <p:cTn id="20" dur="500"/>
                                            <p:tgtEl>
                                              <p:spTgt spid="2050"/>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052"/>
                                            </p:tgtEl>
                                            <p:attrNameLst>
                                              <p:attrName>style.visibility</p:attrName>
                                            </p:attrNameLst>
                                          </p:cBhvr>
                                          <p:to>
                                            <p:strVal val="visible"/>
                                          </p:to>
                                        </p:set>
                                        <p:anim calcmode="lin" valueType="num">
                                          <p:cBhvr additive="base">
                                            <p:cTn id="25" dur="500" fill="hold"/>
                                            <p:tgtEl>
                                              <p:spTgt spid="2052"/>
                                            </p:tgtEl>
                                            <p:attrNameLst>
                                              <p:attrName>ppt_x</p:attrName>
                                            </p:attrNameLst>
                                          </p:cBhvr>
                                          <p:tavLst>
                                            <p:tav tm="0">
                                              <p:val>
                                                <p:strVal val="0-#ppt_w/2"/>
                                              </p:val>
                                            </p:tav>
                                            <p:tav tm="100000">
                                              <p:val>
                                                <p:strVal val="#ppt_x"/>
                                              </p:val>
                                            </p:tav>
                                          </p:tavLst>
                                        </p:anim>
                                        <p:anim calcmode="lin" valueType="num">
                                          <p:cBhvr additive="base">
                                            <p:cTn id="26" dur="500" fill="hold"/>
                                            <p:tgtEl>
                                              <p:spTgt spid="2052"/>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32"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strVal val="4*#ppt_w"/>
                                              </p:val>
                                            </p:tav>
                                            <p:tav tm="100000">
                                              <p:val>
                                                <p:strVal val="#ppt_w"/>
                                              </p:val>
                                            </p:tav>
                                          </p:tavLst>
                                        </p:anim>
                                        <p:anim calcmode="lin" valueType="num">
                                          <p:cBhvr>
                                            <p:cTn id="32"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barn(inVertical)">
                                          <p:cBhvr>
                                            <p:cTn id="37" dur="500"/>
                                            <p:tgtEl>
                                              <p:spTgt spid="7"/>
                                            </p:tgtEl>
                                          </p:cBhvr>
                                        </p:animEffect>
                                      </p:childTnLst>
                                    </p:cTn>
                                  </p:par>
                                </p:childTnLst>
                              </p:cTn>
                            </p:par>
                            <p:par>
                              <p:cTn id="38" fill="hold">
                                <p:stCondLst>
                                  <p:cond delay="500"/>
                                </p:stCondLst>
                                <p:childTnLst>
                                  <p:par>
                                    <p:cTn id="39" presetID="12" presetClass="entr" presetSubtype="8"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p:tgtEl>
                                              <p:spTgt spid="11"/>
                                            </p:tgtEl>
                                            <p:attrNameLst>
                                              <p:attrName>ppt_x</p:attrName>
                                            </p:attrNameLst>
                                          </p:cBhvr>
                                          <p:tavLst>
                                            <p:tav tm="0">
                                              <p:val>
                                                <p:strVal val="#ppt_x-#ppt_w*1.125000"/>
                                              </p:val>
                                            </p:tav>
                                            <p:tav tm="100000">
                                              <p:val>
                                                <p:strVal val="#ppt_x"/>
                                              </p:val>
                                            </p:tav>
                                          </p:tavLst>
                                        </p:anim>
                                        <p:animEffect transition="in" filter="wipe(right)">
                                          <p:cBhvr>
                                            <p:cTn id="42" dur="500"/>
                                            <p:tgtEl>
                                              <p:spTgt spid="11"/>
                                            </p:tgtEl>
                                          </p:cBhvr>
                                        </p:animEffect>
                                      </p:childTnLst>
                                    </p:cTn>
                                  </p:par>
                                </p:childTnLst>
                              </p:cTn>
                            </p:par>
                            <p:par>
                              <p:cTn id="43" fill="hold">
                                <p:stCondLst>
                                  <p:cond delay="1000"/>
                                </p:stCondLst>
                                <p:childTnLst>
                                  <p:par>
                                    <p:cTn id="44" presetID="12" presetClass="entr" presetSubtype="8"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p:tgtEl>
                                              <p:spTgt spid="12"/>
                                            </p:tgtEl>
                                            <p:attrNameLst>
                                              <p:attrName>ppt_x</p:attrName>
                                            </p:attrNameLst>
                                          </p:cBhvr>
                                          <p:tavLst>
                                            <p:tav tm="0">
                                              <p:val>
                                                <p:strVal val="#ppt_x-#ppt_w*1.125000"/>
                                              </p:val>
                                            </p:tav>
                                            <p:tav tm="100000">
                                              <p:val>
                                                <p:strVal val="#ppt_x"/>
                                              </p:val>
                                            </p:tav>
                                          </p:tavLst>
                                        </p:anim>
                                        <p:animEffect transition="in" filter="wipe(right)">
                                          <p:cBhvr>
                                            <p:cTn id="47" dur="500"/>
                                            <p:tgtEl>
                                              <p:spTgt spid="12"/>
                                            </p:tgtEl>
                                          </p:cBhvr>
                                        </p:animEffect>
                                      </p:childTnLst>
                                    </p:cTn>
                                  </p:par>
                                </p:childTnLst>
                              </p:cTn>
                            </p:par>
                            <p:par>
                              <p:cTn id="48" fill="hold">
                                <p:stCondLst>
                                  <p:cond delay="1500"/>
                                </p:stCondLst>
                                <p:childTnLst>
                                  <p:par>
                                    <p:cTn id="49" presetID="12" presetClass="entr" presetSubtype="8"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p:tgtEl>
                                              <p:spTgt spid="13"/>
                                            </p:tgtEl>
                                            <p:attrNameLst>
                                              <p:attrName>ppt_x</p:attrName>
                                            </p:attrNameLst>
                                          </p:cBhvr>
                                          <p:tavLst>
                                            <p:tav tm="0">
                                              <p:val>
                                                <p:strVal val="#ppt_x-#ppt_w*1.125000"/>
                                              </p:val>
                                            </p:tav>
                                            <p:tav tm="100000">
                                              <p:val>
                                                <p:strVal val="#ppt_x"/>
                                              </p:val>
                                            </p:tav>
                                          </p:tavLst>
                                        </p:anim>
                                        <p:animEffect transition="in" filter="wipe(right)">
                                          <p:cBhvr>
                                            <p:cTn id="52" dur="500"/>
                                            <p:tgtEl>
                                              <p:spTgt spid="13"/>
                                            </p:tgtEl>
                                          </p:cBhvr>
                                        </p:animEffect>
                                      </p:childTnLst>
                                    </p:cTn>
                                  </p:par>
                                </p:childTnLst>
                              </p:cTn>
                            </p:par>
                            <p:par>
                              <p:cTn id="53" fill="hold">
                                <p:stCondLst>
                                  <p:cond delay="2000"/>
                                </p:stCondLst>
                                <p:childTnLst>
                                  <p:par>
                                    <p:cTn id="54" presetID="12" presetClass="entr" presetSubtype="8"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additive="base">
                                            <p:cTn id="56" dur="500"/>
                                            <p:tgtEl>
                                              <p:spTgt spid="14"/>
                                            </p:tgtEl>
                                            <p:attrNameLst>
                                              <p:attrName>ppt_x</p:attrName>
                                            </p:attrNameLst>
                                          </p:cBhvr>
                                          <p:tavLst>
                                            <p:tav tm="0">
                                              <p:val>
                                                <p:strVal val="#ppt_x-#ppt_w*1.125000"/>
                                              </p:val>
                                            </p:tav>
                                            <p:tav tm="100000">
                                              <p:val>
                                                <p:strVal val="#ppt_x"/>
                                              </p:val>
                                            </p:tav>
                                          </p:tavLst>
                                        </p:anim>
                                        <p:animEffect transition="in" filter="wipe(right)">
                                          <p:cBhvr>
                                            <p:cTn id="5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 grpId="0" animBg="1"/>
          <p:bldP spid="17" grpId="0" animBg="1"/>
          <p:bldP spid="2050" grpId="0"/>
          <p:bldP spid="2052" grpId="0"/>
          <p:bldP spid="8" grpId="0"/>
          <p:bldP spid="11" grpId="0"/>
          <p:bldP spid="12" grpId="0"/>
          <p:bldP spid="13" grpId="0"/>
          <p:bldP spid="14"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任意多边形 178"/>
          <p:cNvSpPr>
            <a:spLocks/>
          </p:cNvSpPr>
          <p:nvPr/>
        </p:nvSpPr>
        <p:spPr bwMode="auto">
          <a:xfrm>
            <a:off x="2815005" y="1735551"/>
            <a:ext cx="1361345" cy="2999495"/>
          </a:xfrm>
          <a:custGeom>
            <a:avLst/>
            <a:gdLst>
              <a:gd name="connsiteX0" fmla="*/ 234950 w 1428751"/>
              <a:gd name="connsiteY0" fmla="*/ 0 h 3148013"/>
              <a:gd name="connsiteX1" fmla="*/ 239712 w 1428751"/>
              <a:gd name="connsiteY1" fmla="*/ 0 h 3148013"/>
              <a:gd name="connsiteX2" fmla="*/ 276225 w 1428751"/>
              <a:gd name="connsiteY2" fmla="*/ 0 h 3148013"/>
              <a:gd name="connsiteX3" fmla="*/ 319088 w 1428751"/>
              <a:gd name="connsiteY3" fmla="*/ 0 h 3148013"/>
              <a:gd name="connsiteX4" fmla="*/ 361950 w 1428751"/>
              <a:gd name="connsiteY4" fmla="*/ 0 h 3148013"/>
              <a:gd name="connsiteX5" fmla="*/ 361951 w 1428751"/>
              <a:gd name="connsiteY5" fmla="*/ 0 h 3148013"/>
              <a:gd name="connsiteX6" fmla="*/ 404813 w 1428751"/>
              <a:gd name="connsiteY6" fmla="*/ 0 h 3148013"/>
              <a:gd name="connsiteX7" fmla="*/ 446088 w 1428751"/>
              <a:gd name="connsiteY7" fmla="*/ 0 h 3148013"/>
              <a:gd name="connsiteX8" fmla="*/ 488950 w 1428751"/>
              <a:gd name="connsiteY8" fmla="*/ 0 h 3148013"/>
              <a:gd name="connsiteX9" fmla="*/ 488951 w 1428751"/>
              <a:gd name="connsiteY9" fmla="*/ 0 h 3148013"/>
              <a:gd name="connsiteX10" fmla="*/ 531813 w 1428751"/>
              <a:gd name="connsiteY10" fmla="*/ 0 h 3148013"/>
              <a:gd name="connsiteX11" fmla="*/ 576263 w 1428751"/>
              <a:gd name="connsiteY11" fmla="*/ 0 h 3148013"/>
              <a:gd name="connsiteX12" fmla="*/ 617538 w 1428751"/>
              <a:gd name="connsiteY12" fmla="*/ 0 h 3148013"/>
              <a:gd name="connsiteX13" fmla="*/ 660400 w 1428751"/>
              <a:gd name="connsiteY13" fmla="*/ 0 h 3148013"/>
              <a:gd name="connsiteX14" fmla="*/ 660401 w 1428751"/>
              <a:gd name="connsiteY14" fmla="*/ 0 h 3148013"/>
              <a:gd name="connsiteX15" fmla="*/ 703263 w 1428751"/>
              <a:gd name="connsiteY15" fmla="*/ 0 h 3148013"/>
              <a:gd name="connsiteX16" fmla="*/ 744538 w 1428751"/>
              <a:gd name="connsiteY16" fmla="*/ 0 h 3148013"/>
              <a:gd name="connsiteX17" fmla="*/ 787400 w 1428751"/>
              <a:gd name="connsiteY17" fmla="*/ 0 h 3148013"/>
              <a:gd name="connsiteX18" fmla="*/ 787401 w 1428751"/>
              <a:gd name="connsiteY18" fmla="*/ 0 h 3148013"/>
              <a:gd name="connsiteX19" fmla="*/ 830263 w 1428751"/>
              <a:gd name="connsiteY19" fmla="*/ 0 h 3148013"/>
              <a:gd name="connsiteX20" fmla="*/ 873125 w 1428751"/>
              <a:gd name="connsiteY20" fmla="*/ 0 h 3148013"/>
              <a:gd name="connsiteX21" fmla="*/ 873126 w 1428751"/>
              <a:gd name="connsiteY21" fmla="*/ 0 h 3148013"/>
              <a:gd name="connsiteX22" fmla="*/ 914400 w 1428751"/>
              <a:gd name="connsiteY22" fmla="*/ 0 h 3148013"/>
              <a:gd name="connsiteX23" fmla="*/ 958850 w 1428751"/>
              <a:gd name="connsiteY23" fmla="*/ 0 h 3148013"/>
              <a:gd name="connsiteX24" fmla="*/ 990600 w 1428751"/>
              <a:gd name="connsiteY24" fmla="*/ 0 h 3148013"/>
              <a:gd name="connsiteX25" fmla="*/ 1001713 w 1428751"/>
              <a:gd name="connsiteY25" fmla="*/ 0 h 3148013"/>
              <a:gd name="connsiteX26" fmla="*/ 1039813 w 1428751"/>
              <a:gd name="connsiteY26" fmla="*/ 4762 h 3148013"/>
              <a:gd name="connsiteX27" fmla="*/ 1044576 w 1428751"/>
              <a:gd name="connsiteY27" fmla="*/ 6350 h 3148013"/>
              <a:gd name="connsiteX28" fmla="*/ 1044576 w 1428751"/>
              <a:gd name="connsiteY28" fmla="*/ 6350 h 3148013"/>
              <a:gd name="connsiteX29" fmla="*/ 1084262 w 1428751"/>
              <a:gd name="connsiteY29" fmla="*/ 15875 h 3148013"/>
              <a:gd name="connsiteX30" fmla="*/ 1085850 w 1428751"/>
              <a:gd name="connsiteY30" fmla="*/ 17462 h 3148013"/>
              <a:gd name="connsiteX31" fmla="*/ 1085850 w 1428751"/>
              <a:gd name="connsiteY31" fmla="*/ 17462 h 3148013"/>
              <a:gd name="connsiteX32" fmla="*/ 1123950 w 1428751"/>
              <a:gd name="connsiteY32" fmla="*/ 34924 h 3148013"/>
              <a:gd name="connsiteX33" fmla="*/ 1128713 w 1428751"/>
              <a:gd name="connsiteY33" fmla="*/ 38099 h 3148013"/>
              <a:gd name="connsiteX34" fmla="*/ 1128713 w 1428751"/>
              <a:gd name="connsiteY34" fmla="*/ 38100 h 3148013"/>
              <a:gd name="connsiteX35" fmla="*/ 1160463 w 1428751"/>
              <a:gd name="connsiteY35" fmla="*/ 60325 h 3148013"/>
              <a:gd name="connsiteX36" fmla="*/ 1171576 w 1428751"/>
              <a:gd name="connsiteY36" fmla="*/ 73025 h 3148013"/>
              <a:gd name="connsiteX37" fmla="*/ 1171576 w 1428751"/>
              <a:gd name="connsiteY37" fmla="*/ 73026 h 3148013"/>
              <a:gd name="connsiteX38" fmla="*/ 1189037 w 1428751"/>
              <a:gd name="connsiteY38" fmla="*/ 92075 h 3148013"/>
              <a:gd name="connsiteX39" fmla="*/ 1211263 w 1428751"/>
              <a:gd name="connsiteY39" fmla="*/ 128587 h 3148013"/>
              <a:gd name="connsiteX40" fmla="*/ 1214438 w 1428751"/>
              <a:gd name="connsiteY40" fmla="*/ 136525 h 3148013"/>
              <a:gd name="connsiteX41" fmla="*/ 1225550 w 1428751"/>
              <a:gd name="connsiteY41" fmla="*/ 166687 h 3148013"/>
              <a:gd name="connsiteX42" fmla="*/ 1230313 w 1428751"/>
              <a:gd name="connsiteY42" fmla="*/ 209550 h 3148013"/>
              <a:gd name="connsiteX43" fmla="*/ 1230313 w 1428751"/>
              <a:gd name="connsiteY43" fmla="*/ 617537 h 3148013"/>
              <a:gd name="connsiteX44" fmla="*/ 1255713 w 1428751"/>
              <a:gd name="connsiteY44" fmla="*/ 638175 h 3148013"/>
              <a:gd name="connsiteX45" fmla="*/ 1411289 w 1428751"/>
              <a:gd name="connsiteY45" fmla="*/ 755650 h 3148013"/>
              <a:gd name="connsiteX46" fmla="*/ 1425576 w 1428751"/>
              <a:gd name="connsiteY46" fmla="*/ 769938 h 3148013"/>
              <a:gd name="connsiteX47" fmla="*/ 1428751 w 1428751"/>
              <a:gd name="connsiteY47" fmla="*/ 787400 h 3148013"/>
              <a:gd name="connsiteX48" fmla="*/ 1425576 w 1428751"/>
              <a:gd name="connsiteY48" fmla="*/ 803275 h 3148013"/>
              <a:gd name="connsiteX49" fmla="*/ 1411289 w 1428751"/>
              <a:gd name="connsiteY49" fmla="*/ 817563 h 3148013"/>
              <a:gd name="connsiteX50" fmla="*/ 1255713 w 1428751"/>
              <a:gd name="connsiteY50" fmla="*/ 935038 h 3148013"/>
              <a:gd name="connsiteX51" fmla="*/ 1255713 w 1428751"/>
              <a:gd name="connsiteY51" fmla="*/ 935038 h 3148013"/>
              <a:gd name="connsiteX52" fmla="*/ 1230313 w 1428751"/>
              <a:gd name="connsiteY52" fmla="*/ 955675 h 3148013"/>
              <a:gd name="connsiteX53" fmla="*/ 1230313 w 1428751"/>
              <a:gd name="connsiteY53" fmla="*/ 2940051 h 3148013"/>
              <a:gd name="connsiteX54" fmla="*/ 1225550 w 1428751"/>
              <a:gd name="connsiteY54" fmla="*/ 2982913 h 3148013"/>
              <a:gd name="connsiteX55" fmla="*/ 1214438 w 1428751"/>
              <a:gd name="connsiteY55" fmla="*/ 3011488 h 3148013"/>
              <a:gd name="connsiteX56" fmla="*/ 1211263 w 1428751"/>
              <a:gd name="connsiteY56" fmla="*/ 3021013 h 3148013"/>
              <a:gd name="connsiteX57" fmla="*/ 1189037 w 1428751"/>
              <a:gd name="connsiteY57" fmla="*/ 3055938 h 3148013"/>
              <a:gd name="connsiteX58" fmla="*/ 1171576 w 1428751"/>
              <a:gd name="connsiteY58" fmla="*/ 3074987 h 3148013"/>
              <a:gd name="connsiteX59" fmla="*/ 1171576 w 1428751"/>
              <a:gd name="connsiteY59" fmla="*/ 3074988 h 3148013"/>
              <a:gd name="connsiteX60" fmla="*/ 1160463 w 1428751"/>
              <a:gd name="connsiteY60" fmla="*/ 3087688 h 3148013"/>
              <a:gd name="connsiteX61" fmla="*/ 1128713 w 1428751"/>
              <a:gd name="connsiteY61" fmla="*/ 3109913 h 3148013"/>
              <a:gd name="connsiteX62" fmla="*/ 1128713 w 1428751"/>
              <a:gd name="connsiteY62" fmla="*/ 3109913 h 3148013"/>
              <a:gd name="connsiteX63" fmla="*/ 1123950 w 1428751"/>
              <a:gd name="connsiteY63" fmla="*/ 3113088 h 3148013"/>
              <a:gd name="connsiteX64" fmla="*/ 1085850 w 1428751"/>
              <a:gd name="connsiteY64" fmla="*/ 3130550 h 3148013"/>
              <a:gd name="connsiteX65" fmla="*/ 1084262 w 1428751"/>
              <a:gd name="connsiteY65" fmla="*/ 3132138 h 3148013"/>
              <a:gd name="connsiteX66" fmla="*/ 1044576 w 1428751"/>
              <a:gd name="connsiteY66" fmla="*/ 3143250 h 3148013"/>
              <a:gd name="connsiteX67" fmla="*/ 1044576 w 1428751"/>
              <a:gd name="connsiteY67" fmla="*/ 3143251 h 3148013"/>
              <a:gd name="connsiteX68" fmla="*/ 1039813 w 1428751"/>
              <a:gd name="connsiteY68" fmla="*/ 3144838 h 3148013"/>
              <a:gd name="connsiteX69" fmla="*/ 1001713 w 1428751"/>
              <a:gd name="connsiteY69" fmla="*/ 3148013 h 3148013"/>
              <a:gd name="connsiteX70" fmla="*/ 990600 w 1428751"/>
              <a:gd name="connsiteY70" fmla="*/ 3148013 h 3148013"/>
              <a:gd name="connsiteX71" fmla="*/ 958850 w 1428751"/>
              <a:gd name="connsiteY71" fmla="*/ 3148013 h 3148013"/>
              <a:gd name="connsiteX72" fmla="*/ 914400 w 1428751"/>
              <a:gd name="connsiteY72" fmla="*/ 3148013 h 3148013"/>
              <a:gd name="connsiteX73" fmla="*/ 873126 w 1428751"/>
              <a:gd name="connsiteY73" fmla="*/ 3148013 h 3148013"/>
              <a:gd name="connsiteX74" fmla="*/ 873125 w 1428751"/>
              <a:gd name="connsiteY74" fmla="*/ 3148013 h 3148013"/>
              <a:gd name="connsiteX75" fmla="*/ 830263 w 1428751"/>
              <a:gd name="connsiteY75" fmla="*/ 3148013 h 3148013"/>
              <a:gd name="connsiteX76" fmla="*/ 787401 w 1428751"/>
              <a:gd name="connsiteY76" fmla="*/ 3148013 h 3148013"/>
              <a:gd name="connsiteX77" fmla="*/ 787400 w 1428751"/>
              <a:gd name="connsiteY77" fmla="*/ 3148013 h 3148013"/>
              <a:gd name="connsiteX78" fmla="*/ 744538 w 1428751"/>
              <a:gd name="connsiteY78" fmla="*/ 3148013 h 3148013"/>
              <a:gd name="connsiteX79" fmla="*/ 703263 w 1428751"/>
              <a:gd name="connsiteY79" fmla="*/ 3148013 h 3148013"/>
              <a:gd name="connsiteX80" fmla="*/ 660401 w 1428751"/>
              <a:gd name="connsiteY80" fmla="*/ 3148013 h 3148013"/>
              <a:gd name="connsiteX81" fmla="*/ 660400 w 1428751"/>
              <a:gd name="connsiteY81" fmla="*/ 3148013 h 3148013"/>
              <a:gd name="connsiteX82" fmla="*/ 617538 w 1428751"/>
              <a:gd name="connsiteY82" fmla="*/ 3148013 h 3148013"/>
              <a:gd name="connsiteX83" fmla="*/ 576263 w 1428751"/>
              <a:gd name="connsiteY83" fmla="*/ 3148013 h 3148013"/>
              <a:gd name="connsiteX84" fmla="*/ 531813 w 1428751"/>
              <a:gd name="connsiteY84" fmla="*/ 3148013 h 3148013"/>
              <a:gd name="connsiteX85" fmla="*/ 488951 w 1428751"/>
              <a:gd name="connsiteY85" fmla="*/ 3148013 h 3148013"/>
              <a:gd name="connsiteX86" fmla="*/ 488950 w 1428751"/>
              <a:gd name="connsiteY86" fmla="*/ 3148013 h 3148013"/>
              <a:gd name="connsiteX87" fmla="*/ 446088 w 1428751"/>
              <a:gd name="connsiteY87" fmla="*/ 3148013 h 3148013"/>
              <a:gd name="connsiteX88" fmla="*/ 404813 w 1428751"/>
              <a:gd name="connsiteY88" fmla="*/ 3148013 h 3148013"/>
              <a:gd name="connsiteX89" fmla="*/ 361951 w 1428751"/>
              <a:gd name="connsiteY89" fmla="*/ 3148013 h 3148013"/>
              <a:gd name="connsiteX90" fmla="*/ 361950 w 1428751"/>
              <a:gd name="connsiteY90" fmla="*/ 3148013 h 3148013"/>
              <a:gd name="connsiteX91" fmla="*/ 319088 w 1428751"/>
              <a:gd name="connsiteY91" fmla="*/ 3148013 h 3148013"/>
              <a:gd name="connsiteX92" fmla="*/ 276225 w 1428751"/>
              <a:gd name="connsiteY92" fmla="*/ 3148013 h 3148013"/>
              <a:gd name="connsiteX93" fmla="*/ 239712 w 1428751"/>
              <a:gd name="connsiteY93" fmla="*/ 3148013 h 3148013"/>
              <a:gd name="connsiteX94" fmla="*/ 234950 w 1428751"/>
              <a:gd name="connsiteY94" fmla="*/ 3148013 h 3148013"/>
              <a:gd name="connsiteX95" fmla="*/ 190500 w 1428751"/>
              <a:gd name="connsiteY95" fmla="*/ 3144838 h 3148013"/>
              <a:gd name="connsiteX96" fmla="*/ 190500 w 1428751"/>
              <a:gd name="connsiteY96" fmla="*/ 3144837 h 3148013"/>
              <a:gd name="connsiteX97" fmla="*/ 147638 w 1428751"/>
              <a:gd name="connsiteY97" fmla="*/ 3132137 h 3148013"/>
              <a:gd name="connsiteX98" fmla="*/ 147638 w 1428751"/>
              <a:gd name="connsiteY98" fmla="*/ 3132138 h 3148013"/>
              <a:gd name="connsiteX99" fmla="*/ 146050 w 1428751"/>
              <a:gd name="connsiteY99" fmla="*/ 3132138 h 3148013"/>
              <a:gd name="connsiteX100" fmla="*/ 104775 w 1428751"/>
              <a:gd name="connsiteY100" fmla="*/ 3113088 h 3148013"/>
              <a:gd name="connsiteX101" fmla="*/ 71437 w 1428751"/>
              <a:gd name="connsiteY101" fmla="*/ 3087688 h 3148013"/>
              <a:gd name="connsiteX102" fmla="*/ 63500 w 1428751"/>
              <a:gd name="connsiteY102" fmla="*/ 3081338 h 3148013"/>
              <a:gd name="connsiteX103" fmla="*/ 63500 w 1428751"/>
              <a:gd name="connsiteY103" fmla="*/ 3081336 h 3148013"/>
              <a:gd name="connsiteX104" fmla="*/ 41276 w 1428751"/>
              <a:gd name="connsiteY104" fmla="*/ 3055937 h 3148013"/>
              <a:gd name="connsiteX105" fmla="*/ 20638 w 1428751"/>
              <a:gd name="connsiteY105" fmla="*/ 3024187 h 3148013"/>
              <a:gd name="connsiteX106" fmla="*/ 19050 w 1428751"/>
              <a:gd name="connsiteY106" fmla="*/ 3021012 h 3148013"/>
              <a:gd name="connsiteX107" fmla="*/ 4762 w 1428751"/>
              <a:gd name="connsiteY107" fmla="*/ 2982912 h 3148013"/>
              <a:gd name="connsiteX108" fmla="*/ 0 w 1428751"/>
              <a:gd name="connsiteY108" fmla="*/ 2940050 h 3148013"/>
              <a:gd name="connsiteX109" fmla="*/ 0 w 1428751"/>
              <a:gd name="connsiteY109" fmla="*/ 209549 h 3148013"/>
              <a:gd name="connsiteX110" fmla="*/ 4762 w 1428751"/>
              <a:gd name="connsiteY110" fmla="*/ 166687 h 3148013"/>
              <a:gd name="connsiteX111" fmla="*/ 19050 w 1428751"/>
              <a:gd name="connsiteY111" fmla="*/ 128587 h 3148013"/>
              <a:gd name="connsiteX112" fmla="*/ 20638 w 1428751"/>
              <a:gd name="connsiteY112" fmla="*/ 125412 h 3148013"/>
              <a:gd name="connsiteX113" fmla="*/ 41276 w 1428751"/>
              <a:gd name="connsiteY113" fmla="*/ 92074 h 3148013"/>
              <a:gd name="connsiteX114" fmla="*/ 63500 w 1428751"/>
              <a:gd name="connsiteY114" fmla="*/ 68263 h 3148013"/>
              <a:gd name="connsiteX115" fmla="*/ 63500 w 1428751"/>
              <a:gd name="connsiteY115" fmla="*/ 68262 h 3148013"/>
              <a:gd name="connsiteX116" fmla="*/ 71437 w 1428751"/>
              <a:gd name="connsiteY116" fmla="*/ 60325 h 3148013"/>
              <a:gd name="connsiteX117" fmla="*/ 104775 w 1428751"/>
              <a:gd name="connsiteY117" fmla="*/ 34925 h 3148013"/>
              <a:gd name="connsiteX118" fmla="*/ 146050 w 1428751"/>
              <a:gd name="connsiteY118" fmla="*/ 15875 h 3148013"/>
              <a:gd name="connsiteX119" fmla="*/ 147638 w 1428751"/>
              <a:gd name="connsiteY119" fmla="*/ 15875 h 3148013"/>
              <a:gd name="connsiteX120" fmla="*/ 147638 w 1428751"/>
              <a:gd name="connsiteY120" fmla="*/ 15874 h 3148013"/>
              <a:gd name="connsiteX121" fmla="*/ 190501 w 1428751"/>
              <a:gd name="connsiteY121" fmla="*/ 4762 h 3148013"/>
              <a:gd name="connsiteX122" fmla="*/ 190501 w 1428751"/>
              <a:gd name="connsiteY122" fmla="*/ 4762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1428751" h="3148013">
                <a:moveTo>
                  <a:pt x="234950" y="0"/>
                </a:moveTo>
                <a:lnTo>
                  <a:pt x="239712" y="0"/>
                </a:lnTo>
                <a:lnTo>
                  <a:pt x="276225" y="0"/>
                </a:lnTo>
                <a:lnTo>
                  <a:pt x="319088" y="0"/>
                </a:lnTo>
                <a:lnTo>
                  <a:pt x="361950" y="0"/>
                </a:lnTo>
                <a:lnTo>
                  <a:pt x="361951" y="0"/>
                </a:lnTo>
                <a:lnTo>
                  <a:pt x="404813" y="0"/>
                </a:lnTo>
                <a:lnTo>
                  <a:pt x="446088" y="0"/>
                </a:lnTo>
                <a:lnTo>
                  <a:pt x="488950" y="0"/>
                </a:lnTo>
                <a:lnTo>
                  <a:pt x="488951" y="0"/>
                </a:lnTo>
                <a:lnTo>
                  <a:pt x="531813" y="0"/>
                </a:lnTo>
                <a:lnTo>
                  <a:pt x="576263" y="0"/>
                </a:lnTo>
                <a:lnTo>
                  <a:pt x="617538" y="0"/>
                </a:lnTo>
                <a:lnTo>
                  <a:pt x="660400" y="0"/>
                </a:lnTo>
                <a:lnTo>
                  <a:pt x="660401" y="0"/>
                </a:lnTo>
                <a:lnTo>
                  <a:pt x="703263" y="0"/>
                </a:lnTo>
                <a:lnTo>
                  <a:pt x="744538" y="0"/>
                </a:lnTo>
                <a:lnTo>
                  <a:pt x="787400" y="0"/>
                </a:lnTo>
                <a:lnTo>
                  <a:pt x="787401" y="0"/>
                </a:lnTo>
                <a:lnTo>
                  <a:pt x="830263" y="0"/>
                </a:lnTo>
                <a:lnTo>
                  <a:pt x="873125" y="0"/>
                </a:lnTo>
                <a:lnTo>
                  <a:pt x="873126" y="0"/>
                </a:lnTo>
                <a:lnTo>
                  <a:pt x="914400" y="0"/>
                </a:lnTo>
                <a:lnTo>
                  <a:pt x="958850" y="0"/>
                </a:lnTo>
                <a:lnTo>
                  <a:pt x="990600" y="0"/>
                </a:lnTo>
                <a:lnTo>
                  <a:pt x="1001713" y="0"/>
                </a:lnTo>
                <a:lnTo>
                  <a:pt x="1039813" y="4762"/>
                </a:lnTo>
                <a:lnTo>
                  <a:pt x="1044576" y="6350"/>
                </a:lnTo>
                <a:lnTo>
                  <a:pt x="1044576" y="6350"/>
                </a:lnTo>
                <a:lnTo>
                  <a:pt x="1084262" y="15875"/>
                </a:lnTo>
                <a:lnTo>
                  <a:pt x="1085850" y="17462"/>
                </a:lnTo>
                <a:lnTo>
                  <a:pt x="1085850" y="17462"/>
                </a:lnTo>
                <a:lnTo>
                  <a:pt x="1123950" y="34924"/>
                </a:lnTo>
                <a:lnTo>
                  <a:pt x="1128713" y="38099"/>
                </a:lnTo>
                <a:lnTo>
                  <a:pt x="1128713" y="38100"/>
                </a:lnTo>
                <a:lnTo>
                  <a:pt x="1160463" y="60325"/>
                </a:lnTo>
                <a:lnTo>
                  <a:pt x="1171576" y="73025"/>
                </a:lnTo>
                <a:lnTo>
                  <a:pt x="1171576" y="73026"/>
                </a:lnTo>
                <a:lnTo>
                  <a:pt x="1189037" y="92075"/>
                </a:lnTo>
                <a:lnTo>
                  <a:pt x="1211263" y="128587"/>
                </a:lnTo>
                <a:lnTo>
                  <a:pt x="1214438" y="136525"/>
                </a:lnTo>
                <a:lnTo>
                  <a:pt x="1225550" y="166687"/>
                </a:lnTo>
                <a:lnTo>
                  <a:pt x="1230313" y="209550"/>
                </a:lnTo>
                <a:lnTo>
                  <a:pt x="1230313" y="617537"/>
                </a:lnTo>
                <a:lnTo>
                  <a:pt x="1255713" y="638175"/>
                </a:lnTo>
                <a:lnTo>
                  <a:pt x="1411289" y="755650"/>
                </a:lnTo>
                <a:lnTo>
                  <a:pt x="1425576" y="769938"/>
                </a:lnTo>
                <a:lnTo>
                  <a:pt x="1428751" y="787400"/>
                </a:lnTo>
                <a:lnTo>
                  <a:pt x="1425576" y="803275"/>
                </a:lnTo>
                <a:lnTo>
                  <a:pt x="1411289" y="817563"/>
                </a:lnTo>
                <a:lnTo>
                  <a:pt x="1255713" y="935038"/>
                </a:lnTo>
                <a:lnTo>
                  <a:pt x="1255713" y="935038"/>
                </a:lnTo>
                <a:lnTo>
                  <a:pt x="1230313" y="955675"/>
                </a:lnTo>
                <a:lnTo>
                  <a:pt x="1230313" y="2940051"/>
                </a:lnTo>
                <a:lnTo>
                  <a:pt x="1225550" y="2982913"/>
                </a:lnTo>
                <a:lnTo>
                  <a:pt x="1214438" y="3011488"/>
                </a:lnTo>
                <a:lnTo>
                  <a:pt x="1211263" y="3021013"/>
                </a:lnTo>
                <a:lnTo>
                  <a:pt x="1189037" y="3055938"/>
                </a:lnTo>
                <a:lnTo>
                  <a:pt x="1171576" y="3074987"/>
                </a:lnTo>
                <a:lnTo>
                  <a:pt x="1171576" y="3074988"/>
                </a:lnTo>
                <a:lnTo>
                  <a:pt x="1160463" y="3087688"/>
                </a:lnTo>
                <a:lnTo>
                  <a:pt x="1128713" y="3109913"/>
                </a:lnTo>
                <a:lnTo>
                  <a:pt x="1128713" y="3109913"/>
                </a:lnTo>
                <a:lnTo>
                  <a:pt x="1123950" y="3113088"/>
                </a:lnTo>
                <a:lnTo>
                  <a:pt x="1085850" y="3130550"/>
                </a:lnTo>
                <a:lnTo>
                  <a:pt x="1084262" y="3132138"/>
                </a:lnTo>
                <a:lnTo>
                  <a:pt x="1044576" y="3143250"/>
                </a:lnTo>
                <a:lnTo>
                  <a:pt x="1044576" y="3143251"/>
                </a:lnTo>
                <a:lnTo>
                  <a:pt x="1039813" y="3144838"/>
                </a:lnTo>
                <a:lnTo>
                  <a:pt x="1001713" y="3148013"/>
                </a:lnTo>
                <a:lnTo>
                  <a:pt x="990600" y="3148013"/>
                </a:lnTo>
                <a:lnTo>
                  <a:pt x="958850" y="3148013"/>
                </a:lnTo>
                <a:lnTo>
                  <a:pt x="914400" y="3148013"/>
                </a:lnTo>
                <a:lnTo>
                  <a:pt x="873126" y="3148013"/>
                </a:lnTo>
                <a:lnTo>
                  <a:pt x="873125" y="3148013"/>
                </a:lnTo>
                <a:lnTo>
                  <a:pt x="830263" y="3148013"/>
                </a:lnTo>
                <a:lnTo>
                  <a:pt x="787401" y="3148013"/>
                </a:lnTo>
                <a:lnTo>
                  <a:pt x="787400" y="3148013"/>
                </a:lnTo>
                <a:lnTo>
                  <a:pt x="744538" y="3148013"/>
                </a:lnTo>
                <a:lnTo>
                  <a:pt x="703263" y="3148013"/>
                </a:lnTo>
                <a:lnTo>
                  <a:pt x="660401" y="3148013"/>
                </a:lnTo>
                <a:lnTo>
                  <a:pt x="660400" y="3148013"/>
                </a:lnTo>
                <a:lnTo>
                  <a:pt x="617538" y="3148013"/>
                </a:lnTo>
                <a:lnTo>
                  <a:pt x="576263" y="3148013"/>
                </a:lnTo>
                <a:lnTo>
                  <a:pt x="531813" y="3148013"/>
                </a:lnTo>
                <a:lnTo>
                  <a:pt x="488951" y="3148013"/>
                </a:lnTo>
                <a:lnTo>
                  <a:pt x="488950" y="3148013"/>
                </a:lnTo>
                <a:lnTo>
                  <a:pt x="446088" y="3148013"/>
                </a:lnTo>
                <a:lnTo>
                  <a:pt x="404813" y="3148013"/>
                </a:lnTo>
                <a:lnTo>
                  <a:pt x="361951" y="3148013"/>
                </a:lnTo>
                <a:lnTo>
                  <a:pt x="361950" y="3148013"/>
                </a:lnTo>
                <a:lnTo>
                  <a:pt x="319088" y="3148013"/>
                </a:lnTo>
                <a:lnTo>
                  <a:pt x="276225" y="3148013"/>
                </a:lnTo>
                <a:lnTo>
                  <a:pt x="239712" y="3148013"/>
                </a:lnTo>
                <a:lnTo>
                  <a:pt x="234950" y="3148013"/>
                </a:lnTo>
                <a:lnTo>
                  <a:pt x="190500" y="3144838"/>
                </a:lnTo>
                <a:lnTo>
                  <a:pt x="190500" y="3144837"/>
                </a:lnTo>
                <a:lnTo>
                  <a:pt x="147638" y="3132137"/>
                </a:lnTo>
                <a:lnTo>
                  <a:pt x="147638" y="3132138"/>
                </a:lnTo>
                <a:lnTo>
                  <a:pt x="146050" y="3132138"/>
                </a:lnTo>
                <a:lnTo>
                  <a:pt x="104775" y="3113088"/>
                </a:lnTo>
                <a:lnTo>
                  <a:pt x="71437" y="3087688"/>
                </a:lnTo>
                <a:lnTo>
                  <a:pt x="63500" y="3081338"/>
                </a:lnTo>
                <a:lnTo>
                  <a:pt x="63500" y="3081336"/>
                </a:lnTo>
                <a:lnTo>
                  <a:pt x="41276" y="3055937"/>
                </a:lnTo>
                <a:lnTo>
                  <a:pt x="20638" y="3024187"/>
                </a:lnTo>
                <a:lnTo>
                  <a:pt x="19050" y="3021012"/>
                </a:lnTo>
                <a:lnTo>
                  <a:pt x="4762" y="2982912"/>
                </a:lnTo>
                <a:lnTo>
                  <a:pt x="0" y="2940050"/>
                </a:lnTo>
                <a:lnTo>
                  <a:pt x="0" y="209549"/>
                </a:lnTo>
                <a:lnTo>
                  <a:pt x="4762" y="166687"/>
                </a:lnTo>
                <a:lnTo>
                  <a:pt x="19050" y="128587"/>
                </a:lnTo>
                <a:lnTo>
                  <a:pt x="20638" y="125412"/>
                </a:lnTo>
                <a:lnTo>
                  <a:pt x="41276" y="92074"/>
                </a:lnTo>
                <a:lnTo>
                  <a:pt x="63500" y="68263"/>
                </a:lnTo>
                <a:lnTo>
                  <a:pt x="63500" y="68262"/>
                </a:lnTo>
                <a:lnTo>
                  <a:pt x="71437" y="60325"/>
                </a:lnTo>
                <a:lnTo>
                  <a:pt x="104775" y="34925"/>
                </a:lnTo>
                <a:lnTo>
                  <a:pt x="146050" y="15875"/>
                </a:lnTo>
                <a:lnTo>
                  <a:pt x="147638" y="15875"/>
                </a:lnTo>
                <a:lnTo>
                  <a:pt x="147638" y="15874"/>
                </a:lnTo>
                <a:lnTo>
                  <a:pt x="190501" y="4762"/>
                </a:lnTo>
                <a:lnTo>
                  <a:pt x="190501" y="4762"/>
                </a:lnTo>
                <a:close/>
              </a:path>
            </a:pathLst>
          </a:custGeom>
          <a:solidFill>
            <a:schemeClr val="accent1"/>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8" name="任意多边形 187"/>
          <p:cNvSpPr>
            <a:spLocks noChangeArrowheads="1"/>
          </p:cNvSpPr>
          <p:nvPr/>
        </p:nvSpPr>
        <p:spPr bwMode="auto">
          <a:xfrm>
            <a:off x="4828312" y="1735551"/>
            <a:ext cx="1361344" cy="2999495"/>
          </a:xfrm>
          <a:custGeom>
            <a:avLst/>
            <a:gdLst>
              <a:gd name="connsiteX0" fmla="*/ 238125 w 1428750"/>
              <a:gd name="connsiteY0" fmla="*/ 0 h 3148013"/>
              <a:gd name="connsiteX1" fmla="*/ 258762 w 1428750"/>
              <a:gd name="connsiteY1" fmla="*/ 0 h 3148013"/>
              <a:gd name="connsiteX2" fmla="*/ 258763 w 1428750"/>
              <a:gd name="connsiteY2" fmla="*/ 0 h 3148013"/>
              <a:gd name="connsiteX3" fmla="*/ 303212 w 1428750"/>
              <a:gd name="connsiteY3" fmla="*/ 0 h 3148013"/>
              <a:gd name="connsiteX4" fmla="*/ 346075 w 1428750"/>
              <a:gd name="connsiteY4" fmla="*/ 0 h 3148013"/>
              <a:gd name="connsiteX5" fmla="*/ 388937 w 1428750"/>
              <a:gd name="connsiteY5" fmla="*/ 0 h 3148013"/>
              <a:gd name="connsiteX6" fmla="*/ 388938 w 1428750"/>
              <a:gd name="connsiteY6" fmla="*/ 0 h 3148013"/>
              <a:gd name="connsiteX7" fmla="*/ 431800 w 1428750"/>
              <a:gd name="connsiteY7" fmla="*/ 0 h 3148013"/>
              <a:gd name="connsiteX8" fmla="*/ 476250 w 1428750"/>
              <a:gd name="connsiteY8" fmla="*/ 0 h 3148013"/>
              <a:gd name="connsiteX9" fmla="*/ 519112 w 1428750"/>
              <a:gd name="connsiteY9" fmla="*/ 0 h 3148013"/>
              <a:gd name="connsiteX10" fmla="*/ 519113 w 1428750"/>
              <a:gd name="connsiteY10" fmla="*/ 0 h 3148013"/>
              <a:gd name="connsiteX11" fmla="*/ 563562 w 1428750"/>
              <a:gd name="connsiteY11" fmla="*/ 0 h 3148013"/>
              <a:gd name="connsiteX12" fmla="*/ 606425 w 1428750"/>
              <a:gd name="connsiteY12" fmla="*/ 0 h 3148013"/>
              <a:gd name="connsiteX13" fmla="*/ 649287 w 1428750"/>
              <a:gd name="connsiteY13" fmla="*/ 0 h 3148013"/>
              <a:gd name="connsiteX14" fmla="*/ 649288 w 1428750"/>
              <a:gd name="connsiteY14" fmla="*/ 0 h 3148013"/>
              <a:gd name="connsiteX15" fmla="*/ 692150 w 1428750"/>
              <a:gd name="connsiteY15" fmla="*/ 0 h 3148013"/>
              <a:gd name="connsiteX16" fmla="*/ 735012 w 1428750"/>
              <a:gd name="connsiteY16" fmla="*/ 0 h 3148013"/>
              <a:gd name="connsiteX17" fmla="*/ 735013 w 1428750"/>
              <a:gd name="connsiteY17" fmla="*/ 0 h 3148013"/>
              <a:gd name="connsiteX18" fmla="*/ 777875 w 1428750"/>
              <a:gd name="connsiteY18" fmla="*/ 0 h 3148013"/>
              <a:gd name="connsiteX19" fmla="*/ 822325 w 1428750"/>
              <a:gd name="connsiteY19" fmla="*/ 0 h 3148013"/>
              <a:gd name="connsiteX20" fmla="*/ 866775 w 1428750"/>
              <a:gd name="connsiteY20" fmla="*/ 0 h 3148013"/>
              <a:gd name="connsiteX21" fmla="*/ 909637 w 1428750"/>
              <a:gd name="connsiteY21" fmla="*/ 0 h 3148013"/>
              <a:gd name="connsiteX22" fmla="*/ 909638 w 1428750"/>
              <a:gd name="connsiteY22" fmla="*/ 0 h 3148013"/>
              <a:gd name="connsiteX23" fmla="*/ 952500 w 1428750"/>
              <a:gd name="connsiteY23" fmla="*/ 0 h 3148013"/>
              <a:gd name="connsiteX24" fmla="*/ 990600 w 1428750"/>
              <a:gd name="connsiteY24" fmla="*/ 0 h 3148013"/>
              <a:gd name="connsiteX25" fmla="*/ 995362 w 1428750"/>
              <a:gd name="connsiteY25" fmla="*/ 0 h 3148013"/>
              <a:gd name="connsiteX26" fmla="*/ 995363 w 1428750"/>
              <a:gd name="connsiteY26" fmla="*/ 0 h 3148013"/>
              <a:gd name="connsiteX27" fmla="*/ 995363 w 1428750"/>
              <a:gd name="connsiteY27" fmla="*/ 0 h 3148013"/>
              <a:gd name="connsiteX28" fmla="*/ 1038225 w 1428750"/>
              <a:gd name="connsiteY28" fmla="*/ 4762 h 3148013"/>
              <a:gd name="connsiteX29" fmla="*/ 1038225 w 1428750"/>
              <a:gd name="connsiteY29" fmla="*/ 4762 h 3148013"/>
              <a:gd name="connsiteX30" fmla="*/ 1081088 w 1428750"/>
              <a:gd name="connsiteY30" fmla="*/ 15874 h 3148013"/>
              <a:gd name="connsiteX31" fmla="*/ 1081088 w 1428750"/>
              <a:gd name="connsiteY31" fmla="*/ 15875 h 3148013"/>
              <a:gd name="connsiteX32" fmla="*/ 1082674 w 1428750"/>
              <a:gd name="connsiteY32" fmla="*/ 15875 h 3148013"/>
              <a:gd name="connsiteX33" fmla="*/ 1123950 w 1428750"/>
              <a:gd name="connsiteY33" fmla="*/ 34925 h 3148013"/>
              <a:gd name="connsiteX34" fmla="*/ 1123950 w 1428750"/>
              <a:gd name="connsiteY34" fmla="*/ 36512 h 3148013"/>
              <a:gd name="connsiteX35" fmla="*/ 1158875 w 1428750"/>
              <a:gd name="connsiteY35" fmla="*/ 60324 h 3148013"/>
              <a:gd name="connsiteX36" fmla="*/ 1169988 w 1428750"/>
              <a:gd name="connsiteY36" fmla="*/ 71437 h 3148013"/>
              <a:gd name="connsiteX37" fmla="*/ 1169988 w 1428750"/>
              <a:gd name="connsiteY37" fmla="*/ 71438 h 3148013"/>
              <a:gd name="connsiteX38" fmla="*/ 1189037 w 1428750"/>
              <a:gd name="connsiteY38" fmla="*/ 92074 h 3148013"/>
              <a:gd name="connsiteX39" fmla="*/ 1211262 w 1428750"/>
              <a:gd name="connsiteY39" fmla="*/ 128587 h 3148013"/>
              <a:gd name="connsiteX40" fmla="*/ 1212850 w 1428750"/>
              <a:gd name="connsiteY40" fmla="*/ 131762 h 3148013"/>
              <a:gd name="connsiteX41" fmla="*/ 1223962 w 1428750"/>
              <a:gd name="connsiteY41" fmla="*/ 166687 h 3148013"/>
              <a:gd name="connsiteX42" fmla="*/ 1230312 w 1428750"/>
              <a:gd name="connsiteY42" fmla="*/ 209549 h 3148013"/>
              <a:gd name="connsiteX43" fmla="*/ 1230312 w 1428750"/>
              <a:gd name="connsiteY43" fmla="*/ 617537 h 3148013"/>
              <a:gd name="connsiteX44" fmla="*/ 1255713 w 1428750"/>
              <a:gd name="connsiteY44" fmla="*/ 636587 h 3148013"/>
              <a:gd name="connsiteX45" fmla="*/ 1255713 w 1428750"/>
              <a:gd name="connsiteY45" fmla="*/ 636588 h 3148013"/>
              <a:gd name="connsiteX46" fmla="*/ 1298575 w 1428750"/>
              <a:gd name="connsiteY46" fmla="*/ 669924 h 3148013"/>
              <a:gd name="connsiteX47" fmla="*/ 1298575 w 1428750"/>
              <a:gd name="connsiteY47" fmla="*/ 669925 h 3148013"/>
              <a:gd name="connsiteX48" fmla="*/ 1341438 w 1428750"/>
              <a:gd name="connsiteY48" fmla="*/ 703262 h 3148013"/>
              <a:gd name="connsiteX49" fmla="*/ 1341438 w 1428750"/>
              <a:gd name="connsiteY49" fmla="*/ 703263 h 3148013"/>
              <a:gd name="connsiteX50" fmla="*/ 1384300 w 1428750"/>
              <a:gd name="connsiteY50" fmla="*/ 735012 h 3148013"/>
              <a:gd name="connsiteX51" fmla="*/ 1411288 w 1428750"/>
              <a:gd name="connsiteY51" fmla="*/ 755649 h 3148013"/>
              <a:gd name="connsiteX52" fmla="*/ 1423988 w 1428750"/>
              <a:gd name="connsiteY52" fmla="*/ 769937 h 3148013"/>
              <a:gd name="connsiteX53" fmla="*/ 1427163 w 1428750"/>
              <a:gd name="connsiteY53" fmla="*/ 787400 h 3148013"/>
              <a:gd name="connsiteX54" fmla="*/ 1427163 w 1428750"/>
              <a:gd name="connsiteY54" fmla="*/ 787400 h 3148013"/>
              <a:gd name="connsiteX55" fmla="*/ 1428750 w 1428750"/>
              <a:gd name="connsiteY55" fmla="*/ 787400 h 3148013"/>
              <a:gd name="connsiteX56" fmla="*/ 1428750 w 1428750"/>
              <a:gd name="connsiteY56" fmla="*/ 788988 h 3148013"/>
              <a:gd name="connsiteX57" fmla="*/ 1427162 w 1428750"/>
              <a:gd name="connsiteY57" fmla="*/ 788988 h 3148013"/>
              <a:gd name="connsiteX58" fmla="*/ 1427162 w 1428750"/>
              <a:gd name="connsiteY58" fmla="*/ 787405 h 3148013"/>
              <a:gd name="connsiteX59" fmla="*/ 1423988 w 1428750"/>
              <a:gd name="connsiteY59" fmla="*/ 803275 h 3148013"/>
              <a:gd name="connsiteX60" fmla="*/ 1411288 w 1428750"/>
              <a:gd name="connsiteY60" fmla="*/ 817563 h 3148013"/>
              <a:gd name="connsiteX61" fmla="*/ 1384300 w 1428750"/>
              <a:gd name="connsiteY61" fmla="*/ 838200 h 3148013"/>
              <a:gd name="connsiteX62" fmla="*/ 1384300 w 1428750"/>
              <a:gd name="connsiteY62" fmla="*/ 838200 h 3148013"/>
              <a:gd name="connsiteX63" fmla="*/ 1341438 w 1428750"/>
              <a:gd name="connsiteY63" fmla="*/ 871536 h 3148013"/>
              <a:gd name="connsiteX64" fmla="*/ 1341438 w 1428750"/>
              <a:gd name="connsiteY64" fmla="*/ 871538 h 3148013"/>
              <a:gd name="connsiteX65" fmla="*/ 1298575 w 1428750"/>
              <a:gd name="connsiteY65" fmla="*/ 904875 h 3148013"/>
              <a:gd name="connsiteX66" fmla="*/ 1255713 w 1428750"/>
              <a:gd name="connsiteY66" fmla="*/ 936624 h 3148013"/>
              <a:gd name="connsiteX67" fmla="*/ 1255713 w 1428750"/>
              <a:gd name="connsiteY67" fmla="*/ 936625 h 3148013"/>
              <a:gd name="connsiteX68" fmla="*/ 1230312 w 1428750"/>
              <a:gd name="connsiteY68" fmla="*/ 955675 h 3148013"/>
              <a:gd name="connsiteX69" fmla="*/ 1230312 w 1428750"/>
              <a:gd name="connsiteY69" fmla="*/ 2940050 h 3148013"/>
              <a:gd name="connsiteX70" fmla="*/ 1223962 w 1428750"/>
              <a:gd name="connsiteY70" fmla="*/ 2982913 h 3148013"/>
              <a:gd name="connsiteX71" fmla="*/ 1212850 w 1428750"/>
              <a:gd name="connsiteY71" fmla="*/ 3016250 h 3148013"/>
              <a:gd name="connsiteX72" fmla="*/ 1211262 w 1428750"/>
              <a:gd name="connsiteY72" fmla="*/ 3021013 h 3148013"/>
              <a:gd name="connsiteX73" fmla="*/ 1189037 w 1428750"/>
              <a:gd name="connsiteY73" fmla="*/ 3055938 h 3148013"/>
              <a:gd name="connsiteX74" fmla="*/ 1169988 w 1428750"/>
              <a:gd name="connsiteY74" fmla="*/ 3076574 h 3148013"/>
              <a:gd name="connsiteX75" fmla="*/ 1169988 w 1428750"/>
              <a:gd name="connsiteY75" fmla="*/ 3076575 h 3148013"/>
              <a:gd name="connsiteX76" fmla="*/ 1158875 w 1428750"/>
              <a:gd name="connsiteY76" fmla="*/ 3087688 h 3148013"/>
              <a:gd name="connsiteX77" fmla="*/ 1123950 w 1428750"/>
              <a:gd name="connsiteY77" fmla="*/ 3111500 h 3148013"/>
              <a:gd name="connsiteX78" fmla="*/ 1123950 w 1428750"/>
              <a:gd name="connsiteY78" fmla="*/ 3111501 h 3148013"/>
              <a:gd name="connsiteX79" fmla="*/ 1123950 w 1428750"/>
              <a:gd name="connsiteY79" fmla="*/ 3113088 h 3148013"/>
              <a:gd name="connsiteX80" fmla="*/ 1082674 w 1428750"/>
              <a:gd name="connsiteY80" fmla="*/ 3132138 h 3148013"/>
              <a:gd name="connsiteX81" fmla="*/ 1081087 w 1428750"/>
              <a:gd name="connsiteY81" fmla="*/ 3132138 h 3148013"/>
              <a:gd name="connsiteX82" fmla="*/ 1081087 w 1428750"/>
              <a:gd name="connsiteY82" fmla="*/ 3132138 h 3148013"/>
              <a:gd name="connsiteX83" fmla="*/ 1038225 w 1428750"/>
              <a:gd name="connsiteY83" fmla="*/ 3144837 h 3148013"/>
              <a:gd name="connsiteX84" fmla="*/ 1038225 w 1428750"/>
              <a:gd name="connsiteY84" fmla="*/ 3144838 h 3148013"/>
              <a:gd name="connsiteX85" fmla="*/ 995363 w 1428750"/>
              <a:gd name="connsiteY85" fmla="*/ 3148013 h 3148013"/>
              <a:gd name="connsiteX86" fmla="*/ 995362 w 1428750"/>
              <a:gd name="connsiteY86" fmla="*/ 3148013 h 3148013"/>
              <a:gd name="connsiteX87" fmla="*/ 990600 w 1428750"/>
              <a:gd name="connsiteY87" fmla="*/ 3148013 h 3148013"/>
              <a:gd name="connsiteX88" fmla="*/ 952500 w 1428750"/>
              <a:gd name="connsiteY88" fmla="*/ 3148013 h 3148013"/>
              <a:gd name="connsiteX89" fmla="*/ 909638 w 1428750"/>
              <a:gd name="connsiteY89" fmla="*/ 3148013 h 3148013"/>
              <a:gd name="connsiteX90" fmla="*/ 909637 w 1428750"/>
              <a:gd name="connsiteY90" fmla="*/ 3148013 h 3148013"/>
              <a:gd name="connsiteX91" fmla="*/ 866775 w 1428750"/>
              <a:gd name="connsiteY91" fmla="*/ 3148013 h 3148013"/>
              <a:gd name="connsiteX92" fmla="*/ 822325 w 1428750"/>
              <a:gd name="connsiteY92" fmla="*/ 3148013 h 3148013"/>
              <a:gd name="connsiteX93" fmla="*/ 777875 w 1428750"/>
              <a:gd name="connsiteY93" fmla="*/ 3148013 h 3148013"/>
              <a:gd name="connsiteX94" fmla="*/ 735013 w 1428750"/>
              <a:gd name="connsiteY94" fmla="*/ 3148013 h 3148013"/>
              <a:gd name="connsiteX95" fmla="*/ 735012 w 1428750"/>
              <a:gd name="connsiteY95" fmla="*/ 3148013 h 3148013"/>
              <a:gd name="connsiteX96" fmla="*/ 692150 w 1428750"/>
              <a:gd name="connsiteY96" fmla="*/ 3148013 h 3148013"/>
              <a:gd name="connsiteX97" fmla="*/ 649288 w 1428750"/>
              <a:gd name="connsiteY97" fmla="*/ 3148013 h 3148013"/>
              <a:gd name="connsiteX98" fmla="*/ 649287 w 1428750"/>
              <a:gd name="connsiteY98" fmla="*/ 3148013 h 3148013"/>
              <a:gd name="connsiteX99" fmla="*/ 606425 w 1428750"/>
              <a:gd name="connsiteY99" fmla="*/ 3148013 h 3148013"/>
              <a:gd name="connsiteX100" fmla="*/ 563562 w 1428750"/>
              <a:gd name="connsiteY100" fmla="*/ 3148013 h 3148013"/>
              <a:gd name="connsiteX101" fmla="*/ 519113 w 1428750"/>
              <a:gd name="connsiteY101" fmla="*/ 3148013 h 3148013"/>
              <a:gd name="connsiteX102" fmla="*/ 519112 w 1428750"/>
              <a:gd name="connsiteY102" fmla="*/ 3148013 h 3148013"/>
              <a:gd name="connsiteX103" fmla="*/ 476250 w 1428750"/>
              <a:gd name="connsiteY103" fmla="*/ 3148013 h 3148013"/>
              <a:gd name="connsiteX104" fmla="*/ 431800 w 1428750"/>
              <a:gd name="connsiteY104" fmla="*/ 3148013 h 3148013"/>
              <a:gd name="connsiteX105" fmla="*/ 388938 w 1428750"/>
              <a:gd name="connsiteY105" fmla="*/ 3148013 h 3148013"/>
              <a:gd name="connsiteX106" fmla="*/ 388937 w 1428750"/>
              <a:gd name="connsiteY106" fmla="*/ 3148013 h 3148013"/>
              <a:gd name="connsiteX107" fmla="*/ 346075 w 1428750"/>
              <a:gd name="connsiteY107" fmla="*/ 3148013 h 3148013"/>
              <a:gd name="connsiteX108" fmla="*/ 303212 w 1428750"/>
              <a:gd name="connsiteY108" fmla="*/ 3148013 h 3148013"/>
              <a:gd name="connsiteX109" fmla="*/ 258763 w 1428750"/>
              <a:gd name="connsiteY109" fmla="*/ 3148013 h 3148013"/>
              <a:gd name="connsiteX110" fmla="*/ 258762 w 1428750"/>
              <a:gd name="connsiteY110" fmla="*/ 3148013 h 3148013"/>
              <a:gd name="connsiteX111" fmla="*/ 238125 w 1428750"/>
              <a:gd name="connsiteY111" fmla="*/ 3148013 h 3148013"/>
              <a:gd name="connsiteX112" fmla="*/ 215900 w 1428750"/>
              <a:gd name="connsiteY112" fmla="*/ 3146426 h 3148013"/>
              <a:gd name="connsiteX113" fmla="*/ 215900 w 1428750"/>
              <a:gd name="connsiteY113" fmla="*/ 3146425 h 3148013"/>
              <a:gd name="connsiteX114" fmla="*/ 190499 w 1428750"/>
              <a:gd name="connsiteY114" fmla="*/ 3144838 h 3148013"/>
              <a:gd name="connsiteX115" fmla="*/ 173037 w 1428750"/>
              <a:gd name="connsiteY115" fmla="*/ 3140075 h 3148013"/>
              <a:gd name="connsiteX116" fmla="*/ 173037 w 1428750"/>
              <a:gd name="connsiteY116" fmla="*/ 3140075 h 3148013"/>
              <a:gd name="connsiteX117" fmla="*/ 146050 w 1428750"/>
              <a:gd name="connsiteY117" fmla="*/ 3132138 h 3148013"/>
              <a:gd name="connsiteX118" fmla="*/ 130175 w 1428750"/>
              <a:gd name="connsiteY118" fmla="*/ 3124200 h 3148013"/>
              <a:gd name="connsiteX119" fmla="*/ 106362 w 1428750"/>
              <a:gd name="connsiteY119" fmla="*/ 3113088 h 3148013"/>
              <a:gd name="connsiteX120" fmla="*/ 85725 w 1428750"/>
              <a:gd name="connsiteY120" fmla="*/ 3100388 h 3148013"/>
              <a:gd name="connsiteX121" fmla="*/ 85725 w 1428750"/>
              <a:gd name="connsiteY121" fmla="*/ 3100387 h 3148013"/>
              <a:gd name="connsiteX122" fmla="*/ 69850 w 1428750"/>
              <a:gd name="connsiteY122" fmla="*/ 3087687 h 3148013"/>
              <a:gd name="connsiteX123" fmla="*/ 42862 w 1428750"/>
              <a:gd name="connsiteY123" fmla="*/ 3059112 h 3148013"/>
              <a:gd name="connsiteX124" fmla="*/ 42862 w 1428750"/>
              <a:gd name="connsiteY124" fmla="*/ 3059110 h 3148013"/>
              <a:gd name="connsiteX125" fmla="*/ 41275 w 1428750"/>
              <a:gd name="connsiteY125" fmla="*/ 3055937 h 3148013"/>
              <a:gd name="connsiteX126" fmla="*/ 19050 w 1428750"/>
              <a:gd name="connsiteY126" fmla="*/ 3021012 h 3148013"/>
              <a:gd name="connsiteX127" fmla="*/ 4762 w 1428750"/>
              <a:gd name="connsiteY127" fmla="*/ 2982912 h 3148013"/>
              <a:gd name="connsiteX128" fmla="*/ 0 w 1428750"/>
              <a:gd name="connsiteY128" fmla="*/ 2940050 h 3148013"/>
              <a:gd name="connsiteX129" fmla="*/ 0 w 1428750"/>
              <a:gd name="connsiteY129" fmla="*/ 1049337 h 3148013"/>
              <a:gd name="connsiteX130" fmla="*/ 0 w 1428750"/>
              <a:gd name="connsiteY130" fmla="*/ 209549 h 3148013"/>
              <a:gd name="connsiteX131" fmla="*/ 4762 w 1428750"/>
              <a:gd name="connsiteY131" fmla="*/ 166687 h 3148013"/>
              <a:gd name="connsiteX132" fmla="*/ 19050 w 1428750"/>
              <a:gd name="connsiteY132" fmla="*/ 128587 h 3148013"/>
              <a:gd name="connsiteX133" fmla="*/ 41275 w 1428750"/>
              <a:gd name="connsiteY133" fmla="*/ 92074 h 3148013"/>
              <a:gd name="connsiteX134" fmla="*/ 42862 w 1428750"/>
              <a:gd name="connsiteY134" fmla="*/ 90488 h 3148013"/>
              <a:gd name="connsiteX135" fmla="*/ 42862 w 1428750"/>
              <a:gd name="connsiteY135" fmla="*/ 90487 h 3148013"/>
              <a:gd name="connsiteX136" fmla="*/ 69850 w 1428750"/>
              <a:gd name="connsiteY136" fmla="*/ 60324 h 3148013"/>
              <a:gd name="connsiteX137" fmla="*/ 85725 w 1428750"/>
              <a:gd name="connsiteY137" fmla="*/ 49212 h 3148013"/>
              <a:gd name="connsiteX138" fmla="*/ 85725 w 1428750"/>
              <a:gd name="connsiteY138" fmla="*/ 49212 h 3148013"/>
              <a:gd name="connsiteX139" fmla="*/ 106362 w 1428750"/>
              <a:gd name="connsiteY139" fmla="*/ 34925 h 3148013"/>
              <a:gd name="connsiteX140" fmla="*/ 130175 w 1428750"/>
              <a:gd name="connsiteY140" fmla="*/ 25400 h 3148013"/>
              <a:gd name="connsiteX141" fmla="*/ 146050 w 1428750"/>
              <a:gd name="connsiteY141" fmla="*/ 15875 h 3148013"/>
              <a:gd name="connsiteX142" fmla="*/ 173037 w 1428750"/>
              <a:gd name="connsiteY142" fmla="*/ 9525 h 3148013"/>
              <a:gd name="connsiteX143" fmla="*/ 173037 w 1428750"/>
              <a:gd name="connsiteY143" fmla="*/ 9525 h 3148013"/>
              <a:gd name="connsiteX144" fmla="*/ 190499 w 1428750"/>
              <a:gd name="connsiteY144" fmla="*/ 4762 h 3148013"/>
              <a:gd name="connsiteX145" fmla="*/ 215900 w 1428750"/>
              <a:gd name="connsiteY145"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1428750" h="3148013">
                <a:moveTo>
                  <a:pt x="238125" y="0"/>
                </a:moveTo>
                <a:lnTo>
                  <a:pt x="258762" y="0"/>
                </a:lnTo>
                <a:lnTo>
                  <a:pt x="258763" y="0"/>
                </a:lnTo>
                <a:lnTo>
                  <a:pt x="303212" y="0"/>
                </a:lnTo>
                <a:lnTo>
                  <a:pt x="346075" y="0"/>
                </a:lnTo>
                <a:lnTo>
                  <a:pt x="388937" y="0"/>
                </a:lnTo>
                <a:lnTo>
                  <a:pt x="388938" y="0"/>
                </a:lnTo>
                <a:lnTo>
                  <a:pt x="431800" y="0"/>
                </a:lnTo>
                <a:lnTo>
                  <a:pt x="476250" y="0"/>
                </a:lnTo>
                <a:lnTo>
                  <a:pt x="519112" y="0"/>
                </a:lnTo>
                <a:lnTo>
                  <a:pt x="519113" y="0"/>
                </a:lnTo>
                <a:lnTo>
                  <a:pt x="563562" y="0"/>
                </a:lnTo>
                <a:lnTo>
                  <a:pt x="606425" y="0"/>
                </a:lnTo>
                <a:lnTo>
                  <a:pt x="649287" y="0"/>
                </a:lnTo>
                <a:lnTo>
                  <a:pt x="649288" y="0"/>
                </a:lnTo>
                <a:lnTo>
                  <a:pt x="692150" y="0"/>
                </a:lnTo>
                <a:lnTo>
                  <a:pt x="735012" y="0"/>
                </a:lnTo>
                <a:lnTo>
                  <a:pt x="735013" y="0"/>
                </a:lnTo>
                <a:lnTo>
                  <a:pt x="777875" y="0"/>
                </a:lnTo>
                <a:lnTo>
                  <a:pt x="822325" y="0"/>
                </a:lnTo>
                <a:lnTo>
                  <a:pt x="866775" y="0"/>
                </a:lnTo>
                <a:lnTo>
                  <a:pt x="909637" y="0"/>
                </a:lnTo>
                <a:lnTo>
                  <a:pt x="909638" y="0"/>
                </a:lnTo>
                <a:lnTo>
                  <a:pt x="952500" y="0"/>
                </a:lnTo>
                <a:lnTo>
                  <a:pt x="990600" y="0"/>
                </a:lnTo>
                <a:lnTo>
                  <a:pt x="995362" y="0"/>
                </a:lnTo>
                <a:lnTo>
                  <a:pt x="995363" y="0"/>
                </a:lnTo>
                <a:lnTo>
                  <a:pt x="995363" y="0"/>
                </a:lnTo>
                <a:lnTo>
                  <a:pt x="1038225" y="4762"/>
                </a:lnTo>
                <a:lnTo>
                  <a:pt x="1038225" y="4762"/>
                </a:lnTo>
                <a:lnTo>
                  <a:pt x="1081088" y="15874"/>
                </a:lnTo>
                <a:lnTo>
                  <a:pt x="1081088" y="15875"/>
                </a:lnTo>
                <a:lnTo>
                  <a:pt x="1082674" y="15875"/>
                </a:lnTo>
                <a:lnTo>
                  <a:pt x="1123950" y="34925"/>
                </a:lnTo>
                <a:lnTo>
                  <a:pt x="1123950" y="36512"/>
                </a:lnTo>
                <a:lnTo>
                  <a:pt x="1158875" y="60324"/>
                </a:lnTo>
                <a:lnTo>
                  <a:pt x="1169988" y="71437"/>
                </a:lnTo>
                <a:lnTo>
                  <a:pt x="1169988" y="71438"/>
                </a:lnTo>
                <a:lnTo>
                  <a:pt x="1189037" y="92074"/>
                </a:lnTo>
                <a:lnTo>
                  <a:pt x="1211262" y="128587"/>
                </a:lnTo>
                <a:lnTo>
                  <a:pt x="1212850" y="131762"/>
                </a:lnTo>
                <a:lnTo>
                  <a:pt x="1223962" y="166687"/>
                </a:lnTo>
                <a:lnTo>
                  <a:pt x="1230312" y="209549"/>
                </a:lnTo>
                <a:lnTo>
                  <a:pt x="1230312" y="617537"/>
                </a:lnTo>
                <a:lnTo>
                  <a:pt x="1255713" y="636587"/>
                </a:lnTo>
                <a:lnTo>
                  <a:pt x="1255713" y="636588"/>
                </a:lnTo>
                <a:lnTo>
                  <a:pt x="1298575" y="669924"/>
                </a:lnTo>
                <a:lnTo>
                  <a:pt x="1298575" y="669925"/>
                </a:lnTo>
                <a:lnTo>
                  <a:pt x="1341438" y="703262"/>
                </a:lnTo>
                <a:lnTo>
                  <a:pt x="1341438" y="703263"/>
                </a:lnTo>
                <a:lnTo>
                  <a:pt x="1384300" y="735012"/>
                </a:lnTo>
                <a:lnTo>
                  <a:pt x="1411288" y="755649"/>
                </a:lnTo>
                <a:lnTo>
                  <a:pt x="1423988" y="769937"/>
                </a:lnTo>
                <a:lnTo>
                  <a:pt x="1427163" y="787400"/>
                </a:lnTo>
                <a:lnTo>
                  <a:pt x="1427163" y="787400"/>
                </a:lnTo>
                <a:lnTo>
                  <a:pt x="1428750" y="787400"/>
                </a:lnTo>
                <a:lnTo>
                  <a:pt x="1428750" y="788988"/>
                </a:lnTo>
                <a:lnTo>
                  <a:pt x="1427162" y="788988"/>
                </a:lnTo>
                <a:lnTo>
                  <a:pt x="1427162" y="787405"/>
                </a:lnTo>
                <a:lnTo>
                  <a:pt x="1423988" y="803275"/>
                </a:lnTo>
                <a:lnTo>
                  <a:pt x="1411288" y="817563"/>
                </a:lnTo>
                <a:lnTo>
                  <a:pt x="1384300" y="838200"/>
                </a:lnTo>
                <a:lnTo>
                  <a:pt x="1384300" y="838200"/>
                </a:lnTo>
                <a:lnTo>
                  <a:pt x="1341438" y="871536"/>
                </a:lnTo>
                <a:lnTo>
                  <a:pt x="1341438" y="871538"/>
                </a:lnTo>
                <a:lnTo>
                  <a:pt x="1298575" y="904875"/>
                </a:lnTo>
                <a:lnTo>
                  <a:pt x="1255713" y="936624"/>
                </a:lnTo>
                <a:lnTo>
                  <a:pt x="1255713" y="936625"/>
                </a:lnTo>
                <a:lnTo>
                  <a:pt x="1230312" y="955675"/>
                </a:lnTo>
                <a:lnTo>
                  <a:pt x="1230312" y="2940050"/>
                </a:lnTo>
                <a:lnTo>
                  <a:pt x="1223962" y="2982913"/>
                </a:lnTo>
                <a:lnTo>
                  <a:pt x="1212850" y="3016250"/>
                </a:lnTo>
                <a:lnTo>
                  <a:pt x="1211262" y="3021013"/>
                </a:lnTo>
                <a:lnTo>
                  <a:pt x="1189037" y="3055938"/>
                </a:lnTo>
                <a:lnTo>
                  <a:pt x="1169988" y="3076574"/>
                </a:lnTo>
                <a:lnTo>
                  <a:pt x="1169988" y="3076575"/>
                </a:lnTo>
                <a:lnTo>
                  <a:pt x="1158875" y="3087688"/>
                </a:lnTo>
                <a:lnTo>
                  <a:pt x="1123950" y="3111500"/>
                </a:lnTo>
                <a:lnTo>
                  <a:pt x="1123950" y="3111501"/>
                </a:lnTo>
                <a:lnTo>
                  <a:pt x="1123950" y="3113088"/>
                </a:lnTo>
                <a:lnTo>
                  <a:pt x="1082674" y="3132138"/>
                </a:lnTo>
                <a:lnTo>
                  <a:pt x="1081087" y="3132138"/>
                </a:lnTo>
                <a:lnTo>
                  <a:pt x="1081087" y="3132138"/>
                </a:lnTo>
                <a:lnTo>
                  <a:pt x="1038225" y="3144837"/>
                </a:lnTo>
                <a:lnTo>
                  <a:pt x="1038225" y="3144838"/>
                </a:lnTo>
                <a:lnTo>
                  <a:pt x="995363" y="3148013"/>
                </a:lnTo>
                <a:lnTo>
                  <a:pt x="995362" y="3148013"/>
                </a:lnTo>
                <a:lnTo>
                  <a:pt x="990600" y="3148013"/>
                </a:lnTo>
                <a:lnTo>
                  <a:pt x="952500" y="3148013"/>
                </a:lnTo>
                <a:lnTo>
                  <a:pt x="909638" y="3148013"/>
                </a:lnTo>
                <a:lnTo>
                  <a:pt x="909637" y="3148013"/>
                </a:lnTo>
                <a:lnTo>
                  <a:pt x="866775" y="3148013"/>
                </a:lnTo>
                <a:lnTo>
                  <a:pt x="822325" y="3148013"/>
                </a:lnTo>
                <a:lnTo>
                  <a:pt x="777875" y="3148013"/>
                </a:lnTo>
                <a:lnTo>
                  <a:pt x="735013" y="3148013"/>
                </a:lnTo>
                <a:lnTo>
                  <a:pt x="735012" y="3148013"/>
                </a:lnTo>
                <a:lnTo>
                  <a:pt x="692150" y="3148013"/>
                </a:lnTo>
                <a:lnTo>
                  <a:pt x="649288" y="3148013"/>
                </a:lnTo>
                <a:lnTo>
                  <a:pt x="649287" y="3148013"/>
                </a:lnTo>
                <a:lnTo>
                  <a:pt x="606425" y="3148013"/>
                </a:lnTo>
                <a:lnTo>
                  <a:pt x="563562" y="3148013"/>
                </a:lnTo>
                <a:lnTo>
                  <a:pt x="519113" y="3148013"/>
                </a:lnTo>
                <a:lnTo>
                  <a:pt x="519112" y="3148013"/>
                </a:lnTo>
                <a:lnTo>
                  <a:pt x="476250" y="3148013"/>
                </a:lnTo>
                <a:lnTo>
                  <a:pt x="431800" y="3148013"/>
                </a:lnTo>
                <a:lnTo>
                  <a:pt x="388938" y="3148013"/>
                </a:lnTo>
                <a:lnTo>
                  <a:pt x="388937" y="3148013"/>
                </a:lnTo>
                <a:lnTo>
                  <a:pt x="346075" y="3148013"/>
                </a:lnTo>
                <a:lnTo>
                  <a:pt x="303212" y="3148013"/>
                </a:lnTo>
                <a:lnTo>
                  <a:pt x="258763" y="3148013"/>
                </a:lnTo>
                <a:lnTo>
                  <a:pt x="258762" y="3148013"/>
                </a:lnTo>
                <a:lnTo>
                  <a:pt x="238125" y="3148013"/>
                </a:lnTo>
                <a:lnTo>
                  <a:pt x="215900" y="3146426"/>
                </a:lnTo>
                <a:lnTo>
                  <a:pt x="215900" y="3146425"/>
                </a:lnTo>
                <a:lnTo>
                  <a:pt x="190499" y="3144838"/>
                </a:lnTo>
                <a:lnTo>
                  <a:pt x="173037" y="3140075"/>
                </a:lnTo>
                <a:lnTo>
                  <a:pt x="173037" y="3140075"/>
                </a:lnTo>
                <a:lnTo>
                  <a:pt x="146050" y="3132138"/>
                </a:lnTo>
                <a:lnTo>
                  <a:pt x="130175" y="3124200"/>
                </a:lnTo>
                <a:lnTo>
                  <a:pt x="106362" y="3113088"/>
                </a:lnTo>
                <a:lnTo>
                  <a:pt x="85725" y="3100388"/>
                </a:lnTo>
                <a:lnTo>
                  <a:pt x="85725" y="3100387"/>
                </a:lnTo>
                <a:lnTo>
                  <a:pt x="69850" y="3087687"/>
                </a:lnTo>
                <a:lnTo>
                  <a:pt x="42862" y="3059112"/>
                </a:lnTo>
                <a:lnTo>
                  <a:pt x="42862" y="3059110"/>
                </a:lnTo>
                <a:lnTo>
                  <a:pt x="41275" y="3055937"/>
                </a:lnTo>
                <a:lnTo>
                  <a:pt x="19050" y="3021012"/>
                </a:lnTo>
                <a:lnTo>
                  <a:pt x="4762" y="2982912"/>
                </a:lnTo>
                <a:lnTo>
                  <a:pt x="0" y="2940050"/>
                </a:lnTo>
                <a:lnTo>
                  <a:pt x="0" y="1049337"/>
                </a:lnTo>
                <a:lnTo>
                  <a:pt x="0" y="209549"/>
                </a:lnTo>
                <a:lnTo>
                  <a:pt x="4762" y="166687"/>
                </a:lnTo>
                <a:lnTo>
                  <a:pt x="19050" y="128587"/>
                </a:lnTo>
                <a:lnTo>
                  <a:pt x="41275" y="92074"/>
                </a:lnTo>
                <a:lnTo>
                  <a:pt x="42862" y="90488"/>
                </a:lnTo>
                <a:lnTo>
                  <a:pt x="42862" y="90487"/>
                </a:lnTo>
                <a:lnTo>
                  <a:pt x="69850" y="60324"/>
                </a:lnTo>
                <a:lnTo>
                  <a:pt x="85725" y="49212"/>
                </a:lnTo>
                <a:lnTo>
                  <a:pt x="85725" y="49212"/>
                </a:lnTo>
                <a:lnTo>
                  <a:pt x="106362" y="34925"/>
                </a:lnTo>
                <a:lnTo>
                  <a:pt x="130175" y="25400"/>
                </a:lnTo>
                <a:lnTo>
                  <a:pt x="146050" y="15875"/>
                </a:lnTo>
                <a:lnTo>
                  <a:pt x="173037" y="9525"/>
                </a:lnTo>
                <a:lnTo>
                  <a:pt x="173037" y="9525"/>
                </a:lnTo>
                <a:lnTo>
                  <a:pt x="190499" y="4762"/>
                </a:lnTo>
                <a:lnTo>
                  <a:pt x="215900" y="3175"/>
                </a:lnTo>
                <a:close/>
              </a:path>
            </a:pathLst>
          </a:custGeom>
          <a:solidFill>
            <a:schemeClr val="accent2"/>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9" name="任意多边形 168"/>
          <p:cNvSpPr>
            <a:spLocks/>
          </p:cNvSpPr>
          <p:nvPr/>
        </p:nvSpPr>
        <p:spPr bwMode="auto">
          <a:xfrm>
            <a:off x="8910649" y="1735551"/>
            <a:ext cx="1170755" cy="2999495"/>
          </a:xfrm>
          <a:custGeom>
            <a:avLst/>
            <a:gdLst>
              <a:gd name="connsiteX0" fmla="*/ 239712 w 1228725"/>
              <a:gd name="connsiteY0" fmla="*/ 0 h 3148013"/>
              <a:gd name="connsiteX1" fmla="*/ 252412 w 1228725"/>
              <a:gd name="connsiteY1" fmla="*/ 0 h 3148013"/>
              <a:gd name="connsiteX2" fmla="*/ 296862 w 1228725"/>
              <a:gd name="connsiteY2" fmla="*/ 0 h 3148013"/>
              <a:gd name="connsiteX3" fmla="*/ 339725 w 1228725"/>
              <a:gd name="connsiteY3" fmla="*/ 0 h 3148013"/>
              <a:gd name="connsiteX4" fmla="*/ 381000 w 1228725"/>
              <a:gd name="connsiteY4" fmla="*/ 0 h 3148013"/>
              <a:gd name="connsiteX5" fmla="*/ 423862 w 1228725"/>
              <a:gd name="connsiteY5" fmla="*/ 0 h 3148013"/>
              <a:gd name="connsiteX6" fmla="*/ 423863 w 1228725"/>
              <a:gd name="connsiteY6" fmla="*/ 0 h 3148013"/>
              <a:gd name="connsiteX7" fmla="*/ 465137 w 1228725"/>
              <a:gd name="connsiteY7" fmla="*/ 0 h 3148013"/>
              <a:gd name="connsiteX8" fmla="*/ 508000 w 1228725"/>
              <a:gd name="connsiteY8" fmla="*/ 0 h 3148013"/>
              <a:gd name="connsiteX9" fmla="*/ 550862 w 1228725"/>
              <a:gd name="connsiteY9" fmla="*/ 0 h 3148013"/>
              <a:gd name="connsiteX10" fmla="*/ 550863 w 1228725"/>
              <a:gd name="connsiteY10" fmla="*/ 0 h 3148013"/>
              <a:gd name="connsiteX11" fmla="*/ 592137 w 1228725"/>
              <a:gd name="connsiteY11" fmla="*/ 0 h 3148013"/>
              <a:gd name="connsiteX12" fmla="*/ 635000 w 1228725"/>
              <a:gd name="connsiteY12" fmla="*/ 0 h 3148013"/>
              <a:gd name="connsiteX13" fmla="*/ 676275 w 1228725"/>
              <a:gd name="connsiteY13" fmla="*/ 0 h 3148013"/>
              <a:gd name="connsiteX14" fmla="*/ 720725 w 1228725"/>
              <a:gd name="connsiteY14" fmla="*/ 0 h 3148013"/>
              <a:gd name="connsiteX15" fmla="*/ 763587 w 1228725"/>
              <a:gd name="connsiteY15" fmla="*/ 0 h 3148013"/>
              <a:gd name="connsiteX16" fmla="*/ 763588 w 1228725"/>
              <a:gd name="connsiteY16" fmla="*/ 0 h 3148013"/>
              <a:gd name="connsiteX17" fmla="*/ 804862 w 1228725"/>
              <a:gd name="connsiteY17" fmla="*/ 0 h 3148013"/>
              <a:gd name="connsiteX18" fmla="*/ 847725 w 1228725"/>
              <a:gd name="connsiteY18" fmla="*/ 0 h 3148013"/>
              <a:gd name="connsiteX19" fmla="*/ 889000 w 1228725"/>
              <a:gd name="connsiteY19" fmla="*/ 0 h 3148013"/>
              <a:gd name="connsiteX20" fmla="*/ 931862 w 1228725"/>
              <a:gd name="connsiteY20" fmla="*/ 0 h 3148013"/>
              <a:gd name="connsiteX21" fmla="*/ 931863 w 1228725"/>
              <a:gd name="connsiteY21" fmla="*/ 0 h 3148013"/>
              <a:gd name="connsiteX22" fmla="*/ 974725 w 1228725"/>
              <a:gd name="connsiteY22" fmla="*/ 0 h 3148013"/>
              <a:gd name="connsiteX23" fmla="*/ 989013 w 1228725"/>
              <a:gd name="connsiteY23" fmla="*/ 0 h 3148013"/>
              <a:gd name="connsiteX24" fmla="*/ 1016000 w 1228725"/>
              <a:gd name="connsiteY24" fmla="*/ 3175 h 3148013"/>
              <a:gd name="connsiteX25" fmla="*/ 1036638 w 1228725"/>
              <a:gd name="connsiteY25" fmla="*/ 4762 h 3148013"/>
              <a:gd name="connsiteX26" fmla="*/ 1058862 w 1228725"/>
              <a:gd name="connsiteY26" fmla="*/ 11112 h 3148013"/>
              <a:gd name="connsiteX27" fmla="*/ 1058862 w 1228725"/>
              <a:gd name="connsiteY27" fmla="*/ 11112 h 3148013"/>
              <a:gd name="connsiteX28" fmla="*/ 1081087 w 1228725"/>
              <a:gd name="connsiteY28" fmla="*/ 15874 h 3148013"/>
              <a:gd name="connsiteX29" fmla="*/ 1100137 w 1228725"/>
              <a:gd name="connsiteY29" fmla="*/ 25399 h 3148013"/>
              <a:gd name="connsiteX30" fmla="*/ 1100137 w 1228725"/>
              <a:gd name="connsiteY30" fmla="*/ 25400 h 3148013"/>
              <a:gd name="connsiteX31" fmla="*/ 1123949 w 1228725"/>
              <a:gd name="connsiteY31" fmla="*/ 34925 h 3148013"/>
              <a:gd name="connsiteX32" fmla="*/ 1144587 w 1228725"/>
              <a:gd name="connsiteY32" fmla="*/ 50800 h 3148013"/>
              <a:gd name="connsiteX33" fmla="*/ 1158875 w 1228725"/>
              <a:gd name="connsiteY33" fmla="*/ 60325 h 3148013"/>
              <a:gd name="connsiteX34" fmla="*/ 1187450 w 1228725"/>
              <a:gd name="connsiteY34" fmla="*/ 90488 h 3148013"/>
              <a:gd name="connsiteX35" fmla="*/ 1187450 w 1228725"/>
              <a:gd name="connsiteY35" fmla="*/ 90487 h 3148013"/>
              <a:gd name="connsiteX36" fmla="*/ 1189037 w 1228725"/>
              <a:gd name="connsiteY36" fmla="*/ 92075 h 3148013"/>
              <a:gd name="connsiteX37" fmla="*/ 1209675 w 1228725"/>
              <a:gd name="connsiteY37" fmla="*/ 128587 h 3148013"/>
              <a:gd name="connsiteX38" fmla="*/ 1222375 w 1228725"/>
              <a:gd name="connsiteY38" fmla="*/ 166687 h 3148013"/>
              <a:gd name="connsiteX39" fmla="*/ 1228725 w 1228725"/>
              <a:gd name="connsiteY39" fmla="*/ 209550 h 3148013"/>
              <a:gd name="connsiteX40" fmla="*/ 1228725 w 1228725"/>
              <a:gd name="connsiteY40" fmla="*/ 2940050 h 3148013"/>
              <a:gd name="connsiteX41" fmla="*/ 1222375 w 1228725"/>
              <a:gd name="connsiteY41" fmla="*/ 2982912 h 3148013"/>
              <a:gd name="connsiteX42" fmla="*/ 1209675 w 1228725"/>
              <a:gd name="connsiteY42" fmla="*/ 3021012 h 3148013"/>
              <a:gd name="connsiteX43" fmla="*/ 1189037 w 1228725"/>
              <a:gd name="connsiteY43" fmla="*/ 3055937 h 3148013"/>
              <a:gd name="connsiteX44" fmla="*/ 1187450 w 1228725"/>
              <a:gd name="connsiteY44" fmla="*/ 3059112 h 3148013"/>
              <a:gd name="connsiteX45" fmla="*/ 1187450 w 1228725"/>
              <a:gd name="connsiteY45" fmla="*/ 3059113 h 3148013"/>
              <a:gd name="connsiteX46" fmla="*/ 1158875 w 1228725"/>
              <a:gd name="connsiteY46" fmla="*/ 3087688 h 3148013"/>
              <a:gd name="connsiteX47" fmla="*/ 1144587 w 1228725"/>
              <a:gd name="connsiteY47" fmla="*/ 3097213 h 3148013"/>
              <a:gd name="connsiteX48" fmla="*/ 1144587 w 1228725"/>
              <a:gd name="connsiteY48" fmla="*/ 3097213 h 3148013"/>
              <a:gd name="connsiteX49" fmla="*/ 1123949 w 1228725"/>
              <a:gd name="connsiteY49" fmla="*/ 3113088 h 3148013"/>
              <a:gd name="connsiteX50" fmla="*/ 1100137 w 1228725"/>
              <a:gd name="connsiteY50" fmla="*/ 3124200 h 3148013"/>
              <a:gd name="connsiteX51" fmla="*/ 1081087 w 1228725"/>
              <a:gd name="connsiteY51" fmla="*/ 3132138 h 3148013"/>
              <a:gd name="connsiteX52" fmla="*/ 1058863 w 1228725"/>
              <a:gd name="connsiteY52" fmla="*/ 3136900 h 3148013"/>
              <a:gd name="connsiteX53" fmla="*/ 1036638 w 1228725"/>
              <a:gd name="connsiteY53" fmla="*/ 3144838 h 3148013"/>
              <a:gd name="connsiteX54" fmla="*/ 1016000 w 1228725"/>
              <a:gd name="connsiteY54" fmla="*/ 3146425 h 3148013"/>
              <a:gd name="connsiteX55" fmla="*/ 1016000 w 1228725"/>
              <a:gd name="connsiteY55" fmla="*/ 3146426 h 3148013"/>
              <a:gd name="connsiteX56" fmla="*/ 989013 w 1228725"/>
              <a:gd name="connsiteY56" fmla="*/ 3148013 h 3148013"/>
              <a:gd name="connsiteX57" fmla="*/ 974725 w 1228725"/>
              <a:gd name="connsiteY57" fmla="*/ 3148013 h 3148013"/>
              <a:gd name="connsiteX58" fmla="*/ 931863 w 1228725"/>
              <a:gd name="connsiteY58" fmla="*/ 3148013 h 3148013"/>
              <a:gd name="connsiteX59" fmla="*/ 931862 w 1228725"/>
              <a:gd name="connsiteY59" fmla="*/ 3148013 h 3148013"/>
              <a:gd name="connsiteX60" fmla="*/ 889000 w 1228725"/>
              <a:gd name="connsiteY60" fmla="*/ 3148013 h 3148013"/>
              <a:gd name="connsiteX61" fmla="*/ 847725 w 1228725"/>
              <a:gd name="connsiteY61" fmla="*/ 3148013 h 3148013"/>
              <a:gd name="connsiteX62" fmla="*/ 804862 w 1228725"/>
              <a:gd name="connsiteY62" fmla="*/ 3148013 h 3148013"/>
              <a:gd name="connsiteX63" fmla="*/ 763588 w 1228725"/>
              <a:gd name="connsiteY63" fmla="*/ 3148013 h 3148013"/>
              <a:gd name="connsiteX64" fmla="*/ 763587 w 1228725"/>
              <a:gd name="connsiteY64" fmla="*/ 3148013 h 3148013"/>
              <a:gd name="connsiteX65" fmla="*/ 720725 w 1228725"/>
              <a:gd name="connsiteY65" fmla="*/ 3148013 h 3148013"/>
              <a:gd name="connsiteX66" fmla="*/ 676275 w 1228725"/>
              <a:gd name="connsiteY66" fmla="*/ 3148013 h 3148013"/>
              <a:gd name="connsiteX67" fmla="*/ 635000 w 1228725"/>
              <a:gd name="connsiteY67" fmla="*/ 3148013 h 3148013"/>
              <a:gd name="connsiteX68" fmla="*/ 592137 w 1228725"/>
              <a:gd name="connsiteY68" fmla="*/ 3148013 h 3148013"/>
              <a:gd name="connsiteX69" fmla="*/ 550863 w 1228725"/>
              <a:gd name="connsiteY69" fmla="*/ 3148013 h 3148013"/>
              <a:gd name="connsiteX70" fmla="*/ 550862 w 1228725"/>
              <a:gd name="connsiteY70" fmla="*/ 3148013 h 3148013"/>
              <a:gd name="connsiteX71" fmla="*/ 508000 w 1228725"/>
              <a:gd name="connsiteY71" fmla="*/ 3148013 h 3148013"/>
              <a:gd name="connsiteX72" fmla="*/ 465137 w 1228725"/>
              <a:gd name="connsiteY72" fmla="*/ 3148013 h 3148013"/>
              <a:gd name="connsiteX73" fmla="*/ 423863 w 1228725"/>
              <a:gd name="connsiteY73" fmla="*/ 3148013 h 3148013"/>
              <a:gd name="connsiteX74" fmla="*/ 423862 w 1228725"/>
              <a:gd name="connsiteY74" fmla="*/ 3148013 h 3148013"/>
              <a:gd name="connsiteX75" fmla="*/ 381000 w 1228725"/>
              <a:gd name="connsiteY75" fmla="*/ 3148013 h 3148013"/>
              <a:gd name="connsiteX76" fmla="*/ 339725 w 1228725"/>
              <a:gd name="connsiteY76" fmla="*/ 3148013 h 3148013"/>
              <a:gd name="connsiteX77" fmla="*/ 296862 w 1228725"/>
              <a:gd name="connsiteY77" fmla="*/ 3148013 h 3148013"/>
              <a:gd name="connsiteX78" fmla="*/ 252412 w 1228725"/>
              <a:gd name="connsiteY78" fmla="*/ 3148013 h 3148013"/>
              <a:gd name="connsiteX79" fmla="*/ 239712 w 1228725"/>
              <a:gd name="connsiteY79" fmla="*/ 3148013 h 3148013"/>
              <a:gd name="connsiteX80" fmla="*/ 211137 w 1228725"/>
              <a:gd name="connsiteY80" fmla="*/ 3146426 h 3148013"/>
              <a:gd name="connsiteX81" fmla="*/ 211137 w 1228725"/>
              <a:gd name="connsiteY81" fmla="*/ 3146425 h 3148013"/>
              <a:gd name="connsiteX82" fmla="*/ 190500 w 1228725"/>
              <a:gd name="connsiteY82" fmla="*/ 3144838 h 3148013"/>
              <a:gd name="connsiteX83" fmla="*/ 168275 w 1228725"/>
              <a:gd name="connsiteY83" fmla="*/ 3136900 h 3148013"/>
              <a:gd name="connsiteX84" fmla="*/ 146049 w 1228725"/>
              <a:gd name="connsiteY84" fmla="*/ 3132138 h 3148013"/>
              <a:gd name="connsiteX85" fmla="*/ 125412 w 1228725"/>
              <a:gd name="connsiteY85" fmla="*/ 3124200 h 3148013"/>
              <a:gd name="connsiteX86" fmla="*/ 104774 w 1228725"/>
              <a:gd name="connsiteY86" fmla="*/ 3113088 h 3148013"/>
              <a:gd name="connsiteX87" fmla="*/ 84137 w 1228725"/>
              <a:gd name="connsiteY87" fmla="*/ 3097213 h 3148013"/>
              <a:gd name="connsiteX88" fmla="*/ 68263 w 1228725"/>
              <a:gd name="connsiteY88" fmla="*/ 3087688 h 3148013"/>
              <a:gd name="connsiteX89" fmla="*/ 41275 w 1228725"/>
              <a:gd name="connsiteY89" fmla="*/ 3059113 h 3148013"/>
              <a:gd name="connsiteX90" fmla="*/ 41275 w 1228725"/>
              <a:gd name="connsiteY90" fmla="*/ 3059112 h 3148013"/>
              <a:gd name="connsiteX91" fmla="*/ 39687 w 1228725"/>
              <a:gd name="connsiteY91" fmla="*/ 3055937 h 3148013"/>
              <a:gd name="connsiteX92" fmla="*/ 19050 w 1228725"/>
              <a:gd name="connsiteY92" fmla="*/ 3021012 h 3148013"/>
              <a:gd name="connsiteX93" fmla="*/ 3175 w 1228725"/>
              <a:gd name="connsiteY93" fmla="*/ 2982912 h 3148013"/>
              <a:gd name="connsiteX94" fmla="*/ 0 w 1228725"/>
              <a:gd name="connsiteY94" fmla="*/ 2940050 h 3148013"/>
              <a:gd name="connsiteX95" fmla="*/ 0 w 1228725"/>
              <a:gd name="connsiteY95" fmla="*/ 209550 h 3148013"/>
              <a:gd name="connsiteX96" fmla="*/ 3175 w 1228725"/>
              <a:gd name="connsiteY96" fmla="*/ 166687 h 3148013"/>
              <a:gd name="connsiteX97" fmla="*/ 19050 w 1228725"/>
              <a:gd name="connsiteY97" fmla="*/ 128587 h 3148013"/>
              <a:gd name="connsiteX98" fmla="*/ 39687 w 1228725"/>
              <a:gd name="connsiteY98" fmla="*/ 92075 h 3148013"/>
              <a:gd name="connsiteX99" fmla="*/ 41275 w 1228725"/>
              <a:gd name="connsiteY99" fmla="*/ 90487 h 3148013"/>
              <a:gd name="connsiteX100" fmla="*/ 41275 w 1228725"/>
              <a:gd name="connsiteY100" fmla="*/ 90488 h 3148013"/>
              <a:gd name="connsiteX101" fmla="*/ 68263 w 1228725"/>
              <a:gd name="connsiteY101" fmla="*/ 60325 h 3148013"/>
              <a:gd name="connsiteX102" fmla="*/ 84137 w 1228725"/>
              <a:gd name="connsiteY102" fmla="*/ 50801 h 3148013"/>
              <a:gd name="connsiteX103" fmla="*/ 84137 w 1228725"/>
              <a:gd name="connsiteY103" fmla="*/ 50800 h 3148013"/>
              <a:gd name="connsiteX104" fmla="*/ 104774 w 1228725"/>
              <a:gd name="connsiteY104" fmla="*/ 34925 h 3148013"/>
              <a:gd name="connsiteX105" fmla="*/ 125412 w 1228725"/>
              <a:gd name="connsiteY105" fmla="*/ 25400 h 3148013"/>
              <a:gd name="connsiteX106" fmla="*/ 125412 w 1228725"/>
              <a:gd name="connsiteY106" fmla="*/ 25399 h 3148013"/>
              <a:gd name="connsiteX107" fmla="*/ 146049 w 1228725"/>
              <a:gd name="connsiteY107" fmla="*/ 15874 h 3148013"/>
              <a:gd name="connsiteX108" fmla="*/ 168275 w 1228725"/>
              <a:gd name="connsiteY108" fmla="*/ 11112 h 3148013"/>
              <a:gd name="connsiteX109" fmla="*/ 168275 w 1228725"/>
              <a:gd name="connsiteY109" fmla="*/ 11112 h 3148013"/>
              <a:gd name="connsiteX110" fmla="*/ 190500 w 1228725"/>
              <a:gd name="connsiteY110" fmla="*/ 4762 h 3148013"/>
              <a:gd name="connsiteX111" fmla="*/ 211137 w 1228725"/>
              <a:gd name="connsiteY111"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1228725" h="3148013">
                <a:moveTo>
                  <a:pt x="239712" y="0"/>
                </a:moveTo>
                <a:lnTo>
                  <a:pt x="252412" y="0"/>
                </a:lnTo>
                <a:lnTo>
                  <a:pt x="296862" y="0"/>
                </a:lnTo>
                <a:lnTo>
                  <a:pt x="339725" y="0"/>
                </a:lnTo>
                <a:lnTo>
                  <a:pt x="381000" y="0"/>
                </a:lnTo>
                <a:lnTo>
                  <a:pt x="423862" y="0"/>
                </a:lnTo>
                <a:lnTo>
                  <a:pt x="423863" y="0"/>
                </a:lnTo>
                <a:lnTo>
                  <a:pt x="465137" y="0"/>
                </a:lnTo>
                <a:lnTo>
                  <a:pt x="508000" y="0"/>
                </a:lnTo>
                <a:lnTo>
                  <a:pt x="550862" y="0"/>
                </a:lnTo>
                <a:lnTo>
                  <a:pt x="550863" y="0"/>
                </a:lnTo>
                <a:lnTo>
                  <a:pt x="592137" y="0"/>
                </a:lnTo>
                <a:lnTo>
                  <a:pt x="635000" y="0"/>
                </a:lnTo>
                <a:lnTo>
                  <a:pt x="676275" y="0"/>
                </a:lnTo>
                <a:lnTo>
                  <a:pt x="720725" y="0"/>
                </a:lnTo>
                <a:lnTo>
                  <a:pt x="763587" y="0"/>
                </a:lnTo>
                <a:lnTo>
                  <a:pt x="763588" y="0"/>
                </a:lnTo>
                <a:lnTo>
                  <a:pt x="804862" y="0"/>
                </a:lnTo>
                <a:lnTo>
                  <a:pt x="847725" y="0"/>
                </a:lnTo>
                <a:lnTo>
                  <a:pt x="889000" y="0"/>
                </a:lnTo>
                <a:lnTo>
                  <a:pt x="931862" y="0"/>
                </a:lnTo>
                <a:lnTo>
                  <a:pt x="931863" y="0"/>
                </a:lnTo>
                <a:lnTo>
                  <a:pt x="974725" y="0"/>
                </a:lnTo>
                <a:lnTo>
                  <a:pt x="989013" y="0"/>
                </a:lnTo>
                <a:lnTo>
                  <a:pt x="1016000" y="3175"/>
                </a:lnTo>
                <a:lnTo>
                  <a:pt x="1036638" y="4762"/>
                </a:lnTo>
                <a:lnTo>
                  <a:pt x="1058862" y="11112"/>
                </a:lnTo>
                <a:lnTo>
                  <a:pt x="1058862" y="11112"/>
                </a:lnTo>
                <a:lnTo>
                  <a:pt x="1081087" y="15874"/>
                </a:lnTo>
                <a:lnTo>
                  <a:pt x="1100137" y="25399"/>
                </a:lnTo>
                <a:lnTo>
                  <a:pt x="1100137" y="25400"/>
                </a:lnTo>
                <a:lnTo>
                  <a:pt x="1123949" y="34925"/>
                </a:lnTo>
                <a:lnTo>
                  <a:pt x="1144587" y="50800"/>
                </a:lnTo>
                <a:lnTo>
                  <a:pt x="1158875" y="60325"/>
                </a:lnTo>
                <a:lnTo>
                  <a:pt x="1187450" y="90488"/>
                </a:lnTo>
                <a:lnTo>
                  <a:pt x="1187450" y="90487"/>
                </a:lnTo>
                <a:lnTo>
                  <a:pt x="1189037" y="92075"/>
                </a:lnTo>
                <a:lnTo>
                  <a:pt x="1209675" y="128587"/>
                </a:lnTo>
                <a:lnTo>
                  <a:pt x="1222375" y="166687"/>
                </a:lnTo>
                <a:lnTo>
                  <a:pt x="1228725" y="209550"/>
                </a:lnTo>
                <a:lnTo>
                  <a:pt x="1228725" y="2940050"/>
                </a:lnTo>
                <a:lnTo>
                  <a:pt x="1222375" y="2982912"/>
                </a:lnTo>
                <a:lnTo>
                  <a:pt x="1209675" y="3021012"/>
                </a:lnTo>
                <a:lnTo>
                  <a:pt x="1189037" y="3055937"/>
                </a:lnTo>
                <a:lnTo>
                  <a:pt x="1187450" y="3059112"/>
                </a:lnTo>
                <a:lnTo>
                  <a:pt x="1187450" y="3059113"/>
                </a:lnTo>
                <a:lnTo>
                  <a:pt x="1158875" y="3087688"/>
                </a:lnTo>
                <a:lnTo>
                  <a:pt x="1144587" y="3097213"/>
                </a:lnTo>
                <a:lnTo>
                  <a:pt x="1144587" y="3097213"/>
                </a:lnTo>
                <a:lnTo>
                  <a:pt x="1123949" y="3113088"/>
                </a:lnTo>
                <a:lnTo>
                  <a:pt x="1100137" y="3124200"/>
                </a:lnTo>
                <a:lnTo>
                  <a:pt x="1081087" y="3132138"/>
                </a:lnTo>
                <a:lnTo>
                  <a:pt x="1058863" y="3136900"/>
                </a:lnTo>
                <a:lnTo>
                  <a:pt x="1036638" y="3144838"/>
                </a:lnTo>
                <a:lnTo>
                  <a:pt x="1016000" y="3146425"/>
                </a:lnTo>
                <a:lnTo>
                  <a:pt x="1016000" y="3146426"/>
                </a:lnTo>
                <a:lnTo>
                  <a:pt x="989013" y="3148013"/>
                </a:lnTo>
                <a:lnTo>
                  <a:pt x="974725" y="3148013"/>
                </a:lnTo>
                <a:lnTo>
                  <a:pt x="931863" y="3148013"/>
                </a:lnTo>
                <a:lnTo>
                  <a:pt x="931862" y="3148013"/>
                </a:lnTo>
                <a:lnTo>
                  <a:pt x="889000" y="3148013"/>
                </a:lnTo>
                <a:lnTo>
                  <a:pt x="847725" y="3148013"/>
                </a:lnTo>
                <a:lnTo>
                  <a:pt x="804862" y="3148013"/>
                </a:lnTo>
                <a:lnTo>
                  <a:pt x="763588" y="3148013"/>
                </a:lnTo>
                <a:lnTo>
                  <a:pt x="763587" y="3148013"/>
                </a:lnTo>
                <a:lnTo>
                  <a:pt x="720725" y="3148013"/>
                </a:lnTo>
                <a:lnTo>
                  <a:pt x="676275" y="3148013"/>
                </a:lnTo>
                <a:lnTo>
                  <a:pt x="635000" y="3148013"/>
                </a:lnTo>
                <a:lnTo>
                  <a:pt x="592137" y="3148013"/>
                </a:lnTo>
                <a:lnTo>
                  <a:pt x="550863" y="3148013"/>
                </a:lnTo>
                <a:lnTo>
                  <a:pt x="550862" y="3148013"/>
                </a:lnTo>
                <a:lnTo>
                  <a:pt x="508000" y="3148013"/>
                </a:lnTo>
                <a:lnTo>
                  <a:pt x="465137" y="3148013"/>
                </a:lnTo>
                <a:lnTo>
                  <a:pt x="423863" y="3148013"/>
                </a:lnTo>
                <a:lnTo>
                  <a:pt x="423862" y="3148013"/>
                </a:lnTo>
                <a:lnTo>
                  <a:pt x="381000" y="3148013"/>
                </a:lnTo>
                <a:lnTo>
                  <a:pt x="339725" y="3148013"/>
                </a:lnTo>
                <a:lnTo>
                  <a:pt x="296862" y="3148013"/>
                </a:lnTo>
                <a:lnTo>
                  <a:pt x="252412" y="3148013"/>
                </a:lnTo>
                <a:lnTo>
                  <a:pt x="239712" y="3148013"/>
                </a:lnTo>
                <a:lnTo>
                  <a:pt x="211137" y="3146426"/>
                </a:lnTo>
                <a:lnTo>
                  <a:pt x="211137" y="3146425"/>
                </a:lnTo>
                <a:lnTo>
                  <a:pt x="190500" y="3144838"/>
                </a:lnTo>
                <a:lnTo>
                  <a:pt x="168275" y="3136900"/>
                </a:lnTo>
                <a:lnTo>
                  <a:pt x="146049" y="3132138"/>
                </a:lnTo>
                <a:lnTo>
                  <a:pt x="125412" y="3124200"/>
                </a:lnTo>
                <a:lnTo>
                  <a:pt x="104774" y="3113088"/>
                </a:lnTo>
                <a:lnTo>
                  <a:pt x="84137" y="3097213"/>
                </a:lnTo>
                <a:lnTo>
                  <a:pt x="68263" y="3087688"/>
                </a:lnTo>
                <a:lnTo>
                  <a:pt x="41275" y="3059113"/>
                </a:lnTo>
                <a:lnTo>
                  <a:pt x="41275" y="3059112"/>
                </a:lnTo>
                <a:lnTo>
                  <a:pt x="39687" y="3055937"/>
                </a:lnTo>
                <a:lnTo>
                  <a:pt x="19050" y="3021012"/>
                </a:lnTo>
                <a:lnTo>
                  <a:pt x="3175" y="2982912"/>
                </a:lnTo>
                <a:lnTo>
                  <a:pt x="0" y="2940050"/>
                </a:lnTo>
                <a:lnTo>
                  <a:pt x="0" y="209550"/>
                </a:lnTo>
                <a:lnTo>
                  <a:pt x="3175" y="166687"/>
                </a:lnTo>
                <a:lnTo>
                  <a:pt x="19050" y="128587"/>
                </a:lnTo>
                <a:lnTo>
                  <a:pt x="39687" y="92075"/>
                </a:lnTo>
                <a:lnTo>
                  <a:pt x="41275" y="90487"/>
                </a:lnTo>
                <a:lnTo>
                  <a:pt x="41275" y="90488"/>
                </a:lnTo>
                <a:lnTo>
                  <a:pt x="68263" y="60325"/>
                </a:lnTo>
                <a:lnTo>
                  <a:pt x="84137" y="50801"/>
                </a:lnTo>
                <a:lnTo>
                  <a:pt x="84137" y="50800"/>
                </a:lnTo>
                <a:lnTo>
                  <a:pt x="104774" y="34925"/>
                </a:lnTo>
                <a:lnTo>
                  <a:pt x="125412" y="25400"/>
                </a:lnTo>
                <a:lnTo>
                  <a:pt x="125412" y="25399"/>
                </a:lnTo>
                <a:lnTo>
                  <a:pt x="146049" y="15874"/>
                </a:lnTo>
                <a:lnTo>
                  <a:pt x="168275" y="11112"/>
                </a:lnTo>
                <a:lnTo>
                  <a:pt x="168275" y="11112"/>
                </a:lnTo>
                <a:lnTo>
                  <a:pt x="190500" y="4762"/>
                </a:lnTo>
                <a:lnTo>
                  <a:pt x="211137" y="3175"/>
                </a:lnTo>
                <a:close/>
              </a:path>
            </a:pathLst>
          </a:custGeom>
          <a:solidFill>
            <a:schemeClr val="accent4"/>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9" name="任意多边形 198"/>
          <p:cNvSpPr>
            <a:spLocks noChangeArrowheads="1"/>
          </p:cNvSpPr>
          <p:nvPr/>
        </p:nvSpPr>
        <p:spPr bwMode="auto">
          <a:xfrm>
            <a:off x="6895829" y="1735551"/>
            <a:ext cx="1362857" cy="2999495"/>
          </a:xfrm>
          <a:custGeom>
            <a:avLst/>
            <a:gdLst>
              <a:gd name="connsiteX0" fmla="*/ 1428750 w 1430338"/>
              <a:gd name="connsiteY0" fmla="*/ 787400 h 3148013"/>
              <a:gd name="connsiteX1" fmla="*/ 1430338 w 1430338"/>
              <a:gd name="connsiteY1" fmla="*/ 787400 h 3148013"/>
              <a:gd name="connsiteX2" fmla="*/ 1430338 w 1430338"/>
              <a:gd name="connsiteY2" fmla="*/ 788988 h 3148013"/>
              <a:gd name="connsiteX3" fmla="*/ 1428750 w 1430338"/>
              <a:gd name="connsiteY3" fmla="*/ 788988 h 3148013"/>
              <a:gd name="connsiteX4" fmla="*/ 239712 w 1430338"/>
              <a:gd name="connsiteY4" fmla="*/ 0 h 3148013"/>
              <a:gd name="connsiteX5" fmla="*/ 260350 w 1430338"/>
              <a:gd name="connsiteY5" fmla="*/ 0 h 3148013"/>
              <a:gd name="connsiteX6" fmla="*/ 303212 w 1430338"/>
              <a:gd name="connsiteY6" fmla="*/ 0 h 3148013"/>
              <a:gd name="connsiteX7" fmla="*/ 303213 w 1430338"/>
              <a:gd name="connsiteY7" fmla="*/ 0 h 3148013"/>
              <a:gd name="connsiteX8" fmla="*/ 346075 w 1430338"/>
              <a:gd name="connsiteY8" fmla="*/ 0 h 3148013"/>
              <a:gd name="connsiteX9" fmla="*/ 392112 w 1430338"/>
              <a:gd name="connsiteY9" fmla="*/ 0 h 3148013"/>
              <a:gd name="connsiteX10" fmla="*/ 392113 w 1430338"/>
              <a:gd name="connsiteY10" fmla="*/ 0 h 3148013"/>
              <a:gd name="connsiteX11" fmla="*/ 434975 w 1430338"/>
              <a:gd name="connsiteY11" fmla="*/ 0 h 3148013"/>
              <a:gd name="connsiteX12" fmla="*/ 477837 w 1430338"/>
              <a:gd name="connsiteY12" fmla="*/ 0 h 3148013"/>
              <a:gd name="connsiteX13" fmla="*/ 477838 w 1430338"/>
              <a:gd name="connsiteY13" fmla="*/ 0 h 3148013"/>
              <a:gd name="connsiteX14" fmla="*/ 520700 w 1430338"/>
              <a:gd name="connsiteY14" fmla="*/ 0 h 3148013"/>
              <a:gd name="connsiteX15" fmla="*/ 563562 w 1430338"/>
              <a:gd name="connsiteY15" fmla="*/ 0 h 3148013"/>
              <a:gd name="connsiteX16" fmla="*/ 563563 w 1430338"/>
              <a:gd name="connsiteY16" fmla="*/ 0 h 3148013"/>
              <a:gd name="connsiteX17" fmla="*/ 606425 w 1430338"/>
              <a:gd name="connsiteY17" fmla="*/ 0 h 3148013"/>
              <a:gd name="connsiteX18" fmla="*/ 649287 w 1430338"/>
              <a:gd name="connsiteY18" fmla="*/ 0 h 3148013"/>
              <a:gd name="connsiteX19" fmla="*/ 649288 w 1430338"/>
              <a:gd name="connsiteY19" fmla="*/ 0 h 3148013"/>
              <a:gd name="connsiteX20" fmla="*/ 693737 w 1430338"/>
              <a:gd name="connsiteY20" fmla="*/ 0 h 3148013"/>
              <a:gd name="connsiteX21" fmla="*/ 738187 w 1430338"/>
              <a:gd name="connsiteY21" fmla="*/ 0 h 3148013"/>
              <a:gd name="connsiteX22" fmla="*/ 781050 w 1430338"/>
              <a:gd name="connsiteY22" fmla="*/ 0 h 3148013"/>
              <a:gd name="connsiteX23" fmla="*/ 823912 w 1430338"/>
              <a:gd name="connsiteY23" fmla="*/ 0 h 3148013"/>
              <a:gd name="connsiteX24" fmla="*/ 823913 w 1430338"/>
              <a:gd name="connsiteY24" fmla="*/ 0 h 3148013"/>
              <a:gd name="connsiteX25" fmla="*/ 866775 w 1430338"/>
              <a:gd name="connsiteY25" fmla="*/ 0 h 3148013"/>
              <a:gd name="connsiteX26" fmla="*/ 909637 w 1430338"/>
              <a:gd name="connsiteY26" fmla="*/ 0 h 3148013"/>
              <a:gd name="connsiteX27" fmla="*/ 909638 w 1430338"/>
              <a:gd name="connsiteY27" fmla="*/ 0 h 3148013"/>
              <a:gd name="connsiteX28" fmla="*/ 952500 w 1430338"/>
              <a:gd name="connsiteY28" fmla="*/ 0 h 3148013"/>
              <a:gd name="connsiteX29" fmla="*/ 990600 w 1430338"/>
              <a:gd name="connsiteY29" fmla="*/ 0 h 3148013"/>
              <a:gd name="connsiteX30" fmla="*/ 996950 w 1430338"/>
              <a:gd name="connsiteY30" fmla="*/ 0 h 3148013"/>
              <a:gd name="connsiteX31" fmla="*/ 1039812 w 1430338"/>
              <a:gd name="connsiteY31" fmla="*/ 4762 h 3148013"/>
              <a:gd name="connsiteX32" fmla="*/ 1039812 w 1430338"/>
              <a:gd name="connsiteY32" fmla="*/ 4762 h 3148013"/>
              <a:gd name="connsiteX33" fmla="*/ 1082675 w 1430338"/>
              <a:gd name="connsiteY33" fmla="*/ 15874 h 3148013"/>
              <a:gd name="connsiteX34" fmla="*/ 1082675 w 1430338"/>
              <a:gd name="connsiteY34" fmla="*/ 15875 h 3148013"/>
              <a:gd name="connsiteX35" fmla="*/ 1084262 w 1430338"/>
              <a:gd name="connsiteY35" fmla="*/ 15875 h 3148013"/>
              <a:gd name="connsiteX36" fmla="*/ 1125537 w 1430338"/>
              <a:gd name="connsiteY36" fmla="*/ 34925 h 3148013"/>
              <a:gd name="connsiteX37" fmla="*/ 1127125 w 1430338"/>
              <a:gd name="connsiteY37" fmla="*/ 36512 h 3148013"/>
              <a:gd name="connsiteX38" fmla="*/ 1127125 w 1430338"/>
              <a:gd name="connsiteY38" fmla="*/ 36512 h 3148013"/>
              <a:gd name="connsiteX39" fmla="*/ 1160463 w 1430338"/>
              <a:gd name="connsiteY39" fmla="*/ 60324 h 3148013"/>
              <a:gd name="connsiteX40" fmla="*/ 1169988 w 1430338"/>
              <a:gd name="connsiteY40" fmla="*/ 71437 h 3148013"/>
              <a:gd name="connsiteX41" fmla="*/ 1169988 w 1430338"/>
              <a:gd name="connsiteY41" fmla="*/ 71438 h 3148013"/>
              <a:gd name="connsiteX42" fmla="*/ 1189037 w 1430338"/>
              <a:gd name="connsiteY42" fmla="*/ 92074 h 3148013"/>
              <a:gd name="connsiteX43" fmla="*/ 1211262 w 1430338"/>
              <a:gd name="connsiteY43" fmla="*/ 128587 h 3148013"/>
              <a:gd name="connsiteX44" fmla="*/ 1212850 w 1430338"/>
              <a:gd name="connsiteY44" fmla="*/ 131762 h 3148013"/>
              <a:gd name="connsiteX45" fmla="*/ 1225550 w 1430338"/>
              <a:gd name="connsiteY45" fmla="*/ 166687 h 3148013"/>
              <a:gd name="connsiteX46" fmla="*/ 1230312 w 1430338"/>
              <a:gd name="connsiteY46" fmla="*/ 209549 h 3148013"/>
              <a:gd name="connsiteX47" fmla="*/ 1230312 w 1430338"/>
              <a:gd name="connsiteY47" fmla="*/ 617537 h 3148013"/>
              <a:gd name="connsiteX48" fmla="*/ 1255713 w 1430338"/>
              <a:gd name="connsiteY48" fmla="*/ 636587 h 3148013"/>
              <a:gd name="connsiteX49" fmla="*/ 1255713 w 1430338"/>
              <a:gd name="connsiteY49" fmla="*/ 636588 h 3148013"/>
              <a:gd name="connsiteX50" fmla="*/ 1300162 w 1430338"/>
              <a:gd name="connsiteY50" fmla="*/ 669924 h 3148013"/>
              <a:gd name="connsiteX51" fmla="*/ 1300162 w 1430338"/>
              <a:gd name="connsiteY51" fmla="*/ 669925 h 3148013"/>
              <a:gd name="connsiteX52" fmla="*/ 1343025 w 1430338"/>
              <a:gd name="connsiteY52" fmla="*/ 703262 h 3148013"/>
              <a:gd name="connsiteX53" fmla="*/ 1343025 w 1430338"/>
              <a:gd name="connsiteY53" fmla="*/ 703262 h 3148013"/>
              <a:gd name="connsiteX54" fmla="*/ 1385888 w 1430338"/>
              <a:gd name="connsiteY54" fmla="*/ 735012 h 3148013"/>
              <a:gd name="connsiteX55" fmla="*/ 1385888 w 1430338"/>
              <a:gd name="connsiteY55" fmla="*/ 735013 h 3148013"/>
              <a:gd name="connsiteX56" fmla="*/ 1412875 w 1430338"/>
              <a:gd name="connsiteY56" fmla="*/ 755649 h 3148013"/>
              <a:gd name="connsiteX57" fmla="*/ 1425575 w 1430338"/>
              <a:gd name="connsiteY57" fmla="*/ 769937 h 3148013"/>
              <a:gd name="connsiteX58" fmla="*/ 1428750 w 1430338"/>
              <a:gd name="connsiteY58" fmla="*/ 787399 h 3148013"/>
              <a:gd name="connsiteX59" fmla="*/ 1425575 w 1430338"/>
              <a:gd name="connsiteY59" fmla="*/ 803275 h 3148013"/>
              <a:gd name="connsiteX60" fmla="*/ 1412875 w 1430338"/>
              <a:gd name="connsiteY60" fmla="*/ 817562 h 3148013"/>
              <a:gd name="connsiteX61" fmla="*/ 1385888 w 1430338"/>
              <a:gd name="connsiteY61" fmla="*/ 836611 h 3148013"/>
              <a:gd name="connsiteX62" fmla="*/ 1385888 w 1430338"/>
              <a:gd name="connsiteY62" fmla="*/ 836612 h 3148013"/>
              <a:gd name="connsiteX63" fmla="*/ 1343025 w 1430338"/>
              <a:gd name="connsiteY63" fmla="*/ 871537 h 3148013"/>
              <a:gd name="connsiteX64" fmla="*/ 1343025 w 1430338"/>
              <a:gd name="connsiteY64" fmla="*/ 871538 h 3148013"/>
              <a:gd name="connsiteX65" fmla="*/ 1300162 w 1430338"/>
              <a:gd name="connsiteY65" fmla="*/ 904875 h 3148013"/>
              <a:gd name="connsiteX66" fmla="*/ 1255713 w 1430338"/>
              <a:gd name="connsiteY66" fmla="*/ 936624 h 3148013"/>
              <a:gd name="connsiteX67" fmla="*/ 1255713 w 1430338"/>
              <a:gd name="connsiteY67" fmla="*/ 936625 h 3148013"/>
              <a:gd name="connsiteX68" fmla="*/ 1230312 w 1430338"/>
              <a:gd name="connsiteY68" fmla="*/ 955675 h 3148013"/>
              <a:gd name="connsiteX69" fmla="*/ 1230312 w 1430338"/>
              <a:gd name="connsiteY69" fmla="*/ 2940050 h 3148013"/>
              <a:gd name="connsiteX70" fmla="*/ 1225550 w 1430338"/>
              <a:gd name="connsiteY70" fmla="*/ 2982913 h 3148013"/>
              <a:gd name="connsiteX71" fmla="*/ 1212850 w 1430338"/>
              <a:gd name="connsiteY71" fmla="*/ 3016250 h 3148013"/>
              <a:gd name="connsiteX72" fmla="*/ 1211262 w 1430338"/>
              <a:gd name="connsiteY72" fmla="*/ 3021013 h 3148013"/>
              <a:gd name="connsiteX73" fmla="*/ 1189037 w 1430338"/>
              <a:gd name="connsiteY73" fmla="*/ 3055938 h 3148013"/>
              <a:gd name="connsiteX74" fmla="*/ 1169988 w 1430338"/>
              <a:gd name="connsiteY74" fmla="*/ 3076574 h 3148013"/>
              <a:gd name="connsiteX75" fmla="*/ 1169988 w 1430338"/>
              <a:gd name="connsiteY75" fmla="*/ 3076575 h 3148013"/>
              <a:gd name="connsiteX76" fmla="*/ 1160463 w 1430338"/>
              <a:gd name="connsiteY76" fmla="*/ 3087688 h 3148013"/>
              <a:gd name="connsiteX77" fmla="*/ 1127125 w 1430338"/>
              <a:gd name="connsiteY77" fmla="*/ 3111500 h 3148013"/>
              <a:gd name="connsiteX78" fmla="*/ 1127125 w 1430338"/>
              <a:gd name="connsiteY78" fmla="*/ 3111501 h 3148013"/>
              <a:gd name="connsiteX79" fmla="*/ 1125537 w 1430338"/>
              <a:gd name="connsiteY79" fmla="*/ 3113088 h 3148013"/>
              <a:gd name="connsiteX80" fmla="*/ 1084262 w 1430338"/>
              <a:gd name="connsiteY80" fmla="*/ 3132138 h 3148013"/>
              <a:gd name="connsiteX81" fmla="*/ 1082675 w 1430338"/>
              <a:gd name="connsiteY81" fmla="*/ 3132138 h 3148013"/>
              <a:gd name="connsiteX82" fmla="*/ 1082675 w 1430338"/>
              <a:gd name="connsiteY82" fmla="*/ 3132137 h 3148013"/>
              <a:gd name="connsiteX83" fmla="*/ 1039813 w 1430338"/>
              <a:gd name="connsiteY83" fmla="*/ 3144837 h 3148013"/>
              <a:gd name="connsiteX84" fmla="*/ 1039813 w 1430338"/>
              <a:gd name="connsiteY84" fmla="*/ 3144838 h 3148013"/>
              <a:gd name="connsiteX85" fmla="*/ 996950 w 1430338"/>
              <a:gd name="connsiteY85" fmla="*/ 3148013 h 3148013"/>
              <a:gd name="connsiteX86" fmla="*/ 990600 w 1430338"/>
              <a:gd name="connsiteY86" fmla="*/ 3148013 h 3148013"/>
              <a:gd name="connsiteX87" fmla="*/ 952500 w 1430338"/>
              <a:gd name="connsiteY87" fmla="*/ 3148013 h 3148013"/>
              <a:gd name="connsiteX88" fmla="*/ 909638 w 1430338"/>
              <a:gd name="connsiteY88" fmla="*/ 3148013 h 3148013"/>
              <a:gd name="connsiteX89" fmla="*/ 909637 w 1430338"/>
              <a:gd name="connsiteY89" fmla="*/ 3148013 h 3148013"/>
              <a:gd name="connsiteX90" fmla="*/ 866775 w 1430338"/>
              <a:gd name="connsiteY90" fmla="*/ 3148013 h 3148013"/>
              <a:gd name="connsiteX91" fmla="*/ 823913 w 1430338"/>
              <a:gd name="connsiteY91" fmla="*/ 3148013 h 3148013"/>
              <a:gd name="connsiteX92" fmla="*/ 823912 w 1430338"/>
              <a:gd name="connsiteY92" fmla="*/ 3148013 h 3148013"/>
              <a:gd name="connsiteX93" fmla="*/ 781050 w 1430338"/>
              <a:gd name="connsiteY93" fmla="*/ 3148013 h 3148013"/>
              <a:gd name="connsiteX94" fmla="*/ 738187 w 1430338"/>
              <a:gd name="connsiteY94" fmla="*/ 3148013 h 3148013"/>
              <a:gd name="connsiteX95" fmla="*/ 693737 w 1430338"/>
              <a:gd name="connsiteY95" fmla="*/ 3148013 h 3148013"/>
              <a:gd name="connsiteX96" fmla="*/ 649288 w 1430338"/>
              <a:gd name="connsiteY96" fmla="*/ 3148013 h 3148013"/>
              <a:gd name="connsiteX97" fmla="*/ 649287 w 1430338"/>
              <a:gd name="connsiteY97" fmla="*/ 3148013 h 3148013"/>
              <a:gd name="connsiteX98" fmla="*/ 606425 w 1430338"/>
              <a:gd name="connsiteY98" fmla="*/ 3148013 h 3148013"/>
              <a:gd name="connsiteX99" fmla="*/ 563563 w 1430338"/>
              <a:gd name="connsiteY99" fmla="*/ 3148013 h 3148013"/>
              <a:gd name="connsiteX100" fmla="*/ 563562 w 1430338"/>
              <a:gd name="connsiteY100" fmla="*/ 3148013 h 3148013"/>
              <a:gd name="connsiteX101" fmla="*/ 520700 w 1430338"/>
              <a:gd name="connsiteY101" fmla="*/ 3148013 h 3148013"/>
              <a:gd name="connsiteX102" fmla="*/ 477838 w 1430338"/>
              <a:gd name="connsiteY102" fmla="*/ 3148013 h 3148013"/>
              <a:gd name="connsiteX103" fmla="*/ 477837 w 1430338"/>
              <a:gd name="connsiteY103" fmla="*/ 3148013 h 3148013"/>
              <a:gd name="connsiteX104" fmla="*/ 434975 w 1430338"/>
              <a:gd name="connsiteY104" fmla="*/ 3148013 h 3148013"/>
              <a:gd name="connsiteX105" fmla="*/ 392113 w 1430338"/>
              <a:gd name="connsiteY105" fmla="*/ 3148013 h 3148013"/>
              <a:gd name="connsiteX106" fmla="*/ 392112 w 1430338"/>
              <a:gd name="connsiteY106" fmla="*/ 3148013 h 3148013"/>
              <a:gd name="connsiteX107" fmla="*/ 346075 w 1430338"/>
              <a:gd name="connsiteY107" fmla="*/ 3148013 h 3148013"/>
              <a:gd name="connsiteX108" fmla="*/ 303213 w 1430338"/>
              <a:gd name="connsiteY108" fmla="*/ 3148013 h 3148013"/>
              <a:gd name="connsiteX109" fmla="*/ 303212 w 1430338"/>
              <a:gd name="connsiteY109" fmla="*/ 3148013 h 3148013"/>
              <a:gd name="connsiteX110" fmla="*/ 260350 w 1430338"/>
              <a:gd name="connsiteY110" fmla="*/ 3148013 h 3148013"/>
              <a:gd name="connsiteX111" fmla="*/ 239712 w 1430338"/>
              <a:gd name="connsiteY111" fmla="*/ 3148013 h 3148013"/>
              <a:gd name="connsiteX112" fmla="*/ 217487 w 1430338"/>
              <a:gd name="connsiteY112" fmla="*/ 3146426 h 3148013"/>
              <a:gd name="connsiteX113" fmla="*/ 217487 w 1430338"/>
              <a:gd name="connsiteY113" fmla="*/ 3146425 h 3148013"/>
              <a:gd name="connsiteX114" fmla="*/ 192087 w 1430338"/>
              <a:gd name="connsiteY114" fmla="*/ 3144838 h 3148013"/>
              <a:gd name="connsiteX115" fmla="*/ 174625 w 1430338"/>
              <a:gd name="connsiteY115" fmla="*/ 3140075 h 3148013"/>
              <a:gd name="connsiteX116" fmla="*/ 146049 w 1430338"/>
              <a:gd name="connsiteY116" fmla="*/ 3132138 h 3148013"/>
              <a:gd name="connsiteX117" fmla="*/ 131762 w 1430338"/>
              <a:gd name="connsiteY117" fmla="*/ 3124200 h 3148013"/>
              <a:gd name="connsiteX118" fmla="*/ 131762 w 1430338"/>
              <a:gd name="connsiteY118" fmla="*/ 3124200 h 3148013"/>
              <a:gd name="connsiteX119" fmla="*/ 106362 w 1430338"/>
              <a:gd name="connsiteY119" fmla="*/ 3113088 h 3148013"/>
              <a:gd name="connsiteX120" fmla="*/ 88900 w 1430338"/>
              <a:gd name="connsiteY120" fmla="*/ 3100388 h 3148013"/>
              <a:gd name="connsiteX121" fmla="*/ 88900 w 1430338"/>
              <a:gd name="connsiteY121" fmla="*/ 3100387 h 3148013"/>
              <a:gd name="connsiteX122" fmla="*/ 71437 w 1430338"/>
              <a:gd name="connsiteY122" fmla="*/ 3087687 h 3148013"/>
              <a:gd name="connsiteX123" fmla="*/ 44450 w 1430338"/>
              <a:gd name="connsiteY123" fmla="*/ 3059112 h 3148013"/>
              <a:gd name="connsiteX124" fmla="*/ 41275 w 1430338"/>
              <a:gd name="connsiteY124" fmla="*/ 3055937 h 3148013"/>
              <a:gd name="connsiteX125" fmla="*/ 19050 w 1430338"/>
              <a:gd name="connsiteY125" fmla="*/ 3021012 h 3148013"/>
              <a:gd name="connsiteX126" fmla="*/ 4762 w 1430338"/>
              <a:gd name="connsiteY126" fmla="*/ 2982912 h 3148013"/>
              <a:gd name="connsiteX127" fmla="*/ 0 w 1430338"/>
              <a:gd name="connsiteY127" fmla="*/ 2940050 h 3148013"/>
              <a:gd name="connsiteX128" fmla="*/ 0 w 1430338"/>
              <a:gd name="connsiteY128" fmla="*/ 209549 h 3148013"/>
              <a:gd name="connsiteX129" fmla="*/ 4762 w 1430338"/>
              <a:gd name="connsiteY129" fmla="*/ 166687 h 3148013"/>
              <a:gd name="connsiteX130" fmla="*/ 19050 w 1430338"/>
              <a:gd name="connsiteY130" fmla="*/ 128587 h 3148013"/>
              <a:gd name="connsiteX131" fmla="*/ 41275 w 1430338"/>
              <a:gd name="connsiteY131" fmla="*/ 92074 h 3148013"/>
              <a:gd name="connsiteX132" fmla="*/ 44450 w 1430338"/>
              <a:gd name="connsiteY132" fmla="*/ 90487 h 3148013"/>
              <a:gd name="connsiteX133" fmla="*/ 71437 w 1430338"/>
              <a:gd name="connsiteY133" fmla="*/ 60324 h 3148013"/>
              <a:gd name="connsiteX134" fmla="*/ 88900 w 1430338"/>
              <a:gd name="connsiteY134" fmla="*/ 49212 h 3148013"/>
              <a:gd name="connsiteX135" fmla="*/ 88900 w 1430338"/>
              <a:gd name="connsiteY135" fmla="*/ 49212 h 3148013"/>
              <a:gd name="connsiteX136" fmla="*/ 106362 w 1430338"/>
              <a:gd name="connsiteY136" fmla="*/ 34925 h 3148013"/>
              <a:gd name="connsiteX137" fmla="*/ 131762 w 1430338"/>
              <a:gd name="connsiteY137" fmla="*/ 25400 h 3148013"/>
              <a:gd name="connsiteX138" fmla="*/ 131762 w 1430338"/>
              <a:gd name="connsiteY138" fmla="*/ 25400 h 3148013"/>
              <a:gd name="connsiteX139" fmla="*/ 146049 w 1430338"/>
              <a:gd name="connsiteY139" fmla="*/ 15875 h 3148013"/>
              <a:gd name="connsiteX140" fmla="*/ 174625 w 1430338"/>
              <a:gd name="connsiteY140" fmla="*/ 9525 h 3148013"/>
              <a:gd name="connsiteX141" fmla="*/ 192087 w 1430338"/>
              <a:gd name="connsiteY141" fmla="*/ 4762 h 3148013"/>
              <a:gd name="connsiteX142" fmla="*/ 217487 w 1430338"/>
              <a:gd name="connsiteY142"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430338" h="3148013">
                <a:moveTo>
                  <a:pt x="1428750" y="787400"/>
                </a:moveTo>
                <a:lnTo>
                  <a:pt x="1430338" y="787400"/>
                </a:lnTo>
                <a:lnTo>
                  <a:pt x="1430338" y="788988"/>
                </a:lnTo>
                <a:lnTo>
                  <a:pt x="1428750" y="788988"/>
                </a:lnTo>
                <a:close/>
                <a:moveTo>
                  <a:pt x="239712" y="0"/>
                </a:moveTo>
                <a:lnTo>
                  <a:pt x="260350" y="0"/>
                </a:lnTo>
                <a:lnTo>
                  <a:pt x="303212" y="0"/>
                </a:lnTo>
                <a:lnTo>
                  <a:pt x="303213" y="0"/>
                </a:lnTo>
                <a:lnTo>
                  <a:pt x="346075" y="0"/>
                </a:lnTo>
                <a:lnTo>
                  <a:pt x="392112" y="0"/>
                </a:lnTo>
                <a:lnTo>
                  <a:pt x="392113" y="0"/>
                </a:lnTo>
                <a:lnTo>
                  <a:pt x="434975" y="0"/>
                </a:lnTo>
                <a:lnTo>
                  <a:pt x="477837" y="0"/>
                </a:lnTo>
                <a:lnTo>
                  <a:pt x="477838" y="0"/>
                </a:lnTo>
                <a:lnTo>
                  <a:pt x="520700" y="0"/>
                </a:lnTo>
                <a:lnTo>
                  <a:pt x="563562" y="0"/>
                </a:lnTo>
                <a:lnTo>
                  <a:pt x="563563" y="0"/>
                </a:lnTo>
                <a:lnTo>
                  <a:pt x="606425" y="0"/>
                </a:lnTo>
                <a:lnTo>
                  <a:pt x="649287" y="0"/>
                </a:lnTo>
                <a:lnTo>
                  <a:pt x="649288" y="0"/>
                </a:lnTo>
                <a:lnTo>
                  <a:pt x="693737" y="0"/>
                </a:lnTo>
                <a:lnTo>
                  <a:pt x="738187" y="0"/>
                </a:lnTo>
                <a:lnTo>
                  <a:pt x="781050" y="0"/>
                </a:lnTo>
                <a:lnTo>
                  <a:pt x="823912" y="0"/>
                </a:lnTo>
                <a:lnTo>
                  <a:pt x="823913" y="0"/>
                </a:lnTo>
                <a:lnTo>
                  <a:pt x="866775" y="0"/>
                </a:lnTo>
                <a:lnTo>
                  <a:pt x="909637" y="0"/>
                </a:lnTo>
                <a:lnTo>
                  <a:pt x="909638" y="0"/>
                </a:lnTo>
                <a:lnTo>
                  <a:pt x="952500" y="0"/>
                </a:lnTo>
                <a:lnTo>
                  <a:pt x="990600" y="0"/>
                </a:lnTo>
                <a:lnTo>
                  <a:pt x="996950" y="0"/>
                </a:lnTo>
                <a:lnTo>
                  <a:pt x="1039812" y="4762"/>
                </a:lnTo>
                <a:lnTo>
                  <a:pt x="1039812" y="4762"/>
                </a:lnTo>
                <a:lnTo>
                  <a:pt x="1082675" y="15874"/>
                </a:lnTo>
                <a:lnTo>
                  <a:pt x="1082675" y="15875"/>
                </a:lnTo>
                <a:lnTo>
                  <a:pt x="1084262" y="15875"/>
                </a:lnTo>
                <a:lnTo>
                  <a:pt x="1125537" y="34925"/>
                </a:lnTo>
                <a:lnTo>
                  <a:pt x="1127125" y="36512"/>
                </a:lnTo>
                <a:lnTo>
                  <a:pt x="1127125" y="36512"/>
                </a:lnTo>
                <a:lnTo>
                  <a:pt x="1160463" y="60324"/>
                </a:lnTo>
                <a:lnTo>
                  <a:pt x="1169988" y="71437"/>
                </a:lnTo>
                <a:lnTo>
                  <a:pt x="1169988" y="71438"/>
                </a:lnTo>
                <a:lnTo>
                  <a:pt x="1189037" y="92074"/>
                </a:lnTo>
                <a:lnTo>
                  <a:pt x="1211262" y="128587"/>
                </a:lnTo>
                <a:lnTo>
                  <a:pt x="1212850" y="131762"/>
                </a:lnTo>
                <a:lnTo>
                  <a:pt x="1225550" y="166687"/>
                </a:lnTo>
                <a:lnTo>
                  <a:pt x="1230312" y="209549"/>
                </a:lnTo>
                <a:lnTo>
                  <a:pt x="1230312" y="617537"/>
                </a:lnTo>
                <a:lnTo>
                  <a:pt x="1255713" y="636587"/>
                </a:lnTo>
                <a:lnTo>
                  <a:pt x="1255713" y="636588"/>
                </a:lnTo>
                <a:lnTo>
                  <a:pt x="1300162" y="669924"/>
                </a:lnTo>
                <a:lnTo>
                  <a:pt x="1300162" y="669925"/>
                </a:lnTo>
                <a:lnTo>
                  <a:pt x="1343025" y="703262"/>
                </a:lnTo>
                <a:lnTo>
                  <a:pt x="1343025" y="703262"/>
                </a:lnTo>
                <a:lnTo>
                  <a:pt x="1385888" y="735012"/>
                </a:lnTo>
                <a:lnTo>
                  <a:pt x="1385888" y="735013"/>
                </a:lnTo>
                <a:lnTo>
                  <a:pt x="1412875" y="755649"/>
                </a:lnTo>
                <a:lnTo>
                  <a:pt x="1425575" y="769937"/>
                </a:lnTo>
                <a:lnTo>
                  <a:pt x="1428750" y="787399"/>
                </a:lnTo>
                <a:lnTo>
                  <a:pt x="1425575" y="803275"/>
                </a:lnTo>
                <a:lnTo>
                  <a:pt x="1412875" y="817562"/>
                </a:lnTo>
                <a:lnTo>
                  <a:pt x="1385888" y="836611"/>
                </a:lnTo>
                <a:lnTo>
                  <a:pt x="1385888" y="836612"/>
                </a:lnTo>
                <a:lnTo>
                  <a:pt x="1343025" y="871537"/>
                </a:lnTo>
                <a:lnTo>
                  <a:pt x="1343025" y="871538"/>
                </a:lnTo>
                <a:lnTo>
                  <a:pt x="1300162" y="904875"/>
                </a:lnTo>
                <a:lnTo>
                  <a:pt x="1255713" y="936624"/>
                </a:lnTo>
                <a:lnTo>
                  <a:pt x="1255713" y="936625"/>
                </a:lnTo>
                <a:lnTo>
                  <a:pt x="1230312" y="955675"/>
                </a:lnTo>
                <a:lnTo>
                  <a:pt x="1230312" y="2940050"/>
                </a:lnTo>
                <a:lnTo>
                  <a:pt x="1225550" y="2982913"/>
                </a:lnTo>
                <a:lnTo>
                  <a:pt x="1212850" y="3016250"/>
                </a:lnTo>
                <a:lnTo>
                  <a:pt x="1211262" y="3021013"/>
                </a:lnTo>
                <a:lnTo>
                  <a:pt x="1189037" y="3055938"/>
                </a:lnTo>
                <a:lnTo>
                  <a:pt x="1169988" y="3076574"/>
                </a:lnTo>
                <a:lnTo>
                  <a:pt x="1169988" y="3076575"/>
                </a:lnTo>
                <a:lnTo>
                  <a:pt x="1160463" y="3087688"/>
                </a:lnTo>
                <a:lnTo>
                  <a:pt x="1127125" y="3111500"/>
                </a:lnTo>
                <a:lnTo>
                  <a:pt x="1127125" y="3111501"/>
                </a:lnTo>
                <a:lnTo>
                  <a:pt x="1125537" y="3113088"/>
                </a:lnTo>
                <a:lnTo>
                  <a:pt x="1084262" y="3132138"/>
                </a:lnTo>
                <a:lnTo>
                  <a:pt x="1082675" y="3132138"/>
                </a:lnTo>
                <a:lnTo>
                  <a:pt x="1082675" y="3132137"/>
                </a:lnTo>
                <a:lnTo>
                  <a:pt x="1039813" y="3144837"/>
                </a:lnTo>
                <a:lnTo>
                  <a:pt x="1039813" y="3144838"/>
                </a:lnTo>
                <a:lnTo>
                  <a:pt x="996950" y="3148013"/>
                </a:lnTo>
                <a:lnTo>
                  <a:pt x="990600" y="3148013"/>
                </a:lnTo>
                <a:lnTo>
                  <a:pt x="952500" y="3148013"/>
                </a:lnTo>
                <a:lnTo>
                  <a:pt x="909638" y="3148013"/>
                </a:lnTo>
                <a:lnTo>
                  <a:pt x="909637" y="3148013"/>
                </a:lnTo>
                <a:lnTo>
                  <a:pt x="866775" y="3148013"/>
                </a:lnTo>
                <a:lnTo>
                  <a:pt x="823913" y="3148013"/>
                </a:lnTo>
                <a:lnTo>
                  <a:pt x="823912" y="3148013"/>
                </a:lnTo>
                <a:lnTo>
                  <a:pt x="781050" y="3148013"/>
                </a:lnTo>
                <a:lnTo>
                  <a:pt x="738187" y="3148013"/>
                </a:lnTo>
                <a:lnTo>
                  <a:pt x="693737" y="3148013"/>
                </a:lnTo>
                <a:lnTo>
                  <a:pt x="649288" y="3148013"/>
                </a:lnTo>
                <a:lnTo>
                  <a:pt x="649287" y="3148013"/>
                </a:lnTo>
                <a:lnTo>
                  <a:pt x="606425" y="3148013"/>
                </a:lnTo>
                <a:lnTo>
                  <a:pt x="563563" y="3148013"/>
                </a:lnTo>
                <a:lnTo>
                  <a:pt x="563562" y="3148013"/>
                </a:lnTo>
                <a:lnTo>
                  <a:pt x="520700" y="3148013"/>
                </a:lnTo>
                <a:lnTo>
                  <a:pt x="477838" y="3148013"/>
                </a:lnTo>
                <a:lnTo>
                  <a:pt x="477837" y="3148013"/>
                </a:lnTo>
                <a:lnTo>
                  <a:pt x="434975" y="3148013"/>
                </a:lnTo>
                <a:lnTo>
                  <a:pt x="392113" y="3148013"/>
                </a:lnTo>
                <a:lnTo>
                  <a:pt x="392112" y="3148013"/>
                </a:lnTo>
                <a:lnTo>
                  <a:pt x="346075" y="3148013"/>
                </a:lnTo>
                <a:lnTo>
                  <a:pt x="303213" y="3148013"/>
                </a:lnTo>
                <a:lnTo>
                  <a:pt x="303212" y="3148013"/>
                </a:lnTo>
                <a:lnTo>
                  <a:pt x="260350" y="3148013"/>
                </a:lnTo>
                <a:lnTo>
                  <a:pt x="239712" y="3148013"/>
                </a:lnTo>
                <a:lnTo>
                  <a:pt x="217487" y="3146426"/>
                </a:lnTo>
                <a:lnTo>
                  <a:pt x="217487" y="3146425"/>
                </a:lnTo>
                <a:lnTo>
                  <a:pt x="192087" y="3144838"/>
                </a:lnTo>
                <a:lnTo>
                  <a:pt x="174625" y="3140075"/>
                </a:lnTo>
                <a:lnTo>
                  <a:pt x="146049" y="3132138"/>
                </a:lnTo>
                <a:lnTo>
                  <a:pt x="131762" y="3124200"/>
                </a:lnTo>
                <a:lnTo>
                  <a:pt x="131762" y="3124200"/>
                </a:lnTo>
                <a:lnTo>
                  <a:pt x="106362" y="3113088"/>
                </a:lnTo>
                <a:lnTo>
                  <a:pt x="88900" y="3100388"/>
                </a:lnTo>
                <a:lnTo>
                  <a:pt x="88900" y="3100387"/>
                </a:lnTo>
                <a:lnTo>
                  <a:pt x="71437" y="3087687"/>
                </a:lnTo>
                <a:lnTo>
                  <a:pt x="44450" y="3059112"/>
                </a:lnTo>
                <a:lnTo>
                  <a:pt x="41275" y="3055937"/>
                </a:lnTo>
                <a:lnTo>
                  <a:pt x="19050" y="3021012"/>
                </a:lnTo>
                <a:lnTo>
                  <a:pt x="4762" y="2982912"/>
                </a:lnTo>
                <a:lnTo>
                  <a:pt x="0" y="2940050"/>
                </a:lnTo>
                <a:lnTo>
                  <a:pt x="0" y="209549"/>
                </a:lnTo>
                <a:lnTo>
                  <a:pt x="4762" y="166687"/>
                </a:lnTo>
                <a:lnTo>
                  <a:pt x="19050" y="128587"/>
                </a:lnTo>
                <a:lnTo>
                  <a:pt x="41275" y="92074"/>
                </a:lnTo>
                <a:lnTo>
                  <a:pt x="44450" y="90487"/>
                </a:lnTo>
                <a:lnTo>
                  <a:pt x="71437" y="60324"/>
                </a:lnTo>
                <a:lnTo>
                  <a:pt x="88900" y="49212"/>
                </a:lnTo>
                <a:lnTo>
                  <a:pt x="88900" y="49212"/>
                </a:lnTo>
                <a:lnTo>
                  <a:pt x="106362" y="34925"/>
                </a:lnTo>
                <a:lnTo>
                  <a:pt x="131762" y="25400"/>
                </a:lnTo>
                <a:lnTo>
                  <a:pt x="131762" y="25400"/>
                </a:lnTo>
                <a:lnTo>
                  <a:pt x="146049" y="15875"/>
                </a:lnTo>
                <a:lnTo>
                  <a:pt x="174625" y="9525"/>
                </a:lnTo>
                <a:lnTo>
                  <a:pt x="192087" y="4762"/>
                </a:lnTo>
                <a:lnTo>
                  <a:pt x="217487" y="3175"/>
                </a:lnTo>
                <a:close/>
              </a:path>
            </a:pathLst>
          </a:custGeom>
          <a:solidFill>
            <a:schemeClr val="accent3"/>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 name="组合 8"/>
          <p:cNvGrpSpPr/>
          <p:nvPr/>
        </p:nvGrpSpPr>
        <p:grpSpPr>
          <a:xfrm>
            <a:off x="8910649" y="1935217"/>
            <a:ext cx="568739" cy="1692604"/>
            <a:chOff x="9286715" y="1680422"/>
            <a:chExt cx="654939" cy="1949140"/>
          </a:xfrm>
          <a:solidFill>
            <a:schemeClr val="accent4"/>
          </a:solidFill>
        </p:grpSpPr>
        <p:sp>
          <p:nvSpPr>
            <p:cNvPr id="171" name="Freeform 137"/>
            <p:cNvSpPr>
              <a:spLocks/>
            </p:cNvSpPr>
            <p:nvPr/>
          </p:nvSpPr>
          <p:spPr bwMode="auto">
            <a:xfrm>
              <a:off x="9286715" y="1680422"/>
              <a:ext cx="654939" cy="1949140"/>
            </a:xfrm>
            <a:custGeom>
              <a:avLst/>
              <a:gdLst>
                <a:gd name="T0" fmla="*/ 0 w 376"/>
                <a:gd name="T1" fmla="*/ 0 h 1119"/>
                <a:gd name="T2" fmla="*/ 259 w 376"/>
                <a:gd name="T3" fmla="*/ 37 h 1119"/>
                <a:gd name="T4" fmla="*/ 283 w 376"/>
                <a:gd name="T5" fmla="*/ 42 h 1119"/>
                <a:gd name="T6" fmla="*/ 305 w 376"/>
                <a:gd name="T7" fmla="*/ 50 h 1119"/>
                <a:gd name="T8" fmla="*/ 325 w 376"/>
                <a:gd name="T9" fmla="*/ 60 h 1119"/>
                <a:gd name="T10" fmla="*/ 343 w 376"/>
                <a:gd name="T11" fmla="*/ 72 h 1119"/>
                <a:gd name="T12" fmla="*/ 357 w 376"/>
                <a:gd name="T13" fmla="*/ 86 h 1119"/>
                <a:gd name="T14" fmla="*/ 368 w 376"/>
                <a:gd name="T15" fmla="*/ 101 h 1119"/>
                <a:gd name="T16" fmla="*/ 374 w 376"/>
                <a:gd name="T17" fmla="*/ 119 h 1119"/>
                <a:gd name="T18" fmla="*/ 376 w 376"/>
                <a:gd name="T19" fmla="*/ 140 h 1119"/>
                <a:gd name="T20" fmla="*/ 376 w 376"/>
                <a:gd name="T21" fmla="*/ 968 h 1119"/>
                <a:gd name="T22" fmla="*/ 374 w 376"/>
                <a:gd name="T23" fmla="*/ 988 h 1119"/>
                <a:gd name="T24" fmla="*/ 368 w 376"/>
                <a:gd name="T25" fmla="*/ 1007 h 1119"/>
                <a:gd name="T26" fmla="*/ 358 w 376"/>
                <a:gd name="T27" fmla="*/ 1022 h 1119"/>
                <a:gd name="T28" fmla="*/ 344 w 376"/>
                <a:gd name="T29" fmla="*/ 1036 h 1119"/>
                <a:gd name="T30" fmla="*/ 327 w 376"/>
                <a:gd name="T31" fmla="*/ 1048 h 1119"/>
                <a:gd name="T32" fmla="*/ 306 w 376"/>
                <a:gd name="T33" fmla="*/ 1058 h 1119"/>
                <a:gd name="T34" fmla="*/ 284 w 376"/>
                <a:gd name="T35" fmla="*/ 1066 h 1119"/>
                <a:gd name="T36" fmla="*/ 259 w 376"/>
                <a:gd name="T37" fmla="*/ 1071 h 1119"/>
                <a:gd name="T38" fmla="*/ 0 w 376"/>
                <a:gd name="T39" fmla="*/ 1119 h 1119"/>
                <a:gd name="T40" fmla="*/ 0 w 376"/>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6" h="1119">
                  <a:moveTo>
                    <a:pt x="0" y="0"/>
                  </a:moveTo>
                  <a:lnTo>
                    <a:pt x="259" y="37"/>
                  </a:lnTo>
                  <a:lnTo>
                    <a:pt x="283" y="42"/>
                  </a:lnTo>
                  <a:lnTo>
                    <a:pt x="305" y="50"/>
                  </a:lnTo>
                  <a:lnTo>
                    <a:pt x="325" y="60"/>
                  </a:lnTo>
                  <a:lnTo>
                    <a:pt x="343" y="72"/>
                  </a:lnTo>
                  <a:lnTo>
                    <a:pt x="357" y="86"/>
                  </a:lnTo>
                  <a:lnTo>
                    <a:pt x="368" y="101"/>
                  </a:lnTo>
                  <a:lnTo>
                    <a:pt x="374" y="119"/>
                  </a:lnTo>
                  <a:lnTo>
                    <a:pt x="376" y="140"/>
                  </a:lnTo>
                  <a:lnTo>
                    <a:pt x="376" y="968"/>
                  </a:lnTo>
                  <a:lnTo>
                    <a:pt x="374" y="988"/>
                  </a:lnTo>
                  <a:lnTo>
                    <a:pt x="368" y="1007"/>
                  </a:lnTo>
                  <a:lnTo>
                    <a:pt x="358" y="1022"/>
                  </a:lnTo>
                  <a:lnTo>
                    <a:pt x="344" y="1036"/>
                  </a:lnTo>
                  <a:lnTo>
                    <a:pt x="327" y="1048"/>
                  </a:lnTo>
                  <a:lnTo>
                    <a:pt x="306" y="1058"/>
                  </a:lnTo>
                  <a:lnTo>
                    <a:pt x="284" y="1066"/>
                  </a:lnTo>
                  <a:lnTo>
                    <a:pt x="259"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组合 4"/>
            <p:cNvGrpSpPr/>
            <p:nvPr/>
          </p:nvGrpSpPr>
          <p:grpSpPr>
            <a:xfrm>
              <a:off x="9380775" y="2482548"/>
              <a:ext cx="362307" cy="344889"/>
              <a:chOff x="8289913" y="3162328"/>
              <a:chExt cx="362307" cy="344889"/>
            </a:xfrm>
            <a:grpFill/>
          </p:grpSpPr>
          <p:sp>
            <p:nvSpPr>
              <p:cNvPr id="177" name="Freeform 162"/>
              <p:cNvSpPr>
                <a:spLocks noEditPoints="1"/>
              </p:cNvSpPr>
              <p:nvPr/>
            </p:nvSpPr>
            <p:spPr bwMode="auto">
              <a:xfrm>
                <a:off x="8289913" y="3218068"/>
                <a:ext cx="362307" cy="289149"/>
              </a:xfrm>
              <a:custGeom>
                <a:avLst/>
                <a:gdLst>
                  <a:gd name="T0" fmla="*/ 174 w 208"/>
                  <a:gd name="T1" fmla="*/ 62 h 166"/>
                  <a:gd name="T2" fmla="*/ 175 w 208"/>
                  <a:gd name="T3" fmla="*/ 43 h 166"/>
                  <a:gd name="T4" fmla="*/ 122 w 208"/>
                  <a:gd name="T5" fmla="*/ 50 h 166"/>
                  <a:gd name="T6" fmla="*/ 116 w 208"/>
                  <a:gd name="T7" fmla="*/ 53 h 166"/>
                  <a:gd name="T8" fmla="*/ 80 w 208"/>
                  <a:gd name="T9" fmla="*/ 53 h 166"/>
                  <a:gd name="T10" fmla="*/ 75 w 208"/>
                  <a:gd name="T11" fmla="*/ 51 h 166"/>
                  <a:gd name="T12" fmla="*/ 72 w 208"/>
                  <a:gd name="T13" fmla="*/ 51 h 166"/>
                  <a:gd name="T14" fmla="*/ 48 w 208"/>
                  <a:gd name="T15" fmla="*/ 51 h 166"/>
                  <a:gd name="T16" fmla="*/ 48 w 208"/>
                  <a:gd name="T17" fmla="*/ 54 h 166"/>
                  <a:gd name="T18" fmla="*/ 55 w 208"/>
                  <a:gd name="T19" fmla="*/ 58 h 166"/>
                  <a:gd name="T20" fmla="*/ 58 w 208"/>
                  <a:gd name="T21" fmla="*/ 60 h 166"/>
                  <a:gd name="T22" fmla="*/ 127 w 208"/>
                  <a:gd name="T23" fmla="*/ 62 h 166"/>
                  <a:gd name="T24" fmla="*/ 10 w 208"/>
                  <a:gd name="T25" fmla="*/ 6 h 166"/>
                  <a:gd name="T26" fmla="*/ 70 w 208"/>
                  <a:gd name="T27" fmla="*/ 41 h 166"/>
                  <a:gd name="T28" fmla="*/ 10 w 208"/>
                  <a:gd name="T29" fmla="*/ 6 h 166"/>
                  <a:gd name="T30" fmla="*/ 71 w 208"/>
                  <a:gd name="T31" fmla="*/ 0 h 166"/>
                  <a:gd name="T32" fmla="*/ 75 w 208"/>
                  <a:gd name="T33" fmla="*/ 2 h 166"/>
                  <a:gd name="T34" fmla="*/ 76 w 208"/>
                  <a:gd name="T35" fmla="*/ 39 h 166"/>
                  <a:gd name="T36" fmla="*/ 80 w 208"/>
                  <a:gd name="T37" fmla="*/ 38 h 166"/>
                  <a:gd name="T38" fmla="*/ 126 w 208"/>
                  <a:gd name="T39" fmla="*/ 14 h 166"/>
                  <a:gd name="T40" fmla="*/ 131 w 208"/>
                  <a:gd name="T41" fmla="*/ 9 h 166"/>
                  <a:gd name="T42" fmla="*/ 166 w 208"/>
                  <a:gd name="T43" fmla="*/ 8 h 166"/>
                  <a:gd name="T44" fmla="*/ 169 w 208"/>
                  <a:gd name="T45" fmla="*/ 9 h 166"/>
                  <a:gd name="T46" fmla="*/ 172 w 208"/>
                  <a:gd name="T47" fmla="*/ 10 h 166"/>
                  <a:gd name="T48" fmla="*/ 175 w 208"/>
                  <a:gd name="T49" fmla="*/ 14 h 166"/>
                  <a:gd name="T50" fmla="*/ 207 w 208"/>
                  <a:gd name="T51" fmla="*/ 67 h 166"/>
                  <a:gd name="T52" fmla="*/ 208 w 208"/>
                  <a:gd name="T53" fmla="*/ 74 h 166"/>
                  <a:gd name="T54" fmla="*/ 206 w 208"/>
                  <a:gd name="T55" fmla="*/ 80 h 166"/>
                  <a:gd name="T56" fmla="*/ 201 w 208"/>
                  <a:gd name="T57" fmla="*/ 85 h 166"/>
                  <a:gd name="T58" fmla="*/ 194 w 208"/>
                  <a:gd name="T59" fmla="*/ 86 h 166"/>
                  <a:gd name="T60" fmla="*/ 193 w 208"/>
                  <a:gd name="T61" fmla="*/ 163 h 166"/>
                  <a:gd name="T62" fmla="*/ 189 w 208"/>
                  <a:gd name="T63" fmla="*/ 166 h 166"/>
                  <a:gd name="T64" fmla="*/ 185 w 208"/>
                  <a:gd name="T65" fmla="*/ 163 h 166"/>
                  <a:gd name="T66" fmla="*/ 184 w 208"/>
                  <a:gd name="T67" fmla="*/ 86 h 166"/>
                  <a:gd name="T68" fmla="*/ 171 w 208"/>
                  <a:gd name="T69" fmla="*/ 157 h 166"/>
                  <a:gd name="T70" fmla="*/ 168 w 208"/>
                  <a:gd name="T71" fmla="*/ 163 h 166"/>
                  <a:gd name="T72" fmla="*/ 162 w 208"/>
                  <a:gd name="T73" fmla="*/ 166 h 166"/>
                  <a:gd name="T74" fmla="*/ 155 w 208"/>
                  <a:gd name="T75" fmla="*/ 163 h 166"/>
                  <a:gd name="T76" fmla="*/ 153 w 208"/>
                  <a:gd name="T77" fmla="*/ 157 h 166"/>
                  <a:gd name="T78" fmla="*/ 147 w 208"/>
                  <a:gd name="T79" fmla="*/ 86 h 166"/>
                  <a:gd name="T80" fmla="*/ 147 w 208"/>
                  <a:gd name="T81" fmla="*/ 161 h 166"/>
                  <a:gd name="T82" fmla="*/ 141 w 208"/>
                  <a:gd name="T83" fmla="*/ 165 h 166"/>
                  <a:gd name="T84" fmla="*/ 135 w 208"/>
                  <a:gd name="T85" fmla="*/ 165 h 166"/>
                  <a:gd name="T86" fmla="*/ 130 w 208"/>
                  <a:gd name="T87" fmla="*/ 161 h 166"/>
                  <a:gd name="T88" fmla="*/ 129 w 208"/>
                  <a:gd name="T89" fmla="*/ 86 h 166"/>
                  <a:gd name="T90" fmla="*/ 29 w 208"/>
                  <a:gd name="T91" fmla="*/ 161 h 166"/>
                  <a:gd name="T92" fmla="*/ 26 w 208"/>
                  <a:gd name="T93" fmla="*/ 165 h 166"/>
                  <a:gd name="T94" fmla="*/ 21 w 208"/>
                  <a:gd name="T95" fmla="*/ 165 h 166"/>
                  <a:gd name="T96" fmla="*/ 19 w 208"/>
                  <a:gd name="T97" fmla="*/ 161 h 166"/>
                  <a:gd name="T98" fmla="*/ 11 w 208"/>
                  <a:gd name="T99" fmla="*/ 86 h 166"/>
                  <a:gd name="T100" fmla="*/ 4 w 208"/>
                  <a:gd name="T101" fmla="*/ 83 h 166"/>
                  <a:gd name="T102" fmla="*/ 0 w 208"/>
                  <a:gd name="T103" fmla="*/ 77 h 166"/>
                  <a:gd name="T104" fmla="*/ 0 w 208"/>
                  <a:gd name="T105" fmla="*/ 69 h 166"/>
                  <a:gd name="T106" fmla="*/ 4 w 208"/>
                  <a:gd name="T107" fmla="*/ 64 h 166"/>
                  <a:gd name="T108" fmla="*/ 11 w 208"/>
                  <a:gd name="T109" fmla="*/ 62 h 166"/>
                  <a:gd name="T110" fmla="*/ 22 w 208"/>
                  <a:gd name="T111" fmla="*/ 60 h 166"/>
                  <a:gd name="T112" fmla="*/ 23 w 208"/>
                  <a:gd name="T113" fmla="*/ 58 h 166"/>
                  <a:gd name="T114" fmla="*/ 30 w 208"/>
                  <a:gd name="T115" fmla="*/ 54 h 166"/>
                  <a:gd name="T116" fmla="*/ 32 w 208"/>
                  <a:gd name="T117" fmla="*/ 54 h 166"/>
                  <a:gd name="T118" fmla="*/ 9 w 208"/>
                  <a:gd name="T119" fmla="*/ 51 h 166"/>
                  <a:gd name="T120" fmla="*/ 4 w 208"/>
                  <a:gd name="T121" fmla="*/ 48 h 166"/>
                  <a:gd name="T122" fmla="*/ 3 w 208"/>
                  <a:gd name="T123" fmla="*/ 5 h 166"/>
                  <a:gd name="T124" fmla="*/ 7 w 208"/>
                  <a:gd name="T12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66">
                    <a:moveTo>
                      <a:pt x="175" y="43"/>
                    </a:moveTo>
                    <a:lnTo>
                      <a:pt x="174" y="62"/>
                    </a:lnTo>
                    <a:lnTo>
                      <a:pt x="186" y="62"/>
                    </a:lnTo>
                    <a:lnTo>
                      <a:pt x="175" y="43"/>
                    </a:lnTo>
                    <a:close/>
                    <a:moveTo>
                      <a:pt x="126" y="42"/>
                    </a:moveTo>
                    <a:lnTo>
                      <a:pt x="122" y="50"/>
                    </a:lnTo>
                    <a:lnTo>
                      <a:pt x="119" y="52"/>
                    </a:lnTo>
                    <a:lnTo>
                      <a:pt x="116" y="53"/>
                    </a:lnTo>
                    <a:lnTo>
                      <a:pt x="115" y="53"/>
                    </a:lnTo>
                    <a:lnTo>
                      <a:pt x="80" y="53"/>
                    </a:lnTo>
                    <a:lnTo>
                      <a:pt x="77" y="53"/>
                    </a:lnTo>
                    <a:lnTo>
                      <a:pt x="75" y="51"/>
                    </a:lnTo>
                    <a:lnTo>
                      <a:pt x="74" y="50"/>
                    </a:lnTo>
                    <a:lnTo>
                      <a:pt x="72" y="51"/>
                    </a:lnTo>
                    <a:lnTo>
                      <a:pt x="71" y="51"/>
                    </a:lnTo>
                    <a:lnTo>
                      <a:pt x="48" y="51"/>
                    </a:lnTo>
                    <a:lnTo>
                      <a:pt x="48" y="54"/>
                    </a:lnTo>
                    <a:lnTo>
                      <a:pt x="48" y="54"/>
                    </a:lnTo>
                    <a:lnTo>
                      <a:pt x="48" y="54"/>
                    </a:lnTo>
                    <a:lnTo>
                      <a:pt x="55" y="58"/>
                    </a:lnTo>
                    <a:lnTo>
                      <a:pt x="57" y="59"/>
                    </a:lnTo>
                    <a:lnTo>
                      <a:pt x="58" y="60"/>
                    </a:lnTo>
                    <a:lnTo>
                      <a:pt x="57" y="62"/>
                    </a:lnTo>
                    <a:lnTo>
                      <a:pt x="127" y="62"/>
                    </a:lnTo>
                    <a:lnTo>
                      <a:pt x="126" y="42"/>
                    </a:lnTo>
                    <a:close/>
                    <a:moveTo>
                      <a:pt x="10" y="6"/>
                    </a:moveTo>
                    <a:lnTo>
                      <a:pt x="10" y="41"/>
                    </a:lnTo>
                    <a:lnTo>
                      <a:pt x="70" y="41"/>
                    </a:lnTo>
                    <a:lnTo>
                      <a:pt x="70" y="6"/>
                    </a:lnTo>
                    <a:lnTo>
                      <a:pt x="10" y="6"/>
                    </a:lnTo>
                    <a:close/>
                    <a:moveTo>
                      <a:pt x="9" y="0"/>
                    </a:moveTo>
                    <a:lnTo>
                      <a:pt x="71" y="0"/>
                    </a:lnTo>
                    <a:lnTo>
                      <a:pt x="73" y="0"/>
                    </a:lnTo>
                    <a:lnTo>
                      <a:pt x="75" y="2"/>
                    </a:lnTo>
                    <a:lnTo>
                      <a:pt x="76" y="5"/>
                    </a:lnTo>
                    <a:lnTo>
                      <a:pt x="76" y="39"/>
                    </a:lnTo>
                    <a:lnTo>
                      <a:pt x="78" y="38"/>
                    </a:lnTo>
                    <a:lnTo>
                      <a:pt x="80" y="38"/>
                    </a:lnTo>
                    <a:lnTo>
                      <a:pt x="111" y="38"/>
                    </a:lnTo>
                    <a:lnTo>
                      <a:pt x="126" y="14"/>
                    </a:lnTo>
                    <a:lnTo>
                      <a:pt x="128" y="11"/>
                    </a:lnTo>
                    <a:lnTo>
                      <a:pt x="131" y="9"/>
                    </a:lnTo>
                    <a:lnTo>
                      <a:pt x="135" y="8"/>
                    </a:lnTo>
                    <a:lnTo>
                      <a:pt x="166" y="8"/>
                    </a:lnTo>
                    <a:lnTo>
                      <a:pt x="168" y="9"/>
                    </a:lnTo>
                    <a:lnTo>
                      <a:pt x="169" y="9"/>
                    </a:lnTo>
                    <a:lnTo>
                      <a:pt x="169" y="9"/>
                    </a:lnTo>
                    <a:lnTo>
                      <a:pt x="172" y="10"/>
                    </a:lnTo>
                    <a:lnTo>
                      <a:pt x="173" y="11"/>
                    </a:lnTo>
                    <a:lnTo>
                      <a:pt x="175" y="14"/>
                    </a:lnTo>
                    <a:lnTo>
                      <a:pt x="205" y="65"/>
                    </a:lnTo>
                    <a:lnTo>
                      <a:pt x="207" y="67"/>
                    </a:lnTo>
                    <a:lnTo>
                      <a:pt x="208" y="71"/>
                    </a:lnTo>
                    <a:lnTo>
                      <a:pt x="208" y="74"/>
                    </a:lnTo>
                    <a:lnTo>
                      <a:pt x="208" y="77"/>
                    </a:lnTo>
                    <a:lnTo>
                      <a:pt x="206" y="80"/>
                    </a:lnTo>
                    <a:lnTo>
                      <a:pt x="204" y="83"/>
                    </a:lnTo>
                    <a:lnTo>
                      <a:pt x="201" y="85"/>
                    </a:lnTo>
                    <a:lnTo>
                      <a:pt x="198" y="86"/>
                    </a:lnTo>
                    <a:lnTo>
                      <a:pt x="194" y="86"/>
                    </a:lnTo>
                    <a:lnTo>
                      <a:pt x="194" y="161"/>
                    </a:lnTo>
                    <a:lnTo>
                      <a:pt x="193" y="163"/>
                    </a:lnTo>
                    <a:lnTo>
                      <a:pt x="191" y="165"/>
                    </a:lnTo>
                    <a:lnTo>
                      <a:pt x="189" y="166"/>
                    </a:lnTo>
                    <a:lnTo>
                      <a:pt x="186" y="165"/>
                    </a:lnTo>
                    <a:lnTo>
                      <a:pt x="185" y="163"/>
                    </a:lnTo>
                    <a:lnTo>
                      <a:pt x="184" y="161"/>
                    </a:lnTo>
                    <a:lnTo>
                      <a:pt x="184" y="86"/>
                    </a:lnTo>
                    <a:lnTo>
                      <a:pt x="171" y="86"/>
                    </a:lnTo>
                    <a:lnTo>
                      <a:pt x="171" y="157"/>
                    </a:lnTo>
                    <a:lnTo>
                      <a:pt x="169" y="161"/>
                    </a:lnTo>
                    <a:lnTo>
                      <a:pt x="168" y="163"/>
                    </a:lnTo>
                    <a:lnTo>
                      <a:pt x="165" y="165"/>
                    </a:lnTo>
                    <a:lnTo>
                      <a:pt x="162" y="166"/>
                    </a:lnTo>
                    <a:lnTo>
                      <a:pt x="159" y="165"/>
                    </a:lnTo>
                    <a:lnTo>
                      <a:pt x="155" y="163"/>
                    </a:lnTo>
                    <a:lnTo>
                      <a:pt x="154" y="161"/>
                    </a:lnTo>
                    <a:lnTo>
                      <a:pt x="153" y="157"/>
                    </a:lnTo>
                    <a:lnTo>
                      <a:pt x="153" y="86"/>
                    </a:lnTo>
                    <a:lnTo>
                      <a:pt x="147" y="86"/>
                    </a:lnTo>
                    <a:lnTo>
                      <a:pt x="147" y="157"/>
                    </a:lnTo>
                    <a:lnTo>
                      <a:pt x="147" y="161"/>
                    </a:lnTo>
                    <a:lnTo>
                      <a:pt x="144" y="163"/>
                    </a:lnTo>
                    <a:lnTo>
                      <a:pt x="141" y="165"/>
                    </a:lnTo>
                    <a:lnTo>
                      <a:pt x="138" y="166"/>
                    </a:lnTo>
                    <a:lnTo>
                      <a:pt x="135" y="165"/>
                    </a:lnTo>
                    <a:lnTo>
                      <a:pt x="133" y="163"/>
                    </a:lnTo>
                    <a:lnTo>
                      <a:pt x="130" y="161"/>
                    </a:lnTo>
                    <a:lnTo>
                      <a:pt x="129" y="157"/>
                    </a:lnTo>
                    <a:lnTo>
                      <a:pt x="129" y="86"/>
                    </a:lnTo>
                    <a:lnTo>
                      <a:pt x="29" y="86"/>
                    </a:lnTo>
                    <a:lnTo>
                      <a:pt x="29" y="161"/>
                    </a:lnTo>
                    <a:lnTo>
                      <a:pt x="28" y="163"/>
                    </a:lnTo>
                    <a:lnTo>
                      <a:pt x="26" y="165"/>
                    </a:lnTo>
                    <a:lnTo>
                      <a:pt x="24" y="166"/>
                    </a:lnTo>
                    <a:lnTo>
                      <a:pt x="21" y="165"/>
                    </a:lnTo>
                    <a:lnTo>
                      <a:pt x="20" y="163"/>
                    </a:lnTo>
                    <a:lnTo>
                      <a:pt x="19" y="161"/>
                    </a:lnTo>
                    <a:lnTo>
                      <a:pt x="19" y="86"/>
                    </a:lnTo>
                    <a:lnTo>
                      <a:pt x="11" y="86"/>
                    </a:lnTo>
                    <a:lnTo>
                      <a:pt x="8" y="85"/>
                    </a:lnTo>
                    <a:lnTo>
                      <a:pt x="4" y="83"/>
                    </a:lnTo>
                    <a:lnTo>
                      <a:pt x="2" y="80"/>
                    </a:lnTo>
                    <a:lnTo>
                      <a:pt x="0" y="77"/>
                    </a:lnTo>
                    <a:lnTo>
                      <a:pt x="0" y="74"/>
                    </a:lnTo>
                    <a:lnTo>
                      <a:pt x="0" y="69"/>
                    </a:lnTo>
                    <a:lnTo>
                      <a:pt x="2" y="66"/>
                    </a:lnTo>
                    <a:lnTo>
                      <a:pt x="4" y="64"/>
                    </a:lnTo>
                    <a:lnTo>
                      <a:pt x="8" y="62"/>
                    </a:lnTo>
                    <a:lnTo>
                      <a:pt x="11" y="62"/>
                    </a:lnTo>
                    <a:lnTo>
                      <a:pt x="22" y="62"/>
                    </a:lnTo>
                    <a:lnTo>
                      <a:pt x="22" y="60"/>
                    </a:lnTo>
                    <a:lnTo>
                      <a:pt x="22" y="59"/>
                    </a:lnTo>
                    <a:lnTo>
                      <a:pt x="23" y="58"/>
                    </a:lnTo>
                    <a:lnTo>
                      <a:pt x="23" y="58"/>
                    </a:lnTo>
                    <a:lnTo>
                      <a:pt x="30" y="54"/>
                    </a:lnTo>
                    <a:lnTo>
                      <a:pt x="30" y="54"/>
                    </a:lnTo>
                    <a:lnTo>
                      <a:pt x="32" y="54"/>
                    </a:lnTo>
                    <a:lnTo>
                      <a:pt x="32" y="51"/>
                    </a:lnTo>
                    <a:lnTo>
                      <a:pt x="9" y="51"/>
                    </a:lnTo>
                    <a:lnTo>
                      <a:pt x="7" y="50"/>
                    </a:lnTo>
                    <a:lnTo>
                      <a:pt x="4" y="48"/>
                    </a:lnTo>
                    <a:lnTo>
                      <a:pt x="3" y="46"/>
                    </a:lnTo>
                    <a:lnTo>
                      <a:pt x="3" y="5"/>
                    </a:lnTo>
                    <a:lnTo>
                      <a:pt x="4" y="2"/>
                    </a:lnTo>
                    <a:lnTo>
                      <a:pt x="7" y="0"/>
                    </a:lnTo>
                    <a:lnTo>
                      <a:pt x="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8" name="Freeform 163"/>
              <p:cNvSpPr>
                <a:spLocks/>
              </p:cNvSpPr>
              <p:nvPr/>
            </p:nvSpPr>
            <p:spPr bwMode="auto">
              <a:xfrm>
                <a:off x="8518096" y="3162328"/>
                <a:ext cx="66191" cy="64449"/>
              </a:xfrm>
              <a:custGeom>
                <a:avLst/>
                <a:gdLst>
                  <a:gd name="T0" fmla="*/ 19 w 38"/>
                  <a:gd name="T1" fmla="*/ 0 h 37"/>
                  <a:gd name="T2" fmla="*/ 29 w 38"/>
                  <a:gd name="T3" fmla="*/ 3 h 37"/>
                  <a:gd name="T4" fmla="*/ 35 w 38"/>
                  <a:gd name="T5" fmla="*/ 9 h 37"/>
                  <a:gd name="T6" fmla="*/ 38 w 38"/>
                  <a:gd name="T7" fmla="*/ 19 h 37"/>
                  <a:gd name="T8" fmla="*/ 35 w 38"/>
                  <a:gd name="T9" fmla="*/ 28 h 37"/>
                  <a:gd name="T10" fmla="*/ 29 w 38"/>
                  <a:gd name="T11" fmla="*/ 34 h 37"/>
                  <a:gd name="T12" fmla="*/ 19 w 38"/>
                  <a:gd name="T13" fmla="*/ 37 h 37"/>
                  <a:gd name="T14" fmla="*/ 10 w 38"/>
                  <a:gd name="T15" fmla="*/ 34 h 37"/>
                  <a:gd name="T16" fmla="*/ 4 w 38"/>
                  <a:gd name="T17" fmla="*/ 28 h 37"/>
                  <a:gd name="T18" fmla="*/ 0 w 38"/>
                  <a:gd name="T19" fmla="*/ 19 h 37"/>
                  <a:gd name="T20" fmla="*/ 4 w 38"/>
                  <a:gd name="T21" fmla="*/ 9 h 37"/>
                  <a:gd name="T22" fmla="*/ 10 w 38"/>
                  <a:gd name="T23" fmla="*/ 3 h 37"/>
                  <a:gd name="T24" fmla="*/ 19 w 38"/>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7">
                    <a:moveTo>
                      <a:pt x="19" y="0"/>
                    </a:moveTo>
                    <a:lnTo>
                      <a:pt x="29" y="3"/>
                    </a:lnTo>
                    <a:lnTo>
                      <a:pt x="35" y="9"/>
                    </a:lnTo>
                    <a:lnTo>
                      <a:pt x="38" y="19"/>
                    </a:lnTo>
                    <a:lnTo>
                      <a:pt x="35" y="28"/>
                    </a:lnTo>
                    <a:lnTo>
                      <a:pt x="29" y="34"/>
                    </a:lnTo>
                    <a:lnTo>
                      <a:pt x="19" y="37"/>
                    </a:lnTo>
                    <a:lnTo>
                      <a:pt x="10" y="34"/>
                    </a:lnTo>
                    <a:lnTo>
                      <a:pt x="4" y="28"/>
                    </a:lnTo>
                    <a:lnTo>
                      <a:pt x="0" y="19"/>
                    </a:lnTo>
                    <a:lnTo>
                      <a:pt x="4" y="9"/>
                    </a:lnTo>
                    <a:lnTo>
                      <a:pt x="10" y="3"/>
                    </a:lnTo>
                    <a:lnTo>
                      <a:pt x="1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6" name="组合 5"/>
          <p:cNvGrpSpPr/>
          <p:nvPr/>
        </p:nvGrpSpPr>
        <p:grpSpPr>
          <a:xfrm>
            <a:off x="2815007" y="1935217"/>
            <a:ext cx="571765" cy="1692604"/>
            <a:chOff x="2267202" y="1680422"/>
            <a:chExt cx="658423" cy="1949140"/>
          </a:xfrm>
          <a:solidFill>
            <a:schemeClr val="accent1"/>
          </a:solidFill>
        </p:grpSpPr>
        <p:sp>
          <p:nvSpPr>
            <p:cNvPr id="180" name="Freeform 37"/>
            <p:cNvSpPr>
              <a:spLocks/>
            </p:cNvSpPr>
            <p:nvPr/>
          </p:nvSpPr>
          <p:spPr bwMode="auto">
            <a:xfrm>
              <a:off x="2267202" y="1680422"/>
              <a:ext cx="658423" cy="1949140"/>
            </a:xfrm>
            <a:custGeom>
              <a:avLst/>
              <a:gdLst>
                <a:gd name="T0" fmla="*/ 0 w 378"/>
                <a:gd name="T1" fmla="*/ 0 h 1119"/>
                <a:gd name="T2" fmla="*/ 259 w 378"/>
                <a:gd name="T3" fmla="*/ 37 h 1119"/>
                <a:gd name="T4" fmla="*/ 283 w 378"/>
                <a:gd name="T5" fmla="*/ 42 h 1119"/>
                <a:gd name="T6" fmla="*/ 306 w 378"/>
                <a:gd name="T7" fmla="*/ 50 h 1119"/>
                <a:gd name="T8" fmla="*/ 326 w 378"/>
                <a:gd name="T9" fmla="*/ 60 h 1119"/>
                <a:gd name="T10" fmla="*/ 343 w 378"/>
                <a:gd name="T11" fmla="*/ 72 h 1119"/>
                <a:gd name="T12" fmla="*/ 357 w 378"/>
                <a:gd name="T13" fmla="*/ 86 h 1119"/>
                <a:gd name="T14" fmla="*/ 368 w 378"/>
                <a:gd name="T15" fmla="*/ 101 h 1119"/>
                <a:gd name="T16" fmla="*/ 376 w 378"/>
                <a:gd name="T17" fmla="*/ 119 h 1119"/>
                <a:gd name="T18" fmla="*/ 378 w 378"/>
                <a:gd name="T19" fmla="*/ 140 h 1119"/>
                <a:gd name="T20" fmla="*/ 378 w 378"/>
                <a:gd name="T21" fmla="*/ 968 h 1119"/>
                <a:gd name="T22" fmla="*/ 376 w 378"/>
                <a:gd name="T23" fmla="*/ 988 h 1119"/>
                <a:gd name="T24" fmla="*/ 369 w 378"/>
                <a:gd name="T25" fmla="*/ 1007 h 1119"/>
                <a:gd name="T26" fmla="*/ 358 w 378"/>
                <a:gd name="T27" fmla="*/ 1022 h 1119"/>
                <a:gd name="T28" fmla="*/ 344 w 378"/>
                <a:gd name="T29" fmla="*/ 1036 h 1119"/>
                <a:gd name="T30" fmla="*/ 327 w 378"/>
                <a:gd name="T31" fmla="*/ 1048 h 1119"/>
                <a:gd name="T32" fmla="*/ 307 w 378"/>
                <a:gd name="T33" fmla="*/ 1058 h 1119"/>
                <a:gd name="T34" fmla="*/ 284 w 378"/>
                <a:gd name="T35" fmla="*/ 1066 h 1119"/>
                <a:gd name="T36" fmla="*/ 259 w 378"/>
                <a:gd name="T37" fmla="*/ 1071 h 1119"/>
                <a:gd name="T38" fmla="*/ 0 w 378"/>
                <a:gd name="T39" fmla="*/ 1119 h 1119"/>
                <a:gd name="T40" fmla="*/ 0 w 378"/>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 h="1119">
                  <a:moveTo>
                    <a:pt x="0" y="0"/>
                  </a:moveTo>
                  <a:lnTo>
                    <a:pt x="259" y="37"/>
                  </a:lnTo>
                  <a:lnTo>
                    <a:pt x="283" y="42"/>
                  </a:lnTo>
                  <a:lnTo>
                    <a:pt x="306" y="50"/>
                  </a:lnTo>
                  <a:lnTo>
                    <a:pt x="326" y="60"/>
                  </a:lnTo>
                  <a:lnTo>
                    <a:pt x="343" y="72"/>
                  </a:lnTo>
                  <a:lnTo>
                    <a:pt x="357" y="86"/>
                  </a:lnTo>
                  <a:lnTo>
                    <a:pt x="368" y="101"/>
                  </a:lnTo>
                  <a:lnTo>
                    <a:pt x="376" y="119"/>
                  </a:lnTo>
                  <a:lnTo>
                    <a:pt x="378" y="140"/>
                  </a:lnTo>
                  <a:lnTo>
                    <a:pt x="378" y="968"/>
                  </a:lnTo>
                  <a:lnTo>
                    <a:pt x="376" y="988"/>
                  </a:lnTo>
                  <a:lnTo>
                    <a:pt x="369" y="1007"/>
                  </a:lnTo>
                  <a:lnTo>
                    <a:pt x="358" y="1022"/>
                  </a:lnTo>
                  <a:lnTo>
                    <a:pt x="344" y="1036"/>
                  </a:lnTo>
                  <a:lnTo>
                    <a:pt x="327" y="1048"/>
                  </a:lnTo>
                  <a:lnTo>
                    <a:pt x="307" y="1058"/>
                  </a:lnTo>
                  <a:lnTo>
                    <a:pt x="284" y="1066"/>
                  </a:lnTo>
                  <a:lnTo>
                    <a:pt x="259"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组合 1"/>
            <p:cNvGrpSpPr/>
            <p:nvPr/>
          </p:nvGrpSpPr>
          <p:grpSpPr>
            <a:xfrm>
              <a:off x="2462290" y="2482548"/>
              <a:ext cx="165477" cy="344888"/>
              <a:chOff x="3505027" y="3162328"/>
              <a:chExt cx="165477" cy="344888"/>
            </a:xfrm>
            <a:grpFill/>
          </p:grpSpPr>
          <p:sp>
            <p:nvSpPr>
              <p:cNvPr id="186" name="Freeform 157"/>
              <p:cNvSpPr>
                <a:spLocks/>
              </p:cNvSpPr>
              <p:nvPr/>
            </p:nvSpPr>
            <p:spPr bwMode="auto">
              <a:xfrm>
                <a:off x="3557283" y="3162328"/>
                <a:ext cx="62707" cy="62707"/>
              </a:xfrm>
              <a:custGeom>
                <a:avLst/>
                <a:gdLst>
                  <a:gd name="T0" fmla="*/ 19 w 36"/>
                  <a:gd name="T1" fmla="*/ 0 h 36"/>
                  <a:gd name="T2" fmla="*/ 27 w 36"/>
                  <a:gd name="T3" fmla="*/ 3 h 36"/>
                  <a:gd name="T4" fmla="*/ 34 w 36"/>
                  <a:gd name="T5" fmla="*/ 9 h 36"/>
                  <a:gd name="T6" fmla="*/ 36 w 36"/>
                  <a:gd name="T7" fmla="*/ 18 h 36"/>
                  <a:gd name="T8" fmla="*/ 34 w 36"/>
                  <a:gd name="T9" fmla="*/ 28 h 36"/>
                  <a:gd name="T10" fmla="*/ 27 w 36"/>
                  <a:gd name="T11" fmla="*/ 34 h 36"/>
                  <a:gd name="T12" fmla="*/ 19 w 36"/>
                  <a:gd name="T13" fmla="*/ 36 h 36"/>
                  <a:gd name="T14" fmla="*/ 9 w 36"/>
                  <a:gd name="T15" fmla="*/ 34 h 36"/>
                  <a:gd name="T16" fmla="*/ 2 w 36"/>
                  <a:gd name="T17" fmla="*/ 28 h 36"/>
                  <a:gd name="T18" fmla="*/ 0 w 36"/>
                  <a:gd name="T19" fmla="*/ 18 h 36"/>
                  <a:gd name="T20" fmla="*/ 2 w 36"/>
                  <a:gd name="T21" fmla="*/ 9 h 36"/>
                  <a:gd name="T22" fmla="*/ 9 w 36"/>
                  <a:gd name="T23" fmla="*/ 3 h 36"/>
                  <a:gd name="T24" fmla="*/ 19 w 36"/>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36">
                    <a:moveTo>
                      <a:pt x="19" y="0"/>
                    </a:moveTo>
                    <a:lnTo>
                      <a:pt x="27" y="3"/>
                    </a:lnTo>
                    <a:lnTo>
                      <a:pt x="34" y="9"/>
                    </a:lnTo>
                    <a:lnTo>
                      <a:pt x="36" y="18"/>
                    </a:lnTo>
                    <a:lnTo>
                      <a:pt x="34" y="28"/>
                    </a:lnTo>
                    <a:lnTo>
                      <a:pt x="27" y="34"/>
                    </a:lnTo>
                    <a:lnTo>
                      <a:pt x="19" y="36"/>
                    </a:lnTo>
                    <a:lnTo>
                      <a:pt x="9" y="34"/>
                    </a:lnTo>
                    <a:lnTo>
                      <a:pt x="2" y="28"/>
                    </a:lnTo>
                    <a:lnTo>
                      <a:pt x="0" y="18"/>
                    </a:lnTo>
                    <a:lnTo>
                      <a:pt x="2" y="9"/>
                    </a:lnTo>
                    <a:lnTo>
                      <a:pt x="9" y="3"/>
                    </a:lnTo>
                    <a:lnTo>
                      <a:pt x="1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7" name="Freeform 158"/>
              <p:cNvSpPr>
                <a:spLocks noEditPoints="1"/>
              </p:cNvSpPr>
              <p:nvPr/>
            </p:nvSpPr>
            <p:spPr bwMode="auto">
              <a:xfrm>
                <a:off x="3505027" y="3176263"/>
                <a:ext cx="165477" cy="330953"/>
              </a:xfrm>
              <a:custGeom>
                <a:avLst/>
                <a:gdLst>
                  <a:gd name="T0" fmla="*/ 71 w 95"/>
                  <a:gd name="T1" fmla="*/ 21 h 190"/>
                  <a:gd name="T2" fmla="*/ 73 w 95"/>
                  <a:gd name="T3" fmla="*/ 23 h 190"/>
                  <a:gd name="T4" fmla="*/ 77 w 95"/>
                  <a:gd name="T5" fmla="*/ 23 h 190"/>
                  <a:gd name="T6" fmla="*/ 77 w 95"/>
                  <a:gd name="T7" fmla="*/ 21 h 190"/>
                  <a:gd name="T8" fmla="*/ 70 w 95"/>
                  <a:gd name="T9" fmla="*/ 3 h 190"/>
                  <a:gd name="T10" fmla="*/ 69 w 95"/>
                  <a:gd name="T11" fmla="*/ 15 h 190"/>
                  <a:gd name="T12" fmla="*/ 73 w 95"/>
                  <a:gd name="T13" fmla="*/ 17 h 190"/>
                  <a:gd name="T14" fmla="*/ 79 w 95"/>
                  <a:gd name="T15" fmla="*/ 16 h 190"/>
                  <a:gd name="T16" fmla="*/ 79 w 95"/>
                  <a:gd name="T17" fmla="*/ 4 h 190"/>
                  <a:gd name="T18" fmla="*/ 73 w 95"/>
                  <a:gd name="T19" fmla="*/ 2 h 190"/>
                  <a:gd name="T20" fmla="*/ 76 w 95"/>
                  <a:gd name="T21" fmla="*/ 1 h 190"/>
                  <a:gd name="T22" fmla="*/ 75 w 95"/>
                  <a:gd name="T23" fmla="*/ 0 h 190"/>
                  <a:gd name="T24" fmla="*/ 75 w 95"/>
                  <a:gd name="T25" fmla="*/ 1 h 190"/>
                  <a:gd name="T26" fmla="*/ 73 w 95"/>
                  <a:gd name="T27" fmla="*/ 1 h 190"/>
                  <a:gd name="T28" fmla="*/ 74 w 95"/>
                  <a:gd name="T29" fmla="*/ 0 h 190"/>
                  <a:gd name="T30" fmla="*/ 79 w 95"/>
                  <a:gd name="T31" fmla="*/ 1 h 190"/>
                  <a:gd name="T32" fmla="*/ 81 w 95"/>
                  <a:gd name="T33" fmla="*/ 21 h 190"/>
                  <a:gd name="T34" fmla="*/ 82 w 95"/>
                  <a:gd name="T35" fmla="*/ 22 h 190"/>
                  <a:gd name="T36" fmla="*/ 90 w 95"/>
                  <a:gd name="T37" fmla="*/ 25 h 190"/>
                  <a:gd name="T38" fmla="*/ 95 w 95"/>
                  <a:gd name="T39" fmla="*/ 60 h 190"/>
                  <a:gd name="T40" fmla="*/ 89 w 95"/>
                  <a:gd name="T41" fmla="*/ 65 h 190"/>
                  <a:gd name="T42" fmla="*/ 82 w 95"/>
                  <a:gd name="T43" fmla="*/ 63 h 190"/>
                  <a:gd name="T44" fmla="*/ 70 w 95"/>
                  <a:gd name="T45" fmla="*/ 101 h 190"/>
                  <a:gd name="T46" fmla="*/ 68 w 95"/>
                  <a:gd name="T47" fmla="*/ 185 h 190"/>
                  <a:gd name="T48" fmla="*/ 61 w 95"/>
                  <a:gd name="T49" fmla="*/ 190 h 190"/>
                  <a:gd name="T50" fmla="*/ 52 w 95"/>
                  <a:gd name="T51" fmla="*/ 185 h 190"/>
                  <a:gd name="T52" fmla="*/ 45 w 95"/>
                  <a:gd name="T53" fmla="*/ 108 h 190"/>
                  <a:gd name="T54" fmla="*/ 42 w 95"/>
                  <a:gd name="T55" fmla="*/ 187 h 190"/>
                  <a:gd name="T56" fmla="*/ 33 w 95"/>
                  <a:gd name="T57" fmla="*/ 189 h 190"/>
                  <a:gd name="T58" fmla="*/ 28 w 95"/>
                  <a:gd name="T59" fmla="*/ 181 h 190"/>
                  <a:gd name="T60" fmla="*/ 26 w 95"/>
                  <a:gd name="T61" fmla="*/ 98 h 190"/>
                  <a:gd name="T62" fmla="*/ 12 w 95"/>
                  <a:gd name="T63" fmla="*/ 110 h 190"/>
                  <a:gd name="T64" fmla="*/ 4 w 95"/>
                  <a:gd name="T65" fmla="*/ 112 h 190"/>
                  <a:gd name="T66" fmla="*/ 0 w 95"/>
                  <a:gd name="T67" fmla="*/ 104 h 190"/>
                  <a:gd name="T68" fmla="*/ 25 w 95"/>
                  <a:gd name="T69" fmla="*/ 37 h 190"/>
                  <a:gd name="T70" fmla="*/ 29 w 95"/>
                  <a:gd name="T71" fmla="*/ 32 h 190"/>
                  <a:gd name="T72" fmla="*/ 64 w 95"/>
                  <a:gd name="T73" fmla="*/ 30 h 190"/>
                  <a:gd name="T74" fmla="*/ 70 w 95"/>
                  <a:gd name="T75" fmla="*/ 33 h 190"/>
                  <a:gd name="T76" fmla="*/ 76 w 95"/>
                  <a:gd name="T77" fmla="*/ 27 h 190"/>
                  <a:gd name="T78" fmla="*/ 77 w 95"/>
                  <a:gd name="T79" fmla="*/ 25 h 190"/>
                  <a:gd name="T80" fmla="*/ 68 w 95"/>
                  <a:gd name="T81" fmla="*/ 23 h 190"/>
                  <a:gd name="T82" fmla="*/ 68 w 95"/>
                  <a:gd name="T83" fmla="*/ 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5" h="190">
                    <a:moveTo>
                      <a:pt x="73" y="21"/>
                    </a:moveTo>
                    <a:lnTo>
                      <a:pt x="71" y="21"/>
                    </a:lnTo>
                    <a:lnTo>
                      <a:pt x="71" y="21"/>
                    </a:lnTo>
                    <a:lnTo>
                      <a:pt x="71" y="23"/>
                    </a:lnTo>
                    <a:lnTo>
                      <a:pt x="71" y="23"/>
                    </a:lnTo>
                    <a:lnTo>
                      <a:pt x="73" y="23"/>
                    </a:lnTo>
                    <a:lnTo>
                      <a:pt x="77" y="23"/>
                    </a:lnTo>
                    <a:lnTo>
                      <a:pt x="77" y="23"/>
                    </a:lnTo>
                    <a:lnTo>
                      <a:pt x="77" y="23"/>
                    </a:lnTo>
                    <a:lnTo>
                      <a:pt x="77" y="21"/>
                    </a:lnTo>
                    <a:lnTo>
                      <a:pt x="77" y="21"/>
                    </a:lnTo>
                    <a:lnTo>
                      <a:pt x="77" y="21"/>
                    </a:lnTo>
                    <a:lnTo>
                      <a:pt x="73" y="21"/>
                    </a:lnTo>
                    <a:close/>
                    <a:moveTo>
                      <a:pt x="73" y="2"/>
                    </a:moveTo>
                    <a:lnTo>
                      <a:pt x="70" y="3"/>
                    </a:lnTo>
                    <a:lnTo>
                      <a:pt x="69" y="4"/>
                    </a:lnTo>
                    <a:lnTo>
                      <a:pt x="69" y="5"/>
                    </a:lnTo>
                    <a:lnTo>
                      <a:pt x="69" y="15"/>
                    </a:lnTo>
                    <a:lnTo>
                      <a:pt x="69" y="16"/>
                    </a:lnTo>
                    <a:lnTo>
                      <a:pt x="70" y="17"/>
                    </a:lnTo>
                    <a:lnTo>
                      <a:pt x="73" y="17"/>
                    </a:lnTo>
                    <a:lnTo>
                      <a:pt x="76" y="17"/>
                    </a:lnTo>
                    <a:lnTo>
                      <a:pt x="78" y="17"/>
                    </a:lnTo>
                    <a:lnTo>
                      <a:pt x="79" y="16"/>
                    </a:lnTo>
                    <a:lnTo>
                      <a:pt x="79" y="15"/>
                    </a:lnTo>
                    <a:lnTo>
                      <a:pt x="79" y="5"/>
                    </a:lnTo>
                    <a:lnTo>
                      <a:pt x="79" y="4"/>
                    </a:lnTo>
                    <a:lnTo>
                      <a:pt x="78" y="3"/>
                    </a:lnTo>
                    <a:lnTo>
                      <a:pt x="76" y="2"/>
                    </a:lnTo>
                    <a:lnTo>
                      <a:pt x="73" y="2"/>
                    </a:lnTo>
                    <a:close/>
                    <a:moveTo>
                      <a:pt x="76" y="0"/>
                    </a:moveTo>
                    <a:lnTo>
                      <a:pt x="75" y="1"/>
                    </a:lnTo>
                    <a:lnTo>
                      <a:pt x="76" y="1"/>
                    </a:lnTo>
                    <a:lnTo>
                      <a:pt x="76" y="1"/>
                    </a:lnTo>
                    <a:lnTo>
                      <a:pt x="76" y="0"/>
                    </a:lnTo>
                    <a:close/>
                    <a:moveTo>
                      <a:pt x="75" y="0"/>
                    </a:moveTo>
                    <a:lnTo>
                      <a:pt x="74" y="1"/>
                    </a:lnTo>
                    <a:lnTo>
                      <a:pt x="75" y="1"/>
                    </a:lnTo>
                    <a:lnTo>
                      <a:pt x="75" y="1"/>
                    </a:lnTo>
                    <a:lnTo>
                      <a:pt x="75" y="0"/>
                    </a:lnTo>
                    <a:close/>
                    <a:moveTo>
                      <a:pt x="74" y="0"/>
                    </a:moveTo>
                    <a:lnTo>
                      <a:pt x="73" y="1"/>
                    </a:lnTo>
                    <a:lnTo>
                      <a:pt x="74" y="1"/>
                    </a:lnTo>
                    <a:lnTo>
                      <a:pt x="74" y="1"/>
                    </a:lnTo>
                    <a:lnTo>
                      <a:pt x="74" y="0"/>
                    </a:lnTo>
                    <a:close/>
                    <a:moveTo>
                      <a:pt x="71" y="0"/>
                    </a:moveTo>
                    <a:lnTo>
                      <a:pt x="77" y="0"/>
                    </a:lnTo>
                    <a:lnTo>
                      <a:pt x="79" y="1"/>
                    </a:lnTo>
                    <a:lnTo>
                      <a:pt x="80" y="2"/>
                    </a:lnTo>
                    <a:lnTo>
                      <a:pt x="81" y="4"/>
                    </a:lnTo>
                    <a:lnTo>
                      <a:pt x="81" y="21"/>
                    </a:lnTo>
                    <a:lnTo>
                      <a:pt x="81" y="22"/>
                    </a:lnTo>
                    <a:lnTo>
                      <a:pt x="81" y="22"/>
                    </a:lnTo>
                    <a:lnTo>
                      <a:pt x="82" y="22"/>
                    </a:lnTo>
                    <a:lnTo>
                      <a:pt x="86" y="22"/>
                    </a:lnTo>
                    <a:lnTo>
                      <a:pt x="88" y="23"/>
                    </a:lnTo>
                    <a:lnTo>
                      <a:pt x="90" y="25"/>
                    </a:lnTo>
                    <a:lnTo>
                      <a:pt x="91" y="28"/>
                    </a:lnTo>
                    <a:lnTo>
                      <a:pt x="95" y="57"/>
                    </a:lnTo>
                    <a:lnTo>
                      <a:pt x="95" y="60"/>
                    </a:lnTo>
                    <a:lnTo>
                      <a:pt x="94" y="63"/>
                    </a:lnTo>
                    <a:lnTo>
                      <a:pt x="92" y="64"/>
                    </a:lnTo>
                    <a:lnTo>
                      <a:pt x="89" y="65"/>
                    </a:lnTo>
                    <a:lnTo>
                      <a:pt x="87" y="65"/>
                    </a:lnTo>
                    <a:lnTo>
                      <a:pt x="84" y="64"/>
                    </a:lnTo>
                    <a:lnTo>
                      <a:pt x="82" y="63"/>
                    </a:lnTo>
                    <a:lnTo>
                      <a:pt x="73" y="54"/>
                    </a:lnTo>
                    <a:lnTo>
                      <a:pt x="70" y="98"/>
                    </a:lnTo>
                    <a:lnTo>
                      <a:pt x="70" y="101"/>
                    </a:lnTo>
                    <a:lnTo>
                      <a:pt x="69" y="103"/>
                    </a:lnTo>
                    <a:lnTo>
                      <a:pt x="69" y="181"/>
                    </a:lnTo>
                    <a:lnTo>
                      <a:pt x="68" y="185"/>
                    </a:lnTo>
                    <a:lnTo>
                      <a:pt x="66" y="187"/>
                    </a:lnTo>
                    <a:lnTo>
                      <a:pt x="64" y="189"/>
                    </a:lnTo>
                    <a:lnTo>
                      <a:pt x="61" y="190"/>
                    </a:lnTo>
                    <a:lnTo>
                      <a:pt x="57" y="189"/>
                    </a:lnTo>
                    <a:lnTo>
                      <a:pt x="54" y="187"/>
                    </a:lnTo>
                    <a:lnTo>
                      <a:pt x="52" y="185"/>
                    </a:lnTo>
                    <a:lnTo>
                      <a:pt x="52" y="181"/>
                    </a:lnTo>
                    <a:lnTo>
                      <a:pt x="52" y="108"/>
                    </a:lnTo>
                    <a:lnTo>
                      <a:pt x="45" y="108"/>
                    </a:lnTo>
                    <a:lnTo>
                      <a:pt x="45" y="181"/>
                    </a:lnTo>
                    <a:lnTo>
                      <a:pt x="44" y="185"/>
                    </a:lnTo>
                    <a:lnTo>
                      <a:pt x="42" y="187"/>
                    </a:lnTo>
                    <a:lnTo>
                      <a:pt x="40" y="189"/>
                    </a:lnTo>
                    <a:lnTo>
                      <a:pt x="37" y="190"/>
                    </a:lnTo>
                    <a:lnTo>
                      <a:pt x="33" y="189"/>
                    </a:lnTo>
                    <a:lnTo>
                      <a:pt x="30" y="187"/>
                    </a:lnTo>
                    <a:lnTo>
                      <a:pt x="28" y="185"/>
                    </a:lnTo>
                    <a:lnTo>
                      <a:pt x="28" y="181"/>
                    </a:lnTo>
                    <a:lnTo>
                      <a:pt x="28" y="103"/>
                    </a:lnTo>
                    <a:lnTo>
                      <a:pt x="26" y="101"/>
                    </a:lnTo>
                    <a:lnTo>
                      <a:pt x="26" y="98"/>
                    </a:lnTo>
                    <a:lnTo>
                      <a:pt x="25" y="77"/>
                    </a:lnTo>
                    <a:lnTo>
                      <a:pt x="14" y="108"/>
                    </a:lnTo>
                    <a:lnTo>
                      <a:pt x="12" y="110"/>
                    </a:lnTo>
                    <a:lnTo>
                      <a:pt x="10" y="112"/>
                    </a:lnTo>
                    <a:lnTo>
                      <a:pt x="7" y="112"/>
                    </a:lnTo>
                    <a:lnTo>
                      <a:pt x="4" y="112"/>
                    </a:lnTo>
                    <a:lnTo>
                      <a:pt x="2" y="110"/>
                    </a:lnTo>
                    <a:lnTo>
                      <a:pt x="0" y="108"/>
                    </a:lnTo>
                    <a:lnTo>
                      <a:pt x="0" y="104"/>
                    </a:lnTo>
                    <a:lnTo>
                      <a:pt x="0" y="102"/>
                    </a:lnTo>
                    <a:lnTo>
                      <a:pt x="24" y="38"/>
                    </a:lnTo>
                    <a:lnTo>
                      <a:pt x="25" y="37"/>
                    </a:lnTo>
                    <a:lnTo>
                      <a:pt x="26" y="35"/>
                    </a:lnTo>
                    <a:lnTo>
                      <a:pt x="27" y="33"/>
                    </a:lnTo>
                    <a:lnTo>
                      <a:pt x="29" y="32"/>
                    </a:lnTo>
                    <a:lnTo>
                      <a:pt x="31" y="32"/>
                    </a:lnTo>
                    <a:lnTo>
                      <a:pt x="33" y="30"/>
                    </a:lnTo>
                    <a:lnTo>
                      <a:pt x="64" y="30"/>
                    </a:lnTo>
                    <a:lnTo>
                      <a:pt x="65" y="30"/>
                    </a:lnTo>
                    <a:lnTo>
                      <a:pt x="68" y="32"/>
                    </a:lnTo>
                    <a:lnTo>
                      <a:pt x="70" y="33"/>
                    </a:lnTo>
                    <a:lnTo>
                      <a:pt x="78" y="39"/>
                    </a:lnTo>
                    <a:lnTo>
                      <a:pt x="76" y="30"/>
                    </a:lnTo>
                    <a:lnTo>
                      <a:pt x="76" y="27"/>
                    </a:lnTo>
                    <a:lnTo>
                      <a:pt x="77" y="25"/>
                    </a:lnTo>
                    <a:lnTo>
                      <a:pt x="77" y="25"/>
                    </a:lnTo>
                    <a:lnTo>
                      <a:pt x="77" y="25"/>
                    </a:lnTo>
                    <a:lnTo>
                      <a:pt x="71" y="25"/>
                    </a:lnTo>
                    <a:lnTo>
                      <a:pt x="69" y="25"/>
                    </a:lnTo>
                    <a:lnTo>
                      <a:pt x="68" y="23"/>
                    </a:lnTo>
                    <a:lnTo>
                      <a:pt x="67" y="21"/>
                    </a:lnTo>
                    <a:lnTo>
                      <a:pt x="67" y="4"/>
                    </a:lnTo>
                    <a:lnTo>
                      <a:pt x="68" y="2"/>
                    </a:lnTo>
                    <a:lnTo>
                      <a:pt x="69" y="1"/>
                    </a:lnTo>
                    <a:lnTo>
                      <a:pt x="71"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7" name="组合 6"/>
          <p:cNvGrpSpPr/>
          <p:nvPr/>
        </p:nvGrpSpPr>
        <p:grpSpPr>
          <a:xfrm>
            <a:off x="4828313" y="1935217"/>
            <a:ext cx="570252" cy="1692604"/>
            <a:chOff x="4585650" y="1680422"/>
            <a:chExt cx="656681" cy="1949140"/>
          </a:xfrm>
          <a:solidFill>
            <a:schemeClr val="accent2"/>
          </a:solidFill>
        </p:grpSpPr>
        <p:sp>
          <p:nvSpPr>
            <p:cNvPr id="189" name="Freeform 72"/>
            <p:cNvSpPr>
              <a:spLocks/>
            </p:cNvSpPr>
            <p:nvPr/>
          </p:nvSpPr>
          <p:spPr bwMode="auto">
            <a:xfrm>
              <a:off x="4585650" y="1680422"/>
              <a:ext cx="656681" cy="1949140"/>
            </a:xfrm>
            <a:custGeom>
              <a:avLst/>
              <a:gdLst>
                <a:gd name="T0" fmla="*/ 0 w 377"/>
                <a:gd name="T1" fmla="*/ 0 h 1119"/>
                <a:gd name="T2" fmla="*/ 259 w 377"/>
                <a:gd name="T3" fmla="*/ 37 h 1119"/>
                <a:gd name="T4" fmla="*/ 283 w 377"/>
                <a:gd name="T5" fmla="*/ 42 h 1119"/>
                <a:gd name="T6" fmla="*/ 306 w 377"/>
                <a:gd name="T7" fmla="*/ 50 h 1119"/>
                <a:gd name="T8" fmla="*/ 326 w 377"/>
                <a:gd name="T9" fmla="*/ 60 h 1119"/>
                <a:gd name="T10" fmla="*/ 344 w 377"/>
                <a:gd name="T11" fmla="*/ 72 h 1119"/>
                <a:gd name="T12" fmla="*/ 358 w 377"/>
                <a:gd name="T13" fmla="*/ 86 h 1119"/>
                <a:gd name="T14" fmla="*/ 369 w 377"/>
                <a:gd name="T15" fmla="*/ 101 h 1119"/>
                <a:gd name="T16" fmla="*/ 375 w 377"/>
                <a:gd name="T17" fmla="*/ 119 h 1119"/>
                <a:gd name="T18" fmla="*/ 377 w 377"/>
                <a:gd name="T19" fmla="*/ 140 h 1119"/>
                <a:gd name="T20" fmla="*/ 377 w 377"/>
                <a:gd name="T21" fmla="*/ 968 h 1119"/>
                <a:gd name="T22" fmla="*/ 375 w 377"/>
                <a:gd name="T23" fmla="*/ 988 h 1119"/>
                <a:gd name="T24" fmla="*/ 369 w 377"/>
                <a:gd name="T25" fmla="*/ 1007 h 1119"/>
                <a:gd name="T26" fmla="*/ 358 w 377"/>
                <a:gd name="T27" fmla="*/ 1022 h 1119"/>
                <a:gd name="T28" fmla="*/ 344 w 377"/>
                <a:gd name="T29" fmla="*/ 1036 h 1119"/>
                <a:gd name="T30" fmla="*/ 327 w 377"/>
                <a:gd name="T31" fmla="*/ 1048 h 1119"/>
                <a:gd name="T32" fmla="*/ 307 w 377"/>
                <a:gd name="T33" fmla="*/ 1058 h 1119"/>
                <a:gd name="T34" fmla="*/ 284 w 377"/>
                <a:gd name="T35" fmla="*/ 1066 h 1119"/>
                <a:gd name="T36" fmla="*/ 259 w 377"/>
                <a:gd name="T37" fmla="*/ 1071 h 1119"/>
                <a:gd name="T38" fmla="*/ 0 w 377"/>
                <a:gd name="T39" fmla="*/ 1119 h 1119"/>
                <a:gd name="T40" fmla="*/ 0 w 377"/>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7" h="1119">
                  <a:moveTo>
                    <a:pt x="0" y="0"/>
                  </a:moveTo>
                  <a:lnTo>
                    <a:pt x="259" y="37"/>
                  </a:lnTo>
                  <a:lnTo>
                    <a:pt x="283" y="42"/>
                  </a:lnTo>
                  <a:lnTo>
                    <a:pt x="306" y="50"/>
                  </a:lnTo>
                  <a:lnTo>
                    <a:pt x="326" y="60"/>
                  </a:lnTo>
                  <a:lnTo>
                    <a:pt x="344" y="72"/>
                  </a:lnTo>
                  <a:lnTo>
                    <a:pt x="358" y="86"/>
                  </a:lnTo>
                  <a:lnTo>
                    <a:pt x="369" y="101"/>
                  </a:lnTo>
                  <a:lnTo>
                    <a:pt x="375" y="119"/>
                  </a:lnTo>
                  <a:lnTo>
                    <a:pt x="377" y="140"/>
                  </a:lnTo>
                  <a:lnTo>
                    <a:pt x="377" y="968"/>
                  </a:lnTo>
                  <a:lnTo>
                    <a:pt x="375" y="988"/>
                  </a:lnTo>
                  <a:lnTo>
                    <a:pt x="369" y="1007"/>
                  </a:lnTo>
                  <a:lnTo>
                    <a:pt x="358" y="1022"/>
                  </a:lnTo>
                  <a:lnTo>
                    <a:pt x="344" y="1036"/>
                  </a:lnTo>
                  <a:lnTo>
                    <a:pt x="327" y="1048"/>
                  </a:lnTo>
                  <a:lnTo>
                    <a:pt x="307" y="1058"/>
                  </a:lnTo>
                  <a:lnTo>
                    <a:pt x="284" y="1066"/>
                  </a:lnTo>
                  <a:lnTo>
                    <a:pt x="259"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组合 2"/>
            <p:cNvGrpSpPr/>
            <p:nvPr/>
          </p:nvGrpSpPr>
          <p:grpSpPr>
            <a:xfrm>
              <a:off x="4745901" y="2482548"/>
              <a:ext cx="224700" cy="344888"/>
              <a:chOff x="5098828" y="3162328"/>
              <a:chExt cx="224700" cy="344888"/>
            </a:xfrm>
            <a:grpFill/>
          </p:grpSpPr>
          <p:sp>
            <p:nvSpPr>
              <p:cNvPr id="196" name="Freeform 164"/>
              <p:cNvSpPr>
                <a:spLocks/>
              </p:cNvSpPr>
              <p:nvPr/>
            </p:nvSpPr>
            <p:spPr bwMode="auto">
              <a:xfrm>
                <a:off x="5152825" y="3162328"/>
                <a:ext cx="62707" cy="62707"/>
              </a:xfrm>
              <a:custGeom>
                <a:avLst/>
                <a:gdLst>
                  <a:gd name="T0" fmla="*/ 18 w 36"/>
                  <a:gd name="T1" fmla="*/ 0 h 36"/>
                  <a:gd name="T2" fmla="*/ 27 w 36"/>
                  <a:gd name="T3" fmla="*/ 3 h 36"/>
                  <a:gd name="T4" fmla="*/ 34 w 36"/>
                  <a:gd name="T5" fmla="*/ 9 h 36"/>
                  <a:gd name="T6" fmla="*/ 36 w 36"/>
                  <a:gd name="T7" fmla="*/ 18 h 36"/>
                  <a:gd name="T8" fmla="*/ 34 w 36"/>
                  <a:gd name="T9" fmla="*/ 28 h 36"/>
                  <a:gd name="T10" fmla="*/ 27 w 36"/>
                  <a:gd name="T11" fmla="*/ 34 h 36"/>
                  <a:gd name="T12" fmla="*/ 18 w 36"/>
                  <a:gd name="T13" fmla="*/ 36 h 36"/>
                  <a:gd name="T14" fmla="*/ 9 w 36"/>
                  <a:gd name="T15" fmla="*/ 34 h 36"/>
                  <a:gd name="T16" fmla="*/ 2 w 36"/>
                  <a:gd name="T17" fmla="*/ 28 h 36"/>
                  <a:gd name="T18" fmla="*/ 0 w 36"/>
                  <a:gd name="T19" fmla="*/ 18 h 36"/>
                  <a:gd name="T20" fmla="*/ 2 w 36"/>
                  <a:gd name="T21" fmla="*/ 9 h 36"/>
                  <a:gd name="T22" fmla="*/ 9 w 36"/>
                  <a:gd name="T23" fmla="*/ 3 h 36"/>
                  <a:gd name="T24" fmla="*/ 18 w 36"/>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36">
                    <a:moveTo>
                      <a:pt x="18" y="0"/>
                    </a:moveTo>
                    <a:lnTo>
                      <a:pt x="27" y="3"/>
                    </a:lnTo>
                    <a:lnTo>
                      <a:pt x="34" y="9"/>
                    </a:lnTo>
                    <a:lnTo>
                      <a:pt x="36" y="18"/>
                    </a:lnTo>
                    <a:lnTo>
                      <a:pt x="34" y="28"/>
                    </a:lnTo>
                    <a:lnTo>
                      <a:pt x="27" y="34"/>
                    </a:lnTo>
                    <a:lnTo>
                      <a:pt x="18" y="36"/>
                    </a:lnTo>
                    <a:lnTo>
                      <a:pt x="9" y="34"/>
                    </a:lnTo>
                    <a:lnTo>
                      <a:pt x="2" y="28"/>
                    </a:lnTo>
                    <a:lnTo>
                      <a:pt x="0" y="18"/>
                    </a:lnTo>
                    <a:lnTo>
                      <a:pt x="2" y="9"/>
                    </a:lnTo>
                    <a:lnTo>
                      <a:pt x="9" y="3"/>
                    </a:lnTo>
                    <a:lnTo>
                      <a:pt x="18"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7" name="Freeform 165"/>
              <p:cNvSpPr>
                <a:spLocks noEditPoints="1"/>
              </p:cNvSpPr>
              <p:nvPr/>
            </p:nvSpPr>
            <p:spPr bwMode="auto">
              <a:xfrm>
                <a:off x="5257337" y="3211100"/>
                <a:ext cx="59223" cy="41805"/>
              </a:xfrm>
              <a:custGeom>
                <a:avLst/>
                <a:gdLst>
                  <a:gd name="T0" fmla="*/ 4 w 34"/>
                  <a:gd name="T1" fmla="*/ 3 h 24"/>
                  <a:gd name="T2" fmla="*/ 4 w 34"/>
                  <a:gd name="T3" fmla="*/ 19 h 24"/>
                  <a:gd name="T4" fmla="*/ 28 w 34"/>
                  <a:gd name="T5" fmla="*/ 19 h 24"/>
                  <a:gd name="T6" fmla="*/ 28 w 34"/>
                  <a:gd name="T7" fmla="*/ 3 h 24"/>
                  <a:gd name="T8" fmla="*/ 4 w 34"/>
                  <a:gd name="T9" fmla="*/ 3 h 24"/>
                  <a:gd name="T10" fmla="*/ 2 w 34"/>
                  <a:gd name="T11" fmla="*/ 0 h 24"/>
                  <a:gd name="T12" fmla="*/ 30 w 34"/>
                  <a:gd name="T13" fmla="*/ 0 h 24"/>
                  <a:gd name="T14" fmla="*/ 33 w 34"/>
                  <a:gd name="T15" fmla="*/ 0 h 24"/>
                  <a:gd name="T16" fmla="*/ 34 w 34"/>
                  <a:gd name="T17" fmla="*/ 2 h 24"/>
                  <a:gd name="T18" fmla="*/ 34 w 34"/>
                  <a:gd name="T19" fmla="*/ 20 h 24"/>
                  <a:gd name="T20" fmla="*/ 33 w 34"/>
                  <a:gd name="T21" fmla="*/ 22 h 24"/>
                  <a:gd name="T22" fmla="*/ 30 w 34"/>
                  <a:gd name="T23" fmla="*/ 24 h 24"/>
                  <a:gd name="T24" fmla="*/ 2 w 34"/>
                  <a:gd name="T25" fmla="*/ 24 h 24"/>
                  <a:gd name="T26" fmla="*/ 0 w 34"/>
                  <a:gd name="T27" fmla="*/ 22 h 24"/>
                  <a:gd name="T28" fmla="*/ 0 w 34"/>
                  <a:gd name="T29" fmla="*/ 20 h 24"/>
                  <a:gd name="T30" fmla="*/ 0 w 34"/>
                  <a:gd name="T31" fmla="*/ 2 h 24"/>
                  <a:gd name="T32" fmla="*/ 0 w 34"/>
                  <a:gd name="T33" fmla="*/ 0 h 24"/>
                  <a:gd name="T34" fmla="*/ 2 w 34"/>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24">
                    <a:moveTo>
                      <a:pt x="4" y="3"/>
                    </a:moveTo>
                    <a:lnTo>
                      <a:pt x="4" y="19"/>
                    </a:lnTo>
                    <a:lnTo>
                      <a:pt x="28" y="19"/>
                    </a:lnTo>
                    <a:lnTo>
                      <a:pt x="28" y="3"/>
                    </a:lnTo>
                    <a:lnTo>
                      <a:pt x="4" y="3"/>
                    </a:lnTo>
                    <a:close/>
                    <a:moveTo>
                      <a:pt x="2" y="0"/>
                    </a:moveTo>
                    <a:lnTo>
                      <a:pt x="30" y="0"/>
                    </a:lnTo>
                    <a:lnTo>
                      <a:pt x="33" y="0"/>
                    </a:lnTo>
                    <a:lnTo>
                      <a:pt x="34" y="2"/>
                    </a:lnTo>
                    <a:lnTo>
                      <a:pt x="34" y="20"/>
                    </a:lnTo>
                    <a:lnTo>
                      <a:pt x="33" y="22"/>
                    </a:lnTo>
                    <a:lnTo>
                      <a:pt x="30" y="24"/>
                    </a:lnTo>
                    <a:lnTo>
                      <a:pt x="2" y="24"/>
                    </a:lnTo>
                    <a:lnTo>
                      <a:pt x="0" y="22"/>
                    </a:lnTo>
                    <a:lnTo>
                      <a:pt x="0" y="20"/>
                    </a:lnTo>
                    <a:lnTo>
                      <a:pt x="0" y="2"/>
                    </a:lnTo>
                    <a:lnTo>
                      <a:pt x="0" y="0"/>
                    </a:lnTo>
                    <a:lnTo>
                      <a:pt x="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8" name="Freeform 166"/>
              <p:cNvSpPr>
                <a:spLocks/>
              </p:cNvSpPr>
              <p:nvPr/>
            </p:nvSpPr>
            <p:spPr bwMode="auto">
              <a:xfrm>
                <a:off x="5098828" y="3228519"/>
                <a:ext cx="224700" cy="278697"/>
              </a:xfrm>
              <a:custGeom>
                <a:avLst/>
                <a:gdLst>
                  <a:gd name="T0" fmla="*/ 64 w 129"/>
                  <a:gd name="T1" fmla="*/ 0 h 160"/>
                  <a:gd name="T2" fmla="*/ 70 w 129"/>
                  <a:gd name="T3" fmla="*/ 4 h 160"/>
                  <a:gd name="T4" fmla="*/ 73 w 129"/>
                  <a:gd name="T5" fmla="*/ 5 h 160"/>
                  <a:gd name="T6" fmla="*/ 98 w 129"/>
                  <a:gd name="T7" fmla="*/ 20 h 160"/>
                  <a:gd name="T8" fmla="*/ 87 w 129"/>
                  <a:gd name="T9" fmla="*/ 20 h 160"/>
                  <a:gd name="T10" fmla="*/ 86 w 129"/>
                  <a:gd name="T11" fmla="*/ 18 h 160"/>
                  <a:gd name="T12" fmla="*/ 87 w 129"/>
                  <a:gd name="T13" fmla="*/ 17 h 160"/>
                  <a:gd name="T14" fmla="*/ 92 w 129"/>
                  <a:gd name="T15" fmla="*/ 14 h 160"/>
                  <a:gd name="T16" fmla="*/ 124 w 129"/>
                  <a:gd name="T17" fmla="*/ 15 h 160"/>
                  <a:gd name="T18" fmla="*/ 129 w 129"/>
                  <a:gd name="T19" fmla="*/ 18 h 160"/>
                  <a:gd name="T20" fmla="*/ 128 w 129"/>
                  <a:gd name="T21" fmla="*/ 20 h 160"/>
                  <a:gd name="T22" fmla="*/ 114 w 129"/>
                  <a:gd name="T23" fmla="*/ 20 h 160"/>
                  <a:gd name="T24" fmla="*/ 114 w 129"/>
                  <a:gd name="T25" fmla="*/ 25 h 160"/>
                  <a:gd name="T26" fmla="*/ 93 w 129"/>
                  <a:gd name="T27" fmla="*/ 46 h 160"/>
                  <a:gd name="T28" fmla="*/ 92 w 129"/>
                  <a:gd name="T29" fmla="*/ 46 h 160"/>
                  <a:gd name="T30" fmla="*/ 89 w 129"/>
                  <a:gd name="T31" fmla="*/ 47 h 160"/>
                  <a:gd name="T32" fmla="*/ 83 w 129"/>
                  <a:gd name="T33" fmla="*/ 46 h 160"/>
                  <a:gd name="T34" fmla="*/ 73 w 129"/>
                  <a:gd name="T35" fmla="*/ 32 h 160"/>
                  <a:gd name="T36" fmla="*/ 71 w 129"/>
                  <a:gd name="T37" fmla="*/ 71 h 160"/>
                  <a:gd name="T38" fmla="*/ 69 w 129"/>
                  <a:gd name="T39" fmla="*/ 151 h 160"/>
                  <a:gd name="T40" fmla="*/ 67 w 129"/>
                  <a:gd name="T41" fmla="*/ 157 h 160"/>
                  <a:gd name="T42" fmla="*/ 61 w 129"/>
                  <a:gd name="T43" fmla="*/ 160 h 160"/>
                  <a:gd name="T44" fmla="*/ 55 w 129"/>
                  <a:gd name="T45" fmla="*/ 157 h 160"/>
                  <a:gd name="T46" fmla="*/ 52 w 129"/>
                  <a:gd name="T47" fmla="*/ 151 h 160"/>
                  <a:gd name="T48" fmla="*/ 45 w 129"/>
                  <a:gd name="T49" fmla="*/ 78 h 160"/>
                  <a:gd name="T50" fmla="*/ 45 w 129"/>
                  <a:gd name="T51" fmla="*/ 155 h 160"/>
                  <a:gd name="T52" fmla="*/ 41 w 129"/>
                  <a:gd name="T53" fmla="*/ 159 h 160"/>
                  <a:gd name="T54" fmla="*/ 33 w 129"/>
                  <a:gd name="T55" fmla="*/ 159 h 160"/>
                  <a:gd name="T56" fmla="*/ 29 w 129"/>
                  <a:gd name="T57" fmla="*/ 155 h 160"/>
                  <a:gd name="T58" fmla="*/ 28 w 129"/>
                  <a:gd name="T59" fmla="*/ 73 h 160"/>
                  <a:gd name="T60" fmla="*/ 27 w 129"/>
                  <a:gd name="T61" fmla="*/ 68 h 160"/>
                  <a:gd name="T62" fmla="*/ 15 w 129"/>
                  <a:gd name="T63" fmla="*/ 78 h 160"/>
                  <a:gd name="T64" fmla="*/ 11 w 129"/>
                  <a:gd name="T65" fmla="*/ 82 h 160"/>
                  <a:gd name="T66" fmla="*/ 5 w 129"/>
                  <a:gd name="T67" fmla="*/ 82 h 160"/>
                  <a:gd name="T68" fmla="*/ 1 w 129"/>
                  <a:gd name="T69" fmla="*/ 78 h 160"/>
                  <a:gd name="T70" fmla="*/ 1 w 129"/>
                  <a:gd name="T71" fmla="*/ 72 h 160"/>
                  <a:gd name="T72" fmla="*/ 26 w 129"/>
                  <a:gd name="T73" fmla="*/ 7 h 160"/>
                  <a:gd name="T74" fmla="*/ 28 w 129"/>
                  <a:gd name="T75" fmla="*/ 3 h 160"/>
                  <a:gd name="T76" fmla="*/ 31 w 129"/>
                  <a:gd name="T77" fmla="*/ 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9" h="160">
                    <a:moveTo>
                      <a:pt x="35" y="0"/>
                    </a:moveTo>
                    <a:lnTo>
                      <a:pt x="64" y="0"/>
                    </a:lnTo>
                    <a:lnTo>
                      <a:pt x="67" y="2"/>
                    </a:lnTo>
                    <a:lnTo>
                      <a:pt x="70" y="4"/>
                    </a:lnTo>
                    <a:lnTo>
                      <a:pt x="70" y="4"/>
                    </a:lnTo>
                    <a:lnTo>
                      <a:pt x="73" y="5"/>
                    </a:lnTo>
                    <a:lnTo>
                      <a:pt x="89" y="29"/>
                    </a:lnTo>
                    <a:lnTo>
                      <a:pt x="98" y="20"/>
                    </a:lnTo>
                    <a:lnTo>
                      <a:pt x="88" y="20"/>
                    </a:lnTo>
                    <a:lnTo>
                      <a:pt x="87" y="20"/>
                    </a:lnTo>
                    <a:lnTo>
                      <a:pt x="86" y="18"/>
                    </a:lnTo>
                    <a:lnTo>
                      <a:pt x="86" y="18"/>
                    </a:lnTo>
                    <a:lnTo>
                      <a:pt x="87" y="17"/>
                    </a:lnTo>
                    <a:lnTo>
                      <a:pt x="87" y="17"/>
                    </a:lnTo>
                    <a:lnTo>
                      <a:pt x="91" y="15"/>
                    </a:lnTo>
                    <a:lnTo>
                      <a:pt x="92" y="14"/>
                    </a:lnTo>
                    <a:lnTo>
                      <a:pt x="122" y="14"/>
                    </a:lnTo>
                    <a:lnTo>
                      <a:pt x="124" y="15"/>
                    </a:lnTo>
                    <a:lnTo>
                      <a:pt x="128" y="17"/>
                    </a:lnTo>
                    <a:lnTo>
                      <a:pt x="129" y="18"/>
                    </a:lnTo>
                    <a:lnTo>
                      <a:pt x="129" y="18"/>
                    </a:lnTo>
                    <a:lnTo>
                      <a:pt x="128" y="20"/>
                    </a:lnTo>
                    <a:lnTo>
                      <a:pt x="127" y="20"/>
                    </a:lnTo>
                    <a:lnTo>
                      <a:pt x="114" y="20"/>
                    </a:lnTo>
                    <a:lnTo>
                      <a:pt x="114" y="23"/>
                    </a:lnTo>
                    <a:lnTo>
                      <a:pt x="114" y="25"/>
                    </a:lnTo>
                    <a:lnTo>
                      <a:pt x="112" y="27"/>
                    </a:lnTo>
                    <a:lnTo>
                      <a:pt x="93" y="46"/>
                    </a:lnTo>
                    <a:lnTo>
                      <a:pt x="92" y="46"/>
                    </a:lnTo>
                    <a:lnTo>
                      <a:pt x="92" y="46"/>
                    </a:lnTo>
                    <a:lnTo>
                      <a:pt x="91" y="47"/>
                    </a:lnTo>
                    <a:lnTo>
                      <a:pt x="89" y="47"/>
                    </a:lnTo>
                    <a:lnTo>
                      <a:pt x="86" y="47"/>
                    </a:lnTo>
                    <a:lnTo>
                      <a:pt x="83" y="46"/>
                    </a:lnTo>
                    <a:lnTo>
                      <a:pt x="81" y="45"/>
                    </a:lnTo>
                    <a:lnTo>
                      <a:pt x="73" y="32"/>
                    </a:lnTo>
                    <a:lnTo>
                      <a:pt x="71" y="68"/>
                    </a:lnTo>
                    <a:lnTo>
                      <a:pt x="71" y="71"/>
                    </a:lnTo>
                    <a:lnTo>
                      <a:pt x="69" y="73"/>
                    </a:lnTo>
                    <a:lnTo>
                      <a:pt x="69" y="151"/>
                    </a:lnTo>
                    <a:lnTo>
                      <a:pt x="69" y="155"/>
                    </a:lnTo>
                    <a:lnTo>
                      <a:pt x="67" y="157"/>
                    </a:lnTo>
                    <a:lnTo>
                      <a:pt x="65" y="159"/>
                    </a:lnTo>
                    <a:lnTo>
                      <a:pt x="61" y="160"/>
                    </a:lnTo>
                    <a:lnTo>
                      <a:pt x="57" y="159"/>
                    </a:lnTo>
                    <a:lnTo>
                      <a:pt x="55" y="157"/>
                    </a:lnTo>
                    <a:lnTo>
                      <a:pt x="53" y="155"/>
                    </a:lnTo>
                    <a:lnTo>
                      <a:pt x="52" y="151"/>
                    </a:lnTo>
                    <a:lnTo>
                      <a:pt x="52" y="78"/>
                    </a:lnTo>
                    <a:lnTo>
                      <a:pt x="45" y="78"/>
                    </a:lnTo>
                    <a:lnTo>
                      <a:pt x="45" y="151"/>
                    </a:lnTo>
                    <a:lnTo>
                      <a:pt x="45" y="155"/>
                    </a:lnTo>
                    <a:lnTo>
                      <a:pt x="43" y="157"/>
                    </a:lnTo>
                    <a:lnTo>
                      <a:pt x="41" y="159"/>
                    </a:lnTo>
                    <a:lnTo>
                      <a:pt x="37" y="160"/>
                    </a:lnTo>
                    <a:lnTo>
                      <a:pt x="33" y="159"/>
                    </a:lnTo>
                    <a:lnTo>
                      <a:pt x="31" y="157"/>
                    </a:lnTo>
                    <a:lnTo>
                      <a:pt x="29" y="155"/>
                    </a:lnTo>
                    <a:lnTo>
                      <a:pt x="28" y="151"/>
                    </a:lnTo>
                    <a:lnTo>
                      <a:pt x="28" y="73"/>
                    </a:lnTo>
                    <a:lnTo>
                      <a:pt x="27" y="71"/>
                    </a:lnTo>
                    <a:lnTo>
                      <a:pt x="27" y="68"/>
                    </a:lnTo>
                    <a:lnTo>
                      <a:pt x="26" y="47"/>
                    </a:lnTo>
                    <a:lnTo>
                      <a:pt x="15" y="78"/>
                    </a:lnTo>
                    <a:lnTo>
                      <a:pt x="13" y="80"/>
                    </a:lnTo>
                    <a:lnTo>
                      <a:pt x="11" y="82"/>
                    </a:lnTo>
                    <a:lnTo>
                      <a:pt x="7" y="82"/>
                    </a:lnTo>
                    <a:lnTo>
                      <a:pt x="5" y="82"/>
                    </a:lnTo>
                    <a:lnTo>
                      <a:pt x="2" y="80"/>
                    </a:lnTo>
                    <a:lnTo>
                      <a:pt x="1" y="78"/>
                    </a:lnTo>
                    <a:lnTo>
                      <a:pt x="0" y="74"/>
                    </a:lnTo>
                    <a:lnTo>
                      <a:pt x="1" y="72"/>
                    </a:lnTo>
                    <a:lnTo>
                      <a:pt x="25" y="8"/>
                    </a:lnTo>
                    <a:lnTo>
                      <a:pt x="26" y="7"/>
                    </a:lnTo>
                    <a:lnTo>
                      <a:pt x="26" y="5"/>
                    </a:lnTo>
                    <a:lnTo>
                      <a:pt x="28" y="3"/>
                    </a:lnTo>
                    <a:lnTo>
                      <a:pt x="29" y="2"/>
                    </a:lnTo>
                    <a:lnTo>
                      <a:pt x="31" y="2"/>
                    </a:lnTo>
                    <a:lnTo>
                      <a:pt x="35"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 name="组合 9"/>
          <p:cNvGrpSpPr/>
          <p:nvPr/>
        </p:nvGrpSpPr>
        <p:grpSpPr>
          <a:xfrm>
            <a:off x="3184715" y="4033200"/>
            <a:ext cx="6547582" cy="570252"/>
            <a:chOff x="2692946" y="4096380"/>
            <a:chExt cx="7539950" cy="656681"/>
          </a:xfrm>
          <a:solidFill>
            <a:schemeClr val="bg1"/>
          </a:solidFill>
        </p:grpSpPr>
        <p:grpSp>
          <p:nvGrpSpPr>
            <p:cNvPr id="207" name="组合 206"/>
            <p:cNvGrpSpPr/>
            <p:nvPr/>
          </p:nvGrpSpPr>
          <p:grpSpPr>
            <a:xfrm>
              <a:off x="9717306" y="4108573"/>
              <a:ext cx="515590" cy="606167"/>
              <a:chOff x="8418513" y="4619626"/>
              <a:chExt cx="469900" cy="552450"/>
            </a:xfrm>
            <a:grpFill/>
          </p:grpSpPr>
          <p:sp>
            <p:nvSpPr>
              <p:cNvPr id="172" name="Freeform 152"/>
              <p:cNvSpPr>
                <a:spLocks noEditPoints="1"/>
              </p:cNvSpPr>
              <p:nvPr/>
            </p:nvSpPr>
            <p:spPr bwMode="auto">
              <a:xfrm>
                <a:off x="8520113" y="4921251"/>
                <a:ext cx="52388" cy="85725"/>
              </a:xfrm>
              <a:custGeom>
                <a:avLst/>
                <a:gdLst>
                  <a:gd name="T0" fmla="*/ 15 w 33"/>
                  <a:gd name="T1" fmla="*/ 5 h 54"/>
                  <a:gd name="T2" fmla="*/ 12 w 33"/>
                  <a:gd name="T3" fmla="*/ 6 h 54"/>
                  <a:gd name="T4" fmla="*/ 8 w 33"/>
                  <a:gd name="T5" fmla="*/ 8 h 54"/>
                  <a:gd name="T6" fmla="*/ 6 w 33"/>
                  <a:gd name="T7" fmla="*/ 12 h 54"/>
                  <a:gd name="T8" fmla="*/ 5 w 33"/>
                  <a:gd name="T9" fmla="*/ 16 h 54"/>
                  <a:gd name="T10" fmla="*/ 5 w 33"/>
                  <a:gd name="T11" fmla="*/ 48 h 54"/>
                  <a:gd name="T12" fmla="*/ 28 w 33"/>
                  <a:gd name="T13" fmla="*/ 48 h 54"/>
                  <a:gd name="T14" fmla="*/ 28 w 33"/>
                  <a:gd name="T15" fmla="*/ 16 h 54"/>
                  <a:gd name="T16" fmla="*/ 27 w 33"/>
                  <a:gd name="T17" fmla="*/ 12 h 54"/>
                  <a:gd name="T18" fmla="*/ 25 w 33"/>
                  <a:gd name="T19" fmla="*/ 8 h 54"/>
                  <a:gd name="T20" fmla="*/ 21 w 33"/>
                  <a:gd name="T21" fmla="*/ 6 h 54"/>
                  <a:gd name="T22" fmla="*/ 17 w 33"/>
                  <a:gd name="T23" fmla="*/ 5 h 54"/>
                  <a:gd name="T24" fmla="*/ 15 w 33"/>
                  <a:gd name="T25" fmla="*/ 5 h 54"/>
                  <a:gd name="T26" fmla="*/ 15 w 33"/>
                  <a:gd name="T27" fmla="*/ 0 h 54"/>
                  <a:gd name="T28" fmla="*/ 17 w 33"/>
                  <a:gd name="T29" fmla="*/ 0 h 54"/>
                  <a:gd name="T30" fmla="*/ 22 w 33"/>
                  <a:gd name="T31" fmla="*/ 0 h 54"/>
                  <a:gd name="T32" fmla="*/ 27 w 33"/>
                  <a:gd name="T33" fmla="*/ 2 h 54"/>
                  <a:gd name="T34" fmla="*/ 30 w 33"/>
                  <a:gd name="T35" fmla="*/ 6 h 54"/>
                  <a:gd name="T36" fmla="*/ 32 w 33"/>
                  <a:gd name="T37" fmla="*/ 11 h 54"/>
                  <a:gd name="T38" fmla="*/ 33 w 33"/>
                  <a:gd name="T39" fmla="*/ 16 h 54"/>
                  <a:gd name="T40" fmla="*/ 33 w 33"/>
                  <a:gd name="T41" fmla="*/ 54 h 54"/>
                  <a:gd name="T42" fmla="*/ 0 w 33"/>
                  <a:gd name="T43" fmla="*/ 54 h 54"/>
                  <a:gd name="T44" fmla="*/ 0 w 33"/>
                  <a:gd name="T45" fmla="*/ 16 h 54"/>
                  <a:gd name="T46" fmla="*/ 0 w 33"/>
                  <a:gd name="T47" fmla="*/ 11 h 54"/>
                  <a:gd name="T48" fmla="*/ 2 w 33"/>
                  <a:gd name="T49" fmla="*/ 6 h 54"/>
                  <a:gd name="T50" fmla="*/ 6 w 33"/>
                  <a:gd name="T51" fmla="*/ 2 h 54"/>
                  <a:gd name="T52" fmla="*/ 11 w 33"/>
                  <a:gd name="T53" fmla="*/ 0 h 54"/>
                  <a:gd name="T54" fmla="*/ 15 w 33"/>
                  <a:gd name="T5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 h="54">
                    <a:moveTo>
                      <a:pt x="15" y="5"/>
                    </a:moveTo>
                    <a:lnTo>
                      <a:pt x="12" y="6"/>
                    </a:lnTo>
                    <a:lnTo>
                      <a:pt x="8" y="8"/>
                    </a:lnTo>
                    <a:lnTo>
                      <a:pt x="6" y="12"/>
                    </a:lnTo>
                    <a:lnTo>
                      <a:pt x="5" y="16"/>
                    </a:lnTo>
                    <a:lnTo>
                      <a:pt x="5" y="48"/>
                    </a:lnTo>
                    <a:lnTo>
                      <a:pt x="28" y="48"/>
                    </a:lnTo>
                    <a:lnTo>
                      <a:pt x="28" y="16"/>
                    </a:lnTo>
                    <a:lnTo>
                      <a:pt x="27" y="12"/>
                    </a:lnTo>
                    <a:lnTo>
                      <a:pt x="25" y="8"/>
                    </a:lnTo>
                    <a:lnTo>
                      <a:pt x="21" y="6"/>
                    </a:lnTo>
                    <a:lnTo>
                      <a:pt x="17" y="5"/>
                    </a:lnTo>
                    <a:lnTo>
                      <a:pt x="15" y="5"/>
                    </a:lnTo>
                    <a:close/>
                    <a:moveTo>
                      <a:pt x="15" y="0"/>
                    </a:moveTo>
                    <a:lnTo>
                      <a:pt x="17" y="0"/>
                    </a:lnTo>
                    <a:lnTo>
                      <a:pt x="22" y="0"/>
                    </a:lnTo>
                    <a:lnTo>
                      <a:pt x="27" y="2"/>
                    </a:lnTo>
                    <a:lnTo>
                      <a:pt x="30" y="6"/>
                    </a:lnTo>
                    <a:lnTo>
                      <a:pt x="32" y="11"/>
                    </a:lnTo>
                    <a:lnTo>
                      <a:pt x="33" y="16"/>
                    </a:lnTo>
                    <a:lnTo>
                      <a:pt x="33" y="54"/>
                    </a:lnTo>
                    <a:lnTo>
                      <a:pt x="0" y="54"/>
                    </a:lnTo>
                    <a:lnTo>
                      <a:pt x="0" y="16"/>
                    </a:lnTo>
                    <a:lnTo>
                      <a:pt x="0" y="11"/>
                    </a:lnTo>
                    <a:lnTo>
                      <a:pt x="2" y="6"/>
                    </a:lnTo>
                    <a:lnTo>
                      <a:pt x="6" y="2"/>
                    </a:lnTo>
                    <a:lnTo>
                      <a:pt x="11" y="0"/>
                    </a:lnTo>
                    <a:lnTo>
                      <a:pt x="15"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153"/>
              <p:cNvSpPr>
                <a:spLocks noEditPoints="1"/>
              </p:cNvSpPr>
              <p:nvPr/>
            </p:nvSpPr>
            <p:spPr bwMode="auto">
              <a:xfrm>
                <a:off x="8589963" y="4883151"/>
                <a:ext cx="55563" cy="123825"/>
              </a:xfrm>
              <a:custGeom>
                <a:avLst/>
                <a:gdLst>
                  <a:gd name="T0" fmla="*/ 16 w 35"/>
                  <a:gd name="T1" fmla="*/ 6 h 78"/>
                  <a:gd name="T2" fmla="*/ 12 w 35"/>
                  <a:gd name="T3" fmla="*/ 7 h 78"/>
                  <a:gd name="T4" fmla="*/ 9 w 35"/>
                  <a:gd name="T5" fmla="*/ 10 h 78"/>
                  <a:gd name="T6" fmla="*/ 7 w 35"/>
                  <a:gd name="T7" fmla="*/ 13 h 78"/>
                  <a:gd name="T8" fmla="*/ 7 w 35"/>
                  <a:gd name="T9" fmla="*/ 16 h 78"/>
                  <a:gd name="T10" fmla="*/ 7 w 35"/>
                  <a:gd name="T11" fmla="*/ 72 h 78"/>
                  <a:gd name="T12" fmla="*/ 28 w 35"/>
                  <a:gd name="T13" fmla="*/ 72 h 78"/>
                  <a:gd name="T14" fmla="*/ 28 w 35"/>
                  <a:gd name="T15" fmla="*/ 16 h 78"/>
                  <a:gd name="T16" fmla="*/ 27 w 35"/>
                  <a:gd name="T17" fmla="*/ 13 h 78"/>
                  <a:gd name="T18" fmla="*/ 25 w 35"/>
                  <a:gd name="T19" fmla="*/ 10 h 78"/>
                  <a:gd name="T20" fmla="*/ 22 w 35"/>
                  <a:gd name="T21" fmla="*/ 7 h 78"/>
                  <a:gd name="T22" fmla="*/ 19 w 35"/>
                  <a:gd name="T23" fmla="*/ 6 h 78"/>
                  <a:gd name="T24" fmla="*/ 16 w 35"/>
                  <a:gd name="T25" fmla="*/ 6 h 78"/>
                  <a:gd name="T26" fmla="*/ 16 w 35"/>
                  <a:gd name="T27" fmla="*/ 0 h 78"/>
                  <a:gd name="T28" fmla="*/ 19 w 35"/>
                  <a:gd name="T29" fmla="*/ 0 h 78"/>
                  <a:gd name="T30" fmla="*/ 23 w 35"/>
                  <a:gd name="T31" fmla="*/ 1 h 78"/>
                  <a:gd name="T32" fmla="*/ 28 w 35"/>
                  <a:gd name="T33" fmla="*/ 3 h 78"/>
                  <a:gd name="T34" fmla="*/ 32 w 35"/>
                  <a:gd name="T35" fmla="*/ 7 h 78"/>
                  <a:gd name="T36" fmla="*/ 34 w 35"/>
                  <a:gd name="T37" fmla="*/ 12 h 78"/>
                  <a:gd name="T38" fmla="*/ 35 w 35"/>
                  <a:gd name="T39" fmla="*/ 16 h 78"/>
                  <a:gd name="T40" fmla="*/ 35 w 35"/>
                  <a:gd name="T41" fmla="*/ 78 h 78"/>
                  <a:gd name="T42" fmla="*/ 0 w 35"/>
                  <a:gd name="T43" fmla="*/ 78 h 78"/>
                  <a:gd name="T44" fmla="*/ 0 w 35"/>
                  <a:gd name="T45" fmla="*/ 16 h 78"/>
                  <a:gd name="T46" fmla="*/ 1 w 35"/>
                  <a:gd name="T47" fmla="*/ 12 h 78"/>
                  <a:gd name="T48" fmla="*/ 3 w 35"/>
                  <a:gd name="T49" fmla="*/ 7 h 78"/>
                  <a:gd name="T50" fmla="*/ 7 w 35"/>
                  <a:gd name="T51" fmla="*/ 3 h 78"/>
                  <a:gd name="T52" fmla="*/ 11 w 35"/>
                  <a:gd name="T53" fmla="*/ 1 h 78"/>
                  <a:gd name="T54" fmla="*/ 16 w 35"/>
                  <a:gd name="T5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78">
                    <a:moveTo>
                      <a:pt x="16" y="6"/>
                    </a:moveTo>
                    <a:lnTo>
                      <a:pt x="12" y="7"/>
                    </a:lnTo>
                    <a:lnTo>
                      <a:pt x="9" y="10"/>
                    </a:lnTo>
                    <a:lnTo>
                      <a:pt x="7" y="13"/>
                    </a:lnTo>
                    <a:lnTo>
                      <a:pt x="7" y="16"/>
                    </a:lnTo>
                    <a:lnTo>
                      <a:pt x="7" y="72"/>
                    </a:lnTo>
                    <a:lnTo>
                      <a:pt x="28" y="72"/>
                    </a:lnTo>
                    <a:lnTo>
                      <a:pt x="28" y="16"/>
                    </a:lnTo>
                    <a:lnTo>
                      <a:pt x="27" y="13"/>
                    </a:lnTo>
                    <a:lnTo>
                      <a:pt x="25" y="10"/>
                    </a:lnTo>
                    <a:lnTo>
                      <a:pt x="22" y="7"/>
                    </a:lnTo>
                    <a:lnTo>
                      <a:pt x="19" y="6"/>
                    </a:lnTo>
                    <a:lnTo>
                      <a:pt x="16" y="6"/>
                    </a:lnTo>
                    <a:close/>
                    <a:moveTo>
                      <a:pt x="16" y="0"/>
                    </a:moveTo>
                    <a:lnTo>
                      <a:pt x="19" y="0"/>
                    </a:lnTo>
                    <a:lnTo>
                      <a:pt x="23" y="1"/>
                    </a:lnTo>
                    <a:lnTo>
                      <a:pt x="28" y="3"/>
                    </a:lnTo>
                    <a:lnTo>
                      <a:pt x="32" y="7"/>
                    </a:lnTo>
                    <a:lnTo>
                      <a:pt x="34" y="12"/>
                    </a:lnTo>
                    <a:lnTo>
                      <a:pt x="35" y="16"/>
                    </a:lnTo>
                    <a:lnTo>
                      <a:pt x="35" y="78"/>
                    </a:lnTo>
                    <a:lnTo>
                      <a:pt x="0" y="78"/>
                    </a:lnTo>
                    <a:lnTo>
                      <a:pt x="0" y="16"/>
                    </a:lnTo>
                    <a:lnTo>
                      <a:pt x="1" y="12"/>
                    </a:lnTo>
                    <a:lnTo>
                      <a:pt x="3" y="7"/>
                    </a:lnTo>
                    <a:lnTo>
                      <a:pt x="7" y="3"/>
                    </a:lnTo>
                    <a:lnTo>
                      <a:pt x="11" y="1"/>
                    </a:lnTo>
                    <a:lnTo>
                      <a:pt x="16"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4" name="Freeform 154"/>
              <p:cNvSpPr>
                <a:spLocks noEditPoints="1"/>
              </p:cNvSpPr>
              <p:nvPr/>
            </p:nvSpPr>
            <p:spPr bwMode="auto">
              <a:xfrm>
                <a:off x="8662988" y="4846638"/>
                <a:ext cx="52388" cy="160338"/>
              </a:xfrm>
              <a:custGeom>
                <a:avLst/>
                <a:gdLst>
                  <a:gd name="T0" fmla="*/ 16 w 33"/>
                  <a:gd name="T1" fmla="*/ 7 h 101"/>
                  <a:gd name="T2" fmla="*/ 12 w 33"/>
                  <a:gd name="T3" fmla="*/ 8 h 101"/>
                  <a:gd name="T4" fmla="*/ 8 w 33"/>
                  <a:gd name="T5" fmla="*/ 10 h 101"/>
                  <a:gd name="T6" fmla="*/ 6 w 33"/>
                  <a:gd name="T7" fmla="*/ 13 h 101"/>
                  <a:gd name="T8" fmla="*/ 5 w 33"/>
                  <a:gd name="T9" fmla="*/ 16 h 101"/>
                  <a:gd name="T10" fmla="*/ 5 w 33"/>
                  <a:gd name="T11" fmla="*/ 95 h 101"/>
                  <a:gd name="T12" fmla="*/ 28 w 33"/>
                  <a:gd name="T13" fmla="*/ 95 h 101"/>
                  <a:gd name="T14" fmla="*/ 28 w 33"/>
                  <a:gd name="T15" fmla="*/ 16 h 101"/>
                  <a:gd name="T16" fmla="*/ 27 w 33"/>
                  <a:gd name="T17" fmla="*/ 13 h 101"/>
                  <a:gd name="T18" fmla="*/ 25 w 33"/>
                  <a:gd name="T19" fmla="*/ 10 h 101"/>
                  <a:gd name="T20" fmla="*/ 21 w 33"/>
                  <a:gd name="T21" fmla="*/ 8 h 101"/>
                  <a:gd name="T22" fmla="*/ 17 w 33"/>
                  <a:gd name="T23" fmla="*/ 7 h 101"/>
                  <a:gd name="T24" fmla="*/ 16 w 33"/>
                  <a:gd name="T25" fmla="*/ 7 h 101"/>
                  <a:gd name="T26" fmla="*/ 16 w 33"/>
                  <a:gd name="T27" fmla="*/ 0 h 101"/>
                  <a:gd name="T28" fmla="*/ 17 w 33"/>
                  <a:gd name="T29" fmla="*/ 0 h 101"/>
                  <a:gd name="T30" fmla="*/ 23 w 33"/>
                  <a:gd name="T31" fmla="*/ 1 h 101"/>
                  <a:gd name="T32" fmla="*/ 27 w 33"/>
                  <a:gd name="T33" fmla="*/ 3 h 101"/>
                  <a:gd name="T34" fmla="*/ 30 w 33"/>
                  <a:gd name="T35" fmla="*/ 8 h 101"/>
                  <a:gd name="T36" fmla="*/ 32 w 33"/>
                  <a:gd name="T37" fmla="*/ 12 h 101"/>
                  <a:gd name="T38" fmla="*/ 33 w 33"/>
                  <a:gd name="T39" fmla="*/ 16 h 101"/>
                  <a:gd name="T40" fmla="*/ 33 w 33"/>
                  <a:gd name="T41" fmla="*/ 101 h 101"/>
                  <a:gd name="T42" fmla="*/ 0 w 33"/>
                  <a:gd name="T43" fmla="*/ 101 h 101"/>
                  <a:gd name="T44" fmla="*/ 0 w 33"/>
                  <a:gd name="T45" fmla="*/ 16 h 101"/>
                  <a:gd name="T46" fmla="*/ 0 w 33"/>
                  <a:gd name="T47" fmla="*/ 12 h 101"/>
                  <a:gd name="T48" fmla="*/ 2 w 33"/>
                  <a:gd name="T49" fmla="*/ 8 h 101"/>
                  <a:gd name="T50" fmla="*/ 6 w 33"/>
                  <a:gd name="T51" fmla="*/ 3 h 101"/>
                  <a:gd name="T52" fmla="*/ 11 w 33"/>
                  <a:gd name="T53" fmla="*/ 1 h 101"/>
                  <a:gd name="T54" fmla="*/ 16 w 33"/>
                  <a:gd name="T55"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 h="101">
                    <a:moveTo>
                      <a:pt x="16" y="7"/>
                    </a:moveTo>
                    <a:lnTo>
                      <a:pt x="12" y="8"/>
                    </a:lnTo>
                    <a:lnTo>
                      <a:pt x="8" y="10"/>
                    </a:lnTo>
                    <a:lnTo>
                      <a:pt x="6" y="13"/>
                    </a:lnTo>
                    <a:lnTo>
                      <a:pt x="5" y="16"/>
                    </a:lnTo>
                    <a:lnTo>
                      <a:pt x="5" y="95"/>
                    </a:lnTo>
                    <a:lnTo>
                      <a:pt x="28" y="95"/>
                    </a:lnTo>
                    <a:lnTo>
                      <a:pt x="28" y="16"/>
                    </a:lnTo>
                    <a:lnTo>
                      <a:pt x="27" y="13"/>
                    </a:lnTo>
                    <a:lnTo>
                      <a:pt x="25" y="10"/>
                    </a:lnTo>
                    <a:lnTo>
                      <a:pt x="21" y="8"/>
                    </a:lnTo>
                    <a:lnTo>
                      <a:pt x="17" y="7"/>
                    </a:lnTo>
                    <a:lnTo>
                      <a:pt x="16" y="7"/>
                    </a:lnTo>
                    <a:close/>
                    <a:moveTo>
                      <a:pt x="16" y="0"/>
                    </a:moveTo>
                    <a:lnTo>
                      <a:pt x="17" y="0"/>
                    </a:lnTo>
                    <a:lnTo>
                      <a:pt x="23" y="1"/>
                    </a:lnTo>
                    <a:lnTo>
                      <a:pt x="27" y="3"/>
                    </a:lnTo>
                    <a:lnTo>
                      <a:pt x="30" y="8"/>
                    </a:lnTo>
                    <a:lnTo>
                      <a:pt x="32" y="12"/>
                    </a:lnTo>
                    <a:lnTo>
                      <a:pt x="33" y="16"/>
                    </a:lnTo>
                    <a:lnTo>
                      <a:pt x="33" y="101"/>
                    </a:lnTo>
                    <a:lnTo>
                      <a:pt x="0" y="101"/>
                    </a:lnTo>
                    <a:lnTo>
                      <a:pt x="0" y="16"/>
                    </a:lnTo>
                    <a:lnTo>
                      <a:pt x="0" y="12"/>
                    </a:lnTo>
                    <a:lnTo>
                      <a:pt x="2" y="8"/>
                    </a:lnTo>
                    <a:lnTo>
                      <a:pt x="6" y="3"/>
                    </a:lnTo>
                    <a:lnTo>
                      <a:pt x="11" y="1"/>
                    </a:lnTo>
                    <a:lnTo>
                      <a:pt x="16"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5" name="Freeform 155"/>
              <p:cNvSpPr>
                <a:spLocks noEditPoints="1"/>
              </p:cNvSpPr>
              <p:nvPr/>
            </p:nvSpPr>
            <p:spPr bwMode="auto">
              <a:xfrm>
                <a:off x="8732838" y="4810126"/>
                <a:ext cx="55563" cy="196850"/>
              </a:xfrm>
              <a:custGeom>
                <a:avLst/>
                <a:gdLst>
                  <a:gd name="T0" fmla="*/ 17 w 35"/>
                  <a:gd name="T1" fmla="*/ 6 h 124"/>
                  <a:gd name="T2" fmla="*/ 12 w 35"/>
                  <a:gd name="T3" fmla="*/ 7 h 124"/>
                  <a:gd name="T4" fmla="*/ 9 w 35"/>
                  <a:gd name="T5" fmla="*/ 9 h 124"/>
                  <a:gd name="T6" fmla="*/ 7 w 35"/>
                  <a:gd name="T7" fmla="*/ 12 h 124"/>
                  <a:gd name="T8" fmla="*/ 7 w 35"/>
                  <a:gd name="T9" fmla="*/ 17 h 124"/>
                  <a:gd name="T10" fmla="*/ 7 w 35"/>
                  <a:gd name="T11" fmla="*/ 118 h 124"/>
                  <a:gd name="T12" fmla="*/ 28 w 35"/>
                  <a:gd name="T13" fmla="*/ 118 h 124"/>
                  <a:gd name="T14" fmla="*/ 28 w 35"/>
                  <a:gd name="T15" fmla="*/ 17 h 124"/>
                  <a:gd name="T16" fmla="*/ 27 w 35"/>
                  <a:gd name="T17" fmla="*/ 12 h 124"/>
                  <a:gd name="T18" fmla="*/ 25 w 35"/>
                  <a:gd name="T19" fmla="*/ 9 h 124"/>
                  <a:gd name="T20" fmla="*/ 22 w 35"/>
                  <a:gd name="T21" fmla="*/ 7 h 124"/>
                  <a:gd name="T22" fmla="*/ 19 w 35"/>
                  <a:gd name="T23" fmla="*/ 6 h 124"/>
                  <a:gd name="T24" fmla="*/ 17 w 35"/>
                  <a:gd name="T25" fmla="*/ 6 h 124"/>
                  <a:gd name="T26" fmla="*/ 17 w 35"/>
                  <a:gd name="T27" fmla="*/ 0 h 124"/>
                  <a:gd name="T28" fmla="*/ 19 w 35"/>
                  <a:gd name="T29" fmla="*/ 0 h 124"/>
                  <a:gd name="T30" fmla="*/ 24 w 35"/>
                  <a:gd name="T31" fmla="*/ 0 h 124"/>
                  <a:gd name="T32" fmla="*/ 28 w 35"/>
                  <a:gd name="T33" fmla="*/ 2 h 124"/>
                  <a:gd name="T34" fmla="*/ 32 w 35"/>
                  <a:gd name="T35" fmla="*/ 7 h 124"/>
                  <a:gd name="T36" fmla="*/ 34 w 35"/>
                  <a:gd name="T37" fmla="*/ 11 h 124"/>
                  <a:gd name="T38" fmla="*/ 35 w 35"/>
                  <a:gd name="T39" fmla="*/ 17 h 124"/>
                  <a:gd name="T40" fmla="*/ 35 w 35"/>
                  <a:gd name="T41" fmla="*/ 124 h 124"/>
                  <a:gd name="T42" fmla="*/ 0 w 35"/>
                  <a:gd name="T43" fmla="*/ 124 h 124"/>
                  <a:gd name="T44" fmla="*/ 0 w 35"/>
                  <a:gd name="T45" fmla="*/ 17 h 124"/>
                  <a:gd name="T46" fmla="*/ 1 w 35"/>
                  <a:gd name="T47" fmla="*/ 11 h 124"/>
                  <a:gd name="T48" fmla="*/ 4 w 35"/>
                  <a:gd name="T49" fmla="*/ 7 h 124"/>
                  <a:gd name="T50" fmla="*/ 7 w 35"/>
                  <a:gd name="T51" fmla="*/ 2 h 124"/>
                  <a:gd name="T52" fmla="*/ 11 w 35"/>
                  <a:gd name="T53" fmla="*/ 0 h 124"/>
                  <a:gd name="T54" fmla="*/ 17 w 35"/>
                  <a:gd name="T55"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124">
                    <a:moveTo>
                      <a:pt x="17" y="6"/>
                    </a:moveTo>
                    <a:lnTo>
                      <a:pt x="12" y="7"/>
                    </a:lnTo>
                    <a:lnTo>
                      <a:pt x="9" y="9"/>
                    </a:lnTo>
                    <a:lnTo>
                      <a:pt x="7" y="12"/>
                    </a:lnTo>
                    <a:lnTo>
                      <a:pt x="7" y="17"/>
                    </a:lnTo>
                    <a:lnTo>
                      <a:pt x="7" y="118"/>
                    </a:lnTo>
                    <a:lnTo>
                      <a:pt x="28" y="118"/>
                    </a:lnTo>
                    <a:lnTo>
                      <a:pt x="28" y="17"/>
                    </a:lnTo>
                    <a:lnTo>
                      <a:pt x="27" y="12"/>
                    </a:lnTo>
                    <a:lnTo>
                      <a:pt x="25" y="9"/>
                    </a:lnTo>
                    <a:lnTo>
                      <a:pt x="22" y="7"/>
                    </a:lnTo>
                    <a:lnTo>
                      <a:pt x="19" y="6"/>
                    </a:lnTo>
                    <a:lnTo>
                      <a:pt x="17" y="6"/>
                    </a:lnTo>
                    <a:close/>
                    <a:moveTo>
                      <a:pt x="17" y="0"/>
                    </a:moveTo>
                    <a:lnTo>
                      <a:pt x="19" y="0"/>
                    </a:lnTo>
                    <a:lnTo>
                      <a:pt x="24" y="0"/>
                    </a:lnTo>
                    <a:lnTo>
                      <a:pt x="28" y="2"/>
                    </a:lnTo>
                    <a:lnTo>
                      <a:pt x="32" y="7"/>
                    </a:lnTo>
                    <a:lnTo>
                      <a:pt x="34" y="11"/>
                    </a:lnTo>
                    <a:lnTo>
                      <a:pt x="35" y="17"/>
                    </a:lnTo>
                    <a:lnTo>
                      <a:pt x="35" y="124"/>
                    </a:lnTo>
                    <a:lnTo>
                      <a:pt x="0" y="124"/>
                    </a:lnTo>
                    <a:lnTo>
                      <a:pt x="0" y="17"/>
                    </a:lnTo>
                    <a:lnTo>
                      <a:pt x="1" y="11"/>
                    </a:lnTo>
                    <a:lnTo>
                      <a:pt x="4" y="7"/>
                    </a:lnTo>
                    <a:lnTo>
                      <a:pt x="7" y="2"/>
                    </a:lnTo>
                    <a:lnTo>
                      <a:pt x="11" y="0"/>
                    </a:lnTo>
                    <a:lnTo>
                      <a:pt x="17"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156"/>
              <p:cNvSpPr>
                <a:spLocks noEditPoints="1"/>
              </p:cNvSpPr>
              <p:nvPr/>
            </p:nvSpPr>
            <p:spPr bwMode="auto">
              <a:xfrm>
                <a:off x="8418513" y="4619626"/>
                <a:ext cx="469900" cy="552450"/>
              </a:xfrm>
              <a:custGeom>
                <a:avLst/>
                <a:gdLst>
                  <a:gd name="T0" fmla="*/ 82 w 296"/>
                  <a:gd name="T1" fmla="*/ 330 h 348"/>
                  <a:gd name="T2" fmla="*/ 80 w 296"/>
                  <a:gd name="T3" fmla="*/ 335 h 348"/>
                  <a:gd name="T4" fmla="*/ 84 w 296"/>
                  <a:gd name="T5" fmla="*/ 342 h 348"/>
                  <a:gd name="T6" fmla="*/ 211 w 296"/>
                  <a:gd name="T7" fmla="*/ 342 h 348"/>
                  <a:gd name="T8" fmla="*/ 216 w 296"/>
                  <a:gd name="T9" fmla="*/ 335 h 348"/>
                  <a:gd name="T10" fmla="*/ 213 w 296"/>
                  <a:gd name="T11" fmla="*/ 330 h 348"/>
                  <a:gd name="T12" fmla="*/ 86 w 296"/>
                  <a:gd name="T13" fmla="*/ 328 h 348"/>
                  <a:gd name="T14" fmla="*/ 183 w 296"/>
                  <a:gd name="T15" fmla="*/ 321 h 348"/>
                  <a:gd name="T16" fmla="*/ 29 w 296"/>
                  <a:gd name="T17" fmla="*/ 109 h 348"/>
                  <a:gd name="T18" fmla="*/ 267 w 296"/>
                  <a:gd name="T19" fmla="*/ 109 h 348"/>
                  <a:gd name="T20" fmla="*/ 137 w 296"/>
                  <a:gd name="T21" fmla="*/ 143 h 348"/>
                  <a:gd name="T22" fmla="*/ 88 w 296"/>
                  <a:gd name="T23" fmla="*/ 121 h 348"/>
                  <a:gd name="T24" fmla="*/ 39 w 296"/>
                  <a:gd name="T25" fmla="*/ 109 h 348"/>
                  <a:gd name="T26" fmla="*/ 10 w 296"/>
                  <a:gd name="T27" fmla="*/ 92 h 348"/>
                  <a:gd name="T28" fmla="*/ 6 w 296"/>
                  <a:gd name="T29" fmla="*/ 99 h 348"/>
                  <a:gd name="T30" fmla="*/ 7 w 296"/>
                  <a:gd name="T31" fmla="*/ 271 h 348"/>
                  <a:gd name="T32" fmla="*/ 283 w 296"/>
                  <a:gd name="T33" fmla="*/ 273 h 348"/>
                  <a:gd name="T34" fmla="*/ 289 w 296"/>
                  <a:gd name="T35" fmla="*/ 269 h 348"/>
                  <a:gd name="T36" fmla="*/ 289 w 296"/>
                  <a:gd name="T37" fmla="*/ 95 h 348"/>
                  <a:gd name="T38" fmla="*/ 283 w 296"/>
                  <a:gd name="T39" fmla="*/ 91 h 348"/>
                  <a:gd name="T40" fmla="*/ 147 w 296"/>
                  <a:gd name="T41" fmla="*/ 104 h 348"/>
                  <a:gd name="T42" fmla="*/ 23 w 296"/>
                  <a:gd name="T43" fmla="*/ 261 h 348"/>
                  <a:gd name="T44" fmla="*/ 22 w 296"/>
                  <a:gd name="T45" fmla="*/ 97 h 348"/>
                  <a:gd name="T46" fmla="*/ 88 w 296"/>
                  <a:gd name="T47" fmla="*/ 5 h 348"/>
                  <a:gd name="T48" fmla="*/ 33 w 296"/>
                  <a:gd name="T49" fmla="*/ 21 h 348"/>
                  <a:gd name="T50" fmla="*/ 10 w 296"/>
                  <a:gd name="T51" fmla="*/ 60 h 348"/>
                  <a:gd name="T52" fmla="*/ 33 w 296"/>
                  <a:gd name="T53" fmla="*/ 99 h 348"/>
                  <a:gd name="T54" fmla="*/ 88 w 296"/>
                  <a:gd name="T55" fmla="*/ 115 h 348"/>
                  <a:gd name="T56" fmla="*/ 105 w 296"/>
                  <a:gd name="T57" fmla="*/ 114 h 348"/>
                  <a:gd name="T58" fmla="*/ 129 w 296"/>
                  <a:gd name="T59" fmla="*/ 107 h 348"/>
                  <a:gd name="T60" fmla="*/ 164 w 296"/>
                  <a:gd name="T61" fmla="*/ 75 h 348"/>
                  <a:gd name="T62" fmla="*/ 155 w 296"/>
                  <a:gd name="T63" fmla="*/ 32 h 348"/>
                  <a:gd name="T64" fmla="*/ 108 w 296"/>
                  <a:gd name="T65" fmla="*/ 7 h 348"/>
                  <a:gd name="T66" fmla="*/ 110 w 296"/>
                  <a:gd name="T67" fmla="*/ 2 h 348"/>
                  <a:gd name="T68" fmla="*/ 160 w 296"/>
                  <a:gd name="T69" fmla="*/ 29 h 348"/>
                  <a:gd name="T70" fmla="*/ 170 w 296"/>
                  <a:gd name="T71" fmla="*/ 74 h 348"/>
                  <a:gd name="T72" fmla="*/ 287 w 296"/>
                  <a:gd name="T73" fmla="*/ 85 h 348"/>
                  <a:gd name="T74" fmla="*/ 295 w 296"/>
                  <a:gd name="T75" fmla="*/ 94 h 348"/>
                  <a:gd name="T76" fmla="*/ 295 w 296"/>
                  <a:gd name="T77" fmla="*/ 270 h 348"/>
                  <a:gd name="T78" fmla="*/ 287 w 296"/>
                  <a:gd name="T79" fmla="*/ 279 h 348"/>
                  <a:gd name="T80" fmla="*/ 190 w 296"/>
                  <a:gd name="T81" fmla="*/ 321 h 348"/>
                  <a:gd name="T82" fmla="*/ 217 w 296"/>
                  <a:gd name="T83" fmla="*/ 323 h 348"/>
                  <a:gd name="T84" fmla="*/ 222 w 296"/>
                  <a:gd name="T85" fmla="*/ 334 h 348"/>
                  <a:gd name="T86" fmla="*/ 219 w 296"/>
                  <a:gd name="T87" fmla="*/ 343 h 348"/>
                  <a:gd name="T88" fmla="*/ 209 w 296"/>
                  <a:gd name="T89" fmla="*/ 348 h 348"/>
                  <a:gd name="T90" fmla="*/ 79 w 296"/>
                  <a:gd name="T91" fmla="*/ 346 h 348"/>
                  <a:gd name="T92" fmla="*/ 73 w 296"/>
                  <a:gd name="T93" fmla="*/ 335 h 348"/>
                  <a:gd name="T94" fmla="*/ 77 w 296"/>
                  <a:gd name="T95" fmla="*/ 327 h 348"/>
                  <a:gd name="T96" fmla="*/ 86 w 296"/>
                  <a:gd name="T97" fmla="*/ 321 h 348"/>
                  <a:gd name="T98" fmla="*/ 13 w 296"/>
                  <a:gd name="T99" fmla="*/ 279 h 348"/>
                  <a:gd name="T100" fmla="*/ 2 w 296"/>
                  <a:gd name="T101" fmla="*/ 274 h 348"/>
                  <a:gd name="T102" fmla="*/ 0 w 296"/>
                  <a:gd name="T103" fmla="*/ 99 h 348"/>
                  <a:gd name="T104" fmla="*/ 5 w 296"/>
                  <a:gd name="T105" fmla="*/ 88 h 348"/>
                  <a:gd name="T106" fmla="*/ 6 w 296"/>
                  <a:gd name="T107" fmla="*/ 74 h 348"/>
                  <a:gd name="T108" fmla="*/ 16 w 296"/>
                  <a:gd name="T109" fmla="*/ 29 h 348"/>
                  <a:gd name="T110" fmla="*/ 66 w 296"/>
                  <a:gd name="T111" fmla="*/ 2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6" h="348">
                    <a:moveTo>
                      <a:pt x="86" y="328"/>
                    </a:moveTo>
                    <a:lnTo>
                      <a:pt x="84" y="328"/>
                    </a:lnTo>
                    <a:lnTo>
                      <a:pt x="82" y="330"/>
                    </a:lnTo>
                    <a:lnTo>
                      <a:pt x="80" y="332"/>
                    </a:lnTo>
                    <a:lnTo>
                      <a:pt x="80" y="334"/>
                    </a:lnTo>
                    <a:lnTo>
                      <a:pt x="80" y="335"/>
                    </a:lnTo>
                    <a:lnTo>
                      <a:pt x="80" y="339"/>
                    </a:lnTo>
                    <a:lnTo>
                      <a:pt x="82" y="341"/>
                    </a:lnTo>
                    <a:lnTo>
                      <a:pt x="84" y="342"/>
                    </a:lnTo>
                    <a:lnTo>
                      <a:pt x="86" y="343"/>
                    </a:lnTo>
                    <a:lnTo>
                      <a:pt x="209" y="343"/>
                    </a:lnTo>
                    <a:lnTo>
                      <a:pt x="211" y="342"/>
                    </a:lnTo>
                    <a:lnTo>
                      <a:pt x="213" y="341"/>
                    </a:lnTo>
                    <a:lnTo>
                      <a:pt x="216" y="339"/>
                    </a:lnTo>
                    <a:lnTo>
                      <a:pt x="216" y="335"/>
                    </a:lnTo>
                    <a:lnTo>
                      <a:pt x="216" y="334"/>
                    </a:lnTo>
                    <a:lnTo>
                      <a:pt x="216" y="332"/>
                    </a:lnTo>
                    <a:lnTo>
                      <a:pt x="213" y="330"/>
                    </a:lnTo>
                    <a:lnTo>
                      <a:pt x="211" y="328"/>
                    </a:lnTo>
                    <a:lnTo>
                      <a:pt x="209" y="328"/>
                    </a:lnTo>
                    <a:lnTo>
                      <a:pt x="86" y="328"/>
                    </a:lnTo>
                    <a:close/>
                    <a:moveTo>
                      <a:pt x="113" y="279"/>
                    </a:moveTo>
                    <a:lnTo>
                      <a:pt x="113" y="321"/>
                    </a:lnTo>
                    <a:lnTo>
                      <a:pt x="183" y="321"/>
                    </a:lnTo>
                    <a:lnTo>
                      <a:pt x="183" y="279"/>
                    </a:lnTo>
                    <a:lnTo>
                      <a:pt x="113" y="279"/>
                    </a:lnTo>
                    <a:close/>
                    <a:moveTo>
                      <a:pt x="29" y="109"/>
                    </a:moveTo>
                    <a:lnTo>
                      <a:pt x="29" y="255"/>
                    </a:lnTo>
                    <a:lnTo>
                      <a:pt x="267" y="255"/>
                    </a:lnTo>
                    <a:lnTo>
                      <a:pt x="267" y="109"/>
                    </a:lnTo>
                    <a:lnTo>
                      <a:pt x="137" y="109"/>
                    </a:lnTo>
                    <a:lnTo>
                      <a:pt x="133" y="112"/>
                    </a:lnTo>
                    <a:lnTo>
                      <a:pt x="137" y="143"/>
                    </a:lnTo>
                    <a:lnTo>
                      <a:pt x="104" y="120"/>
                    </a:lnTo>
                    <a:lnTo>
                      <a:pt x="95" y="121"/>
                    </a:lnTo>
                    <a:lnTo>
                      <a:pt x="88" y="121"/>
                    </a:lnTo>
                    <a:lnTo>
                      <a:pt x="70" y="120"/>
                    </a:lnTo>
                    <a:lnTo>
                      <a:pt x="54" y="116"/>
                    </a:lnTo>
                    <a:lnTo>
                      <a:pt x="39" y="109"/>
                    </a:lnTo>
                    <a:lnTo>
                      <a:pt x="29" y="109"/>
                    </a:lnTo>
                    <a:close/>
                    <a:moveTo>
                      <a:pt x="13" y="91"/>
                    </a:moveTo>
                    <a:lnTo>
                      <a:pt x="10" y="92"/>
                    </a:lnTo>
                    <a:lnTo>
                      <a:pt x="7" y="93"/>
                    </a:lnTo>
                    <a:lnTo>
                      <a:pt x="6" y="95"/>
                    </a:lnTo>
                    <a:lnTo>
                      <a:pt x="6" y="99"/>
                    </a:lnTo>
                    <a:lnTo>
                      <a:pt x="6" y="266"/>
                    </a:lnTo>
                    <a:lnTo>
                      <a:pt x="6" y="269"/>
                    </a:lnTo>
                    <a:lnTo>
                      <a:pt x="7" y="271"/>
                    </a:lnTo>
                    <a:lnTo>
                      <a:pt x="10" y="272"/>
                    </a:lnTo>
                    <a:lnTo>
                      <a:pt x="13" y="273"/>
                    </a:lnTo>
                    <a:lnTo>
                      <a:pt x="283" y="273"/>
                    </a:lnTo>
                    <a:lnTo>
                      <a:pt x="285" y="272"/>
                    </a:lnTo>
                    <a:lnTo>
                      <a:pt x="287" y="271"/>
                    </a:lnTo>
                    <a:lnTo>
                      <a:pt x="289" y="269"/>
                    </a:lnTo>
                    <a:lnTo>
                      <a:pt x="289" y="266"/>
                    </a:lnTo>
                    <a:lnTo>
                      <a:pt x="289" y="99"/>
                    </a:lnTo>
                    <a:lnTo>
                      <a:pt x="289" y="95"/>
                    </a:lnTo>
                    <a:lnTo>
                      <a:pt x="287" y="93"/>
                    </a:lnTo>
                    <a:lnTo>
                      <a:pt x="285" y="92"/>
                    </a:lnTo>
                    <a:lnTo>
                      <a:pt x="283" y="91"/>
                    </a:lnTo>
                    <a:lnTo>
                      <a:pt x="160" y="91"/>
                    </a:lnTo>
                    <a:lnTo>
                      <a:pt x="154" y="97"/>
                    </a:lnTo>
                    <a:lnTo>
                      <a:pt x="147" y="104"/>
                    </a:lnTo>
                    <a:lnTo>
                      <a:pt x="272" y="104"/>
                    </a:lnTo>
                    <a:lnTo>
                      <a:pt x="272" y="261"/>
                    </a:lnTo>
                    <a:lnTo>
                      <a:pt x="23" y="261"/>
                    </a:lnTo>
                    <a:lnTo>
                      <a:pt x="23" y="104"/>
                    </a:lnTo>
                    <a:lnTo>
                      <a:pt x="29" y="104"/>
                    </a:lnTo>
                    <a:lnTo>
                      <a:pt x="22" y="97"/>
                    </a:lnTo>
                    <a:lnTo>
                      <a:pt x="16" y="91"/>
                    </a:lnTo>
                    <a:lnTo>
                      <a:pt x="13" y="91"/>
                    </a:lnTo>
                    <a:close/>
                    <a:moveTo>
                      <a:pt x="88" y="5"/>
                    </a:moveTo>
                    <a:lnTo>
                      <a:pt x="67" y="7"/>
                    </a:lnTo>
                    <a:lnTo>
                      <a:pt x="48" y="13"/>
                    </a:lnTo>
                    <a:lnTo>
                      <a:pt x="33" y="21"/>
                    </a:lnTo>
                    <a:lnTo>
                      <a:pt x="21" y="32"/>
                    </a:lnTo>
                    <a:lnTo>
                      <a:pt x="13" y="45"/>
                    </a:lnTo>
                    <a:lnTo>
                      <a:pt x="10" y="60"/>
                    </a:lnTo>
                    <a:lnTo>
                      <a:pt x="13" y="75"/>
                    </a:lnTo>
                    <a:lnTo>
                      <a:pt x="21" y="88"/>
                    </a:lnTo>
                    <a:lnTo>
                      <a:pt x="33" y="99"/>
                    </a:lnTo>
                    <a:lnTo>
                      <a:pt x="48" y="107"/>
                    </a:lnTo>
                    <a:lnTo>
                      <a:pt x="67" y="113"/>
                    </a:lnTo>
                    <a:lnTo>
                      <a:pt x="88" y="115"/>
                    </a:lnTo>
                    <a:lnTo>
                      <a:pt x="96" y="115"/>
                    </a:lnTo>
                    <a:lnTo>
                      <a:pt x="104" y="114"/>
                    </a:lnTo>
                    <a:lnTo>
                      <a:pt x="105" y="114"/>
                    </a:lnTo>
                    <a:lnTo>
                      <a:pt x="130" y="131"/>
                    </a:lnTo>
                    <a:lnTo>
                      <a:pt x="127" y="108"/>
                    </a:lnTo>
                    <a:lnTo>
                      <a:pt x="129" y="107"/>
                    </a:lnTo>
                    <a:lnTo>
                      <a:pt x="144" y="99"/>
                    </a:lnTo>
                    <a:lnTo>
                      <a:pt x="156" y="87"/>
                    </a:lnTo>
                    <a:lnTo>
                      <a:pt x="164" y="75"/>
                    </a:lnTo>
                    <a:lnTo>
                      <a:pt x="166" y="60"/>
                    </a:lnTo>
                    <a:lnTo>
                      <a:pt x="162" y="45"/>
                    </a:lnTo>
                    <a:lnTo>
                      <a:pt x="155" y="32"/>
                    </a:lnTo>
                    <a:lnTo>
                      <a:pt x="143" y="21"/>
                    </a:lnTo>
                    <a:lnTo>
                      <a:pt x="127" y="13"/>
                    </a:lnTo>
                    <a:lnTo>
                      <a:pt x="108" y="7"/>
                    </a:lnTo>
                    <a:lnTo>
                      <a:pt x="88" y="5"/>
                    </a:lnTo>
                    <a:close/>
                    <a:moveTo>
                      <a:pt x="88" y="0"/>
                    </a:moveTo>
                    <a:lnTo>
                      <a:pt x="110" y="2"/>
                    </a:lnTo>
                    <a:lnTo>
                      <a:pt x="130" y="7"/>
                    </a:lnTo>
                    <a:lnTo>
                      <a:pt x="147" y="17"/>
                    </a:lnTo>
                    <a:lnTo>
                      <a:pt x="160" y="29"/>
                    </a:lnTo>
                    <a:lnTo>
                      <a:pt x="169" y="44"/>
                    </a:lnTo>
                    <a:lnTo>
                      <a:pt x="171" y="60"/>
                    </a:lnTo>
                    <a:lnTo>
                      <a:pt x="170" y="74"/>
                    </a:lnTo>
                    <a:lnTo>
                      <a:pt x="165" y="85"/>
                    </a:lnTo>
                    <a:lnTo>
                      <a:pt x="283" y="85"/>
                    </a:lnTo>
                    <a:lnTo>
                      <a:pt x="287" y="85"/>
                    </a:lnTo>
                    <a:lnTo>
                      <a:pt x="291" y="88"/>
                    </a:lnTo>
                    <a:lnTo>
                      <a:pt x="294" y="91"/>
                    </a:lnTo>
                    <a:lnTo>
                      <a:pt x="295" y="94"/>
                    </a:lnTo>
                    <a:lnTo>
                      <a:pt x="296" y="99"/>
                    </a:lnTo>
                    <a:lnTo>
                      <a:pt x="296" y="266"/>
                    </a:lnTo>
                    <a:lnTo>
                      <a:pt x="295" y="270"/>
                    </a:lnTo>
                    <a:lnTo>
                      <a:pt x="294" y="274"/>
                    </a:lnTo>
                    <a:lnTo>
                      <a:pt x="291" y="277"/>
                    </a:lnTo>
                    <a:lnTo>
                      <a:pt x="287" y="279"/>
                    </a:lnTo>
                    <a:lnTo>
                      <a:pt x="283" y="279"/>
                    </a:lnTo>
                    <a:lnTo>
                      <a:pt x="190" y="279"/>
                    </a:lnTo>
                    <a:lnTo>
                      <a:pt x="190" y="321"/>
                    </a:lnTo>
                    <a:lnTo>
                      <a:pt x="209" y="321"/>
                    </a:lnTo>
                    <a:lnTo>
                      <a:pt x="212" y="322"/>
                    </a:lnTo>
                    <a:lnTo>
                      <a:pt x="217" y="323"/>
                    </a:lnTo>
                    <a:lnTo>
                      <a:pt x="219" y="327"/>
                    </a:lnTo>
                    <a:lnTo>
                      <a:pt x="221" y="330"/>
                    </a:lnTo>
                    <a:lnTo>
                      <a:pt x="222" y="334"/>
                    </a:lnTo>
                    <a:lnTo>
                      <a:pt x="222" y="335"/>
                    </a:lnTo>
                    <a:lnTo>
                      <a:pt x="221" y="340"/>
                    </a:lnTo>
                    <a:lnTo>
                      <a:pt x="219" y="343"/>
                    </a:lnTo>
                    <a:lnTo>
                      <a:pt x="217" y="346"/>
                    </a:lnTo>
                    <a:lnTo>
                      <a:pt x="212" y="348"/>
                    </a:lnTo>
                    <a:lnTo>
                      <a:pt x="209" y="348"/>
                    </a:lnTo>
                    <a:lnTo>
                      <a:pt x="86" y="348"/>
                    </a:lnTo>
                    <a:lnTo>
                      <a:pt x="82" y="348"/>
                    </a:lnTo>
                    <a:lnTo>
                      <a:pt x="79" y="346"/>
                    </a:lnTo>
                    <a:lnTo>
                      <a:pt x="77" y="343"/>
                    </a:lnTo>
                    <a:lnTo>
                      <a:pt x="75" y="340"/>
                    </a:lnTo>
                    <a:lnTo>
                      <a:pt x="73" y="335"/>
                    </a:lnTo>
                    <a:lnTo>
                      <a:pt x="73" y="334"/>
                    </a:lnTo>
                    <a:lnTo>
                      <a:pt x="75" y="330"/>
                    </a:lnTo>
                    <a:lnTo>
                      <a:pt x="77" y="327"/>
                    </a:lnTo>
                    <a:lnTo>
                      <a:pt x="79" y="323"/>
                    </a:lnTo>
                    <a:lnTo>
                      <a:pt x="82" y="322"/>
                    </a:lnTo>
                    <a:lnTo>
                      <a:pt x="86" y="321"/>
                    </a:lnTo>
                    <a:lnTo>
                      <a:pt x="106" y="321"/>
                    </a:lnTo>
                    <a:lnTo>
                      <a:pt x="106" y="279"/>
                    </a:lnTo>
                    <a:lnTo>
                      <a:pt x="13" y="279"/>
                    </a:lnTo>
                    <a:lnTo>
                      <a:pt x="8" y="279"/>
                    </a:lnTo>
                    <a:lnTo>
                      <a:pt x="5" y="277"/>
                    </a:lnTo>
                    <a:lnTo>
                      <a:pt x="2" y="274"/>
                    </a:lnTo>
                    <a:lnTo>
                      <a:pt x="1" y="270"/>
                    </a:lnTo>
                    <a:lnTo>
                      <a:pt x="0" y="266"/>
                    </a:lnTo>
                    <a:lnTo>
                      <a:pt x="0" y="99"/>
                    </a:lnTo>
                    <a:lnTo>
                      <a:pt x="1" y="94"/>
                    </a:lnTo>
                    <a:lnTo>
                      <a:pt x="2" y="91"/>
                    </a:lnTo>
                    <a:lnTo>
                      <a:pt x="5" y="88"/>
                    </a:lnTo>
                    <a:lnTo>
                      <a:pt x="8" y="87"/>
                    </a:lnTo>
                    <a:lnTo>
                      <a:pt x="12" y="85"/>
                    </a:lnTo>
                    <a:lnTo>
                      <a:pt x="6" y="74"/>
                    </a:lnTo>
                    <a:lnTo>
                      <a:pt x="4" y="60"/>
                    </a:lnTo>
                    <a:lnTo>
                      <a:pt x="7" y="44"/>
                    </a:lnTo>
                    <a:lnTo>
                      <a:pt x="16" y="29"/>
                    </a:lnTo>
                    <a:lnTo>
                      <a:pt x="29" y="17"/>
                    </a:lnTo>
                    <a:lnTo>
                      <a:pt x="45" y="7"/>
                    </a:lnTo>
                    <a:lnTo>
                      <a:pt x="66" y="2"/>
                    </a:lnTo>
                    <a:lnTo>
                      <a:pt x="88"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9" name="组合 208"/>
            <p:cNvGrpSpPr/>
            <p:nvPr/>
          </p:nvGrpSpPr>
          <p:grpSpPr>
            <a:xfrm>
              <a:off x="2692946" y="4096380"/>
              <a:ext cx="496430" cy="656681"/>
              <a:chOff x="3883026" y="4608513"/>
              <a:chExt cx="452438" cy="598488"/>
            </a:xfrm>
            <a:grpFill/>
          </p:grpSpPr>
          <p:sp>
            <p:nvSpPr>
              <p:cNvPr id="181" name="Freeform 138"/>
              <p:cNvSpPr>
                <a:spLocks noEditPoints="1"/>
              </p:cNvSpPr>
              <p:nvPr/>
            </p:nvSpPr>
            <p:spPr bwMode="auto">
              <a:xfrm>
                <a:off x="3883026" y="4760913"/>
                <a:ext cx="354013" cy="446088"/>
              </a:xfrm>
              <a:custGeom>
                <a:avLst/>
                <a:gdLst>
                  <a:gd name="T0" fmla="*/ 103 w 223"/>
                  <a:gd name="T1" fmla="*/ 10 h 281"/>
                  <a:gd name="T2" fmla="*/ 64 w 223"/>
                  <a:gd name="T3" fmla="*/ 32 h 281"/>
                  <a:gd name="T4" fmla="*/ 41 w 223"/>
                  <a:gd name="T5" fmla="*/ 71 h 281"/>
                  <a:gd name="T6" fmla="*/ 37 w 223"/>
                  <a:gd name="T7" fmla="*/ 120 h 281"/>
                  <a:gd name="T8" fmla="*/ 37 w 223"/>
                  <a:gd name="T9" fmla="*/ 169 h 281"/>
                  <a:gd name="T10" fmla="*/ 43 w 223"/>
                  <a:gd name="T11" fmla="*/ 228 h 281"/>
                  <a:gd name="T12" fmla="*/ 72 w 223"/>
                  <a:gd name="T13" fmla="*/ 228 h 281"/>
                  <a:gd name="T14" fmla="*/ 92 w 223"/>
                  <a:gd name="T15" fmla="*/ 227 h 281"/>
                  <a:gd name="T16" fmla="*/ 216 w 223"/>
                  <a:gd name="T17" fmla="*/ 276 h 281"/>
                  <a:gd name="T18" fmla="*/ 190 w 223"/>
                  <a:gd name="T19" fmla="*/ 174 h 281"/>
                  <a:gd name="T20" fmla="*/ 198 w 223"/>
                  <a:gd name="T21" fmla="*/ 159 h 281"/>
                  <a:gd name="T22" fmla="*/ 210 w 223"/>
                  <a:gd name="T23" fmla="*/ 132 h 281"/>
                  <a:gd name="T24" fmla="*/ 216 w 223"/>
                  <a:gd name="T25" fmla="*/ 95 h 281"/>
                  <a:gd name="T26" fmla="*/ 204 w 223"/>
                  <a:gd name="T27" fmla="*/ 50 h 281"/>
                  <a:gd name="T28" fmla="*/ 171 w 223"/>
                  <a:gd name="T29" fmla="*/ 18 h 281"/>
                  <a:gd name="T30" fmla="*/ 127 w 223"/>
                  <a:gd name="T31" fmla="*/ 6 h 281"/>
                  <a:gd name="T32" fmla="*/ 148 w 223"/>
                  <a:gd name="T33" fmla="*/ 2 h 281"/>
                  <a:gd name="T34" fmla="*/ 186 w 223"/>
                  <a:gd name="T35" fmla="*/ 20 h 281"/>
                  <a:gd name="T36" fmla="*/ 212 w 223"/>
                  <a:gd name="T37" fmla="*/ 53 h 281"/>
                  <a:gd name="T38" fmla="*/ 222 w 223"/>
                  <a:gd name="T39" fmla="*/ 95 h 281"/>
                  <a:gd name="T40" fmla="*/ 216 w 223"/>
                  <a:gd name="T41" fmla="*/ 133 h 281"/>
                  <a:gd name="T42" fmla="*/ 204 w 223"/>
                  <a:gd name="T43" fmla="*/ 162 h 281"/>
                  <a:gd name="T44" fmla="*/ 195 w 223"/>
                  <a:gd name="T45" fmla="*/ 176 h 281"/>
                  <a:gd name="T46" fmla="*/ 96 w 223"/>
                  <a:gd name="T47" fmla="*/ 281 h 281"/>
                  <a:gd name="T48" fmla="*/ 54 w 223"/>
                  <a:gd name="T49" fmla="*/ 234 h 281"/>
                  <a:gd name="T50" fmla="*/ 36 w 223"/>
                  <a:gd name="T51" fmla="*/ 233 h 281"/>
                  <a:gd name="T52" fmla="*/ 30 w 223"/>
                  <a:gd name="T53" fmla="*/ 233 h 281"/>
                  <a:gd name="T54" fmla="*/ 0 w 223"/>
                  <a:gd name="T55" fmla="*/ 176 h 281"/>
                  <a:gd name="T56" fmla="*/ 31 w 223"/>
                  <a:gd name="T57" fmla="*/ 95 h 281"/>
                  <a:gd name="T58" fmla="*/ 41 w 223"/>
                  <a:gd name="T59" fmla="*/ 53 h 281"/>
                  <a:gd name="T60" fmla="*/ 67 w 223"/>
                  <a:gd name="T61" fmla="*/ 20 h 281"/>
                  <a:gd name="T62" fmla="*/ 105 w 223"/>
                  <a:gd name="T63" fmla="*/ 2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3" h="281">
                    <a:moveTo>
                      <a:pt x="127" y="6"/>
                    </a:moveTo>
                    <a:lnTo>
                      <a:pt x="103" y="10"/>
                    </a:lnTo>
                    <a:lnTo>
                      <a:pt x="81" y="18"/>
                    </a:lnTo>
                    <a:lnTo>
                      <a:pt x="64" y="32"/>
                    </a:lnTo>
                    <a:lnTo>
                      <a:pt x="50" y="50"/>
                    </a:lnTo>
                    <a:lnTo>
                      <a:pt x="41" y="71"/>
                    </a:lnTo>
                    <a:lnTo>
                      <a:pt x="38" y="95"/>
                    </a:lnTo>
                    <a:lnTo>
                      <a:pt x="37" y="120"/>
                    </a:lnTo>
                    <a:lnTo>
                      <a:pt x="9" y="169"/>
                    </a:lnTo>
                    <a:lnTo>
                      <a:pt x="37" y="169"/>
                    </a:lnTo>
                    <a:lnTo>
                      <a:pt x="36" y="228"/>
                    </a:lnTo>
                    <a:lnTo>
                      <a:pt x="43" y="228"/>
                    </a:lnTo>
                    <a:lnTo>
                      <a:pt x="54" y="228"/>
                    </a:lnTo>
                    <a:lnTo>
                      <a:pt x="72" y="228"/>
                    </a:lnTo>
                    <a:lnTo>
                      <a:pt x="90" y="227"/>
                    </a:lnTo>
                    <a:lnTo>
                      <a:pt x="92" y="227"/>
                    </a:lnTo>
                    <a:lnTo>
                      <a:pt x="101" y="276"/>
                    </a:lnTo>
                    <a:lnTo>
                      <a:pt x="216" y="276"/>
                    </a:lnTo>
                    <a:lnTo>
                      <a:pt x="189" y="175"/>
                    </a:lnTo>
                    <a:lnTo>
                      <a:pt x="190" y="174"/>
                    </a:lnTo>
                    <a:lnTo>
                      <a:pt x="192" y="169"/>
                    </a:lnTo>
                    <a:lnTo>
                      <a:pt x="198" y="159"/>
                    </a:lnTo>
                    <a:lnTo>
                      <a:pt x="204" y="146"/>
                    </a:lnTo>
                    <a:lnTo>
                      <a:pt x="210" y="132"/>
                    </a:lnTo>
                    <a:lnTo>
                      <a:pt x="215" y="115"/>
                    </a:lnTo>
                    <a:lnTo>
                      <a:pt x="216" y="95"/>
                    </a:lnTo>
                    <a:lnTo>
                      <a:pt x="212" y="71"/>
                    </a:lnTo>
                    <a:lnTo>
                      <a:pt x="204" y="50"/>
                    </a:lnTo>
                    <a:lnTo>
                      <a:pt x="190" y="32"/>
                    </a:lnTo>
                    <a:lnTo>
                      <a:pt x="171" y="18"/>
                    </a:lnTo>
                    <a:lnTo>
                      <a:pt x="151" y="10"/>
                    </a:lnTo>
                    <a:lnTo>
                      <a:pt x="127" y="6"/>
                    </a:lnTo>
                    <a:close/>
                    <a:moveTo>
                      <a:pt x="127" y="0"/>
                    </a:moveTo>
                    <a:lnTo>
                      <a:pt x="148" y="2"/>
                    </a:lnTo>
                    <a:lnTo>
                      <a:pt x="168" y="10"/>
                    </a:lnTo>
                    <a:lnTo>
                      <a:pt x="186" y="20"/>
                    </a:lnTo>
                    <a:lnTo>
                      <a:pt x="201" y="36"/>
                    </a:lnTo>
                    <a:lnTo>
                      <a:pt x="212" y="53"/>
                    </a:lnTo>
                    <a:lnTo>
                      <a:pt x="219" y="74"/>
                    </a:lnTo>
                    <a:lnTo>
                      <a:pt x="222" y="95"/>
                    </a:lnTo>
                    <a:lnTo>
                      <a:pt x="220" y="116"/>
                    </a:lnTo>
                    <a:lnTo>
                      <a:pt x="216" y="133"/>
                    </a:lnTo>
                    <a:lnTo>
                      <a:pt x="210" y="149"/>
                    </a:lnTo>
                    <a:lnTo>
                      <a:pt x="204" y="162"/>
                    </a:lnTo>
                    <a:lnTo>
                      <a:pt x="197" y="172"/>
                    </a:lnTo>
                    <a:lnTo>
                      <a:pt x="195" y="176"/>
                    </a:lnTo>
                    <a:lnTo>
                      <a:pt x="223" y="281"/>
                    </a:lnTo>
                    <a:lnTo>
                      <a:pt x="96" y="281"/>
                    </a:lnTo>
                    <a:lnTo>
                      <a:pt x="87" y="233"/>
                    </a:lnTo>
                    <a:lnTo>
                      <a:pt x="54" y="234"/>
                    </a:lnTo>
                    <a:lnTo>
                      <a:pt x="43" y="233"/>
                    </a:lnTo>
                    <a:lnTo>
                      <a:pt x="36" y="233"/>
                    </a:lnTo>
                    <a:lnTo>
                      <a:pt x="33" y="233"/>
                    </a:lnTo>
                    <a:lnTo>
                      <a:pt x="30" y="233"/>
                    </a:lnTo>
                    <a:lnTo>
                      <a:pt x="30" y="176"/>
                    </a:lnTo>
                    <a:lnTo>
                      <a:pt x="0" y="176"/>
                    </a:lnTo>
                    <a:lnTo>
                      <a:pt x="31" y="118"/>
                    </a:lnTo>
                    <a:lnTo>
                      <a:pt x="31" y="95"/>
                    </a:lnTo>
                    <a:lnTo>
                      <a:pt x="33" y="74"/>
                    </a:lnTo>
                    <a:lnTo>
                      <a:pt x="41" y="53"/>
                    </a:lnTo>
                    <a:lnTo>
                      <a:pt x="52" y="36"/>
                    </a:lnTo>
                    <a:lnTo>
                      <a:pt x="67" y="20"/>
                    </a:lnTo>
                    <a:lnTo>
                      <a:pt x="84" y="10"/>
                    </a:lnTo>
                    <a:lnTo>
                      <a:pt x="105" y="2"/>
                    </a:lnTo>
                    <a:lnTo>
                      <a:pt x="127"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39"/>
              <p:cNvSpPr>
                <a:spLocks noEditPoints="1"/>
              </p:cNvSpPr>
              <p:nvPr/>
            </p:nvSpPr>
            <p:spPr bwMode="auto">
              <a:xfrm>
                <a:off x="3973513" y="4791076"/>
                <a:ext cx="219075" cy="214313"/>
              </a:xfrm>
              <a:custGeom>
                <a:avLst/>
                <a:gdLst>
                  <a:gd name="T0" fmla="*/ 70 w 138"/>
                  <a:gd name="T1" fmla="*/ 6 h 135"/>
                  <a:gd name="T2" fmla="*/ 50 w 138"/>
                  <a:gd name="T3" fmla="*/ 9 h 135"/>
                  <a:gd name="T4" fmla="*/ 33 w 138"/>
                  <a:gd name="T5" fmla="*/ 18 h 135"/>
                  <a:gd name="T6" fmla="*/ 19 w 138"/>
                  <a:gd name="T7" fmla="*/ 32 h 135"/>
                  <a:gd name="T8" fmla="*/ 10 w 138"/>
                  <a:gd name="T9" fmla="*/ 48 h 135"/>
                  <a:gd name="T10" fmla="*/ 7 w 138"/>
                  <a:gd name="T11" fmla="*/ 68 h 135"/>
                  <a:gd name="T12" fmla="*/ 10 w 138"/>
                  <a:gd name="T13" fmla="*/ 87 h 135"/>
                  <a:gd name="T14" fmla="*/ 19 w 138"/>
                  <a:gd name="T15" fmla="*/ 103 h 135"/>
                  <a:gd name="T16" fmla="*/ 33 w 138"/>
                  <a:gd name="T17" fmla="*/ 117 h 135"/>
                  <a:gd name="T18" fmla="*/ 50 w 138"/>
                  <a:gd name="T19" fmla="*/ 125 h 135"/>
                  <a:gd name="T20" fmla="*/ 70 w 138"/>
                  <a:gd name="T21" fmla="*/ 128 h 135"/>
                  <a:gd name="T22" fmla="*/ 89 w 138"/>
                  <a:gd name="T23" fmla="*/ 125 h 135"/>
                  <a:gd name="T24" fmla="*/ 107 w 138"/>
                  <a:gd name="T25" fmla="*/ 117 h 135"/>
                  <a:gd name="T26" fmla="*/ 121 w 138"/>
                  <a:gd name="T27" fmla="*/ 103 h 135"/>
                  <a:gd name="T28" fmla="*/ 129 w 138"/>
                  <a:gd name="T29" fmla="*/ 87 h 135"/>
                  <a:gd name="T30" fmla="*/ 133 w 138"/>
                  <a:gd name="T31" fmla="*/ 68 h 135"/>
                  <a:gd name="T32" fmla="*/ 129 w 138"/>
                  <a:gd name="T33" fmla="*/ 48 h 135"/>
                  <a:gd name="T34" fmla="*/ 121 w 138"/>
                  <a:gd name="T35" fmla="*/ 32 h 135"/>
                  <a:gd name="T36" fmla="*/ 107 w 138"/>
                  <a:gd name="T37" fmla="*/ 18 h 135"/>
                  <a:gd name="T38" fmla="*/ 89 w 138"/>
                  <a:gd name="T39" fmla="*/ 9 h 135"/>
                  <a:gd name="T40" fmla="*/ 70 w 138"/>
                  <a:gd name="T41" fmla="*/ 6 h 135"/>
                  <a:gd name="T42" fmla="*/ 70 w 138"/>
                  <a:gd name="T43" fmla="*/ 0 h 135"/>
                  <a:gd name="T44" fmla="*/ 88 w 138"/>
                  <a:gd name="T45" fmla="*/ 2 h 135"/>
                  <a:gd name="T46" fmla="*/ 104 w 138"/>
                  <a:gd name="T47" fmla="*/ 9 h 135"/>
                  <a:gd name="T48" fmla="*/ 119 w 138"/>
                  <a:gd name="T49" fmla="*/ 20 h 135"/>
                  <a:gd name="T50" fmla="*/ 129 w 138"/>
                  <a:gd name="T51" fmla="*/ 34 h 135"/>
                  <a:gd name="T52" fmla="*/ 136 w 138"/>
                  <a:gd name="T53" fmla="*/ 49 h 135"/>
                  <a:gd name="T54" fmla="*/ 138 w 138"/>
                  <a:gd name="T55" fmla="*/ 68 h 135"/>
                  <a:gd name="T56" fmla="*/ 136 w 138"/>
                  <a:gd name="T57" fmla="*/ 85 h 135"/>
                  <a:gd name="T58" fmla="*/ 129 w 138"/>
                  <a:gd name="T59" fmla="*/ 101 h 135"/>
                  <a:gd name="T60" fmla="*/ 119 w 138"/>
                  <a:gd name="T61" fmla="*/ 115 h 135"/>
                  <a:gd name="T62" fmla="*/ 104 w 138"/>
                  <a:gd name="T63" fmla="*/ 125 h 135"/>
                  <a:gd name="T64" fmla="*/ 88 w 138"/>
                  <a:gd name="T65" fmla="*/ 133 h 135"/>
                  <a:gd name="T66" fmla="*/ 70 w 138"/>
                  <a:gd name="T67" fmla="*/ 135 h 135"/>
                  <a:gd name="T68" fmla="*/ 51 w 138"/>
                  <a:gd name="T69" fmla="*/ 133 h 135"/>
                  <a:gd name="T70" fmla="*/ 35 w 138"/>
                  <a:gd name="T71" fmla="*/ 125 h 135"/>
                  <a:gd name="T72" fmla="*/ 21 w 138"/>
                  <a:gd name="T73" fmla="*/ 115 h 135"/>
                  <a:gd name="T74" fmla="*/ 10 w 138"/>
                  <a:gd name="T75" fmla="*/ 101 h 135"/>
                  <a:gd name="T76" fmla="*/ 3 w 138"/>
                  <a:gd name="T77" fmla="*/ 85 h 135"/>
                  <a:gd name="T78" fmla="*/ 0 w 138"/>
                  <a:gd name="T79" fmla="*/ 68 h 135"/>
                  <a:gd name="T80" fmla="*/ 3 w 138"/>
                  <a:gd name="T81" fmla="*/ 49 h 135"/>
                  <a:gd name="T82" fmla="*/ 10 w 138"/>
                  <a:gd name="T83" fmla="*/ 34 h 135"/>
                  <a:gd name="T84" fmla="*/ 21 w 138"/>
                  <a:gd name="T85" fmla="*/ 20 h 135"/>
                  <a:gd name="T86" fmla="*/ 35 w 138"/>
                  <a:gd name="T87" fmla="*/ 9 h 135"/>
                  <a:gd name="T88" fmla="*/ 51 w 138"/>
                  <a:gd name="T89" fmla="*/ 2 h 135"/>
                  <a:gd name="T90" fmla="*/ 70 w 138"/>
                  <a:gd name="T91"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8" h="135">
                    <a:moveTo>
                      <a:pt x="70" y="6"/>
                    </a:moveTo>
                    <a:lnTo>
                      <a:pt x="50" y="9"/>
                    </a:lnTo>
                    <a:lnTo>
                      <a:pt x="33" y="18"/>
                    </a:lnTo>
                    <a:lnTo>
                      <a:pt x="19" y="32"/>
                    </a:lnTo>
                    <a:lnTo>
                      <a:pt x="10" y="48"/>
                    </a:lnTo>
                    <a:lnTo>
                      <a:pt x="7" y="68"/>
                    </a:lnTo>
                    <a:lnTo>
                      <a:pt x="10" y="87"/>
                    </a:lnTo>
                    <a:lnTo>
                      <a:pt x="19" y="103"/>
                    </a:lnTo>
                    <a:lnTo>
                      <a:pt x="33" y="117"/>
                    </a:lnTo>
                    <a:lnTo>
                      <a:pt x="50" y="125"/>
                    </a:lnTo>
                    <a:lnTo>
                      <a:pt x="70" y="128"/>
                    </a:lnTo>
                    <a:lnTo>
                      <a:pt x="89" y="125"/>
                    </a:lnTo>
                    <a:lnTo>
                      <a:pt x="107" y="117"/>
                    </a:lnTo>
                    <a:lnTo>
                      <a:pt x="121" y="103"/>
                    </a:lnTo>
                    <a:lnTo>
                      <a:pt x="129" y="87"/>
                    </a:lnTo>
                    <a:lnTo>
                      <a:pt x="133" y="68"/>
                    </a:lnTo>
                    <a:lnTo>
                      <a:pt x="129" y="48"/>
                    </a:lnTo>
                    <a:lnTo>
                      <a:pt x="121" y="32"/>
                    </a:lnTo>
                    <a:lnTo>
                      <a:pt x="107" y="18"/>
                    </a:lnTo>
                    <a:lnTo>
                      <a:pt x="89" y="9"/>
                    </a:lnTo>
                    <a:lnTo>
                      <a:pt x="70" y="6"/>
                    </a:lnTo>
                    <a:close/>
                    <a:moveTo>
                      <a:pt x="70" y="0"/>
                    </a:moveTo>
                    <a:lnTo>
                      <a:pt x="88" y="2"/>
                    </a:lnTo>
                    <a:lnTo>
                      <a:pt x="104" y="9"/>
                    </a:lnTo>
                    <a:lnTo>
                      <a:pt x="119" y="20"/>
                    </a:lnTo>
                    <a:lnTo>
                      <a:pt x="129" y="34"/>
                    </a:lnTo>
                    <a:lnTo>
                      <a:pt x="136" y="49"/>
                    </a:lnTo>
                    <a:lnTo>
                      <a:pt x="138" y="68"/>
                    </a:lnTo>
                    <a:lnTo>
                      <a:pt x="136" y="85"/>
                    </a:lnTo>
                    <a:lnTo>
                      <a:pt x="129" y="101"/>
                    </a:lnTo>
                    <a:lnTo>
                      <a:pt x="119" y="115"/>
                    </a:lnTo>
                    <a:lnTo>
                      <a:pt x="104" y="125"/>
                    </a:lnTo>
                    <a:lnTo>
                      <a:pt x="88" y="133"/>
                    </a:lnTo>
                    <a:lnTo>
                      <a:pt x="70" y="135"/>
                    </a:lnTo>
                    <a:lnTo>
                      <a:pt x="51" y="133"/>
                    </a:lnTo>
                    <a:lnTo>
                      <a:pt x="35" y="125"/>
                    </a:lnTo>
                    <a:lnTo>
                      <a:pt x="21" y="115"/>
                    </a:lnTo>
                    <a:lnTo>
                      <a:pt x="10" y="101"/>
                    </a:lnTo>
                    <a:lnTo>
                      <a:pt x="3" y="85"/>
                    </a:lnTo>
                    <a:lnTo>
                      <a:pt x="0" y="68"/>
                    </a:lnTo>
                    <a:lnTo>
                      <a:pt x="3" y="49"/>
                    </a:lnTo>
                    <a:lnTo>
                      <a:pt x="10" y="34"/>
                    </a:lnTo>
                    <a:lnTo>
                      <a:pt x="21" y="20"/>
                    </a:lnTo>
                    <a:lnTo>
                      <a:pt x="35" y="9"/>
                    </a:lnTo>
                    <a:lnTo>
                      <a:pt x="51" y="2"/>
                    </a:lnTo>
                    <a:lnTo>
                      <a:pt x="70"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3" name="Freeform 140"/>
              <p:cNvSpPr>
                <a:spLocks noEditPoints="1"/>
              </p:cNvSpPr>
              <p:nvPr/>
            </p:nvSpPr>
            <p:spPr bwMode="auto">
              <a:xfrm>
                <a:off x="4102101" y="4608513"/>
                <a:ext cx="233363" cy="204788"/>
              </a:xfrm>
              <a:custGeom>
                <a:avLst/>
                <a:gdLst>
                  <a:gd name="T0" fmla="*/ 52 w 147"/>
                  <a:gd name="T1" fmla="*/ 8 h 129"/>
                  <a:gd name="T2" fmla="*/ 18 w 147"/>
                  <a:gd name="T3" fmla="*/ 24 h 129"/>
                  <a:gd name="T4" fmla="*/ 5 w 147"/>
                  <a:gd name="T5" fmla="*/ 50 h 129"/>
                  <a:gd name="T6" fmla="*/ 18 w 147"/>
                  <a:gd name="T7" fmla="*/ 76 h 129"/>
                  <a:gd name="T8" fmla="*/ 52 w 147"/>
                  <a:gd name="T9" fmla="*/ 92 h 129"/>
                  <a:gd name="T10" fmla="*/ 80 w 147"/>
                  <a:gd name="T11" fmla="*/ 95 h 129"/>
                  <a:gd name="T12" fmla="*/ 89 w 147"/>
                  <a:gd name="T13" fmla="*/ 94 h 129"/>
                  <a:gd name="T14" fmla="*/ 90 w 147"/>
                  <a:gd name="T15" fmla="*/ 108 h 129"/>
                  <a:gd name="T16" fmla="*/ 94 w 147"/>
                  <a:gd name="T17" fmla="*/ 115 h 129"/>
                  <a:gd name="T18" fmla="*/ 105 w 147"/>
                  <a:gd name="T19" fmla="*/ 100 h 129"/>
                  <a:gd name="T20" fmla="*/ 109 w 147"/>
                  <a:gd name="T21" fmla="*/ 88 h 129"/>
                  <a:gd name="T22" fmla="*/ 123 w 147"/>
                  <a:gd name="T23" fmla="*/ 81 h 129"/>
                  <a:gd name="T24" fmla="*/ 138 w 147"/>
                  <a:gd name="T25" fmla="*/ 61 h 129"/>
                  <a:gd name="T26" fmla="*/ 137 w 147"/>
                  <a:gd name="T27" fmla="*/ 36 h 129"/>
                  <a:gd name="T28" fmla="*/ 114 w 147"/>
                  <a:gd name="T29" fmla="*/ 14 h 129"/>
                  <a:gd name="T30" fmla="*/ 73 w 147"/>
                  <a:gd name="T31" fmla="*/ 6 h 129"/>
                  <a:gd name="T32" fmla="*/ 93 w 147"/>
                  <a:gd name="T33" fmla="*/ 1 h 129"/>
                  <a:gd name="T34" fmla="*/ 125 w 147"/>
                  <a:gd name="T35" fmla="*/ 14 h 129"/>
                  <a:gd name="T36" fmla="*/ 144 w 147"/>
                  <a:gd name="T37" fmla="*/ 37 h 129"/>
                  <a:gd name="T38" fmla="*/ 145 w 147"/>
                  <a:gd name="T39" fmla="*/ 63 h 129"/>
                  <a:gd name="T40" fmla="*/ 129 w 147"/>
                  <a:gd name="T41" fmla="*/ 84 h 129"/>
                  <a:gd name="T42" fmla="*/ 109 w 147"/>
                  <a:gd name="T43" fmla="*/ 106 h 129"/>
                  <a:gd name="T44" fmla="*/ 94 w 147"/>
                  <a:gd name="T45" fmla="*/ 123 h 129"/>
                  <a:gd name="T46" fmla="*/ 85 w 147"/>
                  <a:gd name="T47" fmla="*/ 127 h 129"/>
                  <a:gd name="T48" fmla="*/ 81 w 147"/>
                  <a:gd name="T49" fmla="*/ 124 h 129"/>
                  <a:gd name="T50" fmla="*/ 83 w 147"/>
                  <a:gd name="T51" fmla="*/ 100 h 129"/>
                  <a:gd name="T52" fmla="*/ 54 w 147"/>
                  <a:gd name="T53" fmla="*/ 99 h 129"/>
                  <a:gd name="T54" fmla="*/ 21 w 147"/>
                  <a:gd name="T55" fmla="*/ 86 h 129"/>
                  <a:gd name="T56" fmla="*/ 2 w 147"/>
                  <a:gd name="T57" fmla="*/ 64 h 129"/>
                  <a:gd name="T58" fmla="*/ 2 w 147"/>
                  <a:gd name="T59" fmla="*/ 37 h 129"/>
                  <a:gd name="T60" fmla="*/ 21 w 147"/>
                  <a:gd name="T61" fmla="*/ 14 h 129"/>
                  <a:gd name="T62" fmla="*/ 54 w 147"/>
                  <a:gd name="T63" fmla="*/ 1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7" h="129">
                    <a:moveTo>
                      <a:pt x="73" y="6"/>
                    </a:moveTo>
                    <a:lnTo>
                      <a:pt x="52" y="8"/>
                    </a:lnTo>
                    <a:lnTo>
                      <a:pt x="33" y="14"/>
                    </a:lnTo>
                    <a:lnTo>
                      <a:pt x="18" y="24"/>
                    </a:lnTo>
                    <a:lnTo>
                      <a:pt x="9" y="36"/>
                    </a:lnTo>
                    <a:lnTo>
                      <a:pt x="5" y="50"/>
                    </a:lnTo>
                    <a:lnTo>
                      <a:pt x="9" y="64"/>
                    </a:lnTo>
                    <a:lnTo>
                      <a:pt x="18" y="76"/>
                    </a:lnTo>
                    <a:lnTo>
                      <a:pt x="33" y="86"/>
                    </a:lnTo>
                    <a:lnTo>
                      <a:pt x="52" y="92"/>
                    </a:lnTo>
                    <a:lnTo>
                      <a:pt x="73" y="95"/>
                    </a:lnTo>
                    <a:lnTo>
                      <a:pt x="80" y="95"/>
                    </a:lnTo>
                    <a:lnTo>
                      <a:pt x="85" y="95"/>
                    </a:lnTo>
                    <a:lnTo>
                      <a:pt x="89" y="94"/>
                    </a:lnTo>
                    <a:lnTo>
                      <a:pt x="89" y="97"/>
                    </a:lnTo>
                    <a:lnTo>
                      <a:pt x="90" y="108"/>
                    </a:lnTo>
                    <a:lnTo>
                      <a:pt x="89" y="119"/>
                    </a:lnTo>
                    <a:lnTo>
                      <a:pt x="94" y="115"/>
                    </a:lnTo>
                    <a:lnTo>
                      <a:pt x="99" y="109"/>
                    </a:lnTo>
                    <a:lnTo>
                      <a:pt x="105" y="100"/>
                    </a:lnTo>
                    <a:lnTo>
                      <a:pt x="109" y="89"/>
                    </a:lnTo>
                    <a:lnTo>
                      <a:pt x="109" y="88"/>
                    </a:lnTo>
                    <a:lnTo>
                      <a:pt x="111" y="87"/>
                    </a:lnTo>
                    <a:lnTo>
                      <a:pt x="123" y="81"/>
                    </a:lnTo>
                    <a:lnTo>
                      <a:pt x="133" y="72"/>
                    </a:lnTo>
                    <a:lnTo>
                      <a:pt x="138" y="61"/>
                    </a:lnTo>
                    <a:lnTo>
                      <a:pt x="141" y="50"/>
                    </a:lnTo>
                    <a:lnTo>
                      <a:pt x="137" y="36"/>
                    </a:lnTo>
                    <a:lnTo>
                      <a:pt x="128" y="24"/>
                    </a:lnTo>
                    <a:lnTo>
                      <a:pt x="114" y="14"/>
                    </a:lnTo>
                    <a:lnTo>
                      <a:pt x="95" y="8"/>
                    </a:lnTo>
                    <a:lnTo>
                      <a:pt x="73" y="6"/>
                    </a:lnTo>
                    <a:close/>
                    <a:moveTo>
                      <a:pt x="73" y="0"/>
                    </a:moveTo>
                    <a:lnTo>
                      <a:pt x="93" y="1"/>
                    </a:lnTo>
                    <a:lnTo>
                      <a:pt x="110" y="7"/>
                    </a:lnTo>
                    <a:lnTo>
                      <a:pt x="125" y="14"/>
                    </a:lnTo>
                    <a:lnTo>
                      <a:pt x="137" y="25"/>
                    </a:lnTo>
                    <a:lnTo>
                      <a:pt x="144" y="37"/>
                    </a:lnTo>
                    <a:lnTo>
                      <a:pt x="147" y="50"/>
                    </a:lnTo>
                    <a:lnTo>
                      <a:pt x="145" y="63"/>
                    </a:lnTo>
                    <a:lnTo>
                      <a:pt x="138" y="74"/>
                    </a:lnTo>
                    <a:lnTo>
                      <a:pt x="129" y="84"/>
                    </a:lnTo>
                    <a:lnTo>
                      <a:pt x="115" y="92"/>
                    </a:lnTo>
                    <a:lnTo>
                      <a:pt x="109" y="106"/>
                    </a:lnTo>
                    <a:lnTo>
                      <a:pt x="102" y="116"/>
                    </a:lnTo>
                    <a:lnTo>
                      <a:pt x="94" y="123"/>
                    </a:lnTo>
                    <a:lnTo>
                      <a:pt x="89" y="126"/>
                    </a:lnTo>
                    <a:lnTo>
                      <a:pt x="85" y="127"/>
                    </a:lnTo>
                    <a:lnTo>
                      <a:pt x="80" y="129"/>
                    </a:lnTo>
                    <a:lnTo>
                      <a:pt x="81" y="124"/>
                    </a:lnTo>
                    <a:lnTo>
                      <a:pt x="83" y="112"/>
                    </a:lnTo>
                    <a:lnTo>
                      <a:pt x="83" y="100"/>
                    </a:lnTo>
                    <a:lnTo>
                      <a:pt x="73" y="101"/>
                    </a:lnTo>
                    <a:lnTo>
                      <a:pt x="54" y="99"/>
                    </a:lnTo>
                    <a:lnTo>
                      <a:pt x="36" y="94"/>
                    </a:lnTo>
                    <a:lnTo>
                      <a:pt x="21" y="86"/>
                    </a:lnTo>
                    <a:lnTo>
                      <a:pt x="9" y="76"/>
                    </a:lnTo>
                    <a:lnTo>
                      <a:pt x="2" y="64"/>
                    </a:lnTo>
                    <a:lnTo>
                      <a:pt x="0" y="50"/>
                    </a:lnTo>
                    <a:lnTo>
                      <a:pt x="2" y="37"/>
                    </a:lnTo>
                    <a:lnTo>
                      <a:pt x="9" y="25"/>
                    </a:lnTo>
                    <a:lnTo>
                      <a:pt x="21" y="14"/>
                    </a:lnTo>
                    <a:lnTo>
                      <a:pt x="36" y="7"/>
                    </a:lnTo>
                    <a:lnTo>
                      <a:pt x="54" y="1"/>
                    </a:lnTo>
                    <a:lnTo>
                      <a:pt x="73"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 name="Rectangle 141"/>
              <p:cNvSpPr>
                <a:spLocks noChangeArrowheads="1"/>
              </p:cNvSpPr>
              <p:nvPr/>
            </p:nvSpPr>
            <p:spPr bwMode="auto">
              <a:xfrm>
                <a:off x="4156076" y="4664076"/>
                <a:ext cx="120650" cy="9525"/>
              </a:xfrm>
              <a:prstGeom prst="rect">
                <a:avLst/>
              </a:prstGeom>
              <a:grpFill/>
              <a:ln w="0">
                <a:noFill/>
                <a:prstDash val="solid"/>
                <a:miter lim="800000"/>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Rectangle 142"/>
              <p:cNvSpPr>
                <a:spLocks noChangeArrowheads="1"/>
              </p:cNvSpPr>
              <p:nvPr/>
            </p:nvSpPr>
            <p:spPr bwMode="auto">
              <a:xfrm>
                <a:off x="4156076" y="4705351"/>
                <a:ext cx="120650" cy="9525"/>
              </a:xfrm>
              <a:prstGeom prst="rect">
                <a:avLst/>
              </a:prstGeom>
              <a:grpFill/>
              <a:ln w="0">
                <a:noFill/>
                <a:prstDash val="solid"/>
                <a:miter lim="800000"/>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0" name="组合 209"/>
            <p:cNvGrpSpPr/>
            <p:nvPr/>
          </p:nvGrpSpPr>
          <p:grpSpPr>
            <a:xfrm>
              <a:off x="4969565" y="4232245"/>
              <a:ext cx="531267" cy="400627"/>
              <a:chOff x="5394326" y="4732338"/>
              <a:chExt cx="484188" cy="365125"/>
            </a:xfrm>
            <a:grpFill/>
          </p:grpSpPr>
          <p:sp>
            <p:nvSpPr>
              <p:cNvPr id="190" name="Freeform 143"/>
              <p:cNvSpPr>
                <a:spLocks/>
              </p:cNvSpPr>
              <p:nvPr/>
            </p:nvSpPr>
            <p:spPr bwMode="auto">
              <a:xfrm>
                <a:off x="5394326" y="4760913"/>
                <a:ext cx="484188" cy="336550"/>
              </a:xfrm>
              <a:custGeom>
                <a:avLst/>
                <a:gdLst>
                  <a:gd name="T0" fmla="*/ 0 w 305"/>
                  <a:gd name="T1" fmla="*/ 0 h 212"/>
                  <a:gd name="T2" fmla="*/ 6 w 305"/>
                  <a:gd name="T3" fmla="*/ 0 h 212"/>
                  <a:gd name="T4" fmla="*/ 6 w 305"/>
                  <a:gd name="T5" fmla="*/ 206 h 212"/>
                  <a:gd name="T6" fmla="*/ 305 w 305"/>
                  <a:gd name="T7" fmla="*/ 206 h 212"/>
                  <a:gd name="T8" fmla="*/ 305 w 305"/>
                  <a:gd name="T9" fmla="*/ 212 h 212"/>
                  <a:gd name="T10" fmla="*/ 0 w 305"/>
                  <a:gd name="T11" fmla="*/ 212 h 212"/>
                  <a:gd name="T12" fmla="*/ 0 w 305"/>
                  <a:gd name="T13" fmla="*/ 0 h 212"/>
                </a:gdLst>
                <a:ahLst/>
                <a:cxnLst>
                  <a:cxn ang="0">
                    <a:pos x="T0" y="T1"/>
                  </a:cxn>
                  <a:cxn ang="0">
                    <a:pos x="T2" y="T3"/>
                  </a:cxn>
                  <a:cxn ang="0">
                    <a:pos x="T4" y="T5"/>
                  </a:cxn>
                  <a:cxn ang="0">
                    <a:pos x="T6" y="T7"/>
                  </a:cxn>
                  <a:cxn ang="0">
                    <a:pos x="T8" y="T9"/>
                  </a:cxn>
                  <a:cxn ang="0">
                    <a:pos x="T10" y="T11"/>
                  </a:cxn>
                  <a:cxn ang="0">
                    <a:pos x="T12" y="T13"/>
                  </a:cxn>
                </a:cxnLst>
                <a:rect l="0" t="0" r="r" b="b"/>
                <a:pathLst>
                  <a:path w="305" h="212">
                    <a:moveTo>
                      <a:pt x="0" y="0"/>
                    </a:moveTo>
                    <a:lnTo>
                      <a:pt x="6" y="0"/>
                    </a:lnTo>
                    <a:lnTo>
                      <a:pt x="6" y="206"/>
                    </a:lnTo>
                    <a:lnTo>
                      <a:pt x="305" y="206"/>
                    </a:lnTo>
                    <a:lnTo>
                      <a:pt x="305" y="212"/>
                    </a:lnTo>
                    <a:lnTo>
                      <a:pt x="0" y="212"/>
                    </a:lnTo>
                    <a:lnTo>
                      <a:pt x="0"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1" name="Freeform 144"/>
              <p:cNvSpPr>
                <a:spLocks noEditPoints="1"/>
              </p:cNvSpPr>
              <p:nvPr/>
            </p:nvSpPr>
            <p:spPr bwMode="auto">
              <a:xfrm>
                <a:off x="5449888" y="4946651"/>
                <a:ext cx="76200" cy="123825"/>
              </a:xfrm>
              <a:custGeom>
                <a:avLst/>
                <a:gdLst>
                  <a:gd name="T0" fmla="*/ 23 w 48"/>
                  <a:gd name="T1" fmla="*/ 7 h 78"/>
                  <a:gd name="T2" fmla="*/ 19 w 48"/>
                  <a:gd name="T3" fmla="*/ 8 h 78"/>
                  <a:gd name="T4" fmla="*/ 15 w 48"/>
                  <a:gd name="T5" fmla="*/ 9 h 78"/>
                  <a:gd name="T6" fmla="*/ 11 w 48"/>
                  <a:gd name="T7" fmla="*/ 11 h 78"/>
                  <a:gd name="T8" fmla="*/ 8 w 48"/>
                  <a:gd name="T9" fmla="*/ 15 h 78"/>
                  <a:gd name="T10" fmla="*/ 7 w 48"/>
                  <a:gd name="T11" fmla="*/ 19 h 78"/>
                  <a:gd name="T12" fmla="*/ 6 w 48"/>
                  <a:gd name="T13" fmla="*/ 23 h 78"/>
                  <a:gd name="T14" fmla="*/ 6 w 48"/>
                  <a:gd name="T15" fmla="*/ 73 h 78"/>
                  <a:gd name="T16" fmla="*/ 42 w 48"/>
                  <a:gd name="T17" fmla="*/ 73 h 78"/>
                  <a:gd name="T18" fmla="*/ 42 w 48"/>
                  <a:gd name="T19" fmla="*/ 23 h 78"/>
                  <a:gd name="T20" fmla="*/ 42 w 48"/>
                  <a:gd name="T21" fmla="*/ 19 h 78"/>
                  <a:gd name="T22" fmla="*/ 40 w 48"/>
                  <a:gd name="T23" fmla="*/ 15 h 78"/>
                  <a:gd name="T24" fmla="*/ 37 w 48"/>
                  <a:gd name="T25" fmla="*/ 11 h 78"/>
                  <a:gd name="T26" fmla="*/ 34 w 48"/>
                  <a:gd name="T27" fmla="*/ 9 h 78"/>
                  <a:gd name="T28" fmla="*/ 30 w 48"/>
                  <a:gd name="T29" fmla="*/ 8 h 78"/>
                  <a:gd name="T30" fmla="*/ 25 w 48"/>
                  <a:gd name="T31" fmla="*/ 7 h 78"/>
                  <a:gd name="T32" fmla="*/ 23 w 48"/>
                  <a:gd name="T33" fmla="*/ 7 h 78"/>
                  <a:gd name="T34" fmla="*/ 23 w 48"/>
                  <a:gd name="T35" fmla="*/ 0 h 78"/>
                  <a:gd name="T36" fmla="*/ 25 w 48"/>
                  <a:gd name="T37" fmla="*/ 0 h 78"/>
                  <a:gd name="T38" fmla="*/ 37 w 48"/>
                  <a:gd name="T39" fmla="*/ 3 h 78"/>
                  <a:gd name="T40" fmla="*/ 45 w 48"/>
                  <a:gd name="T41" fmla="*/ 12 h 78"/>
                  <a:gd name="T42" fmla="*/ 48 w 48"/>
                  <a:gd name="T43" fmla="*/ 23 h 78"/>
                  <a:gd name="T44" fmla="*/ 48 w 48"/>
                  <a:gd name="T45" fmla="*/ 78 h 78"/>
                  <a:gd name="T46" fmla="*/ 0 w 48"/>
                  <a:gd name="T47" fmla="*/ 78 h 78"/>
                  <a:gd name="T48" fmla="*/ 0 w 48"/>
                  <a:gd name="T49" fmla="*/ 23 h 78"/>
                  <a:gd name="T50" fmla="*/ 4 w 48"/>
                  <a:gd name="T51" fmla="*/ 12 h 78"/>
                  <a:gd name="T52" fmla="*/ 11 w 48"/>
                  <a:gd name="T53" fmla="*/ 3 h 78"/>
                  <a:gd name="T54" fmla="*/ 23 w 48"/>
                  <a:gd name="T5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78">
                    <a:moveTo>
                      <a:pt x="23" y="7"/>
                    </a:moveTo>
                    <a:lnTo>
                      <a:pt x="19" y="8"/>
                    </a:lnTo>
                    <a:lnTo>
                      <a:pt x="15" y="9"/>
                    </a:lnTo>
                    <a:lnTo>
                      <a:pt x="11" y="11"/>
                    </a:lnTo>
                    <a:lnTo>
                      <a:pt x="8" y="15"/>
                    </a:lnTo>
                    <a:lnTo>
                      <a:pt x="7" y="19"/>
                    </a:lnTo>
                    <a:lnTo>
                      <a:pt x="6" y="23"/>
                    </a:lnTo>
                    <a:lnTo>
                      <a:pt x="6" y="73"/>
                    </a:lnTo>
                    <a:lnTo>
                      <a:pt x="42" y="73"/>
                    </a:lnTo>
                    <a:lnTo>
                      <a:pt x="42" y="23"/>
                    </a:lnTo>
                    <a:lnTo>
                      <a:pt x="42" y="19"/>
                    </a:lnTo>
                    <a:lnTo>
                      <a:pt x="40" y="15"/>
                    </a:lnTo>
                    <a:lnTo>
                      <a:pt x="37" y="11"/>
                    </a:lnTo>
                    <a:lnTo>
                      <a:pt x="34" y="9"/>
                    </a:lnTo>
                    <a:lnTo>
                      <a:pt x="30" y="8"/>
                    </a:lnTo>
                    <a:lnTo>
                      <a:pt x="25" y="7"/>
                    </a:lnTo>
                    <a:lnTo>
                      <a:pt x="23" y="7"/>
                    </a:lnTo>
                    <a:close/>
                    <a:moveTo>
                      <a:pt x="23" y="0"/>
                    </a:moveTo>
                    <a:lnTo>
                      <a:pt x="25" y="0"/>
                    </a:lnTo>
                    <a:lnTo>
                      <a:pt x="37" y="3"/>
                    </a:lnTo>
                    <a:lnTo>
                      <a:pt x="45" y="12"/>
                    </a:lnTo>
                    <a:lnTo>
                      <a:pt x="48" y="23"/>
                    </a:lnTo>
                    <a:lnTo>
                      <a:pt x="48" y="78"/>
                    </a:lnTo>
                    <a:lnTo>
                      <a:pt x="0" y="78"/>
                    </a:lnTo>
                    <a:lnTo>
                      <a:pt x="0" y="23"/>
                    </a:lnTo>
                    <a:lnTo>
                      <a:pt x="4" y="12"/>
                    </a:lnTo>
                    <a:lnTo>
                      <a:pt x="11" y="3"/>
                    </a:lnTo>
                    <a:lnTo>
                      <a:pt x="23"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2" name="Freeform 145"/>
              <p:cNvSpPr>
                <a:spLocks noEditPoints="1"/>
              </p:cNvSpPr>
              <p:nvPr/>
            </p:nvSpPr>
            <p:spPr bwMode="auto">
              <a:xfrm>
                <a:off x="5556251" y="4892676"/>
                <a:ext cx="74613" cy="177800"/>
              </a:xfrm>
              <a:custGeom>
                <a:avLst/>
                <a:gdLst>
                  <a:gd name="T0" fmla="*/ 22 w 47"/>
                  <a:gd name="T1" fmla="*/ 7 h 112"/>
                  <a:gd name="T2" fmla="*/ 18 w 47"/>
                  <a:gd name="T3" fmla="*/ 7 h 112"/>
                  <a:gd name="T4" fmla="*/ 14 w 47"/>
                  <a:gd name="T5" fmla="*/ 9 h 112"/>
                  <a:gd name="T6" fmla="*/ 11 w 47"/>
                  <a:gd name="T7" fmla="*/ 11 h 112"/>
                  <a:gd name="T8" fmla="*/ 8 w 47"/>
                  <a:gd name="T9" fmla="*/ 15 h 112"/>
                  <a:gd name="T10" fmla="*/ 6 w 47"/>
                  <a:gd name="T11" fmla="*/ 19 h 112"/>
                  <a:gd name="T12" fmla="*/ 6 w 47"/>
                  <a:gd name="T13" fmla="*/ 23 h 112"/>
                  <a:gd name="T14" fmla="*/ 6 w 47"/>
                  <a:gd name="T15" fmla="*/ 107 h 112"/>
                  <a:gd name="T16" fmla="*/ 42 w 47"/>
                  <a:gd name="T17" fmla="*/ 107 h 112"/>
                  <a:gd name="T18" fmla="*/ 42 w 47"/>
                  <a:gd name="T19" fmla="*/ 23 h 112"/>
                  <a:gd name="T20" fmla="*/ 41 w 47"/>
                  <a:gd name="T21" fmla="*/ 19 h 112"/>
                  <a:gd name="T22" fmla="*/ 40 w 47"/>
                  <a:gd name="T23" fmla="*/ 15 h 112"/>
                  <a:gd name="T24" fmla="*/ 37 w 47"/>
                  <a:gd name="T25" fmla="*/ 11 h 112"/>
                  <a:gd name="T26" fmla="*/ 33 w 47"/>
                  <a:gd name="T27" fmla="*/ 9 h 112"/>
                  <a:gd name="T28" fmla="*/ 29 w 47"/>
                  <a:gd name="T29" fmla="*/ 7 h 112"/>
                  <a:gd name="T30" fmla="*/ 25 w 47"/>
                  <a:gd name="T31" fmla="*/ 7 h 112"/>
                  <a:gd name="T32" fmla="*/ 22 w 47"/>
                  <a:gd name="T33" fmla="*/ 7 h 112"/>
                  <a:gd name="T34" fmla="*/ 22 w 47"/>
                  <a:gd name="T35" fmla="*/ 0 h 112"/>
                  <a:gd name="T36" fmla="*/ 25 w 47"/>
                  <a:gd name="T37" fmla="*/ 0 h 112"/>
                  <a:gd name="T38" fmla="*/ 37 w 47"/>
                  <a:gd name="T39" fmla="*/ 4 h 112"/>
                  <a:gd name="T40" fmla="*/ 44 w 47"/>
                  <a:gd name="T41" fmla="*/ 12 h 112"/>
                  <a:gd name="T42" fmla="*/ 47 w 47"/>
                  <a:gd name="T43" fmla="*/ 23 h 112"/>
                  <a:gd name="T44" fmla="*/ 47 w 47"/>
                  <a:gd name="T45" fmla="*/ 112 h 112"/>
                  <a:gd name="T46" fmla="*/ 0 w 47"/>
                  <a:gd name="T47" fmla="*/ 112 h 112"/>
                  <a:gd name="T48" fmla="*/ 0 w 47"/>
                  <a:gd name="T49" fmla="*/ 23 h 112"/>
                  <a:gd name="T50" fmla="*/ 3 w 47"/>
                  <a:gd name="T51" fmla="*/ 12 h 112"/>
                  <a:gd name="T52" fmla="*/ 11 w 47"/>
                  <a:gd name="T53" fmla="*/ 4 h 112"/>
                  <a:gd name="T54" fmla="*/ 22 w 47"/>
                  <a:gd name="T5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112">
                    <a:moveTo>
                      <a:pt x="22" y="7"/>
                    </a:moveTo>
                    <a:lnTo>
                      <a:pt x="18" y="7"/>
                    </a:lnTo>
                    <a:lnTo>
                      <a:pt x="14" y="9"/>
                    </a:lnTo>
                    <a:lnTo>
                      <a:pt x="11" y="11"/>
                    </a:lnTo>
                    <a:lnTo>
                      <a:pt x="8" y="15"/>
                    </a:lnTo>
                    <a:lnTo>
                      <a:pt x="6" y="19"/>
                    </a:lnTo>
                    <a:lnTo>
                      <a:pt x="6" y="23"/>
                    </a:lnTo>
                    <a:lnTo>
                      <a:pt x="6" y="107"/>
                    </a:lnTo>
                    <a:lnTo>
                      <a:pt x="42" y="107"/>
                    </a:lnTo>
                    <a:lnTo>
                      <a:pt x="42" y="23"/>
                    </a:lnTo>
                    <a:lnTo>
                      <a:pt x="41" y="19"/>
                    </a:lnTo>
                    <a:lnTo>
                      <a:pt x="40" y="15"/>
                    </a:lnTo>
                    <a:lnTo>
                      <a:pt x="37" y="11"/>
                    </a:lnTo>
                    <a:lnTo>
                      <a:pt x="33" y="9"/>
                    </a:lnTo>
                    <a:lnTo>
                      <a:pt x="29" y="7"/>
                    </a:lnTo>
                    <a:lnTo>
                      <a:pt x="25" y="7"/>
                    </a:lnTo>
                    <a:lnTo>
                      <a:pt x="22" y="7"/>
                    </a:lnTo>
                    <a:close/>
                    <a:moveTo>
                      <a:pt x="22" y="0"/>
                    </a:moveTo>
                    <a:lnTo>
                      <a:pt x="25" y="0"/>
                    </a:lnTo>
                    <a:lnTo>
                      <a:pt x="37" y="4"/>
                    </a:lnTo>
                    <a:lnTo>
                      <a:pt x="44" y="12"/>
                    </a:lnTo>
                    <a:lnTo>
                      <a:pt x="47" y="23"/>
                    </a:lnTo>
                    <a:lnTo>
                      <a:pt x="47" y="112"/>
                    </a:lnTo>
                    <a:lnTo>
                      <a:pt x="0" y="112"/>
                    </a:lnTo>
                    <a:lnTo>
                      <a:pt x="0" y="23"/>
                    </a:lnTo>
                    <a:lnTo>
                      <a:pt x="3" y="12"/>
                    </a:lnTo>
                    <a:lnTo>
                      <a:pt x="11" y="4"/>
                    </a:lnTo>
                    <a:lnTo>
                      <a:pt x="2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3" name="Freeform 146"/>
              <p:cNvSpPr>
                <a:spLocks noEditPoints="1"/>
              </p:cNvSpPr>
              <p:nvPr/>
            </p:nvSpPr>
            <p:spPr bwMode="auto">
              <a:xfrm>
                <a:off x="5662613" y="4840288"/>
                <a:ext cx="76200" cy="230188"/>
              </a:xfrm>
              <a:custGeom>
                <a:avLst/>
                <a:gdLst>
                  <a:gd name="T0" fmla="*/ 22 w 48"/>
                  <a:gd name="T1" fmla="*/ 6 h 145"/>
                  <a:gd name="T2" fmla="*/ 17 w 48"/>
                  <a:gd name="T3" fmla="*/ 6 h 145"/>
                  <a:gd name="T4" fmla="*/ 14 w 48"/>
                  <a:gd name="T5" fmla="*/ 8 h 145"/>
                  <a:gd name="T6" fmla="*/ 11 w 48"/>
                  <a:gd name="T7" fmla="*/ 11 h 145"/>
                  <a:gd name="T8" fmla="*/ 8 w 48"/>
                  <a:gd name="T9" fmla="*/ 14 h 145"/>
                  <a:gd name="T10" fmla="*/ 6 w 48"/>
                  <a:gd name="T11" fmla="*/ 18 h 145"/>
                  <a:gd name="T12" fmla="*/ 5 w 48"/>
                  <a:gd name="T13" fmla="*/ 23 h 145"/>
                  <a:gd name="T14" fmla="*/ 5 w 48"/>
                  <a:gd name="T15" fmla="*/ 140 h 145"/>
                  <a:gd name="T16" fmla="*/ 41 w 48"/>
                  <a:gd name="T17" fmla="*/ 140 h 145"/>
                  <a:gd name="T18" fmla="*/ 41 w 48"/>
                  <a:gd name="T19" fmla="*/ 23 h 145"/>
                  <a:gd name="T20" fmla="*/ 40 w 48"/>
                  <a:gd name="T21" fmla="*/ 18 h 145"/>
                  <a:gd name="T22" fmla="*/ 39 w 48"/>
                  <a:gd name="T23" fmla="*/ 14 h 145"/>
                  <a:gd name="T24" fmla="*/ 36 w 48"/>
                  <a:gd name="T25" fmla="*/ 11 h 145"/>
                  <a:gd name="T26" fmla="*/ 33 w 48"/>
                  <a:gd name="T27" fmla="*/ 8 h 145"/>
                  <a:gd name="T28" fmla="*/ 29 w 48"/>
                  <a:gd name="T29" fmla="*/ 6 h 145"/>
                  <a:gd name="T30" fmla="*/ 25 w 48"/>
                  <a:gd name="T31" fmla="*/ 6 h 145"/>
                  <a:gd name="T32" fmla="*/ 22 w 48"/>
                  <a:gd name="T33" fmla="*/ 6 h 145"/>
                  <a:gd name="T34" fmla="*/ 22 w 48"/>
                  <a:gd name="T35" fmla="*/ 0 h 145"/>
                  <a:gd name="T36" fmla="*/ 25 w 48"/>
                  <a:gd name="T37" fmla="*/ 0 h 145"/>
                  <a:gd name="T38" fmla="*/ 36 w 48"/>
                  <a:gd name="T39" fmla="*/ 3 h 145"/>
                  <a:gd name="T40" fmla="*/ 44 w 48"/>
                  <a:gd name="T41" fmla="*/ 12 h 145"/>
                  <a:gd name="T42" fmla="*/ 48 w 48"/>
                  <a:gd name="T43" fmla="*/ 23 h 145"/>
                  <a:gd name="T44" fmla="*/ 48 w 48"/>
                  <a:gd name="T45" fmla="*/ 145 h 145"/>
                  <a:gd name="T46" fmla="*/ 0 w 48"/>
                  <a:gd name="T47" fmla="*/ 145 h 145"/>
                  <a:gd name="T48" fmla="*/ 0 w 48"/>
                  <a:gd name="T49" fmla="*/ 23 h 145"/>
                  <a:gd name="T50" fmla="*/ 2 w 48"/>
                  <a:gd name="T51" fmla="*/ 12 h 145"/>
                  <a:gd name="T52" fmla="*/ 11 w 48"/>
                  <a:gd name="T53" fmla="*/ 3 h 145"/>
                  <a:gd name="T54" fmla="*/ 22 w 48"/>
                  <a:gd name="T55"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45">
                    <a:moveTo>
                      <a:pt x="22" y="6"/>
                    </a:moveTo>
                    <a:lnTo>
                      <a:pt x="17" y="6"/>
                    </a:lnTo>
                    <a:lnTo>
                      <a:pt x="14" y="8"/>
                    </a:lnTo>
                    <a:lnTo>
                      <a:pt x="11" y="11"/>
                    </a:lnTo>
                    <a:lnTo>
                      <a:pt x="8" y="14"/>
                    </a:lnTo>
                    <a:lnTo>
                      <a:pt x="6" y="18"/>
                    </a:lnTo>
                    <a:lnTo>
                      <a:pt x="5" y="23"/>
                    </a:lnTo>
                    <a:lnTo>
                      <a:pt x="5" y="140"/>
                    </a:lnTo>
                    <a:lnTo>
                      <a:pt x="41" y="140"/>
                    </a:lnTo>
                    <a:lnTo>
                      <a:pt x="41" y="23"/>
                    </a:lnTo>
                    <a:lnTo>
                      <a:pt x="40" y="18"/>
                    </a:lnTo>
                    <a:lnTo>
                      <a:pt x="39" y="14"/>
                    </a:lnTo>
                    <a:lnTo>
                      <a:pt x="36" y="11"/>
                    </a:lnTo>
                    <a:lnTo>
                      <a:pt x="33" y="8"/>
                    </a:lnTo>
                    <a:lnTo>
                      <a:pt x="29" y="6"/>
                    </a:lnTo>
                    <a:lnTo>
                      <a:pt x="25" y="6"/>
                    </a:lnTo>
                    <a:lnTo>
                      <a:pt x="22" y="6"/>
                    </a:lnTo>
                    <a:close/>
                    <a:moveTo>
                      <a:pt x="22" y="0"/>
                    </a:moveTo>
                    <a:lnTo>
                      <a:pt x="25" y="0"/>
                    </a:lnTo>
                    <a:lnTo>
                      <a:pt x="36" y="3"/>
                    </a:lnTo>
                    <a:lnTo>
                      <a:pt x="44" y="12"/>
                    </a:lnTo>
                    <a:lnTo>
                      <a:pt x="48" y="23"/>
                    </a:lnTo>
                    <a:lnTo>
                      <a:pt x="48" y="145"/>
                    </a:lnTo>
                    <a:lnTo>
                      <a:pt x="0" y="145"/>
                    </a:lnTo>
                    <a:lnTo>
                      <a:pt x="0" y="23"/>
                    </a:lnTo>
                    <a:lnTo>
                      <a:pt x="2" y="12"/>
                    </a:lnTo>
                    <a:lnTo>
                      <a:pt x="11" y="3"/>
                    </a:lnTo>
                    <a:lnTo>
                      <a:pt x="2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4" name="Freeform 147"/>
              <p:cNvSpPr>
                <a:spLocks noEditPoints="1"/>
              </p:cNvSpPr>
              <p:nvPr/>
            </p:nvSpPr>
            <p:spPr bwMode="auto">
              <a:xfrm>
                <a:off x="5767388" y="4784726"/>
                <a:ext cx="76200" cy="285750"/>
              </a:xfrm>
              <a:custGeom>
                <a:avLst/>
                <a:gdLst>
                  <a:gd name="T0" fmla="*/ 23 w 48"/>
                  <a:gd name="T1" fmla="*/ 5 h 180"/>
                  <a:gd name="T2" fmla="*/ 19 w 48"/>
                  <a:gd name="T3" fmla="*/ 6 h 180"/>
                  <a:gd name="T4" fmla="*/ 14 w 48"/>
                  <a:gd name="T5" fmla="*/ 9 h 180"/>
                  <a:gd name="T6" fmla="*/ 11 w 48"/>
                  <a:gd name="T7" fmla="*/ 11 h 180"/>
                  <a:gd name="T8" fmla="*/ 8 w 48"/>
                  <a:gd name="T9" fmla="*/ 14 h 180"/>
                  <a:gd name="T10" fmla="*/ 7 w 48"/>
                  <a:gd name="T11" fmla="*/ 18 h 180"/>
                  <a:gd name="T12" fmla="*/ 6 w 48"/>
                  <a:gd name="T13" fmla="*/ 23 h 180"/>
                  <a:gd name="T14" fmla="*/ 6 w 48"/>
                  <a:gd name="T15" fmla="*/ 175 h 180"/>
                  <a:gd name="T16" fmla="*/ 41 w 48"/>
                  <a:gd name="T17" fmla="*/ 175 h 180"/>
                  <a:gd name="T18" fmla="*/ 41 w 48"/>
                  <a:gd name="T19" fmla="*/ 23 h 180"/>
                  <a:gd name="T20" fmla="*/ 41 w 48"/>
                  <a:gd name="T21" fmla="*/ 18 h 180"/>
                  <a:gd name="T22" fmla="*/ 39 w 48"/>
                  <a:gd name="T23" fmla="*/ 14 h 180"/>
                  <a:gd name="T24" fmla="*/ 37 w 48"/>
                  <a:gd name="T25" fmla="*/ 11 h 180"/>
                  <a:gd name="T26" fmla="*/ 34 w 48"/>
                  <a:gd name="T27" fmla="*/ 9 h 180"/>
                  <a:gd name="T28" fmla="*/ 29 w 48"/>
                  <a:gd name="T29" fmla="*/ 6 h 180"/>
                  <a:gd name="T30" fmla="*/ 25 w 48"/>
                  <a:gd name="T31" fmla="*/ 5 h 180"/>
                  <a:gd name="T32" fmla="*/ 23 w 48"/>
                  <a:gd name="T33" fmla="*/ 5 h 180"/>
                  <a:gd name="T34" fmla="*/ 23 w 48"/>
                  <a:gd name="T35" fmla="*/ 0 h 180"/>
                  <a:gd name="T36" fmla="*/ 25 w 48"/>
                  <a:gd name="T37" fmla="*/ 0 h 180"/>
                  <a:gd name="T38" fmla="*/ 37 w 48"/>
                  <a:gd name="T39" fmla="*/ 3 h 180"/>
                  <a:gd name="T40" fmla="*/ 45 w 48"/>
                  <a:gd name="T41" fmla="*/ 11 h 180"/>
                  <a:gd name="T42" fmla="*/ 48 w 48"/>
                  <a:gd name="T43" fmla="*/ 23 h 180"/>
                  <a:gd name="T44" fmla="*/ 48 w 48"/>
                  <a:gd name="T45" fmla="*/ 180 h 180"/>
                  <a:gd name="T46" fmla="*/ 0 w 48"/>
                  <a:gd name="T47" fmla="*/ 180 h 180"/>
                  <a:gd name="T48" fmla="*/ 0 w 48"/>
                  <a:gd name="T49" fmla="*/ 23 h 180"/>
                  <a:gd name="T50" fmla="*/ 3 w 48"/>
                  <a:gd name="T51" fmla="*/ 11 h 180"/>
                  <a:gd name="T52" fmla="*/ 11 w 48"/>
                  <a:gd name="T53" fmla="*/ 3 h 180"/>
                  <a:gd name="T54" fmla="*/ 23 w 48"/>
                  <a:gd name="T55"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80">
                    <a:moveTo>
                      <a:pt x="23" y="5"/>
                    </a:moveTo>
                    <a:lnTo>
                      <a:pt x="19" y="6"/>
                    </a:lnTo>
                    <a:lnTo>
                      <a:pt x="14" y="9"/>
                    </a:lnTo>
                    <a:lnTo>
                      <a:pt x="11" y="11"/>
                    </a:lnTo>
                    <a:lnTo>
                      <a:pt x="8" y="14"/>
                    </a:lnTo>
                    <a:lnTo>
                      <a:pt x="7" y="18"/>
                    </a:lnTo>
                    <a:lnTo>
                      <a:pt x="6" y="23"/>
                    </a:lnTo>
                    <a:lnTo>
                      <a:pt x="6" y="175"/>
                    </a:lnTo>
                    <a:lnTo>
                      <a:pt x="41" y="175"/>
                    </a:lnTo>
                    <a:lnTo>
                      <a:pt x="41" y="23"/>
                    </a:lnTo>
                    <a:lnTo>
                      <a:pt x="41" y="18"/>
                    </a:lnTo>
                    <a:lnTo>
                      <a:pt x="39" y="14"/>
                    </a:lnTo>
                    <a:lnTo>
                      <a:pt x="37" y="11"/>
                    </a:lnTo>
                    <a:lnTo>
                      <a:pt x="34" y="9"/>
                    </a:lnTo>
                    <a:lnTo>
                      <a:pt x="29" y="6"/>
                    </a:lnTo>
                    <a:lnTo>
                      <a:pt x="25" y="5"/>
                    </a:lnTo>
                    <a:lnTo>
                      <a:pt x="23" y="5"/>
                    </a:lnTo>
                    <a:close/>
                    <a:moveTo>
                      <a:pt x="23" y="0"/>
                    </a:moveTo>
                    <a:lnTo>
                      <a:pt x="25" y="0"/>
                    </a:lnTo>
                    <a:lnTo>
                      <a:pt x="37" y="3"/>
                    </a:lnTo>
                    <a:lnTo>
                      <a:pt x="45" y="11"/>
                    </a:lnTo>
                    <a:lnTo>
                      <a:pt x="48" y="23"/>
                    </a:lnTo>
                    <a:lnTo>
                      <a:pt x="48" y="180"/>
                    </a:lnTo>
                    <a:lnTo>
                      <a:pt x="0" y="180"/>
                    </a:lnTo>
                    <a:lnTo>
                      <a:pt x="0" y="23"/>
                    </a:lnTo>
                    <a:lnTo>
                      <a:pt x="3" y="11"/>
                    </a:lnTo>
                    <a:lnTo>
                      <a:pt x="11" y="3"/>
                    </a:lnTo>
                    <a:lnTo>
                      <a:pt x="23"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5" name="Freeform 148"/>
              <p:cNvSpPr>
                <a:spLocks/>
              </p:cNvSpPr>
              <p:nvPr/>
            </p:nvSpPr>
            <p:spPr bwMode="auto">
              <a:xfrm>
                <a:off x="5453063" y="4732338"/>
                <a:ext cx="293688" cy="153988"/>
              </a:xfrm>
              <a:custGeom>
                <a:avLst/>
                <a:gdLst>
                  <a:gd name="T0" fmla="*/ 134 w 185"/>
                  <a:gd name="T1" fmla="*/ 0 h 97"/>
                  <a:gd name="T2" fmla="*/ 185 w 185"/>
                  <a:gd name="T3" fmla="*/ 13 h 97"/>
                  <a:gd name="T4" fmla="*/ 160 w 185"/>
                  <a:gd name="T5" fmla="*/ 59 h 97"/>
                  <a:gd name="T6" fmla="*/ 155 w 185"/>
                  <a:gd name="T7" fmla="*/ 57 h 97"/>
                  <a:gd name="T8" fmla="*/ 173 w 185"/>
                  <a:gd name="T9" fmla="*/ 21 h 97"/>
                  <a:gd name="T10" fmla="*/ 2 w 185"/>
                  <a:gd name="T11" fmla="*/ 97 h 97"/>
                  <a:gd name="T12" fmla="*/ 0 w 185"/>
                  <a:gd name="T13" fmla="*/ 92 h 97"/>
                  <a:gd name="T14" fmla="*/ 171 w 185"/>
                  <a:gd name="T15" fmla="*/ 16 h 97"/>
                  <a:gd name="T16" fmla="*/ 133 w 185"/>
                  <a:gd name="T17" fmla="*/ 6 h 97"/>
                  <a:gd name="T18" fmla="*/ 134 w 185"/>
                  <a:gd name="T19"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5" h="97">
                    <a:moveTo>
                      <a:pt x="134" y="0"/>
                    </a:moveTo>
                    <a:lnTo>
                      <a:pt x="185" y="13"/>
                    </a:lnTo>
                    <a:lnTo>
                      <a:pt x="160" y="59"/>
                    </a:lnTo>
                    <a:lnTo>
                      <a:pt x="155" y="57"/>
                    </a:lnTo>
                    <a:lnTo>
                      <a:pt x="173" y="21"/>
                    </a:lnTo>
                    <a:lnTo>
                      <a:pt x="2" y="97"/>
                    </a:lnTo>
                    <a:lnTo>
                      <a:pt x="0" y="92"/>
                    </a:lnTo>
                    <a:lnTo>
                      <a:pt x="171" y="16"/>
                    </a:lnTo>
                    <a:lnTo>
                      <a:pt x="133" y="6"/>
                    </a:lnTo>
                    <a:lnTo>
                      <a:pt x="134"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8" name="组合 207"/>
            <p:cNvGrpSpPr/>
            <p:nvPr/>
          </p:nvGrpSpPr>
          <p:grpSpPr>
            <a:xfrm>
              <a:off x="7326383" y="4173021"/>
              <a:ext cx="607909" cy="538235"/>
              <a:chOff x="6907213" y="4678363"/>
              <a:chExt cx="554038" cy="490538"/>
            </a:xfrm>
            <a:grpFill/>
          </p:grpSpPr>
          <p:sp>
            <p:nvSpPr>
              <p:cNvPr id="201" name="Freeform 149"/>
              <p:cNvSpPr>
                <a:spLocks noEditPoints="1"/>
              </p:cNvSpPr>
              <p:nvPr/>
            </p:nvSpPr>
            <p:spPr bwMode="auto">
              <a:xfrm>
                <a:off x="6907213" y="4678363"/>
                <a:ext cx="554038" cy="490538"/>
              </a:xfrm>
              <a:custGeom>
                <a:avLst/>
                <a:gdLst>
                  <a:gd name="T0" fmla="*/ 13 w 349"/>
                  <a:gd name="T1" fmla="*/ 182 h 309"/>
                  <a:gd name="T2" fmla="*/ 193 w 349"/>
                  <a:gd name="T3" fmla="*/ 154 h 309"/>
                  <a:gd name="T4" fmla="*/ 292 w 349"/>
                  <a:gd name="T5" fmla="*/ 118 h 309"/>
                  <a:gd name="T6" fmla="*/ 338 w 349"/>
                  <a:gd name="T7" fmla="*/ 166 h 309"/>
                  <a:gd name="T8" fmla="*/ 198 w 349"/>
                  <a:gd name="T9" fmla="*/ 114 h 309"/>
                  <a:gd name="T10" fmla="*/ 343 w 349"/>
                  <a:gd name="T11" fmla="*/ 303 h 309"/>
                  <a:gd name="T12" fmla="*/ 286 w 349"/>
                  <a:gd name="T13" fmla="*/ 171 h 309"/>
                  <a:gd name="T14" fmla="*/ 198 w 349"/>
                  <a:gd name="T15" fmla="*/ 114 h 309"/>
                  <a:gd name="T16" fmla="*/ 57 w 349"/>
                  <a:gd name="T17" fmla="*/ 120 h 309"/>
                  <a:gd name="T18" fmla="*/ 193 w 349"/>
                  <a:gd name="T19" fmla="*/ 108 h 309"/>
                  <a:gd name="T20" fmla="*/ 207 w 349"/>
                  <a:gd name="T21" fmla="*/ 21 h 309"/>
                  <a:gd name="T22" fmla="*/ 54 w 349"/>
                  <a:gd name="T23" fmla="*/ 5 h 309"/>
                  <a:gd name="T24" fmla="*/ 46 w 349"/>
                  <a:gd name="T25" fmla="*/ 7 h 309"/>
                  <a:gd name="T26" fmla="*/ 42 w 349"/>
                  <a:gd name="T27" fmla="*/ 14 h 309"/>
                  <a:gd name="T28" fmla="*/ 41 w 349"/>
                  <a:gd name="T29" fmla="*/ 123 h 309"/>
                  <a:gd name="T30" fmla="*/ 44 w 349"/>
                  <a:gd name="T31" fmla="*/ 131 h 309"/>
                  <a:gd name="T32" fmla="*/ 50 w 349"/>
                  <a:gd name="T33" fmla="*/ 135 h 309"/>
                  <a:gd name="T34" fmla="*/ 193 w 349"/>
                  <a:gd name="T35" fmla="*/ 136 h 309"/>
                  <a:gd name="T36" fmla="*/ 51 w 349"/>
                  <a:gd name="T37" fmla="*/ 127 h 309"/>
                  <a:gd name="T38" fmla="*/ 212 w 349"/>
                  <a:gd name="T39" fmla="*/ 15 h 309"/>
                  <a:gd name="T40" fmla="*/ 222 w 349"/>
                  <a:gd name="T41" fmla="*/ 108 h 309"/>
                  <a:gd name="T42" fmla="*/ 222 w 349"/>
                  <a:gd name="T43" fmla="*/ 14 h 309"/>
                  <a:gd name="T44" fmla="*/ 218 w 349"/>
                  <a:gd name="T45" fmla="*/ 7 h 309"/>
                  <a:gd name="T46" fmla="*/ 210 w 349"/>
                  <a:gd name="T47" fmla="*/ 5 h 309"/>
                  <a:gd name="T48" fmla="*/ 54 w 349"/>
                  <a:gd name="T49" fmla="*/ 0 h 309"/>
                  <a:gd name="T50" fmla="*/ 219 w 349"/>
                  <a:gd name="T51" fmla="*/ 2 h 309"/>
                  <a:gd name="T52" fmla="*/ 229 w 349"/>
                  <a:gd name="T53" fmla="*/ 18 h 309"/>
                  <a:gd name="T54" fmla="*/ 291 w 349"/>
                  <a:gd name="T55" fmla="*/ 108 h 309"/>
                  <a:gd name="T56" fmla="*/ 349 w 349"/>
                  <a:gd name="T57" fmla="*/ 309 h 309"/>
                  <a:gd name="T58" fmla="*/ 193 w 349"/>
                  <a:gd name="T59" fmla="*/ 188 h 309"/>
                  <a:gd name="T60" fmla="*/ 37 w 349"/>
                  <a:gd name="T61" fmla="*/ 148 h 309"/>
                  <a:gd name="T62" fmla="*/ 193 w 349"/>
                  <a:gd name="T63" fmla="*/ 142 h 309"/>
                  <a:gd name="T64" fmla="*/ 44 w 349"/>
                  <a:gd name="T65" fmla="*/ 140 h 309"/>
                  <a:gd name="T66" fmla="*/ 35 w 349"/>
                  <a:gd name="T67" fmla="*/ 123 h 309"/>
                  <a:gd name="T68" fmla="*/ 38 w 349"/>
                  <a:gd name="T69" fmla="*/ 8 h 309"/>
                  <a:gd name="T70" fmla="*/ 54 w 349"/>
                  <a:gd name="T71" fmla="*/ 0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9" h="309">
                    <a:moveTo>
                      <a:pt x="40" y="154"/>
                    </a:moveTo>
                    <a:lnTo>
                      <a:pt x="13" y="182"/>
                    </a:lnTo>
                    <a:lnTo>
                      <a:pt x="193" y="182"/>
                    </a:lnTo>
                    <a:lnTo>
                      <a:pt x="193" y="154"/>
                    </a:lnTo>
                    <a:lnTo>
                      <a:pt x="40" y="154"/>
                    </a:lnTo>
                    <a:close/>
                    <a:moveTo>
                      <a:pt x="292" y="118"/>
                    </a:moveTo>
                    <a:lnTo>
                      <a:pt x="292" y="166"/>
                    </a:lnTo>
                    <a:lnTo>
                      <a:pt x="338" y="166"/>
                    </a:lnTo>
                    <a:lnTo>
                      <a:pt x="292" y="118"/>
                    </a:lnTo>
                    <a:close/>
                    <a:moveTo>
                      <a:pt x="198" y="114"/>
                    </a:moveTo>
                    <a:lnTo>
                      <a:pt x="198" y="303"/>
                    </a:lnTo>
                    <a:lnTo>
                      <a:pt x="343" y="303"/>
                    </a:lnTo>
                    <a:lnTo>
                      <a:pt x="343" y="171"/>
                    </a:lnTo>
                    <a:lnTo>
                      <a:pt x="286" y="171"/>
                    </a:lnTo>
                    <a:lnTo>
                      <a:pt x="286" y="114"/>
                    </a:lnTo>
                    <a:lnTo>
                      <a:pt x="198" y="114"/>
                    </a:lnTo>
                    <a:close/>
                    <a:moveTo>
                      <a:pt x="57" y="21"/>
                    </a:moveTo>
                    <a:lnTo>
                      <a:pt x="57" y="120"/>
                    </a:lnTo>
                    <a:lnTo>
                      <a:pt x="193" y="120"/>
                    </a:lnTo>
                    <a:lnTo>
                      <a:pt x="193" y="108"/>
                    </a:lnTo>
                    <a:lnTo>
                      <a:pt x="207" y="108"/>
                    </a:lnTo>
                    <a:lnTo>
                      <a:pt x="207" y="21"/>
                    </a:lnTo>
                    <a:lnTo>
                      <a:pt x="57" y="21"/>
                    </a:lnTo>
                    <a:close/>
                    <a:moveTo>
                      <a:pt x="54" y="5"/>
                    </a:moveTo>
                    <a:lnTo>
                      <a:pt x="50" y="6"/>
                    </a:lnTo>
                    <a:lnTo>
                      <a:pt x="46" y="7"/>
                    </a:lnTo>
                    <a:lnTo>
                      <a:pt x="44" y="10"/>
                    </a:lnTo>
                    <a:lnTo>
                      <a:pt x="42" y="14"/>
                    </a:lnTo>
                    <a:lnTo>
                      <a:pt x="41" y="18"/>
                    </a:lnTo>
                    <a:lnTo>
                      <a:pt x="41" y="123"/>
                    </a:lnTo>
                    <a:lnTo>
                      <a:pt x="42" y="128"/>
                    </a:lnTo>
                    <a:lnTo>
                      <a:pt x="44" y="131"/>
                    </a:lnTo>
                    <a:lnTo>
                      <a:pt x="46" y="133"/>
                    </a:lnTo>
                    <a:lnTo>
                      <a:pt x="50" y="135"/>
                    </a:lnTo>
                    <a:lnTo>
                      <a:pt x="54" y="136"/>
                    </a:lnTo>
                    <a:lnTo>
                      <a:pt x="193" y="136"/>
                    </a:lnTo>
                    <a:lnTo>
                      <a:pt x="193" y="127"/>
                    </a:lnTo>
                    <a:lnTo>
                      <a:pt x="51" y="127"/>
                    </a:lnTo>
                    <a:lnTo>
                      <a:pt x="51" y="15"/>
                    </a:lnTo>
                    <a:lnTo>
                      <a:pt x="212" y="15"/>
                    </a:lnTo>
                    <a:lnTo>
                      <a:pt x="212" y="108"/>
                    </a:lnTo>
                    <a:lnTo>
                      <a:pt x="222" y="108"/>
                    </a:lnTo>
                    <a:lnTo>
                      <a:pt x="222" y="18"/>
                    </a:lnTo>
                    <a:lnTo>
                      <a:pt x="222" y="14"/>
                    </a:lnTo>
                    <a:lnTo>
                      <a:pt x="220" y="10"/>
                    </a:lnTo>
                    <a:lnTo>
                      <a:pt x="218" y="7"/>
                    </a:lnTo>
                    <a:lnTo>
                      <a:pt x="214" y="6"/>
                    </a:lnTo>
                    <a:lnTo>
                      <a:pt x="210" y="5"/>
                    </a:lnTo>
                    <a:lnTo>
                      <a:pt x="54" y="5"/>
                    </a:lnTo>
                    <a:close/>
                    <a:moveTo>
                      <a:pt x="54" y="0"/>
                    </a:moveTo>
                    <a:lnTo>
                      <a:pt x="210" y="0"/>
                    </a:lnTo>
                    <a:lnTo>
                      <a:pt x="219" y="2"/>
                    </a:lnTo>
                    <a:lnTo>
                      <a:pt x="227" y="8"/>
                    </a:lnTo>
                    <a:lnTo>
                      <a:pt x="229" y="18"/>
                    </a:lnTo>
                    <a:lnTo>
                      <a:pt x="229" y="108"/>
                    </a:lnTo>
                    <a:lnTo>
                      <a:pt x="291" y="108"/>
                    </a:lnTo>
                    <a:lnTo>
                      <a:pt x="349" y="167"/>
                    </a:lnTo>
                    <a:lnTo>
                      <a:pt x="349" y="309"/>
                    </a:lnTo>
                    <a:lnTo>
                      <a:pt x="193" y="309"/>
                    </a:lnTo>
                    <a:lnTo>
                      <a:pt x="193" y="188"/>
                    </a:lnTo>
                    <a:lnTo>
                      <a:pt x="0" y="188"/>
                    </a:lnTo>
                    <a:lnTo>
                      <a:pt x="37" y="148"/>
                    </a:lnTo>
                    <a:lnTo>
                      <a:pt x="193" y="148"/>
                    </a:lnTo>
                    <a:lnTo>
                      <a:pt x="193" y="142"/>
                    </a:lnTo>
                    <a:lnTo>
                      <a:pt x="54" y="142"/>
                    </a:lnTo>
                    <a:lnTo>
                      <a:pt x="44" y="140"/>
                    </a:lnTo>
                    <a:lnTo>
                      <a:pt x="38" y="133"/>
                    </a:lnTo>
                    <a:lnTo>
                      <a:pt x="35" y="123"/>
                    </a:lnTo>
                    <a:lnTo>
                      <a:pt x="35" y="18"/>
                    </a:lnTo>
                    <a:lnTo>
                      <a:pt x="38" y="8"/>
                    </a:lnTo>
                    <a:lnTo>
                      <a:pt x="44" y="2"/>
                    </a:lnTo>
                    <a:lnTo>
                      <a:pt x="54"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2" name="Freeform 150"/>
              <p:cNvSpPr>
                <a:spLocks/>
              </p:cNvSpPr>
              <p:nvPr/>
            </p:nvSpPr>
            <p:spPr bwMode="auto">
              <a:xfrm>
                <a:off x="7296151" y="4713288"/>
                <a:ext cx="161925" cy="138113"/>
              </a:xfrm>
              <a:custGeom>
                <a:avLst/>
                <a:gdLst>
                  <a:gd name="T0" fmla="*/ 1 w 102"/>
                  <a:gd name="T1" fmla="*/ 0 h 87"/>
                  <a:gd name="T2" fmla="*/ 24 w 102"/>
                  <a:gd name="T3" fmla="*/ 8 h 87"/>
                  <a:gd name="T4" fmla="*/ 44 w 102"/>
                  <a:gd name="T5" fmla="*/ 19 h 87"/>
                  <a:gd name="T6" fmla="*/ 63 w 102"/>
                  <a:gd name="T7" fmla="*/ 34 h 87"/>
                  <a:gd name="T8" fmla="*/ 78 w 102"/>
                  <a:gd name="T9" fmla="*/ 51 h 87"/>
                  <a:gd name="T10" fmla="*/ 90 w 102"/>
                  <a:gd name="T11" fmla="*/ 73 h 87"/>
                  <a:gd name="T12" fmla="*/ 97 w 102"/>
                  <a:gd name="T13" fmla="*/ 37 h 87"/>
                  <a:gd name="T14" fmla="*/ 102 w 102"/>
                  <a:gd name="T15" fmla="*/ 38 h 87"/>
                  <a:gd name="T16" fmla="*/ 93 w 102"/>
                  <a:gd name="T17" fmla="*/ 87 h 87"/>
                  <a:gd name="T18" fmla="*/ 47 w 102"/>
                  <a:gd name="T19" fmla="*/ 67 h 87"/>
                  <a:gd name="T20" fmla="*/ 50 w 102"/>
                  <a:gd name="T21" fmla="*/ 61 h 87"/>
                  <a:gd name="T22" fmla="*/ 86 w 102"/>
                  <a:gd name="T23" fmla="*/ 78 h 87"/>
                  <a:gd name="T24" fmla="*/ 74 w 102"/>
                  <a:gd name="T25" fmla="*/ 57 h 87"/>
                  <a:gd name="T26" fmla="*/ 60 w 102"/>
                  <a:gd name="T27" fmla="*/ 40 h 87"/>
                  <a:gd name="T28" fmla="*/ 42 w 102"/>
                  <a:gd name="T29" fmla="*/ 24 h 87"/>
                  <a:gd name="T30" fmla="*/ 23 w 102"/>
                  <a:gd name="T31" fmla="*/ 13 h 87"/>
                  <a:gd name="T32" fmla="*/ 0 w 102"/>
                  <a:gd name="T33" fmla="*/ 6 h 87"/>
                  <a:gd name="T34" fmla="*/ 1 w 102"/>
                  <a:gd name="T35"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2" h="87">
                    <a:moveTo>
                      <a:pt x="1" y="0"/>
                    </a:moveTo>
                    <a:lnTo>
                      <a:pt x="24" y="8"/>
                    </a:lnTo>
                    <a:lnTo>
                      <a:pt x="44" y="19"/>
                    </a:lnTo>
                    <a:lnTo>
                      <a:pt x="63" y="34"/>
                    </a:lnTo>
                    <a:lnTo>
                      <a:pt x="78" y="51"/>
                    </a:lnTo>
                    <a:lnTo>
                      <a:pt x="90" y="73"/>
                    </a:lnTo>
                    <a:lnTo>
                      <a:pt x="97" y="37"/>
                    </a:lnTo>
                    <a:lnTo>
                      <a:pt x="102" y="38"/>
                    </a:lnTo>
                    <a:lnTo>
                      <a:pt x="93" y="87"/>
                    </a:lnTo>
                    <a:lnTo>
                      <a:pt x="47" y="67"/>
                    </a:lnTo>
                    <a:lnTo>
                      <a:pt x="50" y="61"/>
                    </a:lnTo>
                    <a:lnTo>
                      <a:pt x="86" y="78"/>
                    </a:lnTo>
                    <a:lnTo>
                      <a:pt x="74" y="57"/>
                    </a:lnTo>
                    <a:lnTo>
                      <a:pt x="60" y="40"/>
                    </a:lnTo>
                    <a:lnTo>
                      <a:pt x="42" y="24"/>
                    </a:lnTo>
                    <a:lnTo>
                      <a:pt x="23" y="13"/>
                    </a:lnTo>
                    <a:lnTo>
                      <a:pt x="0" y="6"/>
                    </a:lnTo>
                    <a:lnTo>
                      <a:pt x="1"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3" name="Freeform 151"/>
              <p:cNvSpPr>
                <a:spLocks/>
              </p:cNvSpPr>
              <p:nvPr/>
            </p:nvSpPr>
            <p:spPr bwMode="auto">
              <a:xfrm>
                <a:off x="7050088" y="5016501"/>
                <a:ext cx="133350" cy="114300"/>
              </a:xfrm>
              <a:custGeom>
                <a:avLst/>
                <a:gdLst>
                  <a:gd name="T0" fmla="*/ 2 w 84"/>
                  <a:gd name="T1" fmla="*/ 0 h 72"/>
                  <a:gd name="T2" fmla="*/ 50 w 84"/>
                  <a:gd name="T3" fmla="*/ 14 h 72"/>
                  <a:gd name="T4" fmla="*/ 49 w 84"/>
                  <a:gd name="T5" fmla="*/ 19 h 72"/>
                  <a:gd name="T6" fmla="*/ 11 w 84"/>
                  <a:gd name="T7" fmla="*/ 8 h 72"/>
                  <a:gd name="T8" fmla="*/ 25 w 84"/>
                  <a:gd name="T9" fmla="*/ 28 h 72"/>
                  <a:gd name="T10" fmla="*/ 42 w 84"/>
                  <a:gd name="T11" fmla="*/ 45 h 72"/>
                  <a:gd name="T12" fmla="*/ 62 w 84"/>
                  <a:gd name="T13" fmla="*/ 57 h 72"/>
                  <a:gd name="T14" fmla="*/ 84 w 84"/>
                  <a:gd name="T15" fmla="*/ 66 h 72"/>
                  <a:gd name="T16" fmla="*/ 82 w 84"/>
                  <a:gd name="T17" fmla="*/ 72 h 72"/>
                  <a:gd name="T18" fmla="*/ 59 w 84"/>
                  <a:gd name="T19" fmla="*/ 64 h 72"/>
                  <a:gd name="T20" fmla="*/ 39 w 84"/>
                  <a:gd name="T21" fmla="*/ 51 h 72"/>
                  <a:gd name="T22" fmla="*/ 21 w 84"/>
                  <a:gd name="T23" fmla="*/ 34 h 72"/>
                  <a:gd name="T24" fmla="*/ 7 w 84"/>
                  <a:gd name="T25" fmla="*/ 15 h 72"/>
                  <a:gd name="T26" fmla="*/ 5 w 84"/>
                  <a:gd name="T27" fmla="*/ 51 h 72"/>
                  <a:gd name="T28" fmla="*/ 0 w 84"/>
                  <a:gd name="T29" fmla="*/ 51 h 72"/>
                  <a:gd name="T30" fmla="*/ 2 w 84"/>
                  <a:gd name="T31"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72">
                    <a:moveTo>
                      <a:pt x="2" y="0"/>
                    </a:moveTo>
                    <a:lnTo>
                      <a:pt x="50" y="14"/>
                    </a:lnTo>
                    <a:lnTo>
                      <a:pt x="49" y="19"/>
                    </a:lnTo>
                    <a:lnTo>
                      <a:pt x="11" y="8"/>
                    </a:lnTo>
                    <a:lnTo>
                      <a:pt x="25" y="28"/>
                    </a:lnTo>
                    <a:lnTo>
                      <a:pt x="42" y="45"/>
                    </a:lnTo>
                    <a:lnTo>
                      <a:pt x="62" y="57"/>
                    </a:lnTo>
                    <a:lnTo>
                      <a:pt x="84" y="66"/>
                    </a:lnTo>
                    <a:lnTo>
                      <a:pt x="82" y="72"/>
                    </a:lnTo>
                    <a:lnTo>
                      <a:pt x="59" y="64"/>
                    </a:lnTo>
                    <a:lnTo>
                      <a:pt x="39" y="51"/>
                    </a:lnTo>
                    <a:lnTo>
                      <a:pt x="21" y="34"/>
                    </a:lnTo>
                    <a:lnTo>
                      <a:pt x="7" y="15"/>
                    </a:lnTo>
                    <a:lnTo>
                      <a:pt x="5" y="51"/>
                    </a:lnTo>
                    <a:lnTo>
                      <a:pt x="0" y="51"/>
                    </a:lnTo>
                    <a:lnTo>
                      <a:pt x="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8" name="组合 7"/>
          <p:cNvGrpSpPr/>
          <p:nvPr/>
        </p:nvGrpSpPr>
        <p:grpSpPr>
          <a:xfrm>
            <a:off x="6895830" y="1935217"/>
            <a:ext cx="571765" cy="1692604"/>
            <a:chOff x="6966525" y="1680422"/>
            <a:chExt cx="658423" cy="1949140"/>
          </a:xfrm>
          <a:solidFill>
            <a:schemeClr val="accent3"/>
          </a:solidFill>
        </p:grpSpPr>
        <p:sp>
          <p:nvSpPr>
            <p:cNvPr id="200" name="Freeform 107"/>
            <p:cNvSpPr>
              <a:spLocks/>
            </p:cNvSpPr>
            <p:nvPr/>
          </p:nvSpPr>
          <p:spPr bwMode="auto">
            <a:xfrm>
              <a:off x="6966525" y="1680422"/>
              <a:ext cx="658423" cy="1949140"/>
            </a:xfrm>
            <a:custGeom>
              <a:avLst/>
              <a:gdLst>
                <a:gd name="T0" fmla="*/ 0 w 378"/>
                <a:gd name="T1" fmla="*/ 0 h 1119"/>
                <a:gd name="T2" fmla="*/ 260 w 378"/>
                <a:gd name="T3" fmla="*/ 37 h 1119"/>
                <a:gd name="T4" fmla="*/ 285 w 378"/>
                <a:gd name="T5" fmla="*/ 42 h 1119"/>
                <a:gd name="T6" fmla="*/ 306 w 378"/>
                <a:gd name="T7" fmla="*/ 50 h 1119"/>
                <a:gd name="T8" fmla="*/ 327 w 378"/>
                <a:gd name="T9" fmla="*/ 60 h 1119"/>
                <a:gd name="T10" fmla="*/ 344 w 378"/>
                <a:gd name="T11" fmla="*/ 72 h 1119"/>
                <a:gd name="T12" fmla="*/ 358 w 378"/>
                <a:gd name="T13" fmla="*/ 86 h 1119"/>
                <a:gd name="T14" fmla="*/ 369 w 378"/>
                <a:gd name="T15" fmla="*/ 101 h 1119"/>
                <a:gd name="T16" fmla="*/ 376 w 378"/>
                <a:gd name="T17" fmla="*/ 119 h 1119"/>
                <a:gd name="T18" fmla="*/ 378 w 378"/>
                <a:gd name="T19" fmla="*/ 140 h 1119"/>
                <a:gd name="T20" fmla="*/ 378 w 378"/>
                <a:gd name="T21" fmla="*/ 968 h 1119"/>
                <a:gd name="T22" fmla="*/ 376 w 378"/>
                <a:gd name="T23" fmla="*/ 988 h 1119"/>
                <a:gd name="T24" fmla="*/ 369 w 378"/>
                <a:gd name="T25" fmla="*/ 1007 h 1119"/>
                <a:gd name="T26" fmla="*/ 359 w 378"/>
                <a:gd name="T27" fmla="*/ 1022 h 1119"/>
                <a:gd name="T28" fmla="*/ 345 w 378"/>
                <a:gd name="T29" fmla="*/ 1036 h 1119"/>
                <a:gd name="T30" fmla="*/ 328 w 378"/>
                <a:gd name="T31" fmla="*/ 1048 h 1119"/>
                <a:gd name="T32" fmla="*/ 307 w 378"/>
                <a:gd name="T33" fmla="*/ 1058 h 1119"/>
                <a:gd name="T34" fmla="*/ 285 w 378"/>
                <a:gd name="T35" fmla="*/ 1066 h 1119"/>
                <a:gd name="T36" fmla="*/ 260 w 378"/>
                <a:gd name="T37" fmla="*/ 1071 h 1119"/>
                <a:gd name="T38" fmla="*/ 0 w 378"/>
                <a:gd name="T39" fmla="*/ 1119 h 1119"/>
                <a:gd name="T40" fmla="*/ 0 w 378"/>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 h="1119">
                  <a:moveTo>
                    <a:pt x="0" y="0"/>
                  </a:moveTo>
                  <a:lnTo>
                    <a:pt x="260" y="37"/>
                  </a:lnTo>
                  <a:lnTo>
                    <a:pt x="285" y="42"/>
                  </a:lnTo>
                  <a:lnTo>
                    <a:pt x="306" y="50"/>
                  </a:lnTo>
                  <a:lnTo>
                    <a:pt x="327" y="60"/>
                  </a:lnTo>
                  <a:lnTo>
                    <a:pt x="344" y="72"/>
                  </a:lnTo>
                  <a:lnTo>
                    <a:pt x="358" y="86"/>
                  </a:lnTo>
                  <a:lnTo>
                    <a:pt x="369" y="101"/>
                  </a:lnTo>
                  <a:lnTo>
                    <a:pt x="376" y="119"/>
                  </a:lnTo>
                  <a:lnTo>
                    <a:pt x="378" y="140"/>
                  </a:lnTo>
                  <a:lnTo>
                    <a:pt x="378" y="968"/>
                  </a:lnTo>
                  <a:lnTo>
                    <a:pt x="376" y="988"/>
                  </a:lnTo>
                  <a:lnTo>
                    <a:pt x="369" y="1007"/>
                  </a:lnTo>
                  <a:lnTo>
                    <a:pt x="359" y="1022"/>
                  </a:lnTo>
                  <a:lnTo>
                    <a:pt x="345" y="1036"/>
                  </a:lnTo>
                  <a:lnTo>
                    <a:pt x="328" y="1048"/>
                  </a:lnTo>
                  <a:lnTo>
                    <a:pt x="307" y="1058"/>
                  </a:lnTo>
                  <a:lnTo>
                    <a:pt x="285" y="1066"/>
                  </a:lnTo>
                  <a:lnTo>
                    <a:pt x="260"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组合 3"/>
            <p:cNvGrpSpPr/>
            <p:nvPr/>
          </p:nvGrpSpPr>
          <p:grpSpPr>
            <a:xfrm>
              <a:off x="7095423" y="2482548"/>
              <a:ext cx="214247" cy="344888"/>
              <a:chOff x="6694371" y="3162328"/>
              <a:chExt cx="214247" cy="344888"/>
            </a:xfrm>
            <a:grpFill/>
          </p:grpSpPr>
          <p:sp>
            <p:nvSpPr>
              <p:cNvPr id="204" name="Freeform 159"/>
              <p:cNvSpPr>
                <a:spLocks/>
              </p:cNvSpPr>
              <p:nvPr/>
            </p:nvSpPr>
            <p:spPr bwMode="auto">
              <a:xfrm>
                <a:off x="6694371" y="3228519"/>
                <a:ext cx="198572" cy="278697"/>
              </a:xfrm>
              <a:custGeom>
                <a:avLst/>
                <a:gdLst>
                  <a:gd name="T0" fmla="*/ 64 w 114"/>
                  <a:gd name="T1" fmla="*/ 0 h 160"/>
                  <a:gd name="T2" fmla="*/ 71 w 114"/>
                  <a:gd name="T3" fmla="*/ 4 h 160"/>
                  <a:gd name="T4" fmla="*/ 89 w 114"/>
                  <a:gd name="T5" fmla="*/ 29 h 160"/>
                  <a:gd name="T6" fmla="*/ 103 w 114"/>
                  <a:gd name="T7" fmla="*/ 15 h 160"/>
                  <a:gd name="T8" fmla="*/ 105 w 114"/>
                  <a:gd name="T9" fmla="*/ 15 h 160"/>
                  <a:gd name="T10" fmla="*/ 109 w 114"/>
                  <a:gd name="T11" fmla="*/ 15 h 160"/>
                  <a:gd name="T12" fmla="*/ 112 w 114"/>
                  <a:gd name="T13" fmla="*/ 17 h 160"/>
                  <a:gd name="T14" fmla="*/ 114 w 114"/>
                  <a:gd name="T15" fmla="*/ 22 h 160"/>
                  <a:gd name="T16" fmla="*/ 112 w 114"/>
                  <a:gd name="T17" fmla="*/ 27 h 160"/>
                  <a:gd name="T18" fmla="*/ 92 w 114"/>
                  <a:gd name="T19" fmla="*/ 46 h 160"/>
                  <a:gd name="T20" fmla="*/ 91 w 114"/>
                  <a:gd name="T21" fmla="*/ 47 h 160"/>
                  <a:gd name="T22" fmla="*/ 86 w 114"/>
                  <a:gd name="T23" fmla="*/ 47 h 160"/>
                  <a:gd name="T24" fmla="*/ 81 w 114"/>
                  <a:gd name="T25" fmla="*/ 45 h 160"/>
                  <a:gd name="T26" fmla="*/ 72 w 114"/>
                  <a:gd name="T27" fmla="*/ 68 h 160"/>
                  <a:gd name="T28" fmla="*/ 69 w 114"/>
                  <a:gd name="T29" fmla="*/ 73 h 160"/>
                  <a:gd name="T30" fmla="*/ 68 w 114"/>
                  <a:gd name="T31" fmla="*/ 155 h 160"/>
                  <a:gd name="T32" fmla="*/ 64 w 114"/>
                  <a:gd name="T33" fmla="*/ 159 h 160"/>
                  <a:gd name="T34" fmla="*/ 57 w 114"/>
                  <a:gd name="T35" fmla="*/ 159 h 160"/>
                  <a:gd name="T36" fmla="*/ 53 w 114"/>
                  <a:gd name="T37" fmla="*/ 155 h 160"/>
                  <a:gd name="T38" fmla="*/ 52 w 114"/>
                  <a:gd name="T39" fmla="*/ 78 h 160"/>
                  <a:gd name="T40" fmla="*/ 46 w 114"/>
                  <a:gd name="T41" fmla="*/ 151 h 160"/>
                  <a:gd name="T42" fmla="*/ 43 w 114"/>
                  <a:gd name="T43" fmla="*/ 157 h 160"/>
                  <a:gd name="T44" fmla="*/ 37 w 114"/>
                  <a:gd name="T45" fmla="*/ 160 h 160"/>
                  <a:gd name="T46" fmla="*/ 31 w 114"/>
                  <a:gd name="T47" fmla="*/ 157 h 160"/>
                  <a:gd name="T48" fmla="*/ 28 w 114"/>
                  <a:gd name="T49" fmla="*/ 151 h 160"/>
                  <a:gd name="T50" fmla="*/ 27 w 114"/>
                  <a:gd name="T51" fmla="*/ 71 h 160"/>
                  <a:gd name="T52" fmla="*/ 26 w 114"/>
                  <a:gd name="T53" fmla="*/ 47 h 160"/>
                  <a:gd name="T54" fmla="*/ 13 w 114"/>
                  <a:gd name="T55" fmla="*/ 80 h 160"/>
                  <a:gd name="T56" fmla="*/ 8 w 114"/>
                  <a:gd name="T57" fmla="*/ 82 h 160"/>
                  <a:gd name="T58" fmla="*/ 2 w 114"/>
                  <a:gd name="T59" fmla="*/ 80 h 160"/>
                  <a:gd name="T60" fmla="*/ 0 w 114"/>
                  <a:gd name="T61" fmla="*/ 74 h 160"/>
                  <a:gd name="T62" fmla="*/ 25 w 114"/>
                  <a:gd name="T63" fmla="*/ 8 h 160"/>
                  <a:gd name="T64" fmla="*/ 26 w 114"/>
                  <a:gd name="T65" fmla="*/ 5 h 160"/>
                  <a:gd name="T66" fmla="*/ 29 w 114"/>
                  <a:gd name="T67" fmla="*/ 2 h 160"/>
                  <a:gd name="T68" fmla="*/ 34 w 114"/>
                  <a:gd name="T6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4" h="160">
                    <a:moveTo>
                      <a:pt x="34" y="0"/>
                    </a:moveTo>
                    <a:lnTo>
                      <a:pt x="64" y="0"/>
                    </a:lnTo>
                    <a:lnTo>
                      <a:pt x="67" y="2"/>
                    </a:lnTo>
                    <a:lnTo>
                      <a:pt x="71" y="4"/>
                    </a:lnTo>
                    <a:lnTo>
                      <a:pt x="72" y="5"/>
                    </a:lnTo>
                    <a:lnTo>
                      <a:pt x="89" y="29"/>
                    </a:lnTo>
                    <a:lnTo>
                      <a:pt x="101" y="16"/>
                    </a:lnTo>
                    <a:lnTo>
                      <a:pt x="103" y="15"/>
                    </a:lnTo>
                    <a:lnTo>
                      <a:pt x="104" y="15"/>
                    </a:lnTo>
                    <a:lnTo>
                      <a:pt x="105" y="15"/>
                    </a:lnTo>
                    <a:lnTo>
                      <a:pt x="106" y="14"/>
                    </a:lnTo>
                    <a:lnTo>
                      <a:pt x="109" y="15"/>
                    </a:lnTo>
                    <a:lnTo>
                      <a:pt x="111" y="15"/>
                    </a:lnTo>
                    <a:lnTo>
                      <a:pt x="112" y="17"/>
                    </a:lnTo>
                    <a:lnTo>
                      <a:pt x="114" y="19"/>
                    </a:lnTo>
                    <a:lnTo>
                      <a:pt x="114" y="22"/>
                    </a:lnTo>
                    <a:lnTo>
                      <a:pt x="113" y="24"/>
                    </a:lnTo>
                    <a:lnTo>
                      <a:pt x="112" y="27"/>
                    </a:lnTo>
                    <a:lnTo>
                      <a:pt x="92" y="46"/>
                    </a:lnTo>
                    <a:lnTo>
                      <a:pt x="92" y="46"/>
                    </a:lnTo>
                    <a:lnTo>
                      <a:pt x="92" y="46"/>
                    </a:lnTo>
                    <a:lnTo>
                      <a:pt x="91" y="47"/>
                    </a:lnTo>
                    <a:lnTo>
                      <a:pt x="89" y="47"/>
                    </a:lnTo>
                    <a:lnTo>
                      <a:pt x="86" y="47"/>
                    </a:lnTo>
                    <a:lnTo>
                      <a:pt x="84" y="46"/>
                    </a:lnTo>
                    <a:lnTo>
                      <a:pt x="81" y="45"/>
                    </a:lnTo>
                    <a:lnTo>
                      <a:pt x="73" y="32"/>
                    </a:lnTo>
                    <a:lnTo>
                      <a:pt x="72" y="68"/>
                    </a:lnTo>
                    <a:lnTo>
                      <a:pt x="71" y="71"/>
                    </a:lnTo>
                    <a:lnTo>
                      <a:pt x="69" y="73"/>
                    </a:lnTo>
                    <a:lnTo>
                      <a:pt x="69" y="151"/>
                    </a:lnTo>
                    <a:lnTo>
                      <a:pt x="68" y="155"/>
                    </a:lnTo>
                    <a:lnTo>
                      <a:pt x="67" y="157"/>
                    </a:lnTo>
                    <a:lnTo>
                      <a:pt x="64" y="159"/>
                    </a:lnTo>
                    <a:lnTo>
                      <a:pt x="61" y="160"/>
                    </a:lnTo>
                    <a:lnTo>
                      <a:pt x="57" y="159"/>
                    </a:lnTo>
                    <a:lnTo>
                      <a:pt x="55" y="157"/>
                    </a:lnTo>
                    <a:lnTo>
                      <a:pt x="53" y="155"/>
                    </a:lnTo>
                    <a:lnTo>
                      <a:pt x="52" y="151"/>
                    </a:lnTo>
                    <a:lnTo>
                      <a:pt x="52" y="78"/>
                    </a:lnTo>
                    <a:lnTo>
                      <a:pt x="46" y="78"/>
                    </a:lnTo>
                    <a:lnTo>
                      <a:pt x="46" y="151"/>
                    </a:lnTo>
                    <a:lnTo>
                      <a:pt x="44" y="155"/>
                    </a:lnTo>
                    <a:lnTo>
                      <a:pt x="43" y="157"/>
                    </a:lnTo>
                    <a:lnTo>
                      <a:pt x="40" y="159"/>
                    </a:lnTo>
                    <a:lnTo>
                      <a:pt x="37" y="160"/>
                    </a:lnTo>
                    <a:lnTo>
                      <a:pt x="34" y="159"/>
                    </a:lnTo>
                    <a:lnTo>
                      <a:pt x="31" y="157"/>
                    </a:lnTo>
                    <a:lnTo>
                      <a:pt x="29" y="155"/>
                    </a:lnTo>
                    <a:lnTo>
                      <a:pt x="28" y="151"/>
                    </a:lnTo>
                    <a:lnTo>
                      <a:pt x="28" y="73"/>
                    </a:lnTo>
                    <a:lnTo>
                      <a:pt x="27" y="71"/>
                    </a:lnTo>
                    <a:lnTo>
                      <a:pt x="26" y="68"/>
                    </a:lnTo>
                    <a:lnTo>
                      <a:pt x="26" y="47"/>
                    </a:lnTo>
                    <a:lnTo>
                      <a:pt x="14" y="78"/>
                    </a:lnTo>
                    <a:lnTo>
                      <a:pt x="13" y="80"/>
                    </a:lnTo>
                    <a:lnTo>
                      <a:pt x="11" y="82"/>
                    </a:lnTo>
                    <a:lnTo>
                      <a:pt x="8" y="82"/>
                    </a:lnTo>
                    <a:lnTo>
                      <a:pt x="4" y="82"/>
                    </a:lnTo>
                    <a:lnTo>
                      <a:pt x="2" y="80"/>
                    </a:lnTo>
                    <a:lnTo>
                      <a:pt x="1" y="78"/>
                    </a:lnTo>
                    <a:lnTo>
                      <a:pt x="0" y="74"/>
                    </a:lnTo>
                    <a:lnTo>
                      <a:pt x="0" y="72"/>
                    </a:lnTo>
                    <a:lnTo>
                      <a:pt x="25" y="8"/>
                    </a:lnTo>
                    <a:lnTo>
                      <a:pt x="25" y="7"/>
                    </a:lnTo>
                    <a:lnTo>
                      <a:pt x="26" y="5"/>
                    </a:lnTo>
                    <a:lnTo>
                      <a:pt x="27" y="3"/>
                    </a:lnTo>
                    <a:lnTo>
                      <a:pt x="29" y="2"/>
                    </a:lnTo>
                    <a:lnTo>
                      <a:pt x="31" y="2"/>
                    </a:lnTo>
                    <a:lnTo>
                      <a:pt x="34"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5" name="Freeform 160"/>
              <p:cNvSpPr>
                <a:spLocks/>
              </p:cNvSpPr>
              <p:nvPr/>
            </p:nvSpPr>
            <p:spPr bwMode="auto">
              <a:xfrm>
                <a:off x="6746626" y="3162328"/>
                <a:ext cx="64449" cy="62707"/>
              </a:xfrm>
              <a:custGeom>
                <a:avLst/>
                <a:gdLst>
                  <a:gd name="T0" fmla="*/ 19 w 37"/>
                  <a:gd name="T1" fmla="*/ 0 h 36"/>
                  <a:gd name="T2" fmla="*/ 29 w 37"/>
                  <a:gd name="T3" fmla="*/ 3 h 36"/>
                  <a:gd name="T4" fmla="*/ 35 w 37"/>
                  <a:gd name="T5" fmla="*/ 9 h 36"/>
                  <a:gd name="T6" fmla="*/ 37 w 37"/>
                  <a:gd name="T7" fmla="*/ 18 h 36"/>
                  <a:gd name="T8" fmla="*/ 35 w 37"/>
                  <a:gd name="T9" fmla="*/ 28 h 36"/>
                  <a:gd name="T10" fmla="*/ 29 w 37"/>
                  <a:gd name="T11" fmla="*/ 34 h 36"/>
                  <a:gd name="T12" fmla="*/ 19 w 37"/>
                  <a:gd name="T13" fmla="*/ 36 h 36"/>
                  <a:gd name="T14" fmla="*/ 10 w 37"/>
                  <a:gd name="T15" fmla="*/ 34 h 36"/>
                  <a:gd name="T16" fmla="*/ 4 w 37"/>
                  <a:gd name="T17" fmla="*/ 28 h 36"/>
                  <a:gd name="T18" fmla="*/ 0 w 37"/>
                  <a:gd name="T19" fmla="*/ 18 h 36"/>
                  <a:gd name="T20" fmla="*/ 4 w 37"/>
                  <a:gd name="T21" fmla="*/ 9 h 36"/>
                  <a:gd name="T22" fmla="*/ 10 w 37"/>
                  <a:gd name="T23" fmla="*/ 3 h 36"/>
                  <a:gd name="T24" fmla="*/ 19 w 37"/>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36">
                    <a:moveTo>
                      <a:pt x="19" y="0"/>
                    </a:moveTo>
                    <a:lnTo>
                      <a:pt x="29" y="3"/>
                    </a:lnTo>
                    <a:lnTo>
                      <a:pt x="35" y="9"/>
                    </a:lnTo>
                    <a:lnTo>
                      <a:pt x="37" y="18"/>
                    </a:lnTo>
                    <a:lnTo>
                      <a:pt x="35" y="28"/>
                    </a:lnTo>
                    <a:lnTo>
                      <a:pt x="29" y="34"/>
                    </a:lnTo>
                    <a:lnTo>
                      <a:pt x="19" y="36"/>
                    </a:lnTo>
                    <a:lnTo>
                      <a:pt x="10" y="34"/>
                    </a:lnTo>
                    <a:lnTo>
                      <a:pt x="4" y="28"/>
                    </a:lnTo>
                    <a:lnTo>
                      <a:pt x="0" y="18"/>
                    </a:lnTo>
                    <a:lnTo>
                      <a:pt x="4" y="9"/>
                    </a:lnTo>
                    <a:lnTo>
                      <a:pt x="10" y="3"/>
                    </a:lnTo>
                    <a:lnTo>
                      <a:pt x="1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6" name="Freeform 161"/>
              <p:cNvSpPr>
                <a:spLocks noEditPoints="1"/>
              </p:cNvSpPr>
              <p:nvPr/>
            </p:nvSpPr>
            <p:spPr bwMode="auto">
              <a:xfrm>
                <a:off x="6852879" y="3169296"/>
                <a:ext cx="55739" cy="76642"/>
              </a:xfrm>
              <a:custGeom>
                <a:avLst/>
                <a:gdLst>
                  <a:gd name="T0" fmla="*/ 12 w 32"/>
                  <a:gd name="T1" fmla="*/ 4 h 44"/>
                  <a:gd name="T2" fmla="*/ 7 w 32"/>
                  <a:gd name="T3" fmla="*/ 8 h 44"/>
                  <a:gd name="T4" fmla="*/ 6 w 32"/>
                  <a:gd name="T5" fmla="*/ 15 h 44"/>
                  <a:gd name="T6" fmla="*/ 8 w 32"/>
                  <a:gd name="T7" fmla="*/ 21 h 44"/>
                  <a:gd name="T8" fmla="*/ 11 w 32"/>
                  <a:gd name="T9" fmla="*/ 27 h 44"/>
                  <a:gd name="T10" fmla="*/ 14 w 32"/>
                  <a:gd name="T11" fmla="*/ 30 h 44"/>
                  <a:gd name="T12" fmla="*/ 13 w 32"/>
                  <a:gd name="T13" fmla="*/ 24 h 44"/>
                  <a:gd name="T14" fmla="*/ 13 w 32"/>
                  <a:gd name="T15" fmla="*/ 19 h 44"/>
                  <a:gd name="T16" fmla="*/ 15 w 32"/>
                  <a:gd name="T17" fmla="*/ 19 h 44"/>
                  <a:gd name="T18" fmla="*/ 18 w 32"/>
                  <a:gd name="T19" fmla="*/ 19 h 44"/>
                  <a:gd name="T20" fmla="*/ 20 w 32"/>
                  <a:gd name="T21" fmla="*/ 20 h 44"/>
                  <a:gd name="T22" fmla="*/ 18 w 32"/>
                  <a:gd name="T23" fmla="*/ 27 h 44"/>
                  <a:gd name="T24" fmla="*/ 21 w 32"/>
                  <a:gd name="T25" fmla="*/ 30 h 44"/>
                  <a:gd name="T26" fmla="*/ 23 w 32"/>
                  <a:gd name="T27" fmla="*/ 24 h 44"/>
                  <a:gd name="T28" fmla="*/ 26 w 32"/>
                  <a:gd name="T29" fmla="*/ 18 h 44"/>
                  <a:gd name="T30" fmla="*/ 26 w 32"/>
                  <a:gd name="T31" fmla="*/ 11 h 44"/>
                  <a:gd name="T32" fmla="*/ 22 w 32"/>
                  <a:gd name="T33" fmla="*/ 6 h 44"/>
                  <a:gd name="T34" fmla="*/ 16 w 32"/>
                  <a:gd name="T35" fmla="*/ 4 h 44"/>
                  <a:gd name="T36" fmla="*/ 21 w 32"/>
                  <a:gd name="T37" fmla="*/ 0 h 44"/>
                  <a:gd name="T38" fmla="*/ 28 w 32"/>
                  <a:gd name="T39" fmla="*/ 5 h 44"/>
                  <a:gd name="T40" fmla="*/ 32 w 32"/>
                  <a:gd name="T41" fmla="*/ 15 h 44"/>
                  <a:gd name="T42" fmla="*/ 27 w 32"/>
                  <a:gd name="T43" fmla="*/ 25 h 44"/>
                  <a:gd name="T44" fmla="*/ 25 w 32"/>
                  <a:gd name="T45" fmla="*/ 29 h 44"/>
                  <a:gd name="T46" fmla="*/ 24 w 32"/>
                  <a:gd name="T47" fmla="*/ 40 h 44"/>
                  <a:gd name="T48" fmla="*/ 23 w 32"/>
                  <a:gd name="T49" fmla="*/ 43 h 44"/>
                  <a:gd name="T50" fmla="*/ 19 w 32"/>
                  <a:gd name="T51" fmla="*/ 43 h 44"/>
                  <a:gd name="T52" fmla="*/ 16 w 32"/>
                  <a:gd name="T53" fmla="*/ 44 h 44"/>
                  <a:gd name="T54" fmla="*/ 13 w 32"/>
                  <a:gd name="T55" fmla="*/ 43 h 44"/>
                  <a:gd name="T56" fmla="*/ 9 w 32"/>
                  <a:gd name="T57" fmla="*/ 43 h 44"/>
                  <a:gd name="T58" fmla="*/ 8 w 32"/>
                  <a:gd name="T59" fmla="*/ 40 h 44"/>
                  <a:gd name="T60" fmla="*/ 7 w 32"/>
                  <a:gd name="T61" fmla="*/ 29 h 44"/>
                  <a:gd name="T62" fmla="*/ 4 w 32"/>
                  <a:gd name="T63" fmla="*/ 25 h 44"/>
                  <a:gd name="T64" fmla="*/ 0 w 32"/>
                  <a:gd name="T65" fmla="*/ 15 h 44"/>
                  <a:gd name="T66" fmla="*/ 3 w 32"/>
                  <a:gd name="T67" fmla="*/ 5 h 44"/>
                  <a:gd name="T68" fmla="*/ 11 w 32"/>
                  <a:gd name="T6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44">
                    <a:moveTo>
                      <a:pt x="16" y="4"/>
                    </a:moveTo>
                    <a:lnTo>
                      <a:pt x="12" y="4"/>
                    </a:lnTo>
                    <a:lnTo>
                      <a:pt x="10" y="6"/>
                    </a:lnTo>
                    <a:lnTo>
                      <a:pt x="7" y="8"/>
                    </a:lnTo>
                    <a:lnTo>
                      <a:pt x="6" y="11"/>
                    </a:lnTo>
                    <a:lnTo>
                      <a:pt x="6" y="15"/>
                    </a:lnTo>
                    <a:lnTo>
                      <a:pt x="6" y="18"/>
                    </a:lnTo>
                    <a:lnTo>
                      <a:pt x="8" y="21"/>
                    </a:lnTo>
                    <a:lnTo>
                      <a:pt x="9" y="24"/>
                    </a:lnTo>
                    <a:lnTo>
                      <a:pt x="11" y="27"/>
                    </a:lnTo>
                    <a:lnTo>
                      <a:pt x="12" y="30"/>
                    </a:lnTo>
                    <a:lnTo>
                      <a:pt x="14" y="30"/>
                    </a:lnTo>
                    <a:lnTo>
                      <a:pt x="14" y="27"/>
                    </a:lnTo>
                    <a:lnTo>
                      <a:pt x="13" y="24"/>
                    </a:lnTo>
                    <a:lnTo>
                      <a:pt x="12" y="20"/>
                    </a:lnTo>
                    <a:lnTo>
                      <a:pt x="13" y="19"/>
                    </a:lnTo>
                    <a:lnTo>
                      <a:pt x="14" y="19"/>
                    </a:lnTo>
                    <a:lnTo>
                      <a:pt x="15" y="19"/>
                    </a:lnTo>
                    <a:lnTo>
                      <a:pt x="16" y="19"/>
                    </a:lnTo>
                    <a:lnTo>
                      <a:pt x="18" y="19"/>
                    </a:lnTo>
                    <a:lnTo>
                      <a:pt x="19" y="19"/>
                    </a:lnTo>
                    <a:lnTo>
                      <a:pt x="20" y="20"/>
                    </a:lnTo>
                    <a:lnTo>
                      <a:pt x="19" y="24"/>
                    </a:lnTo>
                    <a:lnTo>
                      <a:pt x="18" y="27"/>
                    </a:lnTo>
                    <a:lnTo>
                      <a:pt x="18" y="30"/>
                    </a:lnTo>
                    <a:lnTo>
                      <a:pt x="21" y="30"/>
                    </a:lnTo>
                    <a:lnTo>
                      <a:pt x="21" y="27"/>
                    </a:lnTo>
                    <a:lnTo>
                      <a:pt x="23" y="24"/>
                    </a:lnTo>
                    <a:lnTo>
                      <a:pt x="24" y="21"/>
                    </a:lnTo>
                    <a:lnTo>
                      <a:pt x="26" y="18"/>
                    </a:lnTo>
                    <a:lnTo>
                      <a:pt x="27" y="15"/>
                    </a:lnTo>
                    <a:lnTo>
                      <a:pt x="26" y="11"/>
                    </a:lnTo>
                    <a:lnTo>
                      <a:pt x="25" y="8"/>
                    </a:lnTo>
                    <a:lnTo>
                      <a:pt x="22" y="6"/>
                    </a:lnTo>
                    <a:lnTo>
                      <a:pt x="20" y="4"/>
                    </a:lnTo>
                    <a:lnTo>
                      <a:pt x="16" y="4"/>
                    </a:lnTo>
                    <a:close/>
                    <a:moveTo>
                      <a:pt x="16" y="0"/>
                    </a:moveTo>
                    <a:lnTo>
                      <a:pt x="21" y="0"/>
                    </a:lnTo>
                    <a:lnTo>
                      <a:pt x="25" y="2"/>
                    </a:lnTo>
                    <a:lnTo>
                      <a:pt x="28" y="5"/>
                    </a:lnTo>
                    <a:lnTo>
                      <a:pt x="31" y="9"/>
                    </a:lnTo>
                    <a:lnTo>
                      <a:pt x="32" y="15"/>
                    </a:lnTo>
                    <a:lnTo>
                      <a:pt x="31" y="19"/>
                    </a:lnTo>
                    <a:lnTo>
                      <a:pt x="27" y="25"/>
                    </a:lnTo>
                    <a:lnTo>
                      <a:pt x="26" y="27"/>
                    </a:lnTo>
                    <a:lnTo>
                      <a:pt x="25" y="29"/>
                    </a:lnTo>
                    <a:lnTo>
                      <a:pt x="24" y="31"/>
                    </a:lnTo>
                    <a:lnTo>
                      <a:pt x="24" y="40"/>
                    </a:lnTo>
                    <a:lnTo>
                      <a:pt x="24" y="42"/>
                    </a:lnTo>
                    <a:lnTo>
                      <a:pt x="23" y="43"/>
                    </a:lnTo>
                    <a:lnTo>
                      <a:pt x="21" y="43"/>
                    </a:lnTo>
                    <a:lnTo>
                      <a:pt x="19" y="43"/>
                    </a:lnTo>
                    <a:lnTo>
                      <a:pt x="18" y="44"/>
                    </a:lnTo>
                    <a:lnTo>
                      <a:pt x="16" y="44"/>
                    </a:lnTo>
                    <a:lnTo>
                      <a:pt x="14" y="44"/>
                    </a:lnTo>
                    <a:lnTo>
                      <a:pt x="13" y="43"/>
                    </a:lnTo>
                    <a:lnTo>
                      <a:pt x="11" y="43"/>
                    </a:lnTo>
                    <a:lnTo>
                      <a:pt x="9" y="43"/>
                    </a:lnTo>
                    <a:lnTo>
                      <a:pt x="8" y="42"/>
                    </a:lnTo>
                    <a:lnTo>
                      <a:pt x="8" y="40"/>
                    </a:lnTo>
                    <a:lnTo>
                      <a:pt x="8" y="31"/>
                    </a:lnTo>
                    <a:lnTo>
                      <a:pt x="7" y="29"/>
                    </a:lnTo>
                    <a:lnTo>
                      <a:pt x="6" y="27"/>
                    </a:lnTo>
                    <a:lnTo>
                      <a:pt x="4" y="25"/>
                    </a:lnTo>
                    <a:lnTo>
                      <a:pt x="1" y="19"/>
                    </a:lnTo>
                    <a:lnTo>
                      <a:pt x="0" y="15"/>
                    </a:lnTo>
                    <a:lnTo>
                      <a:pt x="1" y="9"/>
                    </a:lnTo>
                    <a:lnTo>
                      <a:pt x="3" y="5"/>
                    </a:lnTo>
                    <a:lnTo>
                      <a:pt x="7" y="2"/>
                    </a:lnTo>
                    <a:lnTo>
                      <a:pt x="11" y="0"/>
                    </a:lnTo>
                    <a:lnTo>
                      <a:pt x="16"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7" name="TextBox 23"/>
          <p:cNvSpPr txBox="1"/>
          <p:nvPr/>
        </p:nvSpPr>
        <p:spPr>
          <a:xfrm>
            <a:off x="1991506" y="5323990"/>
            <a:ext cx="2135561" cy="535531"/>
          </a:xfrm>
          <a:prstGeom prst="rect">
            <a:avLst/>
          </a:prstGeom>
          <a:noFill/>
        </p:spPr>
        <p:txBody>
          <a:bodyPr wrap="square"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24"/>
          <p:cNvSpPr txBox="1"/>
          <p:nvPr/>
        </p:nvSpPr>
        <p:spPr>
          <a:xfrm>
            <a:off x="1991509"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23"/>
          <p:cNvSpPr txBox="1"/>
          <p:nvPr/>
        </p:nvSpPr>
        <p:spPr>
          <a:xfrm>
            <a:off x="4233049" y="5323990"/>
            <a:ext cx="2135561" cy="535531"/>
          </a:xfrm>
          <a:prstGeom prst="rect">
            <a:avLst/>
          </a:prstGeom>
          <a:noFill/>
        </p:spPr>
        <p:txBody>
          <a:bodyPr wrap="square"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24"/>
          <p:cNvSpPr txBox="1"/>
          <p:nvPr/>
        </p:nvSpPr>
        <p:spPr>
          <a:xfrm>
            <a:off x="4233049"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23"/>
          <p:cNvSpPr txBox="1"/>
          <p:nvPr/>
        </p:nvSpPr>
        <p:spPr>
          <a:xfrm>
            <a:off x="6482860" y="5323990"/>
            <a:ext cx="2135561" cy="535531"/>
          </a:xfrm>
          <a:prstGeom prst="rect">
            <a:avLst/>
          </a:prstGeom>
          <a:noFill/>
        </p:spPr>
        <p:txBody>
          <a:bodyPr wrap="square"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24"/>
          <p:cNvSpPr txBox="1"/>
          <p:nvPr/>
        </p:nvSpPr>
        <p:spPr>
          <a:xfrm>
            <a:off x="6482863"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23"/>
          <p:cNvSpPr txBox="1"/>
          <p:nvPr/>
        </p:nvSpPr>
        <p:spPr>
          <a:xfrm>
            <a:off x="8724402" y="5323990"/>
            <a:ext cx="2135561" cy="535531"/>
          </a:xfrm>
          <a:prstGeom prst="rect">
            <a:avLst/>
          </a:prstGeom>
          <a:noFill/>
        </p:spPr>
        <p:txBody>
          <a:bodyPr wrap="square"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24"/>
          <p:cNvSpPr txBox="1"/>
          <p:nvPr/>
        </p:nvSpPr>
        <p:spPr>
          <a:xfrm>
            <a:off x="8724403"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4" name="组合 63"/>
          <p:cNvGrpSpPr/>
          <p:nvPr/>
        </p:nvGrpSpPr>
        <p:grpSpPr>
          <a:xfrm>
            <a:off x="539014" y="726011"/>
            <a:ext cx="11780723" cy="0"/>
            <a:chOff x="503625" y="726011"/>
            <a:chExt cx="11780723" cy="0"/>
          </a:xfrm>
        </p:grpSpPr>
        <p:cxnSp>
          <p:nvCxnSpPr>
            <p:cNvPr id="65" name="直接连接符 64"/>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956257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179"/>
                                        </p:tgtEl>
                                        <p:attrNameLst>
                                          <p:attrName>style.visibility</p:attrName>
                                        </p:attrNameLst>
                                      </p:cBhvr>
                                      <p:to>
                                        <p:strVal val="visible"/>
                                      </p:to>
                                    </p:set>
                                    <p:anim calcmode="lin" valueType="num">
                                      <p:cBhvr additive="base">
                                        <p:cTn id="7" dur="500"/>
                                        <p:tgtEl>
                                          <p:spTgt spid="179"/>
                                        </p:tgtEl>
                                        <p:attrNameLst>
                                          <p:attrName>ppt_x</p:attrName>
                                        </p:attrNameLst>
                                      </p:cBhvr>
                                      <p:tavLst>
                                        <p:tav tm="0">
                                          <p:val>
                                            <p:strVal val="#ppt_x+#ppt_w*1.125000"/>
                                          </p:val>
                                        </p:tav>
                                        <p:tav tm="100000">
                                          <p:val>
                                            <p:strVal val="#ppt_x"/>
                                          </p:val>
                                        </p:tav>
                                      </p:tavLst>
                                    </p:anim>
                                    <p:animEffect transition="in" filter="wipe(left)">
                                      <p:cBhvr>
                                        <p:cTn id="8" dur="500"/>
                                        <p:tgtEl>
                                          <p:spTgt spid="179"/>
                                        </p:tgtEl>
                                      </p:cBhvr>
                                    </p:animEffect>
                                  </p:childTnLst>
                                </p:cTn>
                              </p:par>
                              <p:par>
                                <p:cTn id="9" presetID="12" presetClass="entr" presetSubtype="2" fill="hold" grpId="0" nodeType="withEffect">
                                  <p:stCondLst>
                                    <p:cond delay="0"/>
                                  </p:stCondLst>
                                  <p:childTnLst>
                                    <p:set>
                                      <p:cBhvr>
                                        <p:cTn id="10" dur="1" fill="hold">
                                          <p:stCondLst>
                                            <p:cond delay="0"/>
                                          </p:stCondLst>
                                        </p:cTn>
                                        <p:tgtEl>
                                          <p:spTgt spid="188"/>
                                        </p:tgtEl>
                                        <p:attrNameLst>
                                          <p:attrName>style.visibility</p:attrName>
                                        </p:attrNameLst>
                                      </p:cBhvr>
                                      <p:to>
                                        <p:strVal val="visible"/>
                                      </p:to>
                                    </p:set>
                                    <p:anim calcmode="lin" valueType="num">
                                      <p:cBhvr additive="base">
                                        <p:cTn id="11" dur="500"/>
                                        <p:tgtEl>
                                          <p:spTgt spid="188"/>
                                        </p:tgtEl>
                                        <p:attrNameLst>
                                          <p:attrName>ppt_x</p:attrName>
                                        </p:attrNameLst>
                                      </p:cBhvr>
                                      <p:tavLst>
                                        <p:tav tm="0">
                                          <p:val>
                                            <p:strVal val="#ppt_x+#ppt_w*1.125000"/>
                                          </p:val>
                                        </p:tav>
                                        <p:tav tm="100000">
                                          <p:val>
                                            <p:strVal val="#ppt_x"/>
                                          </p:val>
                                        </p:tav>
                                      </p:tavLst>
                                    </p:anim>
                                    <p:animEffect transition="in" filter="wipe(left)">
                                      <p:cBhvr>
                                        <p:cTn id="12" dur="500"/>
                                        <p:tgtEl>
                                          <p:spTgt spid="188"/>
                                        </p:tgtEl>
                                      </p:cBhvr>
                                    </p:animEffect>
                                  </p:childTnLst>
                                </p:cTn>
                              </p:par>
                              <p:par>
                                <p:cTn id="13" presetID="12" presetClass="entr" presetSubtype="2" fill="hold" grpId="0" nodeType="withEffect">
                                  <p:stCondLst>
                                    <p:cond delay="0"/>
                                  </p:stCondLst>
                                  <p:childTnLst>
                                    <p:set>
                                      <p:cBhvr>
                                        <p:cTn id="14" dur="1" fill="hold">
                                          <p:stCondLst>
                                            <p:cond delay="0"/>
                                          </p:stCondLst>
                                        </p:cTn>
                                        <p:tgtEl>
                                          <p:spTgt spid="199"/>
                                        </p:tgtEl>
                                        <p:attrNameLst>
                                          <p:attrName>style.visibility</p:attrName>
                                        </p:attrNameLst>
                                      </p:cBhvr>
                                      <p:to>
                                        <p:strVal val="visible"/>
                                      </p:to>
                                    </p:set>
                                    <p:anim calcmode="lin" valueType="num">
                                      <p:cBhvr additive="base">
                                        <p:cTn id="15" dur="500"/>
                                        <p:tgtEl>
                                          <p:spTgt spid="199"/>
                                        </p:tgtEl>
                                        <p:attrNameLst>
                                          <p:attrName>ppt_x</p:attrName>
                                        </p:attrNameLst>
                                      </p:cBhvr>
                                      <p:tavLst>
                                        <p:tav tm="0">
                                          <p:val>
                                            <p:strVal val="#ppt_x+#ppt_w*1.125000"/>
                                          </p:val>
                                        </p:tav>
                                        <p:tav tm="100000">
                                          <p:val>
                                            <p:strVal val="#ppt_x"/>
                                          </p:val>
                                        </p:tav>
                                      </p:tavLst>
                                    </p:anim>
                                    <p:animEffect transition="in" filter="wipe(left)">
                                      <p:cBhvr>
                                        <p:cTn id="16" dur="500"/>
                                        <p:tgtEl>
                                          <p:spTgt spid="199"/>
                                        </p:tgtEl>
                                      </p:cBhvr>
                                    </p:animEffect>
                                  </p:childTnLst>
                                </p:cTn>
                              </p:par>
                              <p:par>
                                <p:cTn id="17" presetID="12" presetClass="entr" presetSubtype="2" fill="hold" grpId="0" nodeType="withEffect">
                                  <p:stCondLst>
                                    <p:cond delay="0"/>
                                  </p:stCondLst>
                                  <p:childTnLst>
                                    <p:set>
                                      <p:cBhvr>
                                        <p:cTn id="18" dur="1" fill="hold">
                                          <p:stCondLst>
                                            <p:cond delay="0"/>
                                          </p:stCondLst>
                                        </p:cTn>
                                        <p:tgtEl>
                                          <p:spTgt spid="169"/>
                                        </p:tgtEl>
                                        <p:attrNameLst>
                                          <p:attrName>style.visibility</p:attrName>
                                        </p:attrNameLst>
                                      </p:cBhvr>
                                      <p:to>
                                        <p:strVal val="visible"/>
                                      </p:to>
                                    </p:set>
                                    <p:anim calcmode="lin" valueType="num">
                                      <p:cBhvr additive="base">
                                        <p:cTn id="19" dur="500"/>
                                        <p:tgtEl>
                                          <p:spTgt spid="169"/>
                                        </p:tgtEl>
                                        <p:attrNameLst>
                                          <p:attrName>ppt_x</p:attrName>
                                        </p:attrNameLst>
                                      </p:cBhvr>
                                      <p:tavLst>
                                        <p:tav tm="0">
                                          <p:val>
                                            <p:strVal val="#ppt_x+#ppt_w*1.125000"/>
                                          </p:val>
                                        </p:tav>
                                        <p:tav tm="100000">
                                          <p:val>
                                            <p:strVal val="#ppt_x"/>
                                          </p:val>
                                        </p:tav>
                                      </p:tavLst>
                                    </p:anim>
                                    <p:animEffect transition="in" filter="wipe(left)">
                                      <p:cBhvr>
                                        <p:cTn id="20" dur="500"/>
                                        <p:tgtEl>
                                          <p:spTgt spid="169"/>
                                        </p:tgtEl>
                                      </p:cBhvr>
                                    </p:animEffect>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par>
                                <p:cTn id="25" presetID="22" presetClass="entr" presetSubtype="8"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par>
                                <p:cTn id="31" presetID="22" presetClass="entr" presetSubtype="8"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childTnLst>
                          </p:cTn>
                        </p:par>
                        <p:par>
                          <p:cTn id="34" fill="hold">
                            <p:stCondLst>
                              <p:cond delay="1000"/>
                            </p:stCondLst>
                            <p:childTnLst>
                              <p:par>
                                <p:cTn id="35" presetID="53" presetClass="entr" presetSubtype="16"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childTnLst>
                          </p:cTn>
                        </p:par>
                        <p:par>
                          <p:cTn id="40" fill="hold">
                            <p:stCondLst>
                              <p:cond delay="1500"/>
                            </p:stCondLst>
                            <p:childTnLst>
                              <p:par>
                                <p:cTn id="41" presetID="12" presetClass="entr" presetSubtype="4" fill="hold" grpId="0" nodeType="after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p:tgtEl>
                                          <p:spTgt spid="47"/>
                                        </p:tgtEl>
                                        <p:attrNameLst>
                                          <p:attrName>ppt_y</p:attrName>
                                        </p:attrNameLst>
                                      </p:cBhvr>
                                      <p:tavLst>
                                        <p:tav tm="0">
                                          <p:val>
                                            <p:strVal val="#ppt_y+#ppt_h*1.125000"/>
                                          </p:val>
                                        </p:tav>
                                        <p:tav tm="100000">
                                          <p:val>
                                            <p:strVal val="#ppt_y"/>
                                          </p:val>
                                        </p:tav>
                                      </p:tavLst>
                                    </p:anim>
                                    <p:animEffect transition="in" filter="wipe(up)">
                                      <p:cBhvr>
                                        <p:cTn id="44" dur="500"/>
                                        <p:tgtEl>
                                          <p:spTgt spid="47"/>
                                        </p:tgtEl>
                                      </p:cBhvr>
                                    </p:animEffect>
                                  </p:childTnLst>
                                </p:cTn>
                              </p:par>
                              <p:par>
                                <p:cTn id="45" presetID="12" presetClass="entr" presetSubtype="1"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500"/>
                                        <p:tgtEl>
                                          <p:spTgt spid="48"/>
                                        </p:tgtEl>
                                        <p:attrNameLst>
                                          <p:attrName>ppt_y</p:attrName>
                                        </p:attrNameLst>
                                      </p:cBhvr>
                                      <p:tavLst>
                                        <p:tav tm="0">
                                          <p:val>
                                            <p:strVal val="#ppt_y-#ppt_h*1.125000"/>
                                          </p:val>
                                        </p:tav>
                                        <p:tav tm="100000">
                                          <p:val>
                                            <p:strVal val="#ppt_y"/>
                                          </p:val>
                                        </p:tav>
                                      </p:tavLst>
                                    </p:anim>
                                    <p:animEffect transition="in" filter="wipe(down)">
                                      <p:cBhvr>
                                        <p:cTn id="48" dur="500"/>
                                        <p:tgtEl>
                                          <p:spTgt spid="48"/>
                                        </p:tgtEl>
                                      </p:cBhvr>
                                    </p:animEffect>
                                  </p:childTnLst>
                                </p:cTn>
                              </p:par>
                            </p:childTnLst>
                          </p:cTn>
                        </p:par>
                        <p:par>
                          <p:cTn id="49" fill="hold">
                            <p:stCondLst>
                              <p:cond delay="2000"/>
                            </p:stCondLst>
                            <p:childTnLst>
                              <p:par>
                                <p:cTn id="50" presetID="12" presetClass="entr" presetSubtype="4"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 calcmode="lin" valueType="num">
                                      <p:cBhvr additive="base">
                                        <p:cTn id="52" dur="500"/>
                                        <p:tgtEl>
                                          <p:spTgt spid="49"/>
                                        </p:tgtEl>
                                        <p:attrNameLst>
                                          <p:attrName>ppt_y</p:attrName>
                                        </p:attrNameLst>
                                      </p:cBhvr>
                                      <p:tavLst>
                                        <p:tav tm="0">
                                          <p:val>
                                            <p:strVal val="#ppt_y+#ppt_h*1.125000"/>
                                          </p:val>
                                        </p:tav>
                                        <p:tav tm="100000">
                                          <p:val>
                                            <p:strVal val="#ppt_y"/>
                                          </p:val>
                                        </p:tav>
                                      </p:tavLst>
                                    </p:anim>
                                    <p:animEffect transition="in" filter="wipe(up)">
                                      <p:cBhvr>
                                        <p:cTn id="53" dur="500"/>
                                        <p:tgtEl>
                                          <p:spTgt spid="49"/>
                                        </p:tgtEl>
                                      </p:cBhvr>
                                    </p:animEffect>
                                  </p:childTnLst>
                                </p:cTn>
                              </p:par>
                              <p:par>
                                <p:cTn id="54" presetID="12" presetClass="entr" presetSubtype="1" fill="hold" grpId="0" nodeType="withEffect">
                                  <p:stCondLst>
                                    <p:cond delay="0"/>
                                  </p:stCondLst>
                                  <p:childTnLst>
                                    <p:set>
                                      <p:cBhvr>
                                        <p:cTn id="55" dur="1" fill="hold">
                                          <p:stCondLst>
                                            <p:cond delay="0"/>
                                          </p:stCondLst>
                                        </p:cTn>
                                        <p:tgtEl>
                                          <p:spTgt spid="50"/>
                                        </p:tgtEl>
                                        <p:attrNameLst>
                                          <p:attrName>style.visibility</p:attrName>
                                        </p:attrNameLst>
                                      </p:cBhvr>
                                      <p:to>
                                        <p:strVal val="visible"/>
                                      </p:to>
                                    </p:set>
                                    <p:anim calcmode="lin" valueType="num">
                                      <p:cBhvr additive="base">
                                        <p:cTn id="56" dur="500"/>
                                        <p:tgtEl>
                                          <p:spTgt spid="50"/>
                                        </p:tgtEl>
                                        <p:attrNameLst>
                                          <p:attrName>ppt_y</p:attrName>
                                        </p:attrNameLst>
                                      </p:cBhvr>
                                      <p:tavLst>
                                        <p:tav tm="0">
                                          <p:val>
                                            <p:strVal val="#ppt_y-#ppt_h*1.125000"/>
                                          </p:val>
                                        </p:tav>
                                        <p:tav tm="100000">
                                          <p:val>
                                            <p:strVal val="#ppt_y"/>
                                          </p:val>
                                        </p:tav>
                                      </p:tavLst>
                                    </p:anim>
                                    <p:animEffect transition="in" filter="wipe(down)">
                                      <p:cBhvr>
                                        <p:cTn id="57" dur="500"/>
                                        <p:tgtEl>
                                          <p:spTgt spid="50"/>
                                        </p:tgtEl>
                                      </p:cBhvr>
                                    </p:animEffect>
                                  </p:childTnLst>
                                </p:cTn>
                              </p:par>
                            </p:childTnLst>
                          </p:cTn>
                        </p:par>
                        <p:par>
                          <p:cTn id="58" fill="hold">
                            <p:stCondLst>
                              <p:cond delay="2500"/>
                            </p:stCondLst>
                            <p:childTnLst>
                              <p:par>
                                <p:cTn id="59" presetID="12" presetClass="entr" presetSubtype="4"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additive="base">
                                        <p:cTn id="61" dur="500"/>
                                        <p:tgtEl>
                                          <p:spTgt spid="51"/>
                                        </p:tgtEl>
                                        <p:attrNameLst>
                                          <p:attrName>ppt_y</p:attrName>
                                        </p:attrNameLst>
                                      </p:cBhvr>
                                      <p:tavLst>
                                        <p:tav tm="0">
                                          <p:val>
                                            <p:strVal val="#ppt_y+#ppt_h*1.125000"/>
                                          </p:val>
                                        </p:tav>
                                        <p:tav tm="100000">
                                          <p:val>
                                            <p:strVal val="#ppt_y"/>
                                          </p:val>
                                        </p:tav>
                                      </p:tavLst>
                                    </p:anim>
                                    <p:animEffect transition="in" filter="wipe(up)">
                                      <p:cBhvr>
                                        <p:cTn id="62" dur="500"/>
                                        <p:tgtEl>
                                          <p:spTgt spid="51"/>
                                        </p:tgtEl>
                                      </p:cBhvr>
                                    </p:animEffect>
                                  </p:childTnLst>
                                </p:cTn>
                              </p:par>
                              <p:par>
                                <p:cTn id="63" presetID="12" presetClass="entr" presetSubtype="1" fill="hold" grpId="0" nodeType="withEffect">
                                  <p:stCondLst>
                                    <p:cond delay="0"/>
                                  </p:stCondLst>
                                  <p:childTnLst>
                                    <p:set>
                                      <p:cBhvr>
                                        <p:cTn id="64" dur="1" fill="hold">
                                          <p:stCondLst>
                                            <p:cond delay="0"/>
                                          </p:stCondLst>
                                        </p:cTn>
                                        <p:tgtEl>
                                          <p:spTgt spid="52"/>
                                        </p:tgtEl>
                                        <p:attrNameLst>
                                          <p:attrName>style.visibility</p:attrName>
                                        </p:attrNameLst>
                                      </p:cBhvr>
                                      <p:to>
                                        <p:strVal val="visible"/>
                                      </p:to>
                                    </p:set>
                                    <p:anim calcmode="lin" valueType="num">
                                      <p:cBhvr additive="base">
                                        <p:cTn id="65" dur="500"/>
                                        <p:tgtEl>
                                          <p:spTgt spid="52"/>
                                        </p:tgtEl>
                                        <p:attrNameLst>
                                          <p:attrName>ppt_y</p:attrName>
                                        </p:attrNameLst>
                                      </p:cBhvr>
                                      <p:tavLst>
                                        <p:tav tm="0">
                                          <p:val>
                                            <p:strVal val="#ppt_y-#ppt_h*1.125000"/>
                                          </p:val>
                                        </p:tav>
                                        <p:tav tm="100000">
                                          <p:val>
                                            <p:strVal val="#ppt_y"/>
                                          </p:val>
                                        </p:tav>
                                      </p:tavLst>
                                    </p:anim>
                                    <p:animEffect transition="in" filter="wipe(down)">
                                      <p:cBhvr>
                                        <p:cTn id="66" dur="500"/>
                                        <p:tgtEl>
                                          <p:spTgt spid="52"/>
                                        </p:tgtEl>
                                      </p:cBhvr>
                                    </p:animEffect>
                                  </p:childTnLst>
                                </p:cTn>
                              </p:par>
                            </p:childTnLst>
                          </p:cTn>
                        </p:par>
                        <p:par>
                          <p:cTn id="67" fill="hold">
                            <p:stCondLst>
                              <p:cond delay="3000"/>
                            </p:stCondLst>
                            <p:childTnLst>
                              <p:par>
                                <p:cTn id="68" presetID="12" presetClass="entr" presetSubtype="4" fill="hold" grpId="0" nodeType="afterEffect">
                                  <p:stCondLst>
                                    <p:cond delay="0"/>
                                  </p:stCondLst>
                                  <p:childTnLst>
                                    <p:set>
                                      <p:cBhvr>
                                        <p:cTn id="69" dur="1" fill="hold">
                                          <p:stCondLst>
                                            <p:cond delay="0"/>
                                          </p:stCondLst>
                                        </p:cTn>
                                        <p:tgtEl>
                                          <p:spTgt spid="53"/>
                                        </p:tgtEl>
                                        <p:attrNameLst>
                                          <p:attrName>style.visibility</p:attrName>
                                        </p:attrNameLst>
                                      </p:cBhvr>
                                      <p:to>
                                        <p:strVal val="visible"/>
                                      </p:to>
                                    </p:set>
                                    <p:anim calcmode="lin" valueType="num">
                                      <p:cBhvr additive="base">
                                        <p:cTn id="70" dur="500"/>
                                        <p:tgtEl>
                                          <p:spTgt spid="53"/>
                                        </p:tgtEl>
                                        <p:attrNameLst>
                                          <p:attrName>ppt_y</p:attrName>
                                        </p:attrNameLst>
                                      </p:cBhvr>
                                      <p:tavLst>
                                        <p:tav tm="0">
                                          <p:val>
                                            <p:strVal val="#ppt_y+#ppt_h*1.125000"/>
                                          </p:val>
                                        </p:tav>
                                        <p:tav tm="100000">
                                          <p:val>
                                            <p:strVal val="#ppt_y"/>
                                          </p:val>
                                        </p:tav>
                                      </p:tavLst>
                                    </p:anim>
                                    <p:animEffect transition="in" filter="wipe(up)">
                                      <p:cBhvr>
                                        <p:cTn id="71" dur="500"/>
                                        <p:tgtEl>
                                          <p:spTgt spid="53"/>
                                        </p:tgtEl>
                                      </p:cBhvr>
                                    </p:animEffect>
                                  </p:childTnLst>
                                </p:cTn>
                              </p:par>
                              <p:par>
                                <p:cTn id="72" presetID="12" presetClass="entr" presetSubtype="1" fill="hold" grpId="0" nodeType="withEffect">
                                  <p:stCondLst>
                                    <p:cond delay="0"/>
                                  </p:stCondLst>
                                  <p:childTnLst>
                                    <p:set>
                                      <p:cBhvr>
                                        <p:cTn id="73" dur="1" fill="hold">
                                          <p:stCondLst>
                                            <p:cond delay="0"/>
                                          </p:stCondLst>
                                        </p:cTn>
                                        <p:tgtEl>
                                          <p:spTgt spid="54"/>
                                        </p:tgtEl>
                                        <p:attrNameLst>
                                          <p:attrName>style.visibility</p:attrName>
                                        </p:attrNameLst>
                                      </p:cBhvr>
                                      <p:to>
                                        <p:strVal val="visible"/>
                                      </p:to>
                                    </p:set>
                                    <p:anim calcmode="lin" valueType="num">
                                      <p:cBhvr additive="base">
                                        <p:cTn id="74" dur="500"/>
                                        <p:tgtEl>
                                          <p:spTgt spid="54"/>
                                        </p:tgtEl>
                                        <p:attrNameLst>
                                          <p:attrName>ppt_y</p:attrName>
                                        </p:attrNameLst>
                                      </p:cBhvr>
                                      <p:tavLst>
                                        <p:tav tm="0">
                                          <p:val>
                                            <p:strVal val="#ppt_y-#ppt_h*1.125000"/>
                                          </p:val>
                                        </p:tav>
                                        <p:tav tm="100000">
                                          <p:val>
                                            <p:strVal val="#ppt_y"/>
                                          </p:val>
                                        </p:tav>
                                      </p:tavLst>
                                    </p:anim>
                                    <p:animEffect transition="in" filter="wipe(down)">
                                      <p:cBhvr>
                                        <p:cTn id="75"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 grpId="0" animBg="1"/>
      <p:bldP spid="188" grpId="0" animBg="1"/>
      <p:bldP spid="169" grpId="0" animBg="1"/>
      <p:bldP spid="199" grpId="0" animBg="1"/>
      <p:bldP spid="47" grpId="0"/>
      <p:bldP spid="48" grpId="0"/>
      <p:bldP spid="49" grpId="0"/>
      <p:bldP spid="50" grpId="0"/>
      <p:bldP spid="51" grpId="0"/>
      <p:bldP spid="52" grpId="0"/>
      <p:bldP spid="53" grpId="0"/>
      <p:bldP spid="5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6"/>
          <p:cNvSpPr>
            <a:spLocks/>
          </p:cNvSpPr>
          <p:nvPr/>
        </p:nvSpPr>
        <p:spPr bwMode="auto">
          <a:xfrm>
            <a:off x="1237462" y="2162555"/>
            <a:ext cx="4937180" cy="4349428"/>
          </a:xfrm>
          <a:custGeom>
            <a:avLst/>
            <a:gdLst>
              <a:gd name="T0" fmla="*/ 0 w 998"/>
              <a:gd name="T1" fmla="*/ 0 h 861"/>
              <a:gd name="T2" fmla="*/ 998 w 998"/>
              <a:gd name="T3" fmla="*/ 0 h 861"/>
              <a:gd name="T4" fmla="*/ 492 w 998"/>
              <a:gd name="T5" fmla="*/ 861 h 861"/>
              <a:gd name="T6" fmla="*/ 0 w 998"/>
              <a:gd name="T7" fmla="*/ 0 h 861"/>
            </a:gdLst>
            <a:ahLst/>
            <a:cxnLst>
              <a:cxn ang="0">
                <a:pos x="T0" y="T1"/>
              </a:cxn>
              <a:cxn ang="0">
                <a:pos x="T2" y="T3"/>
              </a:cxn>
              <a:cxn ang="0">
                <a:pos x="T4" y="T5"/>
              </a:cxn>
              <a:cxn ang="0">
                <a:pos x="T6" y="T7"/>
              </a:cxn>
            </a:cxnLst>
            <a:rect l="0" t="0" r="r" b="b"/>
            <a:pathLst>
              <a:path w="998" h="861">
                <a:moveTo>
                  <a:pt x="0" y="0"/>
                </a:moveTo>
                <a:lnTo>
                  <a:pt x="998" y="0"/>
                </a:lnTo>
                <a:lnTo>
                  <a:pt x="492" y="861"/>
                </a:lnTo>
                <a:lnTo>
                  <a:pt x="0" y="0"/>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28" name="Freeform 11"/>
          <p:cNvSpPr>
            <a:spLocks/>
          </p:cNvSpPr>
          <p:nvPr/>
        </p:nvSpPr>
        <p:spPr bwMode="auto">
          <a:xfrm>
            <a:off x="1648542" y="1423110"/>
            <a:ext cx="4115020" cy="3581420"/>
          </a:xfrm>
          <a:custGeom>
            <a:avLst/>
            <a:gdLst>
              <a:gd name="T0" fmla="*/ 949 w 1896"/>
              <a:gd name="T1" fmla="*/ 0 h 1616"/>
              <a:gd name="T2" fmla="*/ 1896 w 1896"/>
              <a:gd name="T3" fmla="*/ 1616 h 1616"/>
              <a:gd name="T4" fmla="*/ 0 w 1896"/>
              <a:gd name="T5" fmla="*/ 1616 h 1616"/>
              <a:gd name="T6" fmla="*/ 949 w 1896"/>
              <a:gd name="T7" fmla="*/ 0 h 1616"/>
            </a:gdLst>
            <a:ahLst/>
            <a:cxnLst>
              <a:cxn ang="0">
                <a:pos x="T0" y="T1"/>
              </a:cxn>
              <a:cxn ang="0">
                <a:pos x="T2" y="T3"/>
              </a:cxn>
              <a:cxn ang="0">
                <a:pos x="T4" y="T5"/>
              </a:cxn>
              <a:cxn ang="0">
                <a:pos x="T6" y="T7"/>
              </a:cxn>
            </a:cxnLst>
            <a:rect l="0" t="0" r="r" b="b"/>
            <a:pathLst>
              <a:path w="1896" h="1616">
                <a:moveTo>
                  <a:pt x="949" y="0"/>
                </a:moveTo>
                <a:lnTo>
                  <a:pt x="1896" y="1616"/>
                </a:lnTo>
                <a:lnTo>
                  <a:pt x="0" y="1616"/>
                </a:lnTo>
                <a:lnTo>
                  <a:pt x="949" y="0"/>
                </a:lnTo>
                <a:close/>
              </a:path>
            </a:pathLst>
          </a:custGeom>
          <a:noFill/>
          <a:ln w="19050">
            <a:solidFill>
              <a:schemeClr val="accent2"/>
            </a:solidFill>
            <a:prstDash val="solid"/>
            <a:round/>
            <a:headEnd/>
            <a:tailEnd/>
          </a:ln>
        </p:spPr>
        <p:txBody>
          <a:bodyPr vert="horz" wrap="square" lIns="128580" tIns="64290" rIns="128580" bIns="64290" numCol="1" anchor="t" anchorCtr="0" compatLnSpc="1">
            <a:prstTxWarp prst="textNoShape">
              <a:avLst/>
            </a:prstTxWarp>
          </a:bodyPr>
          <a:lstStyle/>
          <a:p>
            <a:endParaRPr lang="zh-CN" altLang="en-US" dirty="0"/>
          </a:p>
        </p:txBody>
      </p:sp>
      <p:sp>
        <p:nvSpPr>
          <p:cNvPr id="16" name="MH_Number_1"/>
          <p:cNvSpPr/>
          <p:nvPr>
            <p:custDataLst>
              <p:tags r:id="rId1"/>
            </p:custDataLst>
          </p:nvPr>
        </p:nvSpPr>
        <p:spPr>
          <a:xfrm>
            <a:off x="7406716" y="2031927"/>
            <a:ext cx="379646" cy="379646"/>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7" name="MH_Entry_1"/>
          <p:cNvSpPr/>
          <p:nvPr>
            <p:custDataLst>
              <p:tags r:id="rId2"/>
            </p:custDataLst>
          </p:nvPr>
        </p:nvSpPr>
        <p:spPr>
          <a:xfrm>
            <a:off x="8024195" y="1889100"/>
            <a:ext cx="2694705" cy="73879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3201" dirty="0">
                <a:solidFill>
                  <a:schemeClr val="accent1"/>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320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r>
              <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MH_Number_2"/>
          <p:cNvSpPr/>
          <p:nvPr>
            <p:custDataLst>
              <p:tags r:id="rId3"/>
            </p:custDataLst>
          </p:nvPr>
        </p:nvSpPr>
        <p:spPr>
          <a:xfrm>
            <a:off x="7406716" y="3026862"/>
            <a:ext cx="379646" cy="379646"/>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9" name="MH_Entry_2"/>
          <p:cNvSpPr/>
          <p:nvPr>
            <p:custDataLst>
              <p:tags r:id="rId4"/>
            </p:custDataLst>
          </p:nvPr>
        </p:nvSpPr>
        <p:spPr>
          <a:xfrm>
            <a:off x="8024195" y="2884035"/>
            <a:ext cx="2694705" cy="73879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3201" dirty="0">
                <a:solidFill>
                  <a:schemeClr val="accent2"/>
                </a:solidFill>
                <a:latin typeface="Arial" panose="020B0604020202020204" pitchFamily="34" charset="0"/>
                <a:ea typeface="微软雅黑" panose="020B0503020204020204" pitchFamily="34" charset="-122"/>
                <a:sym typeface="Arial" panose="020B0604020202020204" pitchFamily="34" charset="0"/>
              </a:rPr>
              <a:t>工作完成情况</a:t>
            </a:r>
            <a:endParaRPr lang="en-US" altLang="zh-CN" sz="320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600" dirty="0">
                <a:solidFill>
                  <a:schemeClr val="accent2"/>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6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Number_3"/>
          <p:cNvSpPr/>
          <p:nvPr>
            <p:custDataLst>
              <p:tags r:id="rId5"/>
            </p:custDataLst>
          </p:nvPr>
        </p:nvSpPr>
        <p:spPr>
          <a:xfrm>
            <a:off x="7406716" y="4021795"/>
            <a:ext cx="379646" cy="379646"/>
          </a:xfrm>
          <a:prstGeom prst="ellipse">
            <a:avLst/>
          </a:prstGeom>
          <a:solidFill>
            <a:schemeClr val="accent3"/>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1" name="MH_Entry_3"/>
          <p:cNvSpPr/>
          <p:nvPr>
            <p:custDataLst>
              <p:tags r:id="rId6"/>
            </p:custDataLst>
          </p:nvPr>
        </p:nvSpPr>
        <p:spPr>
          <a:xfrm>
            <a:off x="8024195" y="3878969"/>
            <a:ext cx="2694705" cy="73879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3201" dirty="0">
                <a:solidFill>
                  <a:schemeClr val="accent1"/>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320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rPr>
              <a:t>SUCCESSFUL PROJECT</a:t>
            </a:r>
            <a:endParaRPr lang="zh-CN" altLang="en-US"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MH_Number_4"/>
          <p:cNvSpPr/>
          <p:nvPr>
            <p:custDataLst>
              <p:tags r:id="rId7"/>
            </p:custDataLst>
          </p:nvPr>
        </p:nvSpPr>
        <p:spPr>
          <a:xfrm>
            <a:off x="7406716" y="5016729"/>
            <a:ext cx="379646" cy="379646"/>
          </a:xfrm>
          <a:prstGeom prst="ellipse">
            <a:avLst/>
          </a:prstGeom>
          <a:solidFill>
            <a:schemeClr val="accent4"/>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3" name="MH_Entry_4"/>
          <p:cNvSpPr/>
          <p:nvPr>
            <p:custDataLst>
              <p:tags r:id="rId8"/>
            </p:custDataLst>
          </p:nvPr>
        </p:nvSpPr>
        <p:spPr>
          <a:xfrm>
            <a:off x="8024195" y="4873902"/>
            <a:ext cx="2694705" cy="73879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3201" dirty="0">
                <a:solidFill>
                  <a:schemeClr val="accent2"/>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320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600" dirty="0">
                <a:solidFill>
                  <a:schemeClr val="accent2"/>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6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MH_Others_1"/>
          <p:cNvSpPr txBox="1"/>
          <p:nvPr>
            <p:custDataLst>
              <p:tags r:id="rId9"/>
            </p:custDataLst>
          </p:nvPr>
        </p:nvSpPr>
        <p:spPr>
          <a:xfrm>
            <a:off x="2392797" y="2697519"/>
            <a:ext cx="2626510" cy="1107996"/>
          </a:xfrm>
          <a:prstGeom prst="rect">
            <a:avLst/>
          </a:prstGeom>
          <a:noFill/>
        </p:spPr>
        <p:txBody>
          <a:bodyPr vert="horz" wrap="square" lIns="0" tIns="0" rIns="0" bIns="0" rtlCol="0" anchor="ctr" anchorCtr="0">
            <a:spAutoFit/>
          </a:bodyPr>
          <a:lstStyle/>
          <a:p>
            <a:pPr algn="ctr"/>
            <a:r>
              <a:rPr lang="zh-CN" altLang="en-US" sz="7200" b="1" dirty="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p>
        </p:txBody>
      </p:sp>
      <p:sp>
        <p:nvSpPr>
          <p:cNvPr id="25" name="MH_Others_2"/>
          <p:cNvSpPr txBox="1"/>
          <p:nvPr>
            <p:custDataLst>
              <p:tags r:id="rId10"/>
            </p:custDataLst>
          </p:nvPr>
        </p:nvSpPr>
        <p:spPr>
          <a:xfrm>
            <a:off x="2541108" y="3875228"/>
            <a:ext cx="2329889" cy="430887"/>
          </a:xfrm>
          <a:prstGeom prst="rect">
            <a:avLst/>
          </a:prstGeom>
          <a:noFill/>
        </p:spPr>
        <p:txBody>
          <a:bodyPr vert="horz" wrap="square" lIns="0" tIns="0" rIns="0" bIns="0">
            <a:spAutoFit/>
          </a:bodyPr>
          <a:lstStyle/>
          <a:p>
            <a:pPr algn="ctr">
              <a:defRPr/>
            </a:pPr>
            <a:r>
              <a:rPr lang="en-US" altLang="zh-CN" sz="2800"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04862292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6000" advTm="0">
        <p15:prstTrans prst="curtains"/>
      </p:transition>
    </mc:Choice>
    <mc:Fallback>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40000" fill="hold" grpId="0" nodeType="withEffect" p14:presetBounceEnd="4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40000">
                                          <p:cBhvr additive="base">
                                            <p:cTn id="7" dur="1750" fill="hold"/>
                                            <p:tgtEl>
                                              <p:spTgt spid="27"/>
                                            </p:tgtEl>
                                            <p:attrNameLst>
                                              <p:attrName>ppt_x</p:attrName>
                                            </p:attrNameLst>
                                          </p:cBhvr>
                                          <p:tavLst>
                                            <p:tav tm="0">
                                              <p:val>
                                                <p:strVal val="#ppt_x"/>
                                              </p:val>
                                            </p:tav>
                                            <p:tav tm="100000">
                                              <p:val>
                                                <p:strVal val="#ppt_x"/>
                                              </p:val>
                                            </p:tav>
                                          </p:tavLst>
                                        </p:anim>
                                        <p:anim calcmode="lin" valueType="num" p14:bounceEnd="40000">
                                          <p:cBhvr additive="base">
                                            <p:cTn id="8" dur="175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4" accel="40000" fill="hold" grpId="0" nodeType="withEffect" p14:presetBounceEnd="40000">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14:bounceEnd="40000">
                                          <p:cBhvr additive="base">
                                            <p:cTn id="11" dur="1750" fill="hold"/>
                                            <p:tgtEl>
                                              <p:spTgt spid="28"/>
                                            </p:tgtEl>
                                            <p:attrNameLst>
                                              <p:attrName>ppt_x</p:attrName>
                                            </p:attrNameLst>
                                          </p:cBhvr>
                                          <p:tavLst>
                                            <p:tav tm="0">
                                              <p:val>
                                                <p:strVal val="#ppt_x"/>
                                              </p:val>
                                            </p:tav>
                                            <p:tav tm="100000">
                                              <p:val>
                                                <p:strVal val="#ppt_x"/>
                                              </p:val>
                                            </p:tav>
                                          </p:tavLst>
                                        </p:anim>
                                        <p:anim calcmode="lin" valueType="num" p14:bounceEnd="40000">
                                          <p:cBhvr additive="base">
                                            <p:cTn id="12" dur="175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24"/>
                                            </p:tgtEl>
                                            <p:attrNameLst>
                                              <p:attrName>style.visibility</p:attrName>
                                            </p:attrNameLst>
                                          </p:cBhvr>
                                          <p:to>
                                            <p:strVal val="visible"/>
                                          </p:to>
                                        </p:set>
                                        <p:anim by="(-#ppt_w*2)" calcmode="lin" valueType="num">
                                          <p:cBhvr rctx="PPT">
                                            <p:cTn id="17" dur="500" autoRev="1" fill="hold">
                                              <p:stCondLst>
                                                <p:cond delay="0"/>
                                              </p:stCondLst>
                                            </p:cTn>
                                            <p:tgtEl>
                                              <p:spTgt spid="24"/>
                                            </p:tgtEl>
                                            <p:attrNameLst>
                                              <p:attrName>ppt_w</p:attrName>
                                            </p:attrNameLst>
                                          </p:cBhvr>
                                        </p:anim>
                                        <p:anim by="(#ppt_w*0.50)" calcmode="lin" valueType="num">
                                          <p:cBhvr>
                                            <p:cTn id="18" dur="500" decel="50000" autoRev="1" fill="hold">
                                              <p:stCondLst>
                                                <p:cond delay="0"/>
                                              </p:stCondLst>
                                            </p:cTn>
                                            <p:tgtEl>
                                              <p:spTgt spid="24"/>
                                            </p:tgtEl>
                                            <p:attrNameLst>
                                              <p:attrName>ppt_x</p:attrName>
                                            </p:attrNameLst>
                                          </p:cBhvr>
                                        </p:anim>
                                        <p:anim from="(-#ppt_h/2)" to="(#ppt_y)" calcmode="lin" valueType="num">
                                          <p:cBhvr>
                                            <p:cTn id="19" dur="1000" fill="hold">
                                              <p:stCondLst>
                                                <p:cond delay="0"/>
                                              </p:stCondLst>
                                            </p:cTn>
                                            <p:tgtEl>
                                              <p:spTgt spid="24"/>
                                            </p:tgtEl>
                                            <p:attrNameLst>
                                              <p:attrName>ppt_y</p:attrName>
                                            </p:attrNameLst>
                                          </p:cBhvr>
                                        </p:anim>
                                        <p:animRot by="21600000">
                                          <p:cBhvr>
                                            <p:cTn id="20" dur="1000" fill="hold">
                                              <p:stCondLst>
                                                <p:cond delay="0"/>
                                              </p:stCondLst>
                                            </p:cTn>
                                            <p:tgtEl>
                                              <p:spTgt spid="24"/>
                                            </p:tgtEl>
                                            <p:attrNameLst>
                                              <p:attrName>r</p:attrName>
                                            </p:attrNameLst>
                                          </p:cBhvr>
                                        </p:animRot>
                                      </p:childTnLst>
                                    </p:cTn>
                                  </p:par>
                                  <p:par>
                                    <p:cTn id="21" presetID="56" presetClass="entr" presetSubtype="0" fill="hold" grpId="0" nodeType="withEffect">
                                      <p:stCondLst>
                                        <p:cond delay="0"/>
                                      </p:stCondLst>
                                      <p:iterate type="lt">
                                        <p:tmPct val="10000"/>
                                      </p:iterate>
                                      <p:childTnLst>
                                        <p:set>
                                          <p:cBhvr>
                                            <p:cTn id="22" dur="1" fill="hold">
                                              <p:stCondLst>
                                                <p:cond delay="0"/>
                                              </p:stCondLst>
                                            </p:cTn>
                                            <p:tgtEl>
                                              <p:spTgt spid="25"/>
                                            </p:tgtEl>
                                            <p:attrNameLst>
                                              <p:attrName>style.visibility</p:attrName>
                                            </p:attrNameLst>
                                          </p:cBhvr>
                                          <p:to>
                                            <p:strVal val="visible"/>
                                          </p:to>
                                        </p:set>
                                        <p:anim by="(-#ppt_w*2)" calcmode="lin" valueType="num">
                                          <p:cBhvr rctx="PPT">
                                            <p:cTn id="23" dur="500" autoRev="1" fill="hold">
                                              <p:stCondLst>
                                                <p:cond delay="0"/>
                                              </p:stCondLst>
                                            </p:cTn>
                                            <p:tgtEl>
                                              <p:spTgt spid="25"/>
                                            </p:tgtEl>
                                            <p:attrNameLst>
                                              <p:attrName>ppt_w</p:attrName>
                                            </p:attrNameLst>
                                          </p:cBhvr>
                                        </p:anim>
                                        <p:anim by="(#ppt_w*0.50)" calcmode="lin" valueType="num">
                                          <p:cBhvr>
                                            <p:cTn id="24" dur="500" decel="50000" autoRev="1" fill="hold">
                                              <p:stCondLst>
                                                <p:cond delay="0"/>
                                              </p:stCondLst>
                                            </p:cTn>
                                            <p:tgtEl>
                                              <p:spTgt spid="25"/>
                                            </p:tgtEl>
                                            <p:attrNameLst>
                                              <p:attrName>ppt_x</p:attrName>
                                            </p:attrNameLst>
                                          </p:cBhvr>
                                        </p:anim>
                                        <p:anim from="(-#ppt_h/2)" to="(#ppt_y)" calcmode="lin" valueType="num">
                                          <p:cBhvr>
                                            <p:cTn id="25" dur="1000" fill="hold">
                                              <p:stCondLst>
                                                <p:cond delay="0"/>
                                              </p:stCondLst>
                                            </p:cTn>
                                            <p:tgtEl>
                                              <p:spTgt spid="25"/>
                                            </p:tgtEl>
                                            <p:attrNameLst>
                                              <p:attrName>ppt_y</p:attrName>
                                            </p:attrNameLst>
                                          </p:cBhvr>
                                        </p:anim>
                                        <p:animRot by="21600000">
                                          <p:cBhvr>
                                            <p:cTn id="26" dur="1000" fill="hold">
                                              <p:stCondLst>
                                                <p:cond delay="0"/>
                                              </p:stCondLst>
                                            </p:cTn>
                                            <p:tgtEl>
                                              <p:spTgt spid="25"/>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p:cTn id="46" dur="500" fill="hold"/>
                                            <p:tgtEl>
                                              <p:spTgt spid="22"/>
                                            </p:tgtEl>
                                            <p:attrNameLst>
                                              <p:attrName>ppt_w</p:attrName>
                                            </p:attrNameLst>
                                          </p:cBhvr>
                                          <p:tavLst>
                                            <p:tav tm="0">
                                              <p:val>
                                                <p:fltVal val="0"/>
                                              </p:val>
                                            </p:tav>
                                            <p:tav tm="100000">
                                              <p:val>
                                                <p:strVal val="#ppt_w"/>
                                              </p:val>
                                            </p:tav>
                                          </p:tavLst>
                                        </p:anim>
                                        <p:anim calcmode="lin" valueType="num">
                                          <p:cBhvr>
                                            <p:cTn id="47" dur="500" fill="hold"/>
                                            <p:tgtEl>
                                              <p:spTgt spid="22"/>
                                            </p:tgtEl>
                                            <p:attrNameLst>
                                              <p:attrName>ppt_h</p:attrName>
                                            </p:attrNameLst>
                                          </p:cBhvr>
                                          <p:tavLst>
                                            <p:tav tm="0">
                                              <p:val>
                                                <p:fltVal val="0"/>
                                              </p:val>
                                            </p:tav>
                                            <p:tav tm="100000">
                                              <p:val>
                                                <p:strVal val="#ppt_h"/>
                                              </p:val>
                                            </p:tav>
                                          </p:tavLst>
                                        </p:anim>
                                        <p:animEffect transition="in" filter="fade">
                                          <p:cBhvr>
                                            <p:cTn id="48" dur="500"/>
                                            <p:tgtEl>
                                              <p:spTgt spid="22"/>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down)">
                                          <p:cBhvr>
                                            <p:cTn id="53" dur="500"/>
                                            <p:tgtEl>
                                              <p:spTgt spid="17"/>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wipe(down)">
                                          <p:cBhvr>
                                            <p:cTn id="56" dur="500"/>
                                            <p:tgtEl>
                                              <p:spTgt spid="19"/>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down)">
                                          <p:cBhvr>
                                            <p:cTn id="59" dur="500"/>
                                            <p:tgtEl>
                                              <p:spTgt spid="21"/>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down)">
                                          <p:cBhvr>
                                            <p:cTn id="6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16" grpId="0" animBg="1"/>
          <p:bldP spid="17" grpId="0"/>
          <p:bldP spid="18" grpId="0" animBg="1"/>
          <p:bldP spid="19" grpId="0"/>
          <p:bldP spid="20" grpId="0" animBg="1"/>
          <p:bldP spid="21" grpId="0"/>
          <p:bldP spid="22" grpId="0" animBg="1"/>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4000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750" fill="hold"/>
                                            <p:tgtEl>
                                              <p:spTgt spid="27"/>
                                            </p:tgtEl>
                                            <p:attrNameLst>
                                              <p:attrName>ppt_x</p:attrName>
                                            </p:attrNameLst>
                                          </p:cBhvr>
                                          <p:tavLst>
                                            <p:tav tm="0">
                                              <p:val>
                                                <p:strVal val="#ppt_x"/>
                                              </p:val>
                                            </p:tav>
                                            <p:tav tm="100000">
                                              <p:val>
                                                <p:strVal val="#ppt_x"/>
                                              </p:val>
                                            </p:tav>
                                          </p:tavLst>
                                        </p:anim>
                                        <p:anim calcmode="lin" valueType="num">
                                          <p:cBhvr additive="base">
                                            <p:cTn id="8" dur="175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4" accel="4000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750" fill="hold"/>
                                            <p:tgtEl>
                                              <p:spTgt spid="28"/>
                                            </p:tgtEl>
                                            <p:attrNameLst>
                                              <p:attrName>ppt_x</p:attrName>
                                            </p:attrNameLst>
                                          </p:cBhvr>
                                          <p:tavLst>
                                            <p:tav tm="0">
                                              <p:val>
                                                <p:strVal val="#ppt_x"/>
                                              </p:val>
                                            </p:tav>
                                            <p:tav tm="100000">
                                              <p:val>
                                                <p:strVal val="#ppt_x"/>
                                              </p:val>
                                            </p:tav>
                                          </p:tavLst>
                                        </p:anim>
                                        <p:anim calcmode="lin" valueType="num">
                                          <p:cBhvr additive="base">
                                            <p:cTn id="12" dur="175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24"/>
                                            </p:tgtEl>
                                            <p:attrNameLst>
                                              <p:attrName>style.visibility</p:attrName>
                                            </p:attrNameLst>
                                          </p:cBhvr>
                                          <p:to>
                                            <p:strVal val="visible"/>
                                          </p:to>
                                        </p:set>
                                        <p:anim by="(-#ppt_w*2)" calcmode="lin" valueType="num">
                                          <p:cBhvr rctx="PPT">
                                            <p:cTn id="17" dur="500" autoRev="1" fill="hold">
                                              <p:stCondLst>
                                                <p:cond delay="0"/>
                                              </p:stCondLst>
                                            </p:cTn>
                                            <p:tgtEl>
                                              <p:spTgt spid="24"/>
                                            </p:tgtEl>
                                            <p:attrNameLst>
                                              <p:attrName>ppt_w</p:attrName>
                                            </p:attrNameLst>
                                          </p:cBhvr>
                                        </p:anim>
                                        <p:anim by="(#ppt_w*0.50)" calcmode="lin" valueType="num">
                                          <p:cBhvr>
                                            <p:cTn id="18" dur="500" decel="50000" autoRev="1" fill="hold">
                                              <p:stCondLst>
                                                <p:cond delay="0"/>
                                              </p:stCondLst>
                                            </p:cTn>
                                            <p:tgtEl>
                                              <p:spTgt spid="24"/>
                                            </p:tgtEl>
                                            <p:attrNameLst>
                                              <p:attrName>ppt_x</p:attrName>
                                            </p:attrNameLst>
                                          </p:cBhvr>
                                        </p:anim>
                                        <p:anim from="(-#ppt_h/2)" to="(#ppt_y)" calcmode="lin" valueType="num">
                                          <p:cBhvr>
                                            <p:cTn id="19" dur="1000" fill="hold">
                                              <p:stCondLst>
                                                <p:cond delay="0"/>
                                              </p:stCondLst>
                                            </p:cTn>
                                            <p:tgtEl>
                                              <p:spTgt spid="24"/>
                                            </p:tgtEl>
                                            <p:attrNameLst>
                                              <p:attrName>ppt_y</p:attrName>
                                            </p:attrNameLst>
                                          </p:cBhvr>
                                        </p:anim>
                                        <p:animRot by="21600000">
                                          <p:cBhvr>
                                            <p:cTn id="20" dur="1000" fill="hold">
                                              <p:stCondLst>
                                                <p:cond delay="0"/>
                                              </p:stCondLst>
                                            </p:cTn>
                                            <p:tgtEl>
                                              <p:spTgt spid="24"/>
                                            </p:tgtEl>
                                            <p:attrNameLst>
                                              <p:attrName>r</p:attrName>
                                            </p:attrNameLst>
                                          </p:cBhvr>
                                        </p:animRot>
                                      </p:childTnLst>
                                    </p:cTn>
                                  </p:par>
                                  <p:par>
                                    <p:cTn id="21" presetID="56" presetClass="entr" presetSubtype="0" fill="hold" grpId="0" nodeType="withEffect">
                                      <p:stCondLst>
                                        <p:cond delay="0"/>
                                      </p:stCondLst>
                                      <p:iterate type="lt">
                                        <p:tmPct val="10000"/>
                                      </p:iterate>
                                      <p:childTnLst>
                                        <p:set>
                                          <p:cBhvr>
                                            <p:cTn id="22" dur="1" fill="hold">
                                              <p:stCondLst>
                                                <p:cond delay="0"/>
                                              </p:stCondLst>
                                            </p:cTn>
                                            <p:tgtEl>
                                              <p:spTgt spid="25"/>
                                            </p:tgtEl>
                                            <p:attrNameLst>
                                              <p:attrName>style.visibility</p:attrName>
                                            </p:attrNameLst>
                                          </p:cBhvr>
                                          <p:to>
                                            <p:strVal val="visible"/>
                                          </p:to>
                                        </p:set>
                                        <p:anim by="(-#ppt_w*2)" calcmode="lin" valueType="num">
                                          <p:cBhvr rctx="PPT">
                                            <p:cTn id="23" dur="500" autoRev="1" fill="hold">
                                              <p:stCondLst>
                                                <p:cond delay="0"/>
                                              </p:stCondLst>
                                            </p:cTn>
                                            <p:tgtEl>
                                              <p:spTgt spid="25"/>
                                            </p:tgtEl>
                                            <p:attrNameLst>
                                              <p:attrName>ppt_w</p:attrName>
                                            </p:attrNameLst>
                                          </p:cBhvr>
                                        </p:anim>
                                        <p:anim by="(#ppt_w*0.50)" calcmode="lin" valueType="num">
                                          <p:cBhvr>
                                            <p:cTn id="24" dur="500" decel="50000" autoRev="1" fill="hold">
                                              <p:stCondLst>
                                                <p:cond delay="0"/>
                                              </p:stCondLst>
                                            </p:cTn>
                                            <p:tgtEl>
                                              <p:spTgt spid="25"/>
                                            </p:tgtEl>
                                            <p:attrNameLst>
                                              <p:attrName>ppt_x</p:attrName>
                                            </p:attrNameLst>
                                          </p:cBhvr>
                                        </p:anim>
                                        <p:anim from="(-#ppt_h/2)" to="(#ppt_y)" calcmode="lin" valueType="num">
                                          <p:cBhvr>
                                            <p:cTn id="25" dur="1000" fill="hold">
                                              <p:stCondLst>
                                                <p:cond delay="0"/>
                                              </p:stCondLst>
                                            </p:cTn>
                                            <p:tgtEl>
                                              <p:spTgt spid="25"/>
                                            </p:tgtEl>
                                            <p:attrNameLst>
                                              <p:attrName>ppt_y</p:attrName>
                                            </p:attrNameLst>
                                          </p:cBhvr>
                                        </p:anim>
                                        <p:animRot by="21600000">
                                          <p:cBhvr>
                                            <p:cTn id="26" dur="1000" fill="hold">
                                              <p:stCondLst>
                                                <p:cond delay="0"/>
                                              </p:stCondLst>
                                            </p:cTn>
                                            <p:tgtEl>
                                              <p:spTgt spid="25"/>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p:cTn id="46" dur="500" fill="hold"/>
                                            <p:tgtEl>
                                              <p:spTgt spid="22"/>
                                            </p:tgtEl>
                                            <p:attrNameLst>
                                              <p:attrName>ppt_w</p:attrName>
                                            </p:attrNameLst>
                                          </p:cBhvr>
                                          <p:tavLst>
                                            <p:tav tm="0">
                                              <p:val>
                                                <p:fltVal val="0"/>
                                              </p:val>
                                            </p:tav>
                                            <p:tav tm="100000">
                                              <p:val>
                                                <p:strVal val="#ppt_w"/>
                                              </p:val>
                                            </p:tav>
                                          </p:tavLst>
                                        </p:anim>
                                        <p:anim calcmode="lin" valueType="num">
                                          <p:cBhvr>
                                            <p:cTn id="47" dur="500" fill="hold"/>
                                            <p:tgtEl>
                                              <p:spTgt spid="22"/>
                                            </p:tgtEl>
                                            <p:attrNameLst>
                                              <p:attrName>ppt_h</p:attrName>
                                            </p:attrNameLst>
                                          </p:cBhvr>
                                          <p:tavLst>
                                            <p:tav tm="0">
                                              <p:val>
                                                <p:fltVal val="0"/>
                                              </p:val>
                                            </p:tav>
                                            <p:tav tm="100000">
                                              <p:val>
                                                <p:strVal val="#ppt_h"/>
                                              </p:val>
                                            </p:tav>
                                          </p:tavLst>
                                        </p:anim>
                                        <p:animEffect transition="in" filter="fade">
                                          <p:cBhvr>
                                            <p:cTn id="48" dur="500"/>
                                            <p:tgtEl>
                                              <p:spTgt spid="22"/>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down)">
                                          <p:cBhvr>
                                            <p:cTn id="53" dur="500"/>
                                            <p:tgtEl>
                                              <p:spTgt spid="17"/>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wipe(down)">
                                          <p:cBhvr>
                                            <p:cTn id="56" dur="500"/>
                                            <p:tgtEl>
                                              <p:spTgt spid="19"/>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down)">
                                          <p:cBhvr>
                                            <p:cTn id="59" dur="500"/>
                                            <p:tgtEl>
                                              <p:spTgt spid="21"/>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down)">
                                          <p:cBhvr>
                                            <p:cTn id="6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16" grpId="0" animBg="1"/>
          <p:bldP spid="17" grpId="0"/>
          <p:bldP spid="18" grpId="0" animBg="1"/>
          <p:bldP spid="19" grpId="0"/>
          <p:bldP spid="20" grpId="0" animBg="1"/>
          <p:bldP spid="21" grpId="0"/>
          <p:bldP spid="22" grpId="0" animBg="1"/>
          <p:bldP spid="23" grpId="0"/>
          <p:bldP spid="24" grpId="0"/>
          <p:bldP spid="25"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Freeform 24"/>
          <p:cNvSpPr>
            <a:spLocks/>
          </p:cNvSpPr>
          <p:nvPr/>
        </p:nvSpPr>
        <p:spPr bwMode="auto">
          <a:xfrm rot="5400000">
            <a:off x="2130456" y="31032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1"/>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 name="Freeform 24"/>
          <p:cNvSpPr>
            <a:spLocks/>
          </p:cNvSpPr>
          <p:nvPr/>
        </p:nvSpPr>
        <p:spPr bwMode="auto">
          <a:xfrm rot="5400000">
            <a:off x="4511612" y="31032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2"/>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Freeform 24"/>
          <p:cNvSpPr>
            <a:spLocks/>
          </p:cNvSpPr>
          <p:nvPr/>
        </p:nvSpPr>
        <p:spPr bwMode="auto">
          <a:xfrm rot="5400000">
            <a:off x="6892769" y="31032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3"/>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Freeform 24"/>
          <p:cNvSpPr>
            <a:spLocks/>
          </p:cNvSpPr>
          <p:nvPr/>
        </p:nvSpPr>
        <p:spPr bwMode="auto">
          <a:xfrm rot="5400000">
            <a:off x="9273926" y="31032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4"/>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9" name="Group 128"/>
          <p:cNvGrpSpPr/>
          <p:nvPr/>
        </p:nvGrpSpPr>
        <p:grpSpPr>
          <a:xfrm>
            <a:off x="2275474" y="3507336"/>
            <a:ext cx="626459" cy="626459"/>
            <a:chOff x="1316879" y="4254550"/>
            <a:chExt cx="684000" cy="684000"/>
          </a:xfrm>
        </p:grpSpPr>
        <p:sp>
          <p:nvSpPr>
            <p:cNvPr id="117" name="Freeform 49"/>
            <p:cNvSpPr>
              <a:spLocks noChangeAspect="1" noEditPoints="1"/>
            </p:cNvSpPr>
            <p:nvPr/>
          </p:nvSpPr>
          <p:spPr bwMode="auto">
            <a:xfrm>
              <a:off x="1467830" y="4412272"/>
              <a:ext cx="407999" cy="347492"/>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Oval 124"/>
            <p:cNvSpPr/>
            <p:nvPr/>
          </p:nvSpPr>
          <p:spPr>
            <a:xfrm>
              <a:off x="1316879" y="4254550"/>
              <a:ext cx="684000" cy="68400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0" name="Group 129"/>
          <p:cNvGrpSpPr/>
          <p:nvPr/>
        </p:nvGrpSpPr>
        <p:grpSpPr>
          <a:xfrm>
            <a:off x="4658173" y="3507336"/>
            <a:ext cx="626459" cy="626459"/>
            <a:chOff x="3401741" y="4254550"/>
            <a:chExt cx="684000" cy="684000"/>
          </a:xfrm>
        </p:grpSpPr>
        <p:sp>
          <p:nvSpPr>
            <p:cNvPr id="120" name="Freeform 31"/>
            <p:cNvSpPr>
              <a:spLocks noChangeAspect="1" noEditPoints="1"/>
            </p:cNvSpPr>
            <p:nvPr/>
          </p:nvSpPr>
          <p:spPr bwMode="auto">
            <a:xfrm>
              <a:off x="3577110" y="4366532"/>
              <a:ext cx="333262" cy="468000"/>
            </a:xfrm>
            <a:custGeom>
              <a:avLst/>
              <a:gdLst>
                <a:gd name="T0" fmla="*/ 90 w 293"/>
                <a:gd name="T1" fmla="*/ 383 h 400"/>
                <a:gd name="T2" fmla="*/ 147 w 293"/>
                <a:gd name="T3" fmla="*/ 400 h 400"/>
                <a:gd name="T4" fmla="*/ 203 w 293"/>
                <a:gd name="T5" fmla="*/ 383 h 400"/>
                <a:gd name="T6" fmla="*/ 203 w 293"/>
                <a:gd name="T7" fmla="*/ 342 h 400"/>
                <a:gd name="T8" fmla="*/ 90 w 293"/>
                <a:gd name="T9" fmla="*/ 342 h 400"/>
                <a:gd name="T10" fmla="*/ 90 w 293"/>
                <a:gd name="T11" fmla="*/ 383 h 400"/>
                <a:gd name="T12" fmla="*/ 201 w 293"/>
                <a:gd name="T13" fmla="*/ 318 h 400"/>
                <a:gd name="T14" fmla="*/ 286 w 293"/>
                <a:gd name="T15" fmla="*/ 116 h 400"/>
                <a:gd name="T16" fmla="*/ 147 w 293"/>
                <a:gd name="T17" fmla="*/ 0 h 400"/>
                <a:gd name="T18" fmla="*/ 7 w 293"/>
                <a:gd name="T19" fmla="*/ 116 h 400"/>
                <a:gd name="T20" fmla="*/ 93 w 293"/>
                <a:gd name="T21" fmla="*/ 318 h 400"/>
                <a:gd name="T22" fmla="*/ 201 w 293"/>
                <a:gd name="T23" fmla="*/ 318 h 400"/>
                <a:gd name="T24" fmla="*/ 50 w 293"/>
                <a:gd name="T25" fmla="*/ 119 h 400"/>
                <a:gd name="T26" fmla="*/ 147 w 293"/>
                <a:gd name="T27" fmla="*/ 41 h 400"/>
                <a:gd name="T28" fmla="*/ 244 w 293"/>
                <a:gd name="T29" fmla="*/ 119 h 400"/>
                <a:gd name="T30" fmla="*/ 208 w 293"/>
                <a:gd name="T31" fmla="*/ 198 h 400"/>
                <a:gd name="T32" fmla="*/ 163 w 293"/>
                <a:gd name="T33" fmla="*/ 283 h 400"/>
                <a:gd name="T34" fmla="*/ 130 w 293"/>
                <a:gd name="T35" fmla="*/ 283 h 400"/>
                <a:gd name="T36" fmla="*/ 86 w 293"/>
                <a:gd name="T37" fmla="*/ 198 h 400"/>
                <a:gd name="T38" fmla="*/ 50 w 293"/>
                <a:gd name="T39" fmla="*/ 119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3" h="400">
                  <a:moveTo>
                    <a:pt x="90" y="383"/>
                  </a:moveTo>
                  <a:cubicBezTo>
                    <a:pt x="106" y="393"/>
                    <a:pt x="125" y="400"/>
                    <a:pt x="147" y="400"/>
                  </a:cubicBezTo>
                  <a:cubicBezTo>
                    <a:pt x="169" y="400"/>
                    <a:pt x="187" y="393"/>
                    <a:pt x="203" y="383"/>
                  </a:cubicBezTo>
                  <a:cubicBezTo>
                    <a:pt x="203" y="342"/>
                    <a:pt x="203" y="342"/>
                    <a:pt x="203" y="342"/>
                  </a:cubicBezTo>
                  <a:cubicBezTo>
                    <a:pt x="90" y="342"/>
                    <a:pt x="90" y="342"/>
                    <a:pt x="90" y="342"/>
                  </a:cubicBezTo>
                  <a:lnTo>
                    <a:pt x="90" y="383"/>
                  </a:lnTo>
                  <a:close/>
                  <a:moveTo>
                    <a:pt x="201" y="318"/>
                  </a:moveTo>
                  <a:cubicBezTo>
                    <a:pt x="201" y="231"/>
                    <a:pt x="293" y="203"/>
                    <a:pt x="286" y="116"/>
                  </a:cubicBezTo>
                  <a:cubicBezTo>
                    <a:pt x="282" y="61"/>
                    <a:pt x="245" y="0"/>
                    <a:pt x="147" y="0"/>
                  </a:cubicBezTo>
                  <a:cubicBezTo>
                    <a:pt x="49" y="0"/>
                    <a:pt x="12" y="61"/>
                    <a:pt x="7" y="116"/>
                  </a:cubicBezTo>
                  <a:cubicBezTo>
                    <a:pt x="0" y="203"/>
                    <a:pt x="93" y="231"/>
                    <a:pt x="93" y="318"/>
                  </a:cubicBezTo>
                  <a:lnTo>
                    <a:pt x="201" y="318"/>
                  </a:lnTo>
                  <a:close/>
                  <a:moveTo>
                    <a:pt x="50" y="119"/>
                  </a:moveTo>
                  <a:cubicBezTo>
                    <a:pt x="54" y="67"/>
                    <a:pt x="89" y="41"/>
                    <a:pt x="147" y="41"/>
                  </a:cubicBezTo>
                  <a:cubicBezTo>
                    <a:pt x="204" y="41"/>
                    <a:pt x="240" y="67"/>
                    <a:pt x="244" y="119"/>
                  </a:cubicBezTo>
                  <a:cubicBezTo>
                    <a:pt x="246" y="148"/>
                    <a:pt x="230" y="167"/>
                    <a:pt x="208" y="198"/>
                  </a:cubicBezTo>
                  <a:cubicBezTo>
                    <a:pt x="192" y="221"/>
                    <a:pt x="172" y="248"/>
                    <a:pt x="163" y="283"/>
                  </a:cubicBezTo>
                  <a:cubicBezTo>
                    <a:pt x="130" y="283"/>
                    <a:pt x="130" y="283"/>
                    <a:pt x="130" y="283"/>
                  </a:cubicBezTo>
                  <a:cubicBezTo>
                    <a:pt x="121" y="248"/>
                    <a:pt x="102" y="221"/>
                    <a:pt x="86" y="198"/>
                  </a:cubicBezTo>
                  <a:cubicBezTo>
                    <a:pt x="64" y="167"/>
                    <a:pt x="47" y="148"/>
                    <a:pt x="50" y="119"/>
                  </a:cubicBez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Oval 125"/>
            <p:cNvSpPr/>
            <p:nvPr/>
          </p:nvSpPr>
          <p:spPr>
            <a:xfrm>
              <a:off x="3401741" y="4254550"/>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1" name="Group 130"/>
          <p:cNvGrpSpPr/>
          <p:nvPr/>
        </p:nvGrpSpPr>
        <p:grpSpPr>
          <a:xfrm>
            <a:off x="7040872" y="3507336"/>
            <a:ext cx="626459" cy="626459"/>
            <a:chOff x="6006611" y="4240036"/>
            <a:chExt cx="684000" cy="684000"/>
          </a:xfrm>
        </p:grpSpPr>
        <p:sp>
          <p:nvSpPr>
            <p:cNvPr id="119" name="Freeform 44"/>
            <p:cNvSpPr>
              <a:spLocks noChangeAspect="1" noEditPoints="1"/>
            </p:cNvSpPr>
            <p:nvPr/>
          </p:nvSpPr>
          <p:spPr bwMode="auto">
            <a:xfrm>
              <a:off x="6132322" y="4366036"/>
              <a:ext cx="432579" cy="432000"/>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7" name="Oval 126"/>
            <p:cNvSpPr/>
            <p:nvPr/>
          </p:nvSpPr>
          <p:spPr>
            <a:xfrm>
              <a:off x="6006611" y="4240036"/>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2" name="Group 131"/>
          <p:cNvGrpSpPr/>
          <p:nvPr/>
        </p:nvGrpSpPr>
        <p:grpSpPr>
          <a:xfrm>
            <a:off x="9416276" y="3507336"/>
            <a:ext cx="626459" cy="626459"/>
            <a:chOff x="8794034" y="4283578"/>
            <a:chExt cx="684000" cy="684000"/>
          </a:xfrm>
        </p:grpSpPr>
        <p:sp>
          <p:nvSpPr>
            <p:cNvPr id="118" name="Freeform 36"/>
            <p:cNvSpPr>
              <a:spLocks noChangeAspect="1" noEditPoints="1"/>
            </p:cNvSpPr>
            <p:nvPr/>
          </p:nvSpPr>
          <p:spPr bwMode="auto">
            <a:xfrm>
              <a:off x="8879066" y="4481578"/>
              <a:ext cx="513936" cy="28800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Oval 127"/>
            <p:cNvSpPr/>
            <p:nvPr/>
          </p:nvSpPr>
          <p:spPr>
            <a:xfrm>
              <a:off x="8794034" y="4283578"/>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2" name="Content Placeholder 2"/>
          <p:cNvSpPr txBox="1">
            <a:spLocks/>
          </p:cNvSpPr>
          <p:nvPr/>
        </p:nvSpPr>
        <p:spPr>
          <a:xfrm>
            <a:off x="1801415" y="51491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Content Placeholder 2"/>
          <p:cNvSpPr txBox="1">
            <a:spLocks/>
          </p:cNvSpPr>
          <p:nvPr/>
        </p:nvSpPr>
        <p:spPr>
          <a:xfrm>
            <a:off x="1801416" y="53768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Content Placeholder 2"/>
          <p:cNvSpPr txBox="1">
            <a:spLocks/>
          </p:cNvSpPr>
          <p:nvPr/>
        </p:nvSpPr>
        <p:spPr>
          <a:xfrm>
            <a:off x="4246724" y="231074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Content Placeholder 2"/>
          <p:cNvSpPr txBox="1">
            <a:spLocks/>
          </p:cNvSpPr>
          <p:nvPr/>
        </p:nvSpPr>
        <p:spPr>
          <a:xfrm>
            <a:off x="4246725" y="253837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Content Placeholder 2"/>
          <p:cNvSpPr txBox="1">
            <a:spLocks/>
          </p:cNvSpPr>
          <p:nvPr/>
        </p:nvSpPr>
        <p:spPr>
          <a:xfrm>
            <a:off x="6629010" y="51491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Content Placeholder 2"/>
          <p:cNvSpPr txBox="1">
            <a:spLocks/>
          </p:cNvSpPr>
          <p:nvPr/>
        </p:nvSpPr>
        <p:spPr>
          <a:xfrm>
            <a:off x="6629011" y="53768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Content Placeholder 2"/>
          <p:cNvSpPr txBox="1">
            <a:spLocks/>
          </p:cNvSpPr>
          <p:nvPr/>
        </p:nvSpPr>
        <p:spPr>
          <a:xfrm>
            <a:off x="9011295" y="231074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Content Placeholder 2"/>
          <p:cNvSpPr txBox="1">
            <a:spLocks/>
          </p:cNvSpPr>
          <p:nvPr/>
        </p:nvSpPr>
        <p:spPr>
          <a:xfrm>
            <a:off x="9011296" y="253837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4" name="组合 33"/>
          <p:cNvGrpSpPr/>
          <p:nvPr/>
        </p:nvGrpSpPr>
        <p:grpSpPr>
          <a:xfrm>
            <a:off x="539014" y="726011"/>
            <a:ext cx="11780723" cy="0"/>
            <a:chOff x="503625" y="726011"/>
            <a:chExt cx="11780723" cy="0"/>
          </a:xfrm>
        </p:grpSpPr>
        <p:cxnSp>
          <p:nvCxnSpPr>
            <p:cNvPr id="35" name="直接连接符 34"/>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9330233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wipe(left)">
                                      <p:cBhvr>
                                        <p:cTn id="7" dur="500"/>
                                        <p:tgtEl>
                                          <p:spTgt spid="112"/>
                                        </p:tgtEl>
                                      </p:cBhvr>
                                    </p:animEffect>
                                  </p:childTnLst>
                                </p:cTn>
                              </p:par>
                            </p:childTnLst>
                          </p:cTn>
                        </p:par>
                        <p:par>
                          <p:cTn id="8" fill="hold">
                            <p:stCondLst>
                              <p:cond delay="500"/>
                            </p:stCondLst>
                            <p:childTnLst>
                              <p:par>
                                <p:cTn id="9" presetID="45" presetClass="entr" presetSubtype="0" fill="hold" nodeType="afterEffect">
                                  <p:stCondLst>
                                    <p:cond delay="0"/>
                                  </p:stCondLst>
                                  <p:childTnLst>
                                    <p:set>
                                      <p:cBhvr>
                                        <p:cTn id="10" dur="1" fill="hold">
                                          <p:stCondLst>
                                            <p:cond delay="0"/>
                                          </p:stCondLst>
                                        </p:cTn>
                                        <p:tgtEl>
                                          <p:spTgt spid="129"/>
                                        </p:tgtEl>
                                        <p:attrNameLst>
                                          <p:attrName>style.visibility</p:attrName>
                                        </p:attrNameLst>
                                      </p:cBhvr>
                                      <p:to>
                                        <p:strVal val="visible"/>
                                      </p:to>
                                    </p:set>
                                    <p:animEffect transition="in" filter="fade">
                                      <p:cBhvr>
                                        <p:cTn id="11" dur="1000"/>
                                        <p:tgtEl>
                                          <p:spTgt spid="129"/>
                                        </p:tgtEl>
                                      </p:cBhvr>
                                    </p:animEffect>
                                    <p:anim calcmode="lin" valueType="num">
                                      <p:cBhvr>
                                        <p:cTn id="12" dur="1000" fill="hold"/>
                                        <p:tgtEl>
                                          <p:spTgt spid="129"/>
                                        </p:tgtEl>
                                        <p:attrNameLst>
                                          <p:attrName>ppt_w</p:attrName>
                                        </p:attrNameLst>
                                      </p:cBhvr>
                                      <p:tavLst>
                                        <p:tav tm="0" fmla="#ppt_w*sin(2.5*pi*$)">
                                          <p:val>
                                            <p:fltVal val="0"/>
                                          </p:val>
                                        </p:tav>
                                        <p:tav tm="100000">
                                          <p:val>
                                            <p:fltVal val="1"/>
                                          </p:val>
                                        </p:tav>
                                      </p:tavLst>
                                    </p:anim>
                                    <p:anim calcmode="lin" valueType="num">
                                      <p:cBhvr>
                                        <p:cTn id="13" dur="1000" fill="hold"/>
                                        <p:tgtEl>
                                          <p:spTgt spid="129"/>
                                        </p:tgtEl>
                                        <p:attrNameLst>
                                          <p:attrName>ppt_h</p:attrName>
                                        </p:attrNameLst>
                                      </p:cBhvr>
                                      <p:tavLst>
                                        <p:tav tm="0">
                                          <p:val>
                                            <p:strVal val="#ppt_h"/>
                                          </p:val>
                                        </p:tav>
                                        <p:tav tm="100000">
                                          <p:val>
                                            <p:strVal val="#ppt_h"/>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13"/>
                                        </p:tgtEl>
                                        <p:attrNameLst>
                                          <p:attrName>style.visibility</p:attrName>
                                        </p:attrNameLst>
                                      </p:cBhvr>
                                      <p:to>
                                        <p:strVal val="visible"/>
                                      </p:to>
                                    </p:set>
                                    <p:animEffect transition="in" filter="wipe(left)">
                                      <p:cBhvr>
                                        <p:cTn id="17" dur="500"/>
                                        <p:tgtEl>
                                          <p:spTgt spid="113"/>
                                        </p:tgtEl>
                                      </p:cBhvr>
                                    </p:animEffect>
                                  </p:childTnLst>
                                </p:cTn>
                              </p:par>
                            </p:childTnLst>
                          </p:cTn>
                        </p:par>
                        <p:par>
                          <p:cTn id="18" fill="hold">
                            <p:stCondLst>
                              <p:cond delay="2000"/>
                            </p:stCondLst>
                            <p:childTnLst>
                              <p:par>
                                <p:cTn id="19" presetID="45" presetClass="entr" presetSubtype="0" fill="hold" nodeType="afterEffect">
                                  <p:stCondLst>
                                    <p:cond delay="0"/>
                                  </p:stCondLst>
                                  <p:childTnLst>
                                    <p:set>
                                      <p:cBhvr>
                                        <p:cTn id="20" dur="1" fill="hold">
                                          <p:stCondLst>
                                            <p:cond delay="0"/>
                                          </p:stCondLst>
                                        </p:cTn>
                                        <p:tgtEl>
                                          <p:spTgt spid="130"/>
                                        </p:tgtEl>
                                        <p:attrNameLst>
                                          <p:attrName>style.visibility</p:attrName>
                                        </p:attrNameLst>
                                      </p:cBhvr>
                                      <p:to>
                                        <p:strVal val="visible"/>
                                      </p:to>
                                    </p:set>
                                    <p:animEffect transition="in" filter="fade">
                                      <p:cBhvr>
                                        <p:cTn id="21" dur="1000"/>
                                        <p:tgtEl>
                                          <p:spTgt spid="130"/>
                                        </p:tgtEl>
                                      </p:cBhvr>
                                    </p:animEffect>
                                    <p:anim calcmode="lin" valueType="num">
                                      <p:cBhvr>
                                        <p:cTn id="22" dur="1000" fill="hold"/>
                                        <p:tgtEl>
                                          <p:spTgt spid="130"/>
                                        </p:tgtEl>
                                        <p:attrNameLst>
                                          <p:attrName>ppt_w</p:attrName>
                                        </p:attrNameLst>
                                      </p:cBhvr>
                                      <p:tavLst>
                                        <p:tav tm="0" fmla="#ppt_w*sin(2.5*pi*$)">
                                          <p:val>
                                            <p:fltVal val="0"/>
                                          </p:val>
                                        </p:tav>
                                        <p:tav tm="100000">
                                          <p:val>
                                            <p:fltVal val="1"/>
                                          </p:val>
                                        </p:tav>
                                      </p:tavLst>
                                    </p:anim>
                                    <p:anim calcmode="lin" valueType="num">
                                      <p:cBhvr>
                                        <p:cTn id="23" dur="1000" fill="hold"/>
                                        <p:tgtEl>
                                          <p:spTgt spid="130"/>
                                        </p:tgtEl>
                                        <p:attrNameLst>
                                          <p:attrName>ppt_h</p:attrName>
                                        </p:attrNameLst>
                                      </p:cBhvr>
                                      <p:tavLst>
                                        <p:tav tm="0">
                                          <p:val>
                                            <p:strVal val="#ppt_h"/>
                                          </p:val>
                                        </p:tav>
                                        <p:tav tm="100000">
                                          <p:val>
                                            <p:strVal val="#ppt_h"/>
                                          </p:val>
                                        </p:tav>
                                      </p:tavLst>
                                    </p:anim>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wipe(left)">
                                      <p:cBhvr>
                                        <p:cTn id="27" dur="500"/>
                                        <p:tgtEl>
                                          <p:spTgt spid="114"/>
                                        </p:tgtEl>
                                      </p:cBhvr>
                                    </p:animEffect>
                                  </p:childTnLst>
                                </p:cTn>
                              </p:par>
                            </p:childTnLst>
                          </p:cTn>
                        </p:par>
                        <p:par>
                          <p:cTn id="28" fill="hold">
                            <p:stCondLst>
                              <p:cond delay="3500"/>
                            </p:stCondLst>
                            <p:childTnLst>
                              <p:par>
                                <p:cTn id="29" presetID="45" presetClass="entr" presetSubtype="0" fill="hold" nodeType="afterEffect">
                                  <p:stCondLst>
                                    <p:cond delay="0"/>
                                  </p:stCondLst>
                                  <p:childTnLst>
                                    <p:set>
                                      <p:cBhvr>
                                        <p:cTn id="30" dur="1" fill="hold">
                                          <p:stCondLst>
                                            <p:cond delay="0"/>
                                          </p:stCondLst>
                                        </p:cTn>
                                        <p:tgtEl>
                                          <p:spTgt spid="131"/>
                                        </p:tgtEl>
                                        <p:attrNameLst>
                                          <p:attrName>style.visibility</p:attrName>
                                        </p:attrNameLst>
                                      </p:cBhvr>
                                      <p:to>
                                        <p:strVal val="visible"/>
                                      </p:to>
                                    </p:set>
                                    <p:animEffect transition="in" filter="fade">
                                      <p:cBhvr>
                                        <p:cTn id="31" dur="1000"/>
                                        <p:tgtEl>
                                          <p:spTgt spid="131"/>
                                        </p:tgtEl>
                                      </p:cBhvr>
                                    </p:animEffect>
                                    <p:anim calcmode="lin" valueType="num">
                                      <p:cBhvr>
                                        <p:cTn id="32" dur="1000" fill="hold"/>
                                        <p:tgtEl>
                                          <p:spTgt spid="131"/>
                                        </p:tgtEl>
                                        <p:attrNameLst>
                                          <p:attrName>ppt_w</p:attrName>
                                        </p:attrNameLst>
                                      </p:cBhvr>
                                      <p:tavLst>
                                        <p:tav tm="0" fmla="#ppt_w*sin(2.5*pi*$)">
                                          <p:val>
                                            <p:fltVal val="0"/>
                                          </p:val>
                                        </p:tav>
                                        <p:tav tm="100000">
                                          <p:val>
                                            <p:fltVal val="1"/>
                                          </p:val>
                                        </p:tav>
                                      </p:tavLst>
                                    </p:anim>
                                    <p:anim calcmode="lin" valueType="num">
                                      <p:cBhvr>
                                        <p:cTn id="33" dur="1000" fill="hold"/>
                                        <p:tgtEl>
                                          <p:spTgt spid="131"/>
                                        </p:tgtEl>
                                        <p:attrNameLst>
                                          <p:attrName>ppt_h</p:attrName>
                                        </p:attrNameLst>
                                      </p:cBhvr>
                                      <p:tavLst>
                                        <p:tav tm="0">
                                          <p:val>
                                            <p:strVal val="#ppt_h"/>
                                          </p:val>
                                        </p:tav>
                                        <p:tav tm="100000">
                                          <p:val>
                                            <p:strVal val="#ppt_h"/>
                                          </p:val>
                                        </p:tav>
                                      </p:tavLst>
                                    </p:anim>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116"/>
                                        </p:tgtEl>
                                        <p:attrNameLst>
                                          <p:attrName>style.visibility</p:attrName>
                                        </p:attrNameLst>
                                      </p:cBhvr>
                                      <p:to>
                                        <p:strVal val="visible"/>
                                      </p:to>
                                    </p:set>
                                    <p:animEffect transition="in" filter="wipe(left)">
                                      <p:cBhvr>
                                        <p:cTn id="37" dur="500"/>
                                        <p:tgtEl>
                                          <p:spTgt spid="116"/>
                                        </p:tgtEl>
                                      </p:cBhvr>
                                    </p:animEffect>
                                  </p:childTnLst>
                                </p:cTn>
                              </p:par>
                            </p:childTnLst>
                          </p:cTn>
                        </p:par>
                        <p:par>
                          <p:cTn id="38" fill="hold">
                            <p:stCondLst>
                              <p:cond delay="5000"/>
                            </p:stCondLst>
                            <p:childTnLst>
                              <p:par>
                                <p:cTn id="39" presetID="45" presetClass="entr" presetSubtype="0" fill="hold" nodeType="afterEffect">
                                  <p:stCondLst>
                                    <p:cond delay="0"/>
                                  </p:stCondLst>
                                  <p:childTnLst>
                                    <p:set>
                                      <p:cBhvr>
                                        <p:cTn id="40" dur="1" fill="hold">
                                          <p:stCondLst>
                                            <p:cond delay="0"/>
                                          </p:stCondLst>
                                        </p:cTn>
                                        <p:tgtEl>
                                          <p:spTgt spid="132"/>
                                        </p:tgtEl>
                                        <p:attrNameLst>
                                          <p:attrName>style.visibility</p:attrName>
                                        </p:attrNameLst>
                                      </p:cBhvr>
                                      <p:to>
                                        <p:strVal val="visible"/>
                                      </p:to>
                                    </p:set>
                                    <p:animEffect transition="in" filter="fade">
                                      <p:cBhvr>
                                        <p:cTn id="41" dur="1000"/>
                                        <p:tgtEl>
                                          <p:spTgt spid="132"/>
                                        </p:tgtEl>
                                      </p:cBhvr>
                                    </p:animEffect>
                                    <p:anim calcmode="lin" valueType="num">
                                      <p:cBhvr>
                                        <p:cTn id="42" dur="1000" fill="hold"/>
                                        <p:tgtEl>
                                          <p:spTgt spid="132"/>
                                        </p:tgtEl>
                                        <p:attrNameLst>
                                          <p:attrName>ppt_w</p:attrName>
                                        </p:attrNameLst>
                                      </p:cBhvr>
                                      <p:tavLst>
                                        <p:tav tm="0" fmla="#ppt_w*sin(2.5*pi*$)">
                                          <p:val>
                                            <p:fltVal val="0"/>
                                          </p:val>
                                        </p:tav>
                                        <p:tav tm="100000">
                                          <p:val>
                                            <p:fltVal val="1"/>
                                          </p:val>
                                        </p:tav>
                                      </p:tavLst>
                                    </p:anim>
                                    <p:anim calcmode="lin" valueType="num">
                                      <p:cBhvr>
                                        <p:cTn id="43" dur="1000" fill="hold"/>
                                        <p:tgtEl>
                                          <p:spTgt spid="132"/>
                                        </p:tgtEl>
                                        <p:attrNameLst>
                                          <p:attrName>ppt_h</p:attrName>
                                        </p:attrNameLst>
                                      </p:cBhvr>
                                      <p:tavLst>
                                        <p:tav tm="0">
                                          <p:val>
                                            <p:strVal val="#ppt_h"/>
                                          </p:val>
                                        </p:tav>
                                        <p:tav tm="100000">
                                          <p:val>
                                            <p:strVal val="#ppt_h"/>
                                          </p:val>
                                        </p:tav>
                                      </p:tavLst>
                                    </p:anim>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750"/>
                                        <p:tgtEl>
                                          <p:spTgt spid="22"/>
                                        </p:tgtEl>
                                      </p:cBhvr>
                                    </p:animEffect>
                                  </p:childTnLst>
                                </p:cTn>
                              </p:par>
                            </p:childTnLst>
                          </p:cTn>
                        </p:par>
                        <p:par>
                          <p:cTn id="48" fill="hold">
                            <p:stCondLst>
                              <p:cond delay="6750"/>
                            </p:stCondLst>
                            <p:childTnLst>
                              <p:par>
                                <p:cTn id="49" presetID="22" presetClass="entr" presetSubtype="8"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left)">
                                      <p:cBhvr>
                                        <p:cTn id="51" dur="750"/>
                                        <p:tgtEl>
                                          <p:spTgt spid="23"/>
                                        </p:tgtEl>
                                      </p:cBhvr>
                                    </p:animEffect>
                                  </p:childTnLst>
                                </p:cTn>
                              </p:par>
                            </p:childTnLst>
                          </p:cTn>
                        </p:par>
                        <p:par>
                          <p:cTn id="52" fill="hold">
                            <p:stCondLst>
                              <p:cond delay="7500"/>
                            </p:stCondLst>
                            <p:childTnLst>
                              <p:par>
                                <p:cTn id="53" presetID="22" presetClass="entr" presetSubtype="8"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750"/>
                                        <p:tgtEl>
                                          <p:spTgt spid="24"/>
                                        </p:tgtEl>
                                      </p:cBhvr>
                                    </p:animEffect>
                                  </p:childTnLst>
                                </p:cTn>
                              </p:par>
                            </p:childTnLst>
                          </p:cTn>
                        </p:par>
                        <p:par>
                          <p:cTn id="56" fill="hold">
                            <p:stCondLst>
                              <p:cond delay="8250"/>
                            </p:stCondLst>
                            <p:childTnLst>
                              <p:par>
                                <p:cTn id="57" presetID="22" presetClass="entr" presetSubtype="8"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left)">
                                      <p:cBhvr>
                                        <p:cTn id="59" dur="750"/>
                                        <p:tgtEl>
                                          <p:spTgt spid="25"/>
                                        </p:tgtEl>
                                      </p:cBhvr>
                                    </p:animEffect>
                                  </p:childTnLst>
                                </p:cTn>
                              </p:par>
                            </p:childTnLst>
                          </p:cTn>
                        </p:par>
                        <p:par>
                          <p:cTn id="60" fill="hold">
                            <p:stCondLst>
                              <p:cond delay="9000"/>
                            </p:stCondLst>
                            <p:childTnLst>
                              <p:par>
                                <p:cTn id="61" presetID="22" presetClass="entr" presetSubtype="8"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ipe(left)">
                                      <p:cBhvr>
                                        <p:cTn id="63" dur="750"/>
                                        <p:tgtEl>
                                          <p:spTgt spid="26"/>
                                        </p:tgtEl>
                                      </p:cBhvr>
                                    </p:animEffect>
                                  </p:childTnLst>
                                </p:cTn>
                              </p:par>
                            </p:childTnLst>
                          </p:cTn>
                        </p:par>
                        <p:par>
                          <p:cTn id="64" fill="hold">
                            <p:stCondLst>
                              <p:cond delay="9750"/>
                            </p:stCondLst>
                            <p:childTnLst>
                              <p:par>
                                <p:cTn id="65" presetID="22" presetClass="entr" presetSubtype="8"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left)">
                                      <p:cBhvr>
                                        <p:cTn id="67" dur="750"/>
                                        <p:tgtEl>
                                          <p:spTgt spid="27"/>
                                        </p:tgtEl>
                                      </p:cBhvr>
                                    </p:animEffect>
                                  </p:childTnLst>
                                </p:cTn>
                              </p:par>
                            </p:childTnLst>
                          </p:cTn>
                        </p:par>
                        <p:par>
                          <p:cTn id="68" fill="hold">
                            <p:stCondLst>
                              <p:cond delay="10500"/>
                            </p:stCondLst>
                            <p:childTnLst>
                              <p:par>
                                <p:cTn id="69" presetID="22" presetClass="entr" presetSubtype="8"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left)">
                                      <p:cBhvr>
                                        <p:cTn id="71" dur="750"/>
                                        <p:tgtEl>
                                          <p:spTgt spid="28"/>
                                        </p:tgtEl>
                                      </p:cBhvr>
                                    </p:animEffect>
                                  </p:childTnLst>
                                </p:cTn>
                              </p:par>
                            </p:childTnLst>
                          </p:cTn>
                        </p:par>
                        <p:par>
                          <p:cTn id="72" fill="hold">
                            <p:stCondLst>
                              <p:cond delay="11250"/>
                            </p:stCondLst>
                            <p:childTnLst>
                              <p:par>
                                <p:cTn id="73" presetID="22" presetClass="entr" presetSubtype="8"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3" grpId="0" animBg="1"/>
      <p:bldP spid="114" grpId="0" animBg="1"/>
      <p:bldP spid="116" grpId="0" animBg="1"/>
      <p:bldP spid="22" grpId="0"/>
      <p:bldP spid="23" grpId="0"/>
      <p:bldP spid="24" grpId="0"/>
      <p:bldP spid="25" grpId="0"/>
      <p:bldP spid="26" grpId="0"/>
      <p:bldP spid="27" grpId="0"/>
      <p:bldP spid="28" grpId="0"/>
      <p:bldP spid="2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8256" y="0"/>
            <a:ext cx="12895263" cy="7232650"/>
          </a:xfrm>
          <a:prstGeom prst="rect">
            <a:avLst/>
          </a:prstGeom>
          <a:blipFill dpi="0" rotWithShape="1">
            <a:blip r:embed="rId3" cstate="screen">
              <a:extLst>
                <a:ext uri="{BEBA8EAE-BF5A-486C-A8C5-ECC9F3942E4B}">
                  <a14:imgProps xmlns:a14="http://schemas.microsoft.com/office/drawing/2010/main">
                    <a14:imgLayer r:embed="rId4">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259"/>
          <p:cNvSpPr>
            <a:spLocks noChangeArrowheads="1"/>
          </p:cNvSpPr>
          <p:nvPr/>
        </p:nvSpPr>
        <p:spPr bwMode="auto">
          <a:xfrm>
            <a:off x="3117330" y="2806220"/>
            <a:ext cx="7343527"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8000" b="1" spc="600" dirty="0">
                <a:solidFill>
                  <a:schemeClr val="accent3"/>
                </a:solidFill>
                <a:cs typeface="Arial" panose="020B0604020202020204" pitchFamily="34" charset="0"/>
              </a:rPr>
              <a:t>THANK YOU</a:t>
            </a:r>
            <a:endParaRPr lang="zh-CN" altLang="en-US" sz="8000" b="1" spc="600" dirty="0">
              <a:solidFill>
                <a:schemeClr val="accent3"/>
              </a:solidFill>
              <a:cs typeface="Arial" panose="020B0604020202020204" pitchFamily="34" charset="0"/>
            </a:endParaRPr>
          </a:p>
        </p:txBody>
      </p:sp>
      <p:sp>
        <p:nvSpPr>
          <p:cNvPr id="15" name="矩形 259"/>
          <p:cNvSpPr>
            <a:spLocks noChangeArrowheads="1"/>
          </p:cNvSpPr>
          <p:nvPr/>
        </p:nvSpPr>
        <p:spPr bwMode="auto">
          <a:xfrm>
            <a:off x="3117330" y="3953268"/>
            <a:ext cx="734352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800" b="1" dirty="0">
                <a:solidFill>
                  <a:schemeClr val="accent3"/>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800" b="1" dirty="0">
              <a:solidFill>
                <a:schemeClr val="accent3"/>
              </a:solidFill>
              <a:cs typeface="Arial" panose="020B0604020202020204" pitchFamily="34" charset="0"/>
            </a:endParaRPr>
          </a:p>
        </p:txBody>
      </p:sp>
      <p:sp>
        <p:nvSpPr>
          <p:cNvPr id="16" name="矩形 259"/>
          <p:cNvSpPr>
            <a:spLocks noChangeArrowheads="1"/>
          </p:cNvSpPr>
          <p:nvPr/>
        </p:nvSpPr>
        <p:spPr bwMode="auto">
          <a:xfrm>
            <a:off x="6033554" y="5940250"/>
            <a:ext cx="1859819" cy="288147"/>
          </a:xfrm>
          <a:prstGeom prst="rect">
            <a:avLst/>
          </a:prstGeom>
          <a:noFill/>
          <a:ln w="9525">
            <a:solidFill>
              <a:schemeClr val="accent3"/>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400" dirty="0">
                <a:solidFill>
                  <a:schemeClr val="accent3"/>
                </a:solidFill>
                <a:latin typeface="Arial" panose="020B0604020202020204" pitchFamily="34" charset="0"/>
                <a:cs typeface="Arial" panose="020B0604020202020204" pitchFamily="34" charset="0"/>
                <a:sym typeface="Arial" panose="020B0604020202020204" pitchFamily="34" charset="0"/>
              </a:rPr>
              <a:t>汇报</a:t>
            </a:r>
            <a:r>
              <a:rPr lang="en-US" altLang="zh-CN" sz="1400" dirty="0" smtClean="0">
                <a:solidFill>
                  <a:schemeClr val="accent3"/>
                </a:solidFill>
                <a:latin typeface="Arial" panose="020B0604020202020204" pitchFamily="34" charset="0"/>
                <a:cs typeface="Arial" panose="020B0604020202020204" pitchFamily="34" charset="0"/>
                <a:sym typeface="Arial" panose="020B0604020202020204" pitchFamily="34" charset="0"/>
              </a:rPr>
              <a:t>:</a:t>
            </a:r>
            <a:r>
              <a:rPr lang="zh-CN" altLang="en-US" sz="1400" dirty="0" smtClean="0">
                <a:solidFill>
                  <a:schemeClr val="accent3"/>
                </a:solidFill>
                <a:latin typeface="Arial" panose="020B0604020202020204" pitchFamily="34" charset="0"/>
                <a:cs typeface="Arial" panose="020B0604020202020204" pitchFamily="34" charset="0"/>
                <a:sym typeface="Arial" panose="020B0604020202020204" pitchFamily="34" charset="0"/>
              </a:rPr>
              <a:t>第一</a:t>
            </a:r>
            <a:r>
              <a:rPr lang="en-US" altLang="zh-CN" sz="1400" dirty="0" smtClean="0">
                <a:solidFill>
                  <a:schemeClr val="accent3"/>
                </a:solidFill>
                <a:latin typeface="Arial" panose="020B0604020202020204" pitchFamily="34" charset="0"/>
                <a:cs typeface="Arial" panose="020B0604020202020204" pitchFamily="34" charset="0"/>
                <a:sym typeface="Arial" panose="020B0604020202020204" pitchFamily="34" charset="0"/>
              </a:rPr>
              <a:t>PPT</a:t>
            </a:r>
            <a:endParaRPr lang="en-US" altLang="zh-CN" sz="1400" dirty="0">
              <a:solidFill>
                <a:schemeClr val="accent3"/>
              </a:solidFill>
              <a:latin typeface="Arial" panose="020B0604020202020204" pitchFamily="34" charset="0"/>
              <a:cs typeface="Arial" panose="020B0604020202020204" pitchFamily="34" charset="0"/>
              <a:sym typeface="Arial" panose="020B0604020202020204" pitchFamily="34" charset="0"/>
            </a:endParaRPr>
          </a:p>
        </p:txBody>
      </p:sp>
      <p:sp>
        <p:nvSpPr>
          <p:cNvPr id="17" name="矩形 259"/>
          <p:cNvSpPr>
            <a:spLocks noChangeArrowheads="1"/>
          </p:cNvSpPr>
          <p:nvPr/>
        </p:nvSpPr>
        <p:spPr bwMode="auto">
          <a:xfrm>
            <a:off x="8449395" y="5940250"/>
            <a:ext cx="2035423" cy="288147"/>
          </a:xfrm>
          <a:prstGeom prst="rect">
            <a:avLst/>
          </a:prstGeom>
          <a:noFill/>
          <a:ln w="9525">
            <a:solidFill>
              <a:schemeClr val="accent4"/>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400" dirty="0" smtClean="0">
                <a:solidFill>
                  <a:schemeClr val="accent4"/>
                </a:solidFill>
                <a:latin typeface="Arial" panose="020B0604020202020204" pitchFamily="34" charset="0"/>
                <a:cs typeface="Arial" panose="020B0604020202020204" pitchFamily="34" charset="0"/>
                <a:sym typeface="Arial" panose="020B0604020202020204" pitchFamily="34" charset="0"/>
              </a:rPr>
              <a:t>Report: 1PPT</a:t>
            </a:r>
            <a:endParaRPr lang="en-US" altLang="zh-CN" sz="1400" dirty="0">
              <a:solidFill>
                <a:schemeClr val="accent4"/>
              </a:solidFill>
              <a:latin typeface="Arial" panose="020B0604020202020204" pitchFamily="34" charset="0"/>
              <a:cs typeface="Arial" panose="020B0604020202020204" pitchFamily="34" charset="0"/>
              <a:sym typeface="Arial" panose="020B0604020202020204" pitchFamily="34" charset="0"/>
            </a:endParaRPr>
          </a:p>
        </p:txBody>
      </p:sp>
      <p:sp>
        <p:nvSpPr>
          <p:cNvPr id="18" name="矩形 259"/>
          <p:cNvSpPr>
            <a:spLocks noChangeArrowheads="1"/>
          </p:cNvSpPr>
          <p:nvPr/>
        </p:nvSpPr>
        <p:spPr bwMode="auto">
          <a:xfrm>
            <a:off x="3117330" y="2578497"/>
            <a:ext cx="718594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dirty="0">
                <a:solidFill>
                  <a:schemeClr val="accent3"/>
                </a:solidFill>
                <a:cs typeface="Arial" panose="020B0604020202020204" pitchFamily="34" charset="0"/>
              </a:rPr>
              <a:t>感谢聆听，批评指导</a:t>
            </a:r>
          </a:p>
        </p:txBody>
      </p:sp>
      <p:sp>
        <p:nvSpPr>
          <p:cNvPr id="9" name="矩形 259"/>
          <p:cNvSpPr>
            <a:spLocks noChangeArrowheads="1"/>
          </p:cNvSpPr>
          <p:nvPr/>
        </p:nvSpPr>
        <p:spPr bwMode="auto">
          <a:xfrm>
            <a:off x="3117330" y="803680"/>
            <a:ext cx="3312045" cy="1769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1500" dirty="0" smtClean="0">
                <a:solidFill>
                  <a:schemeClr val="accent1"/>
                </a:solidFill>
                <a:latin typeface="Impact" panose="020B0806030902050204" pitchFamily="34" charset="0"/>
                <a:cs typeface="Arial" panose="020B0604020202020204" pitchFamily="34" charset="0"/>
              </a:rPr>
              <a:t>20XX</a:t>
            </a:r>
            <a:endParaRPr lang="zh-CN" altLang="en-US" sz="11500" dirty="0">
              <a:solidFill>
                <a:schemeClr val="accent1"/>
              </a:solidFill>
              <a:latin typeface="Impact" panose="020B0806030902050204" pitchFamily="34" charset="0"/>
              <a:cs typeface="Arial" panose="020B0604020202020204" pitchFamily="34" charset="0"/>
            </a:endParaRPr>
          </a:p>
        </p:txBody>
      </p:sp>
    </p:spTree>
    <p:extLst>
      <p:ext uri="{BB962C8B-B14F-4D97-AF65-F5344CB8AC3E}">
        <p14:creationId xmlns:p14="http://schemas.microsoft.com/office/powerpoint/2010/main" val="16592907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childTnLst>
                                </p:cTn>
                              </p:par>
                            </p:childTnLst>
                          </p:cTn>
                        </p:par>
                        <p:par>
                          <p:cTn id="8" fill="hold">
                            <p:stCondLst>
                              <p:cond delay="125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9"/>
                                        </p:tgtEl>
                                        <p:attrNameLst>
                                          <p:attrName>ppt_y</p:attrName>
                                        </p:attrNameLst>
                                      </p:cBhvr>
                                      <p:tavLst>
                                        <p:tav tm="0">
                                          <p:val>
                                            <p:strVal val="#ppt_y"/>
                                          </p:val>
                                        </p:tav>
                                        <p:tav tm="100000">
                                          <p:val>
                                            <p:strVal val="#ppt_y"/>
                                          </p:val>
                                        </p:tav>
                                      </p:tavLst>
                                    </p:anim>
                                    <p:anim calcmode="lin" valueType="num">
                                      <p:cBhvr>
                                        <p:cTn id="13"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9"/>
                                        </p:tgtEl>
                                      </p:cBhvr>
                                    </p:animEffect>
                                  </p:childTnLst>
                                </p:cTn>
                              </p:par>
                            </p:childTnLst>
                          </p:cTn>
                        </p:par>
                        <p:par>
                          <p:cTn id="16" fill="hold">
                            <p:stCondLst>
                              <p:cond delay="19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8"/>
                                        </p:tgtEl>
                                        <p:attrNameLst>
                                          <p:attrName>ppt_y</p:attrName>
                                        </p:attrNameLst>
                                      </p:cBhvr>
                                      <p:tavLst>
                                        <p:tav tm="0">
                                          <p:val>
                                            <p:strVal val="#ppt_y"/>
                                          </p:val>
                                        </p:tav>
                                        <p:tav tm="100000">
                                          <p:val>
                                            <p:strVal val="#ppt_y"/>
                                          </p:val>
                                        </p:tav>
                                      </p:tavLst>
                                    </p:anim>
                                    <p:anim calcmode="lin" valueType="num">
                                      <p:cBhvr>
                                        <p:cTn id="21"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8"/>
                                        </p:tgtEl>
                                      </p:cBhvr>
                                    </p:animEffect>
                                  </p:childTnLst>
                                </p:cTn>
                              </p:par>
                            </p:childTnLst>
                          </p:cTn>
                        </p:par>
                        <p:par>
                          <p:cTn id="24" fill="hold">
                            <p:stCondLst>
                              <p:cond delay="280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18"/>
                                        </p:tgtEl>
                                      </p:cBhvr>
                                    </p:animEffect>
                                    <p:animScale>
                                      <p:cBhvr>
                                        <p:cTn id="27" dur="250" autoRev="1" fill="hold"/>
                                        <p:tgtEl>
                                          <p:spTgt spid="18"/>
                                        </p:tgtEl>
                                      </p:cBhvr>
                                      <p:by x="105000" y="105000"/>
                                    </p:animScale>
                                  </p:childTnLst>
                                </p:cTn>
                              </p:par>
                            </p:childTnLst>
                          </p:cTn>
                        </p:par>
                        <p:par>
                          <p:cTn id="28" fill="hold">
                            <p:stCondLst>
                              <p:cond delay="33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14"/>
                                        </p:tgtEl>
                                        <p:attrNameLst>
                                          <p:attrName>ppt_y</p:attrName>
                                        </p:attrNameLst>
                                      </p:cBhvr>
                                      <p:tavLst>
                                        <p:tav tm="0">
                                          <p:val>
                                            <p:strVal val="#ppt_y"/>
                                          </p:val>
                                        </p:tav>
                                        <p:tav tm="100000">
                                          <p:val>
                                            <p:strVal val="#ppt_y"/>
                                          </p:val>
                                        </p:tav>
                                      </p:tavLst>
                                    </p:anim>
                                    <p:anim calcmode="lin" valueType="num">
                                      <p:cBhvr>
                                        <p:cTn id="33"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14"/>
                                        </p:tgtEl>
                                      </p:cBhvr>
                                    </p:animEffect>
                                  </p:childTnLst>
                                </p:cTn>
                              </p:par>
                            </p:childTnLst>
                          </p:cTn>
                        </p:par>
                        <p:par>
                          <p:cTn id="36" fill="hold">
                            <p:stCondLst>
                              <p:cond delay="4150"/>
                            </p:stCondLst>
                            <p:childTnLst>
                              <p:par>
                                <p:cTn id="37" presetID="26" presetClass="emph" presetSubtype="0" fill="hold" grpId="1" nodeType="afterEffect">
                                  <p:stCondLst>
                                    <p:cond delay="0"/>
                                  </p:stCondLst>
                                  <p:iterate type="lt">
                                    <p:tmPct val="0"/>
                                  </p:iterate>
                                  <p:childTnLst>
                                    <p:animEffect transition="out" filter="fade">
                                      <p:cBhvr>
                                        <p:cTn id="38" dur="500" tmFilter="0, 0; .2, .5; .8, .5; 1, 0"/>
                                        <p:tgtEl>
                                          <p:spTgt spid="14"/>
                                        </p:tgtEl>
                                      </p:cBhvr>
                                    </p:animEffect>
                                    <p:animScale>
                                      <p:cBhvr>
                                        <p:cTn id="39" dur="250" autoRev="1" fill="hold"/>
                                        <p:tgtEl>
                                          <p:spTgt spid="14"/>
                                        </p:tgtEl>
                                      </p:cBhvr>
                                      <p:by x="105000" y="105000"/>
                                    </p:animScale>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1000"/>
                                        <p:tgtEl>
                                          <p:spTgt spid="15"/>
                                        </p:tgtEl>
                                      </p:cBhvr>
                                    </p:animEffect>
                                  </p:childTnLst>
                                </p:cTn>
                              </p:par>
                            </p:childTnLst>
                          </p:cTn>
                        </p:par>
                        <p:par>
                          <p:cTn id="45" fill="hold">
                            <p:stCondLst>
                              <p:cond delay="1000"/>
                            </p:stCondLst>
                            <p:childTnLst>
                              <p:par>
                                <p:cTn id="46" presetID="53" presetClass="entr" presetSubtype="16"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childTnLst>
                          </p:cTn>
                        </p:par>
                        <p:par>
                          <p:cTn id="51" fill="hold">
                            <p:stCondLst>
                              <p:cond delay="1500"/>
                            </p:stCondLst>
                            <p:childTnLst>
                              <p:par>
                                <p:cTn id="52" presetID="53" presetClass="entr" presetSubtype="16"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 calcmode="lin" valueType="num">
                                      <p:cBhvr>
                                        <p:cTn id="54" dur="500" fill="hold"/>
                                        <p:tgtEl>
                                          <p:spTgt spid="17"/>
                                        </p:tgtEl>
                                        <p:attrNameLst>
                                          <p:attrName>ppt_w</p:attrName>
                                        </p:attrNameLst>
                                      </p:cBhvr>
                                      <p:tavLst>
                                        <p:tav tm="0">
                                          <p:val>
                                            <p:fltVal val="0"/>
                                          </p:val>
                                        </p:tav>
                                        <p:tav tm="100000">
                                          <p:val>
                                            <p:strVal val="#ppt_w"/>
                                          </p:val>
                                        </p:tav>
                                      </p:tavLst>
                                    </p:anim>
                                    <p:anim calcmode="lin" valueType="num">
                                      <p:cBhvr>
                                        <p:cTn id="55" dur="500" fill="hold"/>
                                        <p:tgtEl>
                                          <p:spTgt spid="17"/>
                                        </p:tgtEl>
                                        <p:attrNameLst>
                                          <p:attrName>ppt_h</p:attrName>
                                        </p:attrNameLst>
                                      </p:cBhvr>
                                      <p:tavLst>
                                        <p:tav tm="0">
                                          <p:val>
                                            <p:fltVal val="0"/>
                                          </p:val>
                                        </p:tav>
                                        <p:tav tm="100000">
                                          <p:val>
                                            <p:strVal val="#ppt_h"/>
                                          </p:val>
                                        </p:tav>
                                      </p:tavLst>
                                    </p:anim>
                                    <p:animEffect transition="in" filter="fade">
                                      <p:cBhvr>
                                        <p:cTn id="5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4" grpId="0"/>
      <p:bldP spid="14" grpId="1"/>
      <p:bldP spid="15" grpId="0"/>
      <p:bldP spid="16" grpId="0" animBg="1"/>
      <p:bldP spid="17" grpId="0" animBg="1"/>
      <p:bldP spid="18" grpId="0"/>
      <p:bldP spid="18" grpId="1"/>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332373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6"/>
          <p:cNvSpPr>
            <a:spLocks/>
          </p:cNvSpPr>
          <p:nvPr/>
        </p:nvSpPr>
        <p:spPr bwMode="auto">
          <a:xfrm>
            <a:off x="1237462" y="2162555"/>
            <a:ext cx="4937180" cy="4349428"/>
          </a:xfrm>
          <a:custGeom>
            <a:avLst/>
            <a:gdLst>
              <a:gd name="T0" fmla="*/ 0 w 998"/>
              <a:gd name="T1" fmla="*/ 0 h 861"/>
              <a:gd name="T2" fmla="*/ 998 w 998"/>
              <a:gd name="T3" fmla="*/ 0 h 861"/>
              <a:gd name="T4" fmla="*/ 492 w 998"/>
              <a:gd name="T5" fmla="*/ 861 h 861"/>
              <a:gd name="T6" fmla="*/ 0 w 998"/>
              <a:gd name="T7" fmla="*/ 0 h 861"/>
            </a:gdLst>
            <a:ahLst/>
            <a:cxnLst>
              <a:cxn ang="0">
                <a:pos x="T0" y="T1"/>
              </a:cxn>
              <a:cxn ang="0">
                <a:pos x="T2" y="T3"/>
              </a:cxn>
              <a:cxn ang="0">
                <a:pos x="T4" y="T5"/>
              </a:cxn>
              <a:cxn ang="0">
                <a:pos x="T6" y="T7"/>
              </a:cxn>
            </a:cxnLst>
            <a:rect l="0" t="0" r="r" b="b"/>
            <a:pathLst>
              <a:path w="998" h="861">
                <a:moveTo>
                  <a:pt x="0" y="0"/>
                </a:moveTo>
                <a:lnTo>
                  <a:pt x="998" y="0"/>
                </a:lnTo>
                <a:lnTo>
                  <a:pt x="492" y="861"/>
                </a:lnTo>
                <a:lnTo>
                  <a:pt x="0" y="0"/>
                </a:lnTo>
                <a:close/>
              </a:path>
            </a:pathLst>
          </a:custGeom>
          <a:solidFill>
            <a:schemeClr val="bg1">
              <a:alpha val="30196"/>
            </a:schemeClr>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17" name="Freeform 11"/>
          <p:cNvSpPr>
            <a:spLocks/>
          </p:cNvSpPr>
          <p:nvPr/>
        </p:nvSpPr>
        <p:spPr bwMode="auto">
          <a:xfrm>
            <a:off x="1648542" y="1423110"/>
            <a:ext cx="4115020" cy="3581420"/>
          </a:xfrm>
          <a:custGeom>
            <a:avLst/>
            <a:gdLst>
              <a:gd name="T0" fmla="*/ 949 w 1896"/>
              <a:gd name="T1" fmla="*/ 0 h 1616"/>
              <a:gd name="T2" fmla="*/ 1896 w 1896"/>
              <a:gd name="T3" fmla="*/ 1616 h 1616"/>
              <a:gd name="T4" fmla="*/ 0 w 1896"/>
              <a:gd name="T5" fmla="*/ 1616 h 1616"/>
              <a:gd name="T6" fmla="*/ 949 w 1896"/>
              <a:gd name="T7" fmla="*/ 0 h 1616"/>
            </a:gdLst>
            <a:ahLst/>
            <a:cxnLst>
              <a:cxn ang="0">
                <a:pos x="T0" y="T1"/>
              </a:cxn>
              <a:cxn ang="0">
                <a:pos x="T2" y="T3"/>
              </a:cxn>
              <a:cxn ang="0">
                <a:pos x="T4" y="T5"/>
              </a:cxn>
              <a:cxn ang="0">
                <a:pos x="T6" y="T7"/>
              </a:cxn>
            </a:cxnLst>
            <a:rect l="0" t="0" r="r" b="b"/>
            <a:pathLst>
              <a:path w="1896" h="1616">
                <a:moveTo>
                  <a:pt x="949" y="0"/>
                </a:moveTo>
                <a:lnTo>
                  <a:pt x="1896" y="1616"/>
                </a:lnTo>
                <a:lnTo>
                  <a:pt x="0" y="1616"/>
                </a:lnTo>
                <a:lnTo>
                  <a:pt x="949" y="0"/>
                </a:lnTo>
                <a:close/>
              </a:path>
            </a:pathLst>
          </a:custGeom>
          <a:noFill/>
          <a:ln w="19050">
            <a:solidFill>
              <a:schemeClr val="bg1"/>
            </a:solidFill>
            <a:prstDash val="solid"/>
            <a:round/>
            <a:headEnd/>
            <a:tailEnd/>
          </a:ln>
        </p:spPr>
        <p:txBody>
          <a:bodyPr vert="horz" wrap="square" lIns="128580" tIns="64290" rIns="128580" bIns="64290" numCol="1" anchor="t" anchorCtr="0" compatLnSpc="1">
            <a:prstTxWarp prst="textNoShape">
              <a:avLst/>
            </a:prstTxWarp>
          </a:bodyPr>
          <a:lstStyle/>
          <a:p>
            <a:endParaRPr lang="zh-CN" altLang="en-US" dirty="0"/>
          </a:p>
        </p:txBody>
      </p:sp>
      <p:sp>
        <p:nvSpPr>
          <p:cNvPr id="2050" name="文本框 2"/>
          <p:cNvSpPr txBox="1">
            <a:spLocks noChangeArrowheads="1"/>
          </p:cNvSpPr>
          <p:nvPr>
            <p:custDataLst>
              <p:tags r:id="rId2"/>
            </p:custDataLst>
          </p:nvPr>
        </p:nvSpPr>
        <p:spPr bwMode="auto">
          <a:xfrm>
            <a:off x="2952413" y="2449016"/>
            <a:ext cx="1695986" cy="1569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019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01</a:t>
            </a:r>
            <a:endParaRPr lang="zh-CN" altLang="en-US" sz="1019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cxnSp>
        <p:nvCxnSpPr>
          <p:cNvPr id="7" name="直接连接符 6"/>
          <p:cNvCxnSpPr/>
          <p:nvPr>
            <p:custDataLst>
              <p:tags r:id="rId3"/>
            </p:custDataLst>
          </p:nvPr>
        </p:nvCxnSpPr>
        <p:spPr>
          <a:xfrm>
            <a:off x="6205337" y="3616325"/>
            <a:ext cx="4143101" cy="0"/>
          </a:xfrm>
          <a:prstGeom prst="line">
            <a:avLst/>
          </a:prstGeom>
          <a:ln w="127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052" name="文本框 11"/>
          <p:cNvSpPr txBox="1">
            <a:spLocks noChangeArrowheads="1"/>
          </p:cNvSpPr>
          <p:nvPr>
            <p:custDataLst>
              <p:tags r:id="rId4"/>
            </p:custDataLst>
          </p:nvPr>
        </p:nvSpPr>
        <p:spPr bwMode="auto">
          <a:xfrm>
            <a:off x="2067237" y="3868624"/>
            <a:ext cx="3466334" cy="430887"/>
          </a:xfrm>
          <a:prstGeom prst="rect">
            <a:avLst/>
          </a:prstGeom>
          <a:noFill/>
          <a:ln>
            <a:noFill/>
          </a:ln>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8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章节 </a:t>
            </a:r>
            <a:r>
              <a:rPr lang="en-US" altLang="zh-CN" sz="28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PART</a:t>
            </a:r>
            <a:endParaRPr lang="zh-CN" altLang="en-US" sz="28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8" name="矩形 7"/>
          <p:cNvSpPr/>
          <p:nvPr/>
        </p:nvSpPr>
        <p:spPr>
          <a:xfrm>
            <a:off x="6205340" y="2748641"/>
            <a:ext cx="4468132" cy="830997"/>
          </a:xfrm>
          <a:prstGeom prst="rect">
            <a:avLst/>
          </a:prstGeom>
        </p:spPr>
        <p:txBody>
          <a:bodyPr wrap="square" lIns="0" tIns="0" rIns="0" bIns="0">
            <a:spAutoFit/>
          </a:bodyPr>
          <a:lstStyle/>
          <a:p>
            <a:r>
              <a:rPr lang="zh-CN" altLang="en-US" sz="5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年度工作概述</a:t>
            </a:r>
          </a:p>
        </p:txBody>
      </p:sp>
      <p:sp>
        <p:nvSpPr>
          <p:cNvPr id="11" name="TextBox 11"/>
          <p:cNvSpPr txBox="1"/>
          <p:nvPr/>
        </p:nvSpPr>
        <p:spPr>
          <a:xfrm>
            <a:off x="6205342" y="3696133"/>
            <a:ext cx="1999265" cy="338554"/>
          </a:xfrm>
          <a:prstGeom prst="rect">
            <a:avLst/>
          </a:prstGeom>
          <a:noFill/>
        </p:spPr>
        <p:txBody>
          <a:bodyPr wrap="none" rtlCol="0">
            <a:spAutoFit/>
          </a:bodyPr>
          <a:lstStyle/>
          <a:p>
            <a:pPr marL="171424" lvl="1" indent="-171424">
              <a:buFont typeface="Arial" panose="020B0604020202020204" pitchFamily="34" charset="0"/>
              <a:buChar char="•"/>
            </a:pPr>
            <a:r>
              <a:rPr lang="zh-CN" altLang="en-US"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349395" y="3696133"/>
            <a:ext cx="1999265" cy="338554"/>
          </a:xfrm>
          <a:prstGeom prst="rect">
            <a:avLst/>
          </a:prstGeom>
          <a:noFill/>
        </p:spPr>
        <p:txBody>
          <a:bodyPr wrap="none" rtlCol="0">
            <a:spAutoFit/>
          </a:bodyPr>
          <a:lstStyle/>
          <a:p>
            <a:pPr marL="171424" lvl="1" indent="-171424">
              <a:buFont typeface="Arial" panose="020B0604020202020204" pitchFamily="34" charset="0"/>
              <a:buChar char="•"/>
            </a:pPr>
            <a:r>
              <a:rPr lang="zh-CN" altLang="en-US"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205342" y="4070502"/>
            <a:ext cx="1999265" cy="338554"/>
          </a:xfrm>
          <a:prstGeom prst="rect">
            <a:avLst/>
          </a:prstGeom>
          <a:noFill/>
        </p:spPr>
        <p:txBody>
          <a:bodyPr wrap="none" rtlCol="0">
            <a:spAutoFit/>
          </a:bodyPr>
          <a:lstStyle/>
          <a:p>
            <a:pPr marL="171424" lvl="1" indent="-171424">
              <a:buFont typeface="Arial" panose="020B0604020202020204" pitchFamily="34" charset="0"/>
              <a:buChar char="•"/>
            </a:pPr>
            <a:r>
              <a:rPr lang="zh-CN" altLang="en-US"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349395" y="4070502"/>
            <a:ext cx="1999265" cy="338554"/>
          </a:xfrm>
          <a:prstGeom prst="rect">
            <a:avLst/>
          </a:prstGeom>
          <a:noFill/>
        </p:spPr>
        <p:txBody>
          <a:bodyPr wrap="none" rtlCol="0">
            <a:spAutoFit/>
          </a:bodyPr>
          <a:lstStyle/>
          <a:p>
            <a:pPr marL="171424" lvl="1" indent="-171424">
              <a:buFont typeface="Arial" panose="020B0604020202020204" pitchFamily="34" charset="0"/>
              <a:buChar char="•"/>
            </a:pPr>
            <a:r>
              <a:rPr lang="zh-CN" altLang="en-US"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05617355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airplane"/>
      </p:transition>
    </mc:Choice>
    <mc:Fallback>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1" accel="40000" fill="hold" grpId="0" nodeType="withEffect" p14:presetBounceEnd="40000">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14:bounceEnd="40000">
                                          <p:cBhvr additive="base">
                                            <p:cTn id="10" dur="1750" fill="hold"/>
                                            <p:tgtEl>
                                              <p:spTgt spid="16"/>
                                            </p:tgtEl>
                                            <p:attrNameLst>
                                              <p:attrName>ppt_x</p:attrName>
                                            </p:attrNameLst>
                                          </p:cBhvr>
                                          <p:tavLst>
                                            <p:tav tm="0">
                                              <p:val>
                                                <p:strVal val="#ppt_x"/>
                                              </p:val>
                                            </p:tav>
                                            <p:tav tm="100000">
                                              <p:val>
                                                <p:strVal val="#ppt_x"/>
                                              </p:val>
                                            </p:tav>
                                          </p:tavLst>
                                        </p:anim>
                                        <p:anim calcmode="lin" valueType="num" p14:bounceEnd="40000">
                                          <p:cBhvr additive="base">
                                            <p:cTn id="11" dur="1750" fill="hold"/>
                                            <p:tgtEl>
                                              <p:spTgt spid="16"/>
                                            </p:tgtEl>
                                            <p:attrNameLst>
                                              <p:attrName>ppt_y</p:attrName>
                                            </p:attrNameLst>
                                          </p:cBhvr>
                                          <p:tavLst>
                                            <p:tav tm="0">
                                              <p:val>
                                                <p:strVal val="0-#ppt_h/2"/>
                                              </p:val>
                                            </p:tav>
                                            <p:tav tm="100000">
                                              <p:val>
                                                <p:strVal val="#ppt_y"/>
                                              </p:val>
                                            </p:tav>
                                          </p:tavLst>
                                        </p:anim>
                                      </p:childTnLst>
                                    </p:cTn>
                                  </p:par>
                                  <p:par>
                                    <p:cTn id="12" presetID="2" presetClass="entr" presetSubtype="4" accel="40000" fill="hold" grpId="0" nodeType="withEffect" p14:presetBounceEnd="40000">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14:bounceEnd="40000">
                                          <p:cBhvr additive="base">
                                            <p:cTn id="14" dur="1750" fill="hold"/>
                                            <p:tgtEl>
                                              <p:spTgt spid="17"/>
                                            </p:tgtEl>
                                            <p:attrNameLst>
                                              <p:attrName>ppt_x</p:attrName>
                                            </p:attrNameLst>
                                          </p:cBhvr>
                                          <p:tavLst>
                                            <p:tav tm="0">
                                              <p:val>
                                                <p:strVal val="#ppt_x"/>
                                              </p:val>
                                            </p:tav>
                                            <p:tav tm="100000">
                                              <p:val>
                                                <p:strVal val="#ppt_x"/>
                                              </p:val>
                                            </p:tav>
                                          </p:tavLst>
                                        </p:anim>
                                        <p:anim calcmode="lin" valueType="num" p14:bounceEnd="40000">
                                          <p:cBhvr additive="base">
                                            <p:cTn id="15" dur="175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050"/>
                                            </p:tgtEl>
                                            <p:attrNameLst>
                                              <p:attrName>style.visibility</p:attrName>
                                            </p:attrNameLst>
                                          </p:cBhvr>
                                          <p:to>
                                            <p:strVal val="visible"/>
                                          </p:to>
                                        </p:set>
                                        <p:animEffect transition="in" filter="fade">
                                          <p:cBhvr>
                                            <p:cTn id="20" dur="500"/>
                                            <p:tgtEl>
                                              <p:spTgt spid="2050"/>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052"/>
                                            </p:tgtEl>
                                            <p:attrNameLst>
                                              <p:attrName>style.visibility</p:attrName>
                                            </p:attrNameLst>
                                          </p:cBhvr>
                                          <p:to>
                                            <p:strVal val="visible"/>
                                          </p:to>
                                        </p:set>
                                        <p:anim calcmode="lin" valueType="num">
                                          <p:cBhvr additive="base">
                                            <p:cTn id="25" dur="500" fill="hold"/>
                                            <p:tgtEl>
                                              <p:spTgt spid="2052"/>
                                            </p:tgtEl>
                                            <p:attrNameLst>
                                              <p:attrName>ppt_x</p:attrName>
                                            </p:attrNameLst>
                                          </p:cBhvr>
                                          <p:tavLst>
                                            <p:tav tm="0">
                                              <p:val>
                                                <p:strVal val="0-#ppt_w/2"/>
                                              </p:val>
                                            </p:tav>
                                            <p:tav tm="100000">
                                              <p:val>
                                                <p:strVal val="#ppt_x"/>
                                              </p:val>
                                            </p:tav>
                                          </p:tavLst>
                                        </p:anim>
                                        <p:anim calcmode="lin" valueType="num">
                                          <p:cBhvr additive="base">
                                            <p:cTn id="26" dur="500" fill="hold"/>
                                            <p:tgtEl>
                                              <p:spTgt spid="2052"/>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32"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strVal val="4*#ppt_w"/>
                                              </p:val>
                                            </p:tav>
                                            <p:tav tm="100000">
                                              <p:val>
                                                <p:strVal val="#ppt_w"/>
                                              </p:val>
                                            </p:tav>
                                          </p:tavLst>
                                        </p:anim>
                                        <p:anim calcmode="lin" valueType="num">
                                          <p:cBhvr>
                                            <p:cTn id="32"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barn(inVertical)">
                                          <p:cBhvr>
                                            <p:cTn id="37" dur="500"/>
                                            <p:tgtEl>
                                              <p:spTgt spid="7"/>
                                            </p:tgtEl>
                                          </p:cBhvr>
                                        </p:animEffect>
                                      </p:childTnLst>
                                    </p:cTn>
                                  </p:par>
                                </p:childTnLst>
                              </p:cTn>
                            </p:par>
                            <p:par>
                              <p:cTn id="38" fill="hold">
                                <p:stCondLst>
                                  <p:cond delay="500"/>
                                </p:stCondLst>
                                <p:childTnLst>
                                  <p:par>
                                    <p:cTn id="39" presetID="12" presetClass="entr" presetSubtype="8"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p:tgtEl>
                                              <p:spTgt spid="11"/>
                                            </p:tgtEl>
                                            <p:attrNameLst>
                                              <p:attrName>ppt_x</p:attrName>
                                            </p:attrNameLst>
                                          </p:cBhvr>
                                          <p:tavLst>
                                            <p:tav tm="0">
                                              <p:val>
                                                <p:strVal val="#ppt_x-#ppt_w*1.125000"/>
                                              </p:val>
                                            </p:tav>
                                            <p:tav tm="100000">
                                              <p:val>
                                                <p:strVal val="#ppt_x"/>
                                              </p:val>
                                            </p:tav>
                                          </p:tavLst>
                                        </p:anim>
                                        <p:animEffect transition="in" filter="wipe(right)">
                                          <p:cBhvr>
                                            <p:cTn id="42" dur="500"/>
                                            <p:tgtEl>
                                              <p:spTgt spid="11"/>
                                            </p:tgtEl>
                                          </p:cBhvr>
                                        </p:animEffect>
                                      </p:childTnLst>
                                    </p:cTn>
                                  </p:par>
                                </p:childTnLst>
                              </p:cTn>
                            </p:par>
                            <p:par>
                              <p:cTn id="43" fill="hold">
                                <p:stCondLst>
                                  <p:cond delay="1000"/>
                                </p:stCondLst>
                                <p:childTnLst>
                                  <p:par>
                                    <p:cTn id="44" presetID="12" presetClass="entr" presetSubtype="8"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p:tgtEl>
                                              <p:spTgt spid="12"/>
                                            </p:tgtEl>
                                            <p:attrNameLst>
                                              <p:attrName>ppt_x</p:attrName>
                                            </p:attrNameLst>
                                          </p:cBhvr>
                                          <p:tavLst>
                                            <p:tav tm="0">
                                              <p:val>
                                                <p:strVal val="#ppt_x-#ppt_w*1.125000"/>
                                              </p:val>
                                            </p:tav>
                                            <p:tav tm="100000">
                                              <p:val>
                                                <p:strVal val="#ppt_x"/>
                                              </p:val>
                                            </p:tav>
                                          </p:tavLst>
                                        </p:anim>
                                        <p:animEffect transition="in" filter="wipe(right)">
                                          <p:cBhvr>
                                            <p:cTn id="47" dur="500"/>
                                            <p:tgtEl>
                                              <p:spTgt spid="12"/>
                                            </p:tgtEl>
                                          </p:cBhvr>
                                        </p:animEffect>
                                      </p:childTnLst>
                                    </p:cTn>
                                  </p:par>
                                </p:childTnLst>
                              </p:cTn>
                            </p:par>
                            <p:par>
                              <p:cTn id="48" fill="hold">
                                <p:stCondLst>
                                  <p:cond delay="1500"/>
                                </p:stCondLst>
                                <p:childTnLst>
                                  <p:par>
                                    <p:cTn id="49" presetID="12" presetClass="entr" presetSubtype="8"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p:tgtEl>
                                              <p:spTgt spid="13"/>
                                            </p:tgtEl>
                                            <p:attrNameLst>
                                              <p:attrName>ppt_x</p:attrName>
                                            </p:attrNameLst>
                                          </p:cBhvr>
                                          <p:tavLst>
                                            <p:tav tm="0">
                                              <p:val>
                                                <p:strVal val="#ppt_x-#ppt_w*1.125000"/>
                                              </p:val>
                                            </p:tav>
                                            <p:tav tm="100000">
                                              <p:val>
                                                <p:strVal val="#ppt_x"/>
                                              </p:val>
                                            </p:tav>
                                          </p:tavLst>
                                        </p:anim>
                                        <p:animEffect transition="in" filter="wipe(right)">
                                          <p:cBhvr>
                                            <p:cTn id="52" dur="500"/>
                                            <p:tgtEl>
                                              <p:spTgt spid="13"/>
                                            </p:tgtEl>
                                          </p:cBhvr>
                                        </p:animEffect>
                                      </p:childTnLst>
                                    </p:cTn>
                                  </p:par>
                                </p:childTnLst>
                              </p:cTn>
                            </p:par>
                            <p:par>
                              <p:cTn id="53" fill="hold">
                                <p:stCondLst>
                                  <p:cond delay="2000"/>
                                </p:stCondLst>
                                <p:childTnLst>
                                  <p:par>
                                    <p:cTn id="54" presetID="12" presetClass="entr" presetSubtype="8"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additive="base">
                                            <p:cTn id="56" dur="500"/>
                                            <p:tgtEl>
                                              <p:spTgt spid="14"/>
                                            </p:tgtEl>
                                            <p:attrNameLst>
                                              <p:attrName>ppt_x</p:attrName>
                                            </p:attrNameLst>
                                          </p:cBhvr>
                                          <p:tavLst>
                                            <p:tav tm="0">
                                              <p:val>
                                                <p:strVal val="#ppt_x-#ppt_w*1.125000"/>
                                              </p:val>
                                            </p:tav>
                                            <p:tav tm="100000">
                                              <p:val>
                                                <p:strVal val="#ppt_x"/>
                                              </p:val>
                                            </p:tav>
                                          </p:tavLst>
                                        </p:anim>
                                        <p:animEffect transition="in" filter="wipe(right)">
                                          <p:cBhvr>
                                            <p:cTn id="5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 grpId="0" animBg="1"/>
          <p:bldP spid="17" grpId="0" animBg="1"/>
          <p:bldP spid="2050" grpId="0"/>
          <p:bldP spid="2052" grpId="0"/>
          <p:bldP spid="8" grpId="0"/>
          <p:bldP spid="11" grpId="0"/>
          <p:bldP spid="12" grpId="0"/>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1" accel="4000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additive="base">
                                            <p:cTn id="10" dur="1750" fill="hold"/>
                                            <p:tgtEl>
                                              <p:spTgt spid="16"/>
                                            </p:tgtEl>
                                            <p:attrNameLst>
                                              <p:attrName>ppt_x</p:attrName>
                                            </p:attrNameLst>
                                          </p:cBhvr>
                                          <p:tavLst>
                                            <p:tav tm="0">
                                              <p:val>
                                                <p:strVal val="#ppt_x"/>
                                              </p:val>
                                            </p:tav>
                                            <p:tav tm="100000">
                                              <p:val>
                                                <p:strVal val="#ppt_x"/>
                                              </p:val>
                                            </p:tav>
                                          </p:tavLst>
                                        </p:anim>
                                        <p:anim calcmode="lin" valueType="num">
                                          <p:cBhvr additive="base">
                                            <p:cTn id="11" dur="1750" fill="hold"/>
                                            <p:tgtEl>
                                              <p:spTgt spid="16"/>
                                            </p:tgtEl>
                                            <p:attrNameLst>
                                              <p:attrName>ppt_y</p:attrName>
                                            </p:attrNameLst>
                                          </p:cBhvr>
                                          <p:tavLst>
                                            <p:tav tm="0">
                                              <p:val>
                                                <p:strVal val="0-#ppt_h/2"/>
                                              </p:val>
                                            </p:tav>
                                            <p:tav tm="100000">
                                              <p:val>
                                                <p:strVal val="#ppt_y"/>
                                              </p:val>
                                            </p:tav>
                                          </p:tavLst>
                                        </p:anim>
                                      </p:childTnLst>
                                    </p:cTn>
                                  </p:par>
                                  <p:par>
                                    <p:cTn id="12" presetID="2" presetClass="entr" presetSubtype="4" accel="40000" fill="hold" grpId="0" nodeType="with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1750" fill="hold"/>
                                            <p:tgtEl>
                                              <p:spTgt spid="17"/>
                                            </p:tgtEl>
                                            <p:attrNameLst>
                                              <p:attrName>ppt_x</p:attrName>
                                            </p:attrNameLst>
                                          </p:cBhvr>
                                          <p:tavLst>
                                            <p:tav tm="0">
                                              <p:val>
                                                <p:strVal val="#ppt_x"/>
                                              </p:val>
                                            </p:tav>
                                            <p:tav tm="100000">
                                              <p:val>
                                                <p:strVal val="#ppt_x"/>
                                              </p:val>
                                            </p:tav>
                                          </p:tavLst>
                                        </p:anim>
                                        <p:anim calcmode="lin" valueType="num">
                                          <p:cBhvr additive="base">
                                            <p:cTn id="15" dur="175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050"/>
                                            </p:tgtEl>
                                            <p:attrNameLst>
                                              <p:attrName>style.visibility</p:attrName>
                                            </p:attrNameLst>
                                          </p:cBhvr>
                                          <p:to>
                                            <p:strVal val="visible"/>
                                          </p:to>
                                        </p:set>
                                        <p:animEffect transition="in" filter="fade">
                                          <p:cBhvr>
                                            <p:cTn id="20" dur="500"/>
                                            <p:tgtEl>
                                              <p:spTgt spid="2050"/>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052"/>
                                            </p:tgtEl>
                                            <p:attrNameLst>
                                              <p:attrName>style.visibility</p:attrName>
                                            </p:attrNameLst>
                                          </p:cBhvr>
                                          <p:to>
                                            <p:strVal val="visible"/>
                                          </p:to>
                                        </p:set>
                                        <p:anim calcmode="lin" valueType="num">
                                          <p:cBhvr additive="base">
                                            <p:cTn id="25" dur="500" fill="hold"/>
                                            <p:tgtEl>
                                              <p:spTgt spid="2052"/>
                                            </p:tgtEl>
                                            <p:attrNameLst>
                                              <p:attrName>ppt_x</p:attrName>
                                            </p:attrNameLst>
                                          </p:cBhvr>
                                          <p:tavLst>
                                            <p:tav tm="0">
                                              <p:val>
                                                <p:strVal val="0-#ppt_w/2"/>
                                              </p:val>
                                            </p:tav>
                                            <p:tav tm="100000">
                                              <p:val>
                                                <p:strVal val="#ppt_x"/>
                                              </p:val>
                                            </p:tav>
                                          </p:tavLst>
                                        </p:anim>
                                        <p:anim calcmode="lin" valueType="num">
                                          <p:cBhvr additive="base">
                                            <p:cTn id="26" dur="500" fill="hold"/>
                                            <p:tgtEl>
                                              <p:spTgt spid="2052"/>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32"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strVal val="4*#ppt_w"/>
                                              </p:val>
                                            </p:tav>
                                            <p:tav tm="100000">
                                              <p:val>
                                                <p:strVal val="#ppt_w"/>
                                              </p:val>
                                            </p:tav>
                                          </p:tavLst>
                                        </p:anim>
                                        <p:anim calcmode="lin" valueType="num">
                                          <p:cBhvr>
                                            <p:cTn id="32"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barn(inVertical)">
                                          <p:cBhvr>
                                            <p:cTn id="37" dur="500"/>
                                            <p:tgtEl>
                                              <p:spTgt spid="7"/>
                                            </p:tgtEl>
                                          </p:cBhvr>
                                        </p:animEffect>
                                      </p:childTnLst>
                                    </p:cTn>
                                  </p:par>
                                </p:childTnLst>
                              </p:cTn>
                            </p:par>
                            <p:par>
                              <p:cTn id="38" fill="hold">
                                <p:stCondLst>
                                  <p:cond delay="500"/>
                                </p:stCondLst>
                                <p:childTnLst>
                                  <p:par>
                                    <p:cTn id="39" presetID="12" presetClass="entr" presetSubtype="8"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p:tgtEl>
                                              <p:spTgt spid="11"/>
                                            </p:tgtEl>
                                            <p:attrNameLst>
                                              <p:attrName>ppt_x</p:attrName>
                                            </p:attrNameLst>
                                          </p:cBhvr>
                                          <p:tavLst>
                                            <p:tav tm="0">
                                              <p:val>
                                                <p:strVal val="#ppt_x-#ppt_w*1.125000"/>
                                              </p:val>
                                            </p:tav>
                                            <p:tav tm="100000">
                                              <p:val>
                                                <p:strVal val="#ppt_x"/>
                                              </p:val>
                                            </p:tav>
                                          </p:tavLst>
                                        </p:anim>
                                        <p:animEffect transition="in" filter="wipe(right)">
                                          <p:cBhvr>
                                            <p:cTn id="42" dur="500"/>
                                            <p:tgtEl>
                                              <p:spTgt spid="11"/>
                                            </p:tgtEl>
                                          </p:cBhvr>
                                        </p:animEffect>
                                      </p:childTnLst>
                                    </p:cTn>
                                  </p:par>
                                </p:childTnLst>
                              </p:cTn>
                            </p:par>
                            <p:par>
                              <p:cTn id="43" fill="hold">
                                <p:stCondLst>
                                  <p:cond delay="1000"/>
                                </p:stCondLst>
                                <p:childTnLst>
                                  <p:par>
                                    <p:cTn id="44" presetID="12" presetClass="entr" presetSubtype="8"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p:tgtEl>
                                              <p:spTgt spid="12"/>
                                            </p:tgtEl>
                                            <p:attrNameLst>
                                              <p:attrName>ppt_x</p:attrName>
                                            </p:attrNameLst>
                                          </p:cBhvr>
                                          <p:tavLst>
                                            <p:tav tm="0">
                                              <p:val>
                                                <p:strVal val="#ppt_x-#ppt_w*1.125000"/>
                                              </p:val>
                                            </p:tav>
                                            <p:tav tm="100000">
                                              <p:val>
                                                <p:strVal val="#ppt_x"/>
                                              </p:val>
                                            </p:tav>
                                          </p:tavLst>
                                        </p:anim>
                                        <p:animEffect transition="in" filter="wipe(right)">
                                          <p:cBhvr>
                                            <p:cTn id="47" dur="500"/>
                                            <p:tgtEl>
                                              <p:spTgt spid="12"/>
                                            </p:tgtEl>
                                          </p:cBhvr>
                                        </p:animEffect>
                                      </p:childTnLst>
                                    </p:cTn>
                                  </p:par>
                                </p:childTnLst>
                              </p:cTn>
                            </p:par>
                            <p:par>
                              <p:cTn id="48" fill="hold">
                                <p:stCondLst>
                                  <p:cond delay="1500"/>
                                </p:stCondLst>
                                <p:childTnLst>
                                  <p:par>
                                    <p:cTn id="49" presetID="12" presetClass="entr" presetSubtype="8"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p:tgtEl>
                                              <p:spTgt spid="13"/>
                                            </p:tgtEl>
                                            <p:attrNameLst>
                                              <p:attrName>ppt_x</p:attrName>
                                            </p:attrNameLst>
                                          </p:cBhvr>
                                          <p:tavLst>
                                            <p:tav tm="0">
                                              <p:val>
                                                <p:strVal val="#ppt_x-#ppt_w*1.125000"/>
                                              </p:val>
                                            </p:tav>
                                            <p:tav tm="100000">
                                              <p:val>
                                                <p:strVal val="#ppt_x"/>
                                              </p:val>
                                            </p:tav>
                                          </p:tavLst>
                                        </p:anim>
                                        <p:animEffect transition="in" filter="wipe(right)">
                                          <p:cBhvr>
                                            <p:cTn id="52" dur="500"/>
                                            <p:tgtEl>
                                              <p:spTgt spid="13"/>
                                            </p:tgtEl>
                                          </p:cBhvr>
                                        </p:animEffect>
                                      </p:childTnLst>
                                    </p:cTn>
                                  </p:par>
                                </p:childTnLst>
                              </p:cTn>
                            </p:par>
                            <p:par>
                              <p:cTn id="53" fill="hold">
                                <p:stCondLst>
                                  <p:cond delay="2000"/>
                                </p:stCondLst>
                                <p:childTnLst>
                                  <p:par>
                                    <p:cTn id="54" presetID="12" presetClass="entr" presetSubtype="8"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additive="base">
                                            <p:cTn id="56" dur="500"/>
                                            <p:tgtEl>
                                              <p:spTgt spid="14"/>
                                            </p:tgtEl>
                                            <p:attrNameLst>
                                              <p:attrName>ppt_x</p:attrName>
                                            </p:attrNameLst>
                                          </p:cBhvr>
                                          <p:tavLst>
                                            <p:tav tm="0">
                                              <p:val>
                                                <p:strVal val="#ppt_x-#ppt_w*1.125000"/>
                                              </p:val>
                                            </p:tav>
                                            <p:tav tm="100000">
                                              <p:val>
                                                <p:strVal val="#ppt_x"/>
                                              </p:val>
                                            </p:tav>
                                          </p:tavLst>
                                        </p:anim>
                                        <p:animEffect transition="in" filter="wipe(right)">
                                          <p:cBhvr>
                                            <p:cTn id="5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 grpId="0" animBg="1"/>
          <p:bldP spid="17" grpId="0" animBg="1"/>
          <p:bldP spid="2050" grpId="0"/>
          <p:bldP spid="2052" grpId="0"/>
          <p:bldP spid="8" grpId="0"/>
          <p:bldP spid="11" grpId="0"/>
          <p:bldP spid="12" grpId="0"/>
          <p:bldP spid="13" grpId="0"/>
          <p:bldP spid="14"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12800" y="1339385"/>
            <a:ext cx="5258739" cy="530112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7" name="矩形 26"/>
          <p:cNvSpPr/>
          <p:nvPr/>
        </p:nvSpPr>
        <p:spPr>
          <a:xfrm>
            <a:off x="6454869" y="4055350"/>
            <a:ext cx="2755383" cy="2585163"/>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8" name="矩形 27"/>
          <p:cNvSpPr/>
          <p:nvPr/>
        </p:nvSpPr>
        <p:spPr>
          <a:xfrm>
            <a:off x="9290567" y="4055350"/>
            <a:ext cx="2755383" cy="2585163"/>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23561" name="组合 38"/>
          <p:cNvGrpSpPr>
            <a:grpSpLocks/>
          </p:cNvGrpSpPr>
          <p:nvPr/>
        </p:nvGrpSpPr>
        <p:grpSpPr bwMode="auto">
          <a:xfrm>
            <a:off x="6429375" y="2464197"/>
            <a:ext cx="992815" cy="992816"/>
            <a:chOff x="0" y="0"/>
            <a:chExt cx="941070" cy="941070"/>
          </a:xfrm>
          <a:solidFill>
            <a:schemeClr val="accent1"/>
          </a:solidFill>
        </p:grpSpPr>
        <p:sp>
          <p:nvSpPr>
            <p:cNvPr id="23562" name="圆角矩形 4"/>
            <p:cNvSpPr>
              <a:spLocks noChangeArrowheads="1"/>
            </p:cNvSpPr>
            <p:nvPr/>
          </p:nvSpPr>
          <p:spPr bwMode="auto">
            <a:xfrm>
              <a:off x="0" y="0"/>
              <a:ext cx="941070" cy="941070"/>
            </a:xfrm>
            <a:prstGeom prst="roundRect">
              <a:avLst>
                <a:gd name="adj" fmla="val 13333"/>
              </a:avLst>
            </a:prstGeom>
            <a:grpFill/>
            <a:ln w="12700" cmpd="sng">
              <a:solidFill>
                <a:schemeClr val="bg1">
                  <a:alpha val="59000"/>
                </a:schemeClr>
              </a:solidFill>
              <a:round/>
              <a:headEnd/>
              <a:tailEnd/>
            </a:ln>
            <a:extLst/>
          </p:spPr>
          <p:txBody>
            <a:bodyPr anchor="ctr"/>
            <a:lstStyle/>
            <a:p>
              <a:pPr algn="ctr" eaLnBrk="1" hangingPunct="1">
                <a:lnSpc>
                  <a:spcPct val="150000"/>
                </a:lnSpc>
              </a:pPr>
              <a:endParaRPr lang="zh-CN" alt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563" name="Freeform 10"/>
            <p:cNvSpPr>
              <a:spLocks noEditPoints="1"/>
            </p:cNvSpPr>
            <p:nvPr/>
          </p:nvSpPr>
          <p:spPr bwMode="auto">
            <a:xfrm>
              <a:off x="174430" y="206113"/>
              <a:ext cx="628568" cy="528844"/>
            </a:xfrm>
            <a:custGeom>
              <a:avLst/>
              <a:gdLst>
                <a:gd name="T0" fmla="*/ 1050 w 1051"/>
                <a:gd name="T1" fmla="*/ 533 h 884"/>
                <a:gd name="T2" fmla="*/ 1048 w 1051"/>
                <a:gd name="T3" fmla="*/ 520 h 884"/>
                <a:gd name="T4" fmla="*/ 1046 w 1051"/>
                <a:gd name="T5" fmla="*/ 505 h 884"/>
                <a:gd name="T6" fmla="*/ 1042 w 1051"/>
                <a:gd name="T7" fmla="*/ 489 h 884"/>
                <a:gd name="T8" fmla="*/ 1040 w 1051"/>
                <a:gd name="T9" fmla="*/ 479 h 884"/>
                <a:gd name="T10" fmla="*/ 1034 w 1051"/>
                <a:gd name="T11" fmla="*/ 460 h 884"/>
                <a:gd name="T12" fmla="*/ 1034 w 1051"/>
                <a:gd name="T13" fmla="*/ 459 h 884"/>
                <a:gd name="T14" fmla="*/ 894 w 1051"/>
                <a:gd name="T15" fmla="*/ 287 h 884"/>
                <a:gd name="T16" fmla="*/ 889 w 1051"/>
                <a:gd name="T17" fmla="*/ 284 h 884"/>
                <a:gd name="T18" fmla="*/ 873 w 1051"/>
                <a:gd name="T19" fmla="*/ 275 h 884"/>
                <a:gd name="T20" fmla="*/ 863 w 1051"/>
                <a:gd name="T21" fmla="*/ 271 h 884"/>
                <a:gd name="T22" fmla="*/ 848 w 1051"/>
                <a:gd name="T23" fmla="*/ 264 h 884"/>
                <a:gd name="T24" fmla="*/ 837 w 1051"/>
                <a:gd name="T25" fmla="*/ 260 h 884"/>
                <a:gd name="T26" fmla="*/ 821 w 1051"/>
                <a:gd name="T27" fmla="*/ 255 h 884"/>
                <a:gd name="T28" fmla="*/ 819 w 1051"/>
                <a:gd name="T29" fmla="*/ 254 h 884"/>
                <a:gd name="T30" fmla="*/ 511 w 1051"/>
                <a:gd name="T31" fmla="*/ 0 h 884"/>
                <a:gd name="T32" fmla="*/ 196 w 1051"/>
                <a:gd name="T33" fmla="*/ 315 h 884"/>
                <a:gd name="T34" fmla="*/ 197 w 1051"/>
                <a:gd name="T35" fmla="*/ 330 h 884"/>
                <a:gd name="T36" fmla="*/ 0 w 1051"/>
                <a:gd name="T37" fmla="*/ 600 h 884"/>
                <a:gd name="T38" fmla="*/ 283 w 1051"/>
                <a:gd name="T39" fmla="*/ 884 h 884"/>
                <a:gd name="T40" fmla="*/ 730 w 1051"/>
                <a:gd name="T41" fmla="*/ 884 h 884"/>
                <a:gd name="T42" fmla="*/ 1051 w 1051"/>
                <a:gd name="T43" fmla="*/ 562 h 884"/>
                <a:gd name="T44" fmla="*/ 1050 w 1051"/>
                <a:gd name="T45" fmla="*/ 533 h 884"/>
                <a:gd name="T46" fmla="*/ 730 w 1051"/>
                <a:gd name="T47" fmla="*/ 825 h 884"/>
                <a:gd name="T48" fmla="*/ 283 w 1051"/>
                <a:gd name="T49" fmla="*/ 825 h 884"/>
                <a:gd name="T50" fmla="*/ 59 w 1051"/>
                <a:gd name="T51" fmla="*/ 600 h 884"/>
                <a:gd name="T52" fmla="*/ 205 w 1051"/>
                <a:gd name="T53" fmla="*/ 389 h 884"/>
                <a:gd name="T54" fmla="*/ 265 w 1051"/>
                <a:gd name="T55" fmla="*/ 512 h 884"/>
                <a:gd name="T56" fmla="*/ 288 w 1051"/>
                <a:gd name="T57" fmla="*/ 523 h 884"/>
                <a:gd name="T58" fmla="*/ 307 w 1051"/>
                <a:gd name="T59" fmla="*/ 516 h 884"/>
                <a:gd name="T60" fmla="*/ 311 w 1051"/>
                <a:gd name="T61" fmla="*/ 475 h 884"/>
                <a:gd name="T62" fmla="*/ 257 w 1051"/>
                <a:gd name="T63" fmla="*/ 348 h 884"/>
                <a:gd name="T64" fmla="*/ 257 w 1051"/>
                <a:gd name="T65" fmla="*/ 348 h 884"/>
                <a:gd name="T66" fmla="*/ 255 w 1051"/>
                <a:gd name="T67" fmla="*/ 331 h 884"/>
                <a:gd name="T68" fmla="*/ 255 w 1051"/>
                <a:gd name="T69" fmla="*/ 315 h 884"/>
                <a:gd name="T70" fmla="*/ 511 w 1051"/>
                <a:gd name="T71" fmla="*/ 59 h 884"/>
                <a:gd name="T72" fmla="*/ 756 w 1051"/>
                <a:gd name="T73" fmla="*/ 243 h 884"/>
                <a:gd name="T74" fmla="*/ 730 w 1051"/>
                <a:gd name="T75" fmla="*/ 241 h 884"/>
                <a:gd name="T76" fmla="*/ 532 w 1051"/>
                <a:gd name="T77" fmla="*/ 310 h 884"/>
                <a:gd name="T78" fmla="*/ 527 w 1051"/>
                <a:gd name="T79" fmla="*/ 351 h 884"/>
                <a:gd name="T80" fmla="*/ 568 w 1051"/>
                <a:gd name="T81" fmla="*/ 356 h 884"/>
                <a:gd name="T82" fmla="*/ 730 w 1051"/>
                <a:gd name="T83" fmla="*/ 300 h 884"/>
                <a:gd name="T84" fmla="*/ 792 w 1051"/>
                <a:gd name="T85" fmla="*/ 307 h 884"/>
                <a:gd name="T86" fmla="*/ 846 w 1051"/>
                <a:gd name="T87" fmla="*/ 327 h 884"/>
                <a:gd name="T88" fmla="*/ 851 w 1051"/>
                <a:gd name="T89" fmla="*/ 330 h 884"/>
                <a:gd name="T90" fmla="*/ 866 w 1051"/>
                <a:gd name="T91" fmla="*/ 338 h 884"/>
                <a:gd name="T92" fmla="*/ 871 w 1051"/>
                <a:gd name="T93" fmla="*/ 341 h 884"/>
                <a:gd name="T94" fmla="*/ 886 w 1051"/>
                <a:gd name="T95" fmla="*/ 352 h 884"/>
                <a:gd name="T96" fmla="*/ 888 w 1051"/>
                <a:gd name="T97" fmla="*/ 353 h 884"/>
                <a:gd name="T98" fmla="*/ 977 w 1051"/>
                <a:gd name="T99" fmla="*/ 473 h 884"/>
                <a:gd name="T100" fmla="*/ 978 w 1051"/>
                <a:gd name="T101" fmla="*/ 476 h 884"/>
                <a:gd name="T102" fmla="*/ 983 w 1051"/>
                <a:gd name="T103" fmla="*/ 493 h 884"/>
                <a:gd name="T104" fmla="*/ 985 w 1051"/>
                <a:gd name="T105" fmla="*/ 500 h 884"/>
                <a:gd name="T106" fmla="*/ 988 w 1051"/>
                <a:gd name="T107" fmla="*/ 515 h 884"/>
                <a:gd name="T108" fmla="*/ 990 w 1051"/>
                <a:gd name="T109" fmla="*/ 527 h 884"/>
                <a:gd name="T110" fmla="*/ 991 w 1051"/>
                <a:gd name="T111" fmla="*/ 538 h 884"/>
                <a:gd name="T112" fmla="*/ 993 w 1051"/>
                <a:gd name="T113" fmla="*/ 562 h 884"/>
                <a:gd name="T114" fmla="*/ 730 w 1051"/>
                <a:gd name="T115" fmla="*/ 825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1" h="884">
                  <a:moveTo>
                    <a:pt x="1050" y="533"/>
                  </a:moveTo>
                  <a:cubicBezTo>
                    <a:pt x="1049" y="529"/>
                    <a:pt x="1049" y="525"/>
                    <a:pt x="1048" y="520"/>
                  </a:cubicBezTo>
                  <a:cubicBezTo>
                    <a:pt x="1048" y="515"/>
                    <a:pt x="1047" y="510"/>
                    <a:pt x="1046" y="505"/>
                  </a:cubicBezTo>
                  <a:cubicBezTo>
                    <a:pt x="1045" y="500"/>
                    <a:pt x="1044" y="494"/>
                    <a:pt x="1042" y="489"/>
                  </a:cubicBezTo>
                  <a:cubicBezTo>
                    <a:pt x="1042" y="485"/>
                    <a:pt x="1041" y="482"/>
                    <a:pt x="1040" y="479"/>
                  </a:cubicBezTo>
                  <a:cubicBezTo>
                    <a:pt x="1038" y="473"/>
                    <a:pt x="1036" y="466"/>
                    <a:pt x="1034" y="460"/>
                  </a:cubicBezTo>
                  <a:cubicBezTo>
                    <a:pt x="1034" y="459"/>
                    <a:pt x="1034" y="459"/>
                    <a:pt x="1034" y="459"/>
                  </a:cubicBezTo>
                  <a:cubicBezTo>
                    <a:pt x="1009" y="386"/>
                    <a:pt x="959" y="326"/>
                    <a:pt x="894" y="287"/>
                  </a:cubicBezTo>
                  <a:cubicBezTo>
                    <a:pt x="893" y="286"/>
                    <a:pt x="891" y="285"/>
                    <a:pt x="889" y="284"/>
                  </a:cubicBezTo>
                  <a:cubicBezTo>
                    <a:pt x="884" y="281"/>
                    <a:pt x="878" y="278"/>
                    <a:pt x="873" y="275"/>
                  </a:cubicBezTo>
                  <a:cubicBezTo>
                    <a:pt x="870" y="274"/>
                    <a:pt x="867" y="272"/>
                    <a:pt x="863" y="271"/>
                  </a:cubicBezTo>
                  <a:cubicBezTo>
                    <a:pt x="858" y="268"/>
                    <a:pt x="853" y="266"/>
                    <a:pt x="848" y="264"/>
                  </a:cubicBezTo>
                  <a:cubicBezTo>
                    <a:pt x="844" y="262"/>
                    <a:pt x="840" y="261"/>
                    <a:pt x="837" y="260"/>
                  </a:cubicBezTo>
                  <a:cubicBezTo>
                    <a:pt x="831" y="258"/>
                    <a:pt x="826" y="256"/>
                    <a:pt x="821" y="255"/>
                  </a:cubicBezTo>
                  <a:cubicBezTo>
                    <a:pt x="820" y="254"/>
                    <a:pt x="819" y="254"/>
                    <a:pt x="819" y="254"/>
                  </a:cubicBezTo>
                  <a:cubicBezTo>
                    <a:pt x="790" y="108"/>
                    <a:pt x="661" y="0"/>
                    <a:pt x="511" y="0"/>
                  </a:cubicBezTo>
                  <a:cubicBezTo>
                    <a:pt x="337" y="0"/>
                    <a:pt x="196" y="141"/>
                    <a:pt x="196" y="315"/>
                  </a:cubicBezTo>
                  <a:cubicBezTo>
                    <a:pt x="196" y="320"/>
                    <a:pt x="196" y="325"/>
                    <a:pt x="197" y="330"/>
                  </a:cubicBezTo>
                  <a:cubicBezTo>
                    <a:pt x="81" y="367"/>
                    <a:pt x="0" y="477"/>
                    <a:pt x="0" y="600"/>
                  </a:cubicBezTo>
                  <a:cubicBezTo>
                    <a:pt x="0" y="756"/>
                    <a:pt x="127" y="884"/>
                    <a:pt x="283" y="884"/>
                  </a:cubicBezTo>
                  <a:cubicBezTo>
                    <a:pt x="730" y="884"/>
                    <a:pt x="730" y="884"/>
                    <a:pt x="730" y="884"/>
                  </a:cubicBezTo>
                  <a:cubicBezTo>
                    <a:pt x="907" y="884"/>
                    <a:pt x="1051" y="739"/>
                    <a:pt x="1051" y="562"/>
                  </a:cubicBezTo>
                  <a:cubicBezTo>
                    <a:pt x="1051" y="552"/>
                    <a:pt x="1051" y="543"/>
                    <a:pt x="1050" y="533"/>
                  </a:cubicBezTo>
                  <a:close/>
                  <a:moveTo>
                    <a:pt x="730" y="825"/>
                  </a:moveTo>
                  <a:cubicBezTo>
                    <a:pt x="283" y="825"/>
                    <a:pt x="283" y="825"/>
                    <a:pt x="283" y="825"/>
                  </a:cubicBezTo>
                  <a:cubicBezTo>
                    <a:pt x="159" y="825"/>
                    <a:pt x="59" y="724"/>
                    <a:pt x="59" y="600"/>
                  </a:cubicBezTo>
                  <a:cubicBezTo>
                    <a:pt x="59" y="506"/>
                    <a:pt x="119" y="421"/>
                    <a:pt x="205" y="389"/>
                  </a:cubicBezTo>
                  <a:cubicBezTo>
                    <a:pt x="216" y="434"/>
                    <a:pt x="236" y="476"/>
                    <a:pt x="265" y="512"/>
                  </a:cubicBezTo>
                  <a:cubicBezTo>
                    <a:pt x="271" y="519"/>
                    <a:pt x="280" y="523"/>
                    <a:pt x="288" y="523"/>
                  </a:cubicBezTo>
                  <a:cubicBezTo>
                    <a:pt x="295" y="523"/>
                    <a:pt x="301" y="520"/>
                    <a:pt x="307" y="516"/>
                  </a:cubicBezTo>
                  <a:cubicBezTo>
                    <a:pt x="319" y="506"/>
                    <a:pt x="321" y="487"/>
                    <a:pt x="311" y="475"/>
                  </a:cubicBezTo>
                  <a:cubicBezTo>
                    <a:pt x="281" y="438"/>
                    <a:pt x="263" y="395"/>
                    <a:pt x="257" y="348"/>
                  </a:cubicBezTo>
                  <a:cubicBezTo>
                    <a:pt x="257" y="348"/>
                    <a:pt x="257" y="348"/>
                    <a:pt x="257" y="348"/>
                  </a:cubicBezTo>
                  <a:cubicBezTo>
                    <a:pt x="256" y="342"/>
                    <a:pt x="256" y="336"/>
                    <a:pt x="255" y="331"/>
                  </a:cubicBezTo>
                  <a:cubicBezTo>
                    <a:pt x="255" y="326"/>
                    <a:pt x="255" y="320"/>
                    <a:pt x="255" y="315"/>
                  </a:cubicBezTo>
                  <a:cubicBezTo>
                    <a:pt x="255" y="174"/>
                    <a:pt x="369" y="59"/>
                    <a:pt x="511" y="59"/>
                  </a:cubicBezTo>
                  <a:cubicBezTo>
                    <a:pt x="625" y="59"/>
                    <a:pt x="724" y="136"/>
                    <a:pt x="756" y="243"/>
                  </a:cubicBezTo>
                  <a:cubicBezTo>
                    <a:pt x="747" y="242"/>
                    <a:pt x="739" y="241"/>
                    <a:pt x="730" y="241"/>
                  </a:cubicBezTo>
                  <a:cubicBezTo>
                    <a:pt x="657" y="241"/>
                    <a:pt x="589" y="265"/>
                    <a:pt x="532" y="310"/>
                  </a:cubicBezTo>
                  <a:cubicBezTo>
                    <a:pt x="519" y="320"/>
                    <a:pt x="517" y="338"/>
                    <a:pt x="527" y="351"/>
                  </a:cubicBezTo>
                  <a:cubicBezTo>
                    <a:pt x="537" y="364"/>
                    <a:pt x="555" y="366"/>
                    <a:pt x="568" y="356"/>
                  </a:cubicBezTo>
                  <a:cubicBezTo>
                    <a:pt x="615" y="319"/>
                    <a:pt x="671" y="300"/>
                    <a:pt x="730" y="300"/>
                  </a:cubicBezTo>
                  <a:cubicBezTo>
                    <a:pt x="751" y="300"/>
                    <a:pt x="772" y="303"/>
                    <a:pt x="792" y="307"/>
                  </a:cubicBezTo>
                  <a:cubicBezTo>
                    <a:pt x="811" y="312"/>
                    <a:pt x="829" y="319"/>
                    <a:pt x="846" y="327"/>
                  </a:cubicBezTo>
                  <a:cubicBezTo>
                    <a:pt x="848" y="328"/>
                    <a:pt x="849" y="329"/>
                    <a:pt x="851" y="330"/>
                  </a:cubicBezTo>
                  <a:cubicBezTo>
                    <a:pt x="856" y="332"/>
                    <a:pt x="861" y="335"/>
                    <a:pt x="866" y="338"/>
                  </a:cubicBezTo>
                  <a:cubicBezTo>
                    <a:pt x="868" y="339"/>
                    <a:pt x="869" y="340"/>
                    <a:pt x="871" y="341"/>
                  </a:cubicBezTo>
                  <a:cubicBezTo>
                    <a:pt x="876" y="344"/>
                    <a:pt x="881" y="348"/>
                    <a:pt x="886" y="352"/>
                  </a:cubicBezTo>
                  <a:cubicBezTo>
                    <a:pt x="887" y="352"/>
                    <a:pt x="888" y="353"/>
                    <a:pt x="888" y="353"/>
                  </a:cubicBezTo>
                  <a:cubicBezTo>
                    <a:pt x="928" y="384"/>
                    <a:pt x="959" y="425"/>
                    <a:pt x="977" y="473"/>
                  </a:cubicBezTo>
                  <a:cubicBezTo>
                    <a:pt x="977" y="474"/>
                    <a:pt x="977" y="475"/>
                    <a:pt x="978" y="476"/>
                  </a:cubicBezTo>
                  <a:cubicBezTo>
                    <a:pt x="980" y="481"/>
                    <a:pt x="981" y="487"/>
                    <a:pt x="983" y="493"/>
                  </a:cubicBezTo>
                  <a:cubicBezTo>
                    <a:pt x="984" y="495"/>
                    <a:pt x="984" y="498"/>
                    <a:pt x="985" y="500"/>
                  </a:cubicBezTo>
                  <a:cubicBezTo>
                    <a:pt x="986" y="505"/>
                    <a:pt x="987" y="510"/>
                    <a:pt x="988" y="515"/>
                  </a:cubicBezTo>
                  <a:cubicBezTo>
                    <a:pt x="989" y="519"/>
                    <a:pt x="989" y="523"/>
                    <a:pt x="990" y="527"/>
                  </a:cubicBezTo>
                  <a:cubicBezTo>
                    <a:pt x="990" y="530"/>
                    <a:pt x="991" y="534"/>
                    <a:pt x="991" y="538"/>
                  </a:cubicBezTo>
                  <a:cubicBezTo>
                    <a:pt x="992" y="546"/>
                    <a:pt x="993" y="554"/>
                    <a:pt x="993" y="562"/>
                  </a:cubicBezTo>
                  <a:cubicBezTo>
                    <a:pt x="993" y="707"/>
                    <a:pt x="875" y="825"/>
                    <a:pt x="730" y="82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50000"/>
                </a:lnSpc>
              </a:pPr>
              <a:endParaRPr lang="zh-CN" alt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3564" name="组合 40"/>
          <p:cNvGrpSpPr>
            <a:grpSpLocks/>
          </p:cNvGrpSpPr>
          <p:nvPr/>
        </p:nvGrpSpPr>
        <p:grpSpPr bwMode="auto">
          <a:xfrm>
            <a:off x="9511621" y="2464197"/>
            <a:ext cx="992816" cy="992816"/>
            <a:chOff x="0" y="0"/>
            <a:chExt cx="941070" cy="941070"/>
          </a:xfrm>
          <a:solidFill>
            <a:schemeClr val="accent3"/>
          </a:solidFill>
        </p:grpSpPr>
        <p:sp>
          <p:nvSpPr>
            <p:cNvPr id="23565" name="圆角矩形 19"/>
            <p:cNvSpPr>
              <a:spLocks noChangeArrowheads="1"/>
            </p:cNvSpPr>
            <p:nvPr/>
          </p:nvSpPr>
          <p:spPr bwMode="auto">
            <a:xfrm>
              <a:off x="0" y="0"/>
              <a:ext cx="941070" cy="941070"/>
            </a:xfrm>
            <a:prstGeom prst="roundRect">
              <a:avLst>
                <a:gd name="adj" fmla="val 13333"/>
              </a:avLst>
            </a:prstGeom>
            <a:grpFill/>
            <a:ln w="12700" cmpd="sng">
              <a:solidFill>
                <a:schemeClr val="bg1">
                  <a:alpha val="59000"/>
                </a:schemeClr>
              </a:solidFill>
              <a:round/>
              <a:headEnd/>
              <a:tailEnd/>
            </a:ln>
            <a:extLst/>
          </p:spPr>
          <p:txBody>
            <a:bodyPr anchor="ctr"/>
            <a:lstStyle/>
            <a:p>
              <a:pPr algn="ctr" eaLnBrk="1" hangingPunct="1">
                <a:lnSpc>
                  <a:spcPct val="150000"/>
                </a:lnSpc>
              </a:pPr>
              <a:endParaRPr lang="zh-CN" alt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566" name="Freeform 11"/>
            <p:cNvSpPr>
              <a:spLocks noEditPoints="1"/>
            </p:cNvSpPr>
            <p:nvPr/>
          </p:nvSpPr>
          <p:spPr bwMode="auto">
            <a:xfrm>
              <a:off x="162294" y="129606"/>
              <a:ext cx="616481" cy="664833"/>
            </a:xfrm>
            <a:custGeom>
              <a:avLst/>
              <a:gdLst>
                <a:gd name="T0" fmla="*/ 1027 w 1031"/>
                <a:gd name="T1" fmla="*/ 227 h 1107"/>
                <a:gd name="T2" fmla="*/ 1023 w 1031"/>
                <a:gd name="T3" fmla="*/ 205 h 1107"/>
                <a:gd name="T4" fmla="*/ 655 w 1031"/>
                <a:gd name="T5" fmla="*/ 7 h 1107"/>
                <a:gd name="T6" fmla="*/ 376 w 1031"/>
                <a:gd name="T7" fmla="*/ 7 h 1107"/>
                <a:gd name="T8" fmla="*/ 8 w 1031"/>
                <a:gd name="T9" fmla="*/ 205 h 1107"/>
                <a:gd name="T10" fmla="*/ 3 w 1031"/>
                <a:gd name="T11" fmla="*/ 227 h 1107"/>
                <a:gd name="T12" fmla="*/ 3 w 1031"/>
                <a:gd name="T13" fmla="*/ 592 h 1107"/>
                <a:gd name="T14" fmla="*/ 8 w 1031"/>
                <a:gd name="T15" fmla="*/ 614 h 1107"/>
                <a:gd name="T16" fmla="*/ 137 w 1031"/>
                <a:gd name="T17" fmla="*/ 876 h 1107"/>
                <a:gd name="T18" fmla="*/ 501 w 1031"/>
                <a:gd name="T19" fmla="*/ 1103 h 1107"/>
                <a:gd name="T20" fmla="*/ 530 w 1031"/>
                <a:gd name="T21" fmla="*/ 1103 h 1107"/>
                <a:gd name="T22" fmla="*/ 894 w 1031"/>
                <a:gd name="T23" fmla="*/ 876 h 1107"/>
                <a:gd name="T24" fmla="*/ 1023 w 1031"/>
                <a:gd name="T25" fmla="*/ 614 h 1107"/>
                <a:gd name="T26" fmla="*/ 1027 w 1031"/>
                <a:gd name="T27" fmla="*/ 592 h 1107"/>
                <a:gd name="T28" fmla="*/ 515 w 1031"/>
                <a:gd name="T29" fmla="*/ 594 h 1107"/>
                <a:gd name="T30" fmla="*/ 515 w 1031"/>
                <a:gd name="T31" fmla="*/ 225 h 1107"/>
                <a:gd name="T32" fmla="*/ 515 w 1031"/>
                <a:gd name="T33" fmla="*/ 594 h 1107"/>
                <a:gd name="T34" fmla="*/ 993 w 1031"/>
                <a:gd name="T35" fmla="*/ 222 h 1107"/>
                <a:gd name="T36" fmla="*/ 537 w 1031"/>
                <a:gd name="T37" fmla="*/ 204 h 1107"/>
                <a:gd name="T38" fmla="*/ 360 w 1031"/>
                <a:gd name="T39" fmla="*/ 35 h 1107"/>
                <a:gd name="T40" fmla="*/ 170 w 1031"/>
                <a:gd name="T41" fmla="*/ 390 h 1107"/>
                <a:gd name="T42" fmla="*/ 360 w 1031"/>
                <a:gd name="T43" fmla="*/ 35 h 1107"/>
                <a:gd name="T44" fmla="*/ 493 w 1031"/>
                <a:gd name="T45" fmla="*/ 615 h 1107"/>
                <a:gd name="T46" fmla="*/ 37 w 1031"/>
                <a:gd name="T47" fmla="*/ 597 h 1107"/>
                <a:gd name="T48" fmla="*/ 835 w 1031"/>
                <a:gd name="T49" fmla="*/ 859 h 1107"/>
                <a:gd name="T50" fmla="*/ 196 w 1031"/>
                <a:gd name="T51" fmla="*/ 859 h 1107"/>
                <a:gd name="T52" fmla="*/ 349 w 1031"/>
                <a:gd name="T53" fmla="*/ 828 h 1107"/>
                <a:gd name="T54" fmla="*/ 515 w 1031"/>
                <a:gd name="T55" fmla="*/ 658 h 1107"/>
                <a:gd name="T56" fmla="*/ 681 w 1031"/>
                <a:gd name="T57" fmla="*/ 828 h 1107"/>
                <a:gd name="T58" fmla="*/ 835 w 1031"/>
                <a:gd name="T59" fmla="*/ 859 h 1107"/>
                <a:gd name="T60" fmla="*/ 537 w 1031"/>
                <a:gd name="T61" fmla="*/ 615 h 1107"/>
                <a:gd name="T62" fmla="*/ 993 w 1031"/>
                <a:gd name="T63" fmla="*/ 597 h 1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1" h="1107">
                  <a:moveTo>
                    <a:pt x="883" y="409"/>
                  </a:moveTo>
                  <a:cubicBezTo>
                    <a:pt x="1027" y="227"/>
                    <a:pt x="1027" y="227"/>
                    <a:pt x="1027" y="227"/>
                  </a:cubicBezTo>
                  <a:cubicBezTo>
                    <a:pt x="1030" y="224"/>
                    <a:pt x="1031" y="219"/>
                    <a:pt x="1030" y="215"/>
                  </a:cubicBezTo>
                  <a:cubicBezTo>
                    <a:pt x="1029" y="211"/>
                    <a:pt x="1026" y="207"/>
                    <a:pt x="1023" y="205"/>
                  </a:cubicBezTo>
                  <a:cubicBezTo>
                    <a:pt x="674" y="4"/>
                    <a:pt x="674" y="4"/>
                    <a:pt x="674" y="4"/>
                  </a:cubicBezTo>
                  <a:cubicBezTo>
                    <a:pt x="667" y="0"/>
                    <a:pt x="659" y="1"/>
                    <a:pt x="655" y="7"/>
                  </a:cubicBezTo>
                  <a:cubicBezTo>
                    <a:pt x="515" y="184"/>
                    <a:pt x="515" y="184"/>
                    <a:pt x="515" y="184"/>
                  </a:cubicBezTo>
                  <a:cubicBezTo>
                    <a:pt x="376" y="7"/>
                    <a:pt x="376" y="7"/>
                    <a:pt x="376" y="7"/>
                  </a:cubicBezTo>
                  <a:cubicBezTo>
                    <a:pt x="371" y="1"/>
                    <a:pt x="363" y="0"/>
                    <a:pt x="357" y="4"/>
                  </a:cubicBezTo>
                  <a:cubicBezTo>
                    <a:pt x="8" y="205"/>
                    <a:pt x="8" y="205"/>
                    <a:pt x="8" y="205"/>
                  </a:cubicBezTo>
                  <a:cubicBezTo>
                    <a:pt x="4" y="207"/>
                    <a:pt x="1" y="211"/>
                    <a:pt x="1" y="215"/>
                  </a:cubicBezTo>
                  <a:cubicBezTo>
                    <a:pt x="0" y="219"/>
                    <a:pt x="1" y="224"/>
                    <a:pt x="3" y="227"/>
                  </a:cubicBezTo>
                  <a:cubicBezTo>
                    <a:pt x="147" y="409"/>
                    <a:pt x="147" y="409"/>
                    <a:pt x="147" y="409"/>
                  </a:cubicBezTo>
                  <a:cubicBezTo>
                    <a:pt x="3" y="592"/>
                    <a:pt x="3" y="592"/>
                    <a:pt x="3" y="592"/>
                  </a:cubicBezTo>
                  <a:cubicBezTo>
                    <a:pt x="1" y="595"/>
                    <a:pt x="0" y="600"/>
                    <a:pt x="1" y="604"/>
                  </a:cubicBezTo>
                  <a:cubicBezTo>
                    <a:pt x="1" y="608"/>
                    <a:pt x="4" y="612"/>
                    <a:pt x="8" y="614"/>
                  </a:cubicBezTo>
                  <a:cubicBezTo>
                    <a:pt x="137" y="688"/>
                    <a:pt x="137" y="688"/>
                    <a:pt x="137" y="688"/>
                  </a:cubicBezTo>
                  <a:cubicBezTo>
                    <a:pt x="137" y="876"/>
                    <a:pt x="137" y="876"/>
                    <a:pt x="137" y="876"/>
                  </a:cubicBezTo>
                  <a:cubicBezTo>
                    <a:pt x="137" y="886"/>
                    <a:pt x="142" y="896"/>
                    <a:pt x="151" y="901"/>
                  </a:cubicBezTo>
                  <a:cubicBezTo>
                    <a:pt x="501" y="1103"/>
                    <a:pt x="501" y="1103"/>
                    <a:pt x="501" y="1103"/>
                  </a:cubicBezTo>
                  <a:cubicBezTo>
                    <a:pt x="505" y="1105"/>
                    <a:pt x="510" y="1107"/>
                    <a:pt x="515" y="1107"/>
                  </a:cubicBezTo>
                  <a:cubicBezTo>
                    <a:pt x="520" y="1107"/>
                    <a:pt x="525" y="1105"/>
                    <a:pt x="530" y="1103"/>
                  </a:cubicBezTo>
                  <a:cubicBezTo>
                    <a:pt x="879" y="901"/>
                    <a:pt x="879" y="901"/>
                    <a:pt x="879" y="901"/>
                  </a:cubicBezTo>
                  <a:cubicBezTo>
                    <a:pt x="888" y="896"/>
                    <a:pt x="894" y="886"/>
                    <a:pt x="894" y="876"/>
                  </a:cubicBezTo>
                  <a:cubicBezTo>
                    <a:pt x="894" y="688"/>
                    <a:pt x="894" y="688"/>
                    <a:pt x="894" y="688"/>
                  </a:cubicBezTo>
                  <a:cubicBezTo>
                    <a:pt x="1023" y="614"/>
                    <a:pt x="1023" y="614"/>
                    <a:pt x="1023" y="614"/>
                  </a:cubicBezTo>
                  <a:cubicBezTo>
                    <a:pt x="1026" y="612"/>
                    <a:pt x="1029" y="608"/>
                    <a:pt x="1030" y="604"/>
                  </a:cubicBezTo>
                  <a:cubicBezTo>
                    <a:pt x="1031" y="600"/>
                    <a:pt x="1030" y="595"/>
                    <a:pt x="1027" y="592"/>
                  </a:cubicBezTo>
                  <a:lnTo>
                    <a:pt x="883" y="409"/>
                  </a:lnTo>
                  <a:close/>
                  <a:moveTo>
                    <a:pt x="515" y="594"/>
                  </a:moveTo>
                  <a:cubicBezTo>
                    <a:pt x="196" y="409"/>
                    <a:pt x="196" y="409"/>
                    <a:pt x="196" y="409"/>
                  </a:cubicBezTo>
                  <a:cubicBezTo>
                    <a:pt x="515" y="225"/>
                    <a:pt x="515" y="225"/>
                    <a:pt x="515" y="225"/>
                  </a:cubicBezTo>
                  <a:cubicBezTo>
                    <a:pt x="835" y="409"/>
                    <a:pt x="835" y="409"/>
                    <a:pt x="835" y="409"/>
                  </a:cubicBezTo>
                  <a:lnTo>
                    <a:pt x="515" y="594"/>
                  </a:lnTo>
                  <a:close/>
                  <a:moveTo>
                    <a:pt x="670" y="35"/>
                  </a:moveTo>
                  <a:cubicBezTo>
                    <a:pt x="993" y="222"/>
                    <a:pt x="993" y="222"/>
                    <a:pt x="993" y="222"/>
                  </a:cubicBezTo>
                  <a:cubicBezTo>
                    <a:pt x="861" y="390"/>
                    <a:pt x="861" y="390"/>
                    <a:pt x="861" y="390"/>
                  </a:cubicBezTo>
                  <a:cubicBezTo>
                    <a:pt x="537" y="204"/>
                    <a:pt x="537" y="204"/>
                    <a:pt x="537" y="204"/>
                  </a:cubicBezTo>
                  <a:lnTo>
                    <a:pt x="670" y="35"/>
                  </a:lnTo>
                  <a:close/>
                  <a:moveTo>
                    <a:pt x="360" y="35"/>
                  </a:moveTo>
                  <a:cubicBezTo>
                    <a:pt x="493" y="204"/>
                    <a:pt x="493" y="204"/>
                    <a:pt x="493" y="204"/>
                  </a:cubicBezTo>
                  <a:cubicBezTo>
                    <a:pt x="170" y="390"/>
                    <a:pt x="170" y="390"/>
                    <a:pt x="170" y="390"/>
                  </a:cubicBezTo>
                  <a:cubicBezTo>
                    <a:pt x="37" y="222"/>
                    <a:pt x="37" y="222"/>
                    <a:pt x="37" y="222"/>
                  </a:cubicBezTo>
                  <a:lnTo>
                    <a:pt x="360" y="35"/>
                  </a:lnTo>
                  <a:close/>
                  <a:moveTo>
                    <a:pt x="170" y="428"/>
                  </a:moveTo>
                  <a:cubicBezTo>
                    <a:pt x="493" y="615"/>
                    <a:pt x="493" y="615"/>
                    <a:pt x="493" y="615"/>
                  </a:cubicBezTo>
                  <a:cubicBezTo>
                    <a:pt x="360" y="783"/>
                    <a:pt x="360" y="783"/>
                    <a:pt x="360" y="783"/>
                  </a:cubicBezTo>
                  <a:cubicBezTo>
                    <a:pt x="37" y="597"/>
                    <a:pt x="37" y="597"/>
                    <a:pt x="37" y="597"/>
                  </a:cubicBezTo>
                  <a:lnTo>
                    <a:pt x="170" y="428"/>
                  </a:lnTo>
                  <a:close/>
                  <a:moveTo>
                    <a:pt x="835" y="859"/>
                  </a:moveTo>
                  <a:cubicBezTo>
                    <a:pt x="515" y="1043"/>
                    <a:pt x="515" y="1043"/>
                    <a:pt x="515" y="1043"/>
                  </a:cubicBezTo>
                  <a:cubicBezTo>
                    <a:pt x="196" y="859"/>
                    <a:pt x="196" y="859"/>
                    <a:pt x="196" y="859"/>
                  </a:cubicBezTo>
                  <a:cubicBezTo>
                    <a:pt x="196" y="739"/>
                    <a:pt x="196" y="739"/>
                    <a:pt x="196" y="739"/>
                  </a:cubicBezTo>
                  <a:cubicBezTo>
                    <a:pt x="349" y="828"/>
                    <a:pt x="349" y="828"/>
                    <a:pt x="349" y="828"/>
                  </a:cubicBezTo>
                  <a:cubicBezTo>
                    <a:pt x="362" y="835"/>
                    <a:pt x="378" y="832"/>
                    <a:pt x="387" y="821"/>
                  </a:cubicBezTo>
                  <a:cubicBezTo>
                    <a:pt x="515" y="658"/>
                    <a:pt x="515" y="658"/>
                    <a:pt x="515" y="658"/>
                  </a:cubicBezTo>
                  <a:cubicBezTo>
                    <a:pt x="643" y="821"/>
                    <a:pt x="643" y="821"/>
                    <a:pt x="643" y="821"/>
                  </a:cubicBezTo>
                  <a:cubicBezTo>
                    <a:pt x="652" y="832"/>
                    <a:pt x="668" y="835"/>
                    <a:pt x="681" y="828"/>
                  </a:cubicBezTo>
                  <a:cubicBezTo>
                    <a:pt x="835" y="739"/>
                    <a:pt x="835" y="739"/>
                    <a:pt x="835" y="739"/>
                  </a:cubicBezTo>
                  <a:lnTo>
                    <a:pt x="835" y="859"/>
                  </a:lnTo>
                  <a:close/>
                  <a:moveTo>
                    <a:pt x="670" y="783"/>
                  </a:moveTo>
                  <a:cubicBezTo>
                    <a:pt x="537" y="615"/>
                    <a:pt x="537" y="615"/>
                    <a:pt x="537" y="615"/>
                  </a:cubicBezTo>
                  <a:cubicBezTo>
                    <a:pt x="861" y="428"/>
                    <a:pt x="861" y="428"/>
                    <a:pt x="861" y="428"/>
                  </a:cubicBezTo>
                  <a:cubicBezTo>
                    <a:pt x="993" y="597"/>
                    <a:pt x="993" y="597"/>
                    <a:pt x="993" y="597"/>
                  </a:cubicBezTo>
                  <a:lnTo>
                    <a:pt x="670" y="78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50000"/>
                </a:lnSpc>
              </a:pPr>
              <a:endParaRPr lang="zh-CN" alt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3567" name="组合 39"/>
          <p:cNvGrpSpPr>
            <a:grpSpLocks/>
          </p:cNvGrpSpPr>
          <p:nvPr/>
        </p:nvGrpSpPr>
        <p:grpSpPr bwMode="auto">
          <a:xfrm>
            <a:off x="7969662" y="2464197"/>
            <a:ext cx="992815" cy="992816"/>
            <a:chOff x="0" y="0"/>
            <a:chExt cx="941070" cy="941070"/>
          </a:xfrm>
          <a:solidFill>
            <a:schemeClr val="accent2"/>
          </a:solidFill>
        </p:grpSpPr>
        <p:sp>
          <p:nvSpPr>
            <p:cNvPr id="23568" name="圆角矩形 18"/>
            <p:cNvSpPr>
              <a:spLocks noChangeArrowheads="1"/>
            </p:cNvSpPr>
            <p:nvPr/>
          </p:nvSpPr>
          <p:spPr bwMode="auto">
            <a:xfrm>
              <a:off x="0" y="0"/>
              <a:ext cx="941070" cy="941070"/>
            </a:xfrm>
            <a:prstGeom prst="roundRect">
              <a:avLst>
                <a:gd name="adj" fmla="val 13333"/>
              </a:avLst>
            </a:prstGeom>
            <a:grpFill/>
            <a:ln w="12700" cmpd="sng">
              <a:solidFill>
                <a:schemeClr val="bg1">
                  <a:alpha val="59000"/>
                </a:schemeClr>
              </a:solidFill>
              <a:round/>
              <a:headEnd/>
              <a:tailEnd/>
            </a:ln>
            <a:extLst/>
          </p:spPr>
          <p:txBody>
            <a:bodyPr anchor="ctr"/>
            <a:lstStyle/>
            <a:p>
              <a:pPr algn="ctr" eaLnBrk="1" hangingPunct="1">
                <a:lnSpc>
                  <a:spcPct val="150000"/>
                </a:lnSpc>
              </a:pPr>
              <a:endParaRPr lang="zh-CN" alt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23569" name="组合 25"/>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48730" y="152602"/>
              <a:ext cx="645958" cy="621582"/>
            </a:xfrm>
            <a:prstGeom prst="rect">
              <a:avLst/>
            </a:prstGeom>
            <a:grpFill/>
            <a:ln>
              <a:noFill/>
            </a:ln>
            <a:extLst>
              <a:ext uri="{91240B29-F687-4F45-9708-019B960494DF}">
                <a14:hiddenLine xmlns:a14="http://schemas.microsoft.com/office/drawing/2010/main" w="9525" cmpd="sng">
                  <a:solidFill>
                    <a:srgbClr val="000000"/>
                  </a:solidFill>
                  <a:miter lim="800000"/>
                  <a:headEnd/>
                  <a:tailEnd/>
                </a14:hiddenLine>
              </a:ext>
            </a:extLst>
          </p:spPr>
        </p:pic>
      </p:grpSp>
      <p:grpSp>
        <p:nvGrpSpPr>
          <p:cNvPr id="23570" name="组合 41"/>
          <p:cNvGrpSpPr>
            <a:grpSpLocks/>
          </p:cNvGrpSpPr>
          <p:nvPr/>
        </p:nvGrpSpPr>
        <p:grpSpPr bwMode="auto">
          <a:xfrm>
            <a:off x="11051908" y="2464197"/>
            <a:ext cx="992816" cy="992816"/>
            <a:chOff x="0" y="0"/>
            <a:chExt cx="941070" cy="941070"/>
          </a:xfrm>
          <a:solidFill>
            <a:schemeClr val="accent4"/>
          </a:solidFill>
        </p:grpSpPr>
        <p:sp>
          <p:nvSpPr>
            <p:cNvPr id="23571" name="圆角矩形 20"/>
            <p:cNvSpPr>
              <a:spLocks noChangeArrowheads="1"/>
            </p:cNvSpPr>
            <p:nvPr/>
          </p:nvSpPr>
          <p:spPr bwMode="auto">
            <a:xfrm>
              <a:off x="0" y="0"/>
              <a:ext cx="941070" cy="941070"/>
            </a:xfrm>
            <a:prstGeom prst="roundRect">
              <a:avLst>
                <a:gd name="adj" fmla="val 13333"/>
              </a:avLst>
            </a:prstGeom>
            <a:grpFill/>
            <a:ln w="12700" cmpd="sng">
              <a:solidFill>
                <a:schemeClr val="bg1">
                  <a:alpha val="59000"/>
                </a:schemeClr>
              </a:solidFill>
              <a:round/>
              <a:headEnd/>
              <a:tailEnd/>
            </a:ln>
            <a:extLst/>
          </p:spPr>
          <p:txBody>
            <a:bodyPr anchor="ctr"/>
            <a:lstStyle/>
            <a:p>
              <a:pPr algn="ctr" eaLnBrk="1" hangingPunct="1">
                <a:lnSpc>
                  <a:spcPct val="150000"/>
                </a:lnSpc>
              </a:pPr>
              <a:endParaRPr lang="zh-CN" alt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23572" name="组合 30"/>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213161" y="207448"/>
              <a:ext cx="560643" cy="554549"/>
            </a:xfrm>
            <a:prstGeom prst="rect">
              <a:avLst/>
            </a:prstGeom>
            <a:grpFill/>
            <a:ln>
              <a:noFill/>
            </a:ln>
            <a:extLst>
              <a:ext uri="{91240B29-F687-4F45-9708-019B960494DF}">
                <a14:hiddenLine xmlns:a14="http://schemas.microsoft.com/office/drawing/2010/main" w="9525" cmpd="sng">
                  <a:solidFill>
                    <a:srgbClr val="000000"/>
                  </a:solidFill>
                  <a:miter lim="800000"/>
                  <a:headEnd/>
                  <a:tailEnd/>
                </a14:hiddenLine>
              </a:ext>
            </a:extLst>
          </p:spPr>
        </p:pic>
      </p:grpSp>
      <p:sp>
        <p:nvSpPr>
          <p:cNvPr id="23574" name="矩形 36"/>
          <p:cNvSpPr>
            <a:spLocks noChangeArrowheads="1"/>
          </p:cNvSpPr>
          <p:nvPr/>
        </p:nvSpPr>
        <p:spPr bwMode="auto">
          <a:xfrm>
            <a:off x="6429375" y="1339386"/>
            <a:ext cx="561534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2" name="组合 21"/>
          <p:cNvGrpSpPr/>
          <p:nvPr/>
        </p:nvGrpSpPr>
        <p:grpSpPr>
          <a:xfrm>
            <a:off x="539014" y="726011"/>
            <a:ext cx="11780723" cy="0"/>
            <a:chOff x="503625" y="726011"/>
            <a:chExt cx="11780723" cy="0"/>
          </a:xfrm>
        </p:grpSpPr>
        <p:cxnSp>
          <p:nvCxnSpPr>
            <p:cNvPr id="23" name="直接连接符 22"/>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7500244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23574"/>
                                        </p:tgtEl>
                                        <p:attrNameLst>
                                          <p:attrName>style.visibility</p:attrName>
                                        </p:attrNameLst>
                                      </p:cBhvr>
                                      <p:to>
                                        <p:strVal val="visible"/>
                                      </p:to>
                                    </p:set>
                                    <p:animEffect transition="in" filter="wipe(down)">
                                      <p:cBhvr>
                                        <p:cTn id="17" dur="500"/>
                                        <p:tgtEl>
                                          <p:spTgt spid="23574"/>
                                        </p:tgtEl>
                                      </p:cBhvr>
                                    </p:animEffect>
                                  </p:childTnLst>
                                </p:cTn>
                              </p:par>
                            </p:childTnLst>
                          </p:cTn>
                        </p:par>
                        <p:par>
                          <p:cTn id="18" fill="hold" nodeType="afterGroup">
                            <p:stCondLst>
                              <p:cond delay="1500"/>
                            </p:stCondLst>
                            <p:childTnLst>
                              <p:par>
                                <p:cTn id="19" presetID="2" presetClass="entr" presetSubtype="2" fill="hold" nodeType="afterEffect">
                                  <p:stCondLst>
                                    <p:cond delay="0"/>
                                  </p:stCondLst>
                                  <p:childTnLst>
                                    <p:set>
                                      <p:cBhvr>
                                        <p:cTn id="20" dur="1" fill="hold">
                                          <p:stCondLst>
                                            <p:cond delay="0"/>
                                          </p:stCondLst>
                                        </p:cTn>
                                        <p:tgtEl>
                                          <p:spTgt spid="23561"/>
                                        </p:tgtEl>
                                        <p:attrNameLst>
                                          <p:attrName>style.visibility</p:attrName>
                                        </p:attrNameLst>
                                      </p:cBhvr>
                                      <p:to>
                                        <p:strVal val="visible"/>
                                      </p:to>
                                    </p:set>
                                    <p:anim calcmode="lin" valueType="num">
                                      <p:cBhvr additive="base">
                                        <p:cTn id="21" dur="500" fill="hold"/>
                                        <p:tgtEl>
                                          <p:spTgt spid="23561"/>
                                        </p:tgtEl>
                                        <p:attrNameLst>
                                          <p:attrName>ppt_x</p:attrName>
                                        </p:attrNameLst>
                                      </p:cBhvr>
                                      <p:tavLst>
                                        <p:tav tm="0">
                                          <p:val>
                                            <p:strVal val="1+#ppt_w/2"/>
                                          </p:val>
                                        </p:tav>
                                        <p:tav tm="100000">
                                          <p:val>
                                            <p:strVal val="#ppt_x"/>
                                          </p:val>
                                        </p:tav>
                                      </p:tavLst>
                                    </p:anim>
                                    <p:anim calcmode="lin" valueType="num">
                                      <p:cBhvr additive="base">
                                        <p:cTn id="22" dur="500" fill="hold"/>
                                        <p:tgtEl>
                                          <p:spTgt spid="23561"/>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250"/>
                                  </p:stCondLst>
                                  <p:childTnLst>
                                    <p:set>
                                      <p:cBhvr>
                                        <p:cTn id="24" dur="1" fill="hold">
                                          <p:stCondLst>
                                            <p:cond delay="0"/>
                                          </p:stCondLst>
                                        </p:cTn>
                                        <p:tgtEl>
                                          <p:spTgt spid="23567"/>
                                        </p:tgtEl>
                                        <p:attrNameLst>
                                          <p:attrName>style.visibility</p:attrName>
                                        </p:attrNameLst>
                                      </p:cBhvr>
                                      <p:to>
                                        <p:strVal val="visible"/>
                                      </p:to>
                                    </p:set>
                                    <p:anim calcmode="lin" valueType="num">
                                      <p:cBhvr additive="base">
                                        <p:cTn id="25" dur="500" fill="hold"/>
                                        <p:tgtEl>
                                          <p:spTgt spid="23567"/>
                                        </p:tgtEl>
                                        <p:attrNameLst>
                                          <p:attrName>ppt_x</p:attrName>
                                        </p:attrNameLst>
                                      </p:cBhvr>
                                      <p:tavLst>
                                        <p:tav tm="0">
                                          <p:val>
                                            <p:strVal val="1+#ppt_w/2"/>
                                          </p:val>
                                        </p:tav>
                                        <p:tav tm="100000">
                                          <p:val>
                                            <p:strVal val="#ppt_x"/>
                                          </p:val>
                                        </p:tav>
                                      </p:tavLst>
                                    </p:anim>
                                    <p:anim calcmode="lin" valueType="num">
                                      <p:cBhvr additive="base">
                                        <p:cTn id="26" dur="500" fill="hold"/>
                                        <p:tgtEl>
                                          <p:spTgt spid="23567"/>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500"/>
                                  </p:stCondLst>
                                  <p:childTnLst>
                                    <p:set>
                                      <p:cBhvr>
                                        <p:cTn id="28" dur="1" fill="hold">
                                          <p:stCondLst>
                                            <p:cond delay="0"/>
                                          </p:stCondLst>
                                        </p:cTn>
                                        <p:tgtEl>
                                          <p:spTgt spid="23564"/>
                                        </p:tgtEl>
                                        <p:attrNameLst>
                                          <p:attrName>style.visibility</p:attrName>
                                        </p:attrNameLst>
                                      </p:cBhvr>
                                      <p:to>
                                        <p:strVal val="visible"/>
                                      </p:to>
                                    </p:set>
                                    <p:anim calcmode="lin" valueType="num">
                                      <p:cBhvr additive="base">
                                        <p:cTn id="29" dur="500" fill="hold"/>
                                        <p:tgtEl>
                                          <p:spTgt spid="23564"/>
                                        </p:tgtEl>
                                        <p:attrNameLst>
                                          <p:attrName>ppt_x</p:attrName>
                                        </p:attrNameLst>
                                      </p:cBhvr>
                                      <p:tavLst>
                                        <p:tav tm="0">
                                          <p:val>
                                            <p:strVal val="1+#ppt_w/2"/>
                                          </p:val>
                                        </p:tav>
                                        <p:tav tm="100000">
                                          <p:val>
                                            <p:strVal val="#ppt_x"/>
                                          </p:val>
                                        </p:tav>
                                      </p:tavLst>
                                    </p:anim>
                                    <p:anim calcmode="lin" valueType="num">
                                      <p:cBhvr additive="base">
                                        <p:cTn id="30" dur="500" fill="hold"/>
                                        <p:tgtEl>
                                          <p:spTgt spid="23564"/>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750"/>
                                  </p:stCondLst>
                                  <p:childTnLst>
                                    <p:set>
                                      <p:cBhvr>
                                        <p:cTn id="32" dur="1" fill="hold">
                                          <p:stCondLst>
                                            <p:cond delay="0"/>
                                          </p:stCondLst>
                                        </p:cTn>
                                        <p:tgtEl>
                                          <p:spTgt spid="23570"/>
                                        </p:tgtEl>
                                        <p:attrNameLst>
                                          <p:attrName>style.visibility</p:attrName>
                                        </p:attrNameLst>
                                      </p:cBhvr>
                                      <p:to>
                                        <p:strVal val="visible"/>
                                      </p:to>
                                    </p:set>
                                    <p:anim calcmode="lin" valueType="num">
                                      <p:cBhvr additive="base">
                                        <p:cTn id="33" dur="500" fill="hold"/>
                                        <p:tgtEl>
                                          <p:spTgt spid="23570"/>
                                        </p:tgtEl>
                                        <p:attrNameLst>
                                          <p:attrName>ppt_x</p:attrName>
                                        </p:attrNameLst>
                                      </p:cBhvr>
                                      <p:tavLst>
                                        <p:tav tm="0">
                                          <p:val>
                                            <p:strVal val="1+#ppt_w/2"/>
                                          </p:val>
                                        </p:tav>
                                        <p:tav tm="100000">
                                          <p:val>
                                            <p:strVal val="#ppt_x"/>
                                          </p:val>
                                        </p:tav>
                                      </p:tavLst>
                                    </p:anim>
                                    <p:anim calcmode="lin" valueType="num">
                                      <p:cBhvr additive="base">
                                        <p:cTn id="34" dur="500" fill="hold"/>
                                        <p:tgtEl>
                                          <p:spTgt spid="235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animBg="1"/>
      <p:bldP spid="28" grpId="0" animBg="1"/>
      <p:bldP spid="2357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37"/>
          <p:cNvGrpSpPr/>
          <p:nvPr/>
        </p:nvGrpSpPr>
        <p:grpSpPr>
          <a:xfrm>
            <a:off x="1164369" y="2680221"/>
            <a:ext cx="2316294" cy="1514496"/>
            <a:chOff x="1" y="0"/>
            <a:chExt cx="4392858" cy="2872248"/>
          </a:xfrm>
        </p:grpSpPr>
        <p:sp>
          <p:nvSpPr>
            <p:cNvPr id="3" name="Shape 333"/>
            <p:cNvSpPr/>
            <p:nvPr/>
          </p:nvSpPr>
          <p:spPr>
            <a:xfrm>
              <a:off x="1" y="0"/>
              <a:ext cx="4392858"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335"/>
            <p:cNvSpPr/>
            <p:nvPr/>
          </p:nvSpPr>
          <p:spPr>
            <a:xfrm>
              <a:off x="1498551" y="1229870"/>
              <a:ext cx="2042947" cy="44799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342"/>
          <p:cNvGrpSpPr/>
          <p:nvPr/>
        </p:nvGrpSpPr>
        <p:grpSpPr>
          <a:xfrm>
            <a:off x="3181743" y="2680221"/>
            <a:ext cx="2316294" cy="1514496"/>
            <a:chOff x="0" y="0"/>
            <a:chExt cx="4392859" cy="2872248"/>
          </a:xfrm>
          <a:solidFill>
            <a:srgbClr val="E60000"/>
          </a:solidFill>
        </p:grpSpPr>
        <p:sp>
          <p:nvSpPr>
            <p:cNvPr id="8" name="Shape 33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340"/>
            <p:cNvSpPr/>
            <p:nvPr/>
          </p:nvSpPr>
          <p:spPr>
            <a:xfrm>
              <a:off x="1194479" y="1289712"/>
              <a:ext cx="2852436"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347"/>
          <p:cNvGrpSpPr/>
          <p:nvPr/>
        </p:nvGrpSpPr>
        <p:grpSpPr>
          <a:xfrm>
            <a:off x="5248957" y="2680221"/>
            <a:ext cx="2316294" cy="1514496"/>
            <a:chOff x="0" y="0"/>
            <a:chExt cx="4392859" cy="2872248"/>
          </a:xfrm>
        </p:grpSpPr>
        <p:sp>
          <p:nvSpPr>
            <p:cNvPr id="13" name="Shape 34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345"/>
            <p:cNvSpPr/>
            <p:nvPr/>
          </p:nvSpPr>
          <p:spPr>
            <a:xfrm>
              <a:off x="1086541" y="1289712"/>
              <a:ext cx="2972476"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352"/>
          <p:cNvGrpSpPr/>
          <p:nvPr/>
        </p:nvGrpSpPr>
        <p:grpSpPr>
          <a:xfrm>
            <a:off x="7299143" y="2680221"/>
            <a:ext cx="2316291" cy="1514496"/>
            <a:chOff x="0" y="0"/>
            <a:chExt cx="4392859" cy="2872248"/>
          </a:xfrm>
          <a:solidFill>
            <a:srgbClr val="E60000"/>
          </a:solidFill>
        </p:grpSpPr>
        <p:sp>
          <p:nvSpPr>
            <p:cNvPr id="18" name="Shape 34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Shape 350"/>
            <p:cNvSpPr/>
            <p:nvPr/>
          </p:nvSpPr>
          <p:spPr>
            <a:xfrm>
              <a:off x="1186403" y="1289712"/>
              <a:ext cx="2924718"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357"/>
          <p:cNvGrpSpPr/>
          <p:nvPr/>
        </p:nvGrpSpPr>
        <p:grpSpPr>
          <a:xfrm>
            <a:off x="9378091" y="2680221"/>
            <a:ext cx="2316291" cy="1514496"/>
            <a:chOff x="0" y="0"/>
            <a:chExt cx="4392859" cy="2872248"/>
          </a:xfrm>
        </p:grpSpPr>
        <p:sp>
          <p:nvSpPr>
            <p:cNvPr id="23" name="Shape 35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5"/>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Shape 355"/>
            <p:cNvSpPr/>
            <p:nvPr/>
          </p:nvSpPr>
          <p:spPr>
            <a:xfrm>
              <a:off x="1186405" y="1289715"/>
              <a:ext cx="3014432" cy="3693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360"/>
          <p:cNvGrpSpPr/>
          <p:nvPr/>
        </p:nvGrpSpPr>
        <p:grpSpPr>
          <a:xfrm>
            <a:off x="2098263" y="3978266"/>
            <a:ext cx="448507" cy="448507"/>
            <a:chOff x="0" y="0"/>
            <a:chExt cx="850594" cy="850594"/>
          </a:xfrm>
        </p:grpSpPr>
        <p:sp>
          <p:nvSpPr>
            <p:cNvPr id="28" name="Shape 358"/>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359"/>
            <p:cNvSpPr/>
            <p:nvPr/>
          </p:nvSpPr>
          <p:spPr>
            <a:xfrm>
              <a:off x="300082" y="114147"/>
              <a:ext cx="250430"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p>
          </p:txBody>
        </p:sp>
      </p:grpSp>
      <p:grpSp>
        <p:nvGrpSpPr>
          <p:cNvPr id="30" name="Group 363"/>
          <p:cNvGrpSpPr/>
          <p:nvPr/>
        </p:nvGrpSpPr>
        <p:grpSpPr>
          <a:xfrm>
            <a:off x="4119893" y="3978266"/>
            <a:ext cx="448507" cy="448507"/>
            <a:chOff x="0" y="0"/>
            <a:chExt cx="850594" cy="850594"/>
          </a:xfrm>
          <a:solidFill>
            <a:srgbClr val="E60000"/>
          </a:solidFill>
        </p:grpSpPr>
        <p:sp>
          <p:nvSpPr>
            <p:cNvPr id="31" name="Shape 361"/>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Shape 362"/>
            <p:cNvSpPr/>
            <p:nvPr/>
          </p:nvSpPr>
          <p:spPr>
            <a:xfrm>
              <a:off x="331243" y="202702"/>
              <a:ext cx="188486" cy="4451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p>
          </p:txBody>
        </p:sp>
      </p:grpSp>
      <p:grpSp>
        <p:nvGrpSpPr>
          <p:cNvPr id="33" name="Group 366"/>
          <p:cNvGrpSpPr/>
          <p:nvPr/>
        </p:nvGrpSpPr>
        <p:grpSpPr>
          <a:xfrm>
            <a:off x="6182851" y="3978266"/>
            <a:ext cx="448507" cy="448507"/>
            <a:chOff x="0" y="0"/>
            <a:chExt cx="850594" cy="850594"/>
          </a:xfrm>
        </p:grpSpPr>
        <p:sp>
          <p:nvSpPr>
            <p:cNvPr id="34" name="Shape 364"/>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Shape 365"/>
            <p:cNvSpPr/>
            <p:nvPr/>
          </p:nvSpPr>
          <p:spPr>
            <a:xfrm>
              <a:off x="331243" y="202702"/>
              <a:ext cx="188486" cy="4451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p>
          </p:txBody>
        </p:sp>
      </p:grpSp>
      <p:grpSp>
        <p:nvGrpSpPr>
          <p:cNvPr id="36" name="Group 369"/>
          <p:cNvGrpSpPr/>
          <p:nvPr/>
        </p:nvGrpSpPr>
        <p:grpSpPr>
          <a:xfrm>
            <a:off x="8233035" y="3978266"/>
            <a:ext cx="448507" cy="448507"/>
            <a:chOff x="0" y="0"/>
            <a:chExt cx="850594" cy="850594"/>
          </a:xfrm>
          <a:solidFill>
            <a:srgbClr val="E60000"/>
          </a:solidFill>
        </p:grpSpPr>
        <p:sp>
          <p:nvSpPr>
            <p:cNvPr id="37" name="Shape 367"/>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Shape 368"/>
            <p:cNvSpPr/>
            <p:nvPr/>
          </p:nvSpPr>
          <p:spPr>
            <a:xfrm>
              <a:off x="243825" y="114147"/>
              <a:ext cx="362944"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p>
          </p:txBody>
        </p:sp>
      </p:grpSp>
      <p:grpSp>
        <p:nvGrpSpPr>
          <p:cNvPr id="39" name="Group 372"/>
          <p:cNvGrpSpPr/>
          <p:nvPr/>
        </p:nvGrpSpPr>
        <p:grpSpPr>
          <a:xfrm>
            <a:off x="10311984" y="3978266"/>
            <a:ext cx="448507" cy="448507"/>
            <a:chOff x="0" y="0"/>
            <a:chExt cx="850594" cy="850594"/>
          </a:xfrm>
        </p:grpSpPr>
        <p:sp>
          <p:nvSpPr>
            <p:cNvPr id="40" name="Shape 370"/>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Shape 371"/>
            <p:cNvSpPr/>
            <p:nvPr/>
          </p:nvSpPr>
          <p:spPr>
            <a:xfrm>
              <a:off x="331243" y="202702"/>
              <a:ext cx="188486" cy="4451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a:t>
              </a:r>
            </a:p>
          </p:txBody>
        </p:sp>
      </p:grpSp>
      <p:sp>
        <p:nvSpPr>
          <p:cNvPr id="43" name="Shape 373"/>
          <p:cNvSpPr/>
          <p:nvPr/>
        </p:nvSpPr>
        <p:spPr>
          <a:xfrm>
            <a:off x="1393648"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Shape 376"/>
          <p:cNvSpPr/>
          <p:nvPr/>
        </p:nvSpPr>
        <p:spPr>
          <a:xfrm>
            <a:off x="3454628"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Shape 379"/>
          <p:cNvSpPr/>
          <p:nvPr/>
        </p:nvSpPr>
        <p:spPr>
          <a:xfrm>
            <a:off x="5479631"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Shape 382"/>
          <p:cNvSpPr/>
          <p:nvPr/>
        </p:nvSpPr>
        <p:spPr>
          <a:xfrm>
            <a:off x="7569908"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606B83"/>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Shape 385"/>
          <p:cNvSpPr/>
          <p:nvPr/>
        </p:nvSpPr>
        <p:spPr>
          <a:xfrm>
            <a:off x="9630886"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5" name="组合 44"/>
          <p:cNvGrpSpPr/>
          <p:nvPr/>
        </p:nvGrpSpPr>
        <p:grpSpPr>
          <a:xfrm>
            <a:off x="539014" y="726011"/>
            <a:ext cx="11780723" cy="0"/>
            <a:chOff x="503625" y="726011"/>
            <a:chExt cx="11780723" cy="0"/>
          </a:xfrm>
        </p:grpSpPr>
        <p:cxnSp>
          <p:nvCxnSpPr>
            <p:cNvPr id="47" name="直接连接符 46"/>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9975364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iterate>
                                    <p:tmAbs val="0"/>
                                  </p:iterate>
                                  <p:childTnLst>
                                    <p:set>
                                      <p:cBhvr>
                                        <p:cTn id="6" fill="hold"/>
                                        <p:tgtEl>
                                          <p:spTgt spid="22"/>
                                        </p:tgtEl>
                                        <p:attrNameLst>
                                          <p:attrName>style.visibility</p:attrName>
                                        </p:attrNameLst>
                                      </p:cBhvr>
                                      <p:to>
                                        <p:strVal val="visible"/>
                                      </p:to>
                                    </p:set>
                                    <p:anim calcmode="lin" valueType="num">
                                      <p:cBhvr>
                                        <p:cTn id="7" dur="800" fill="hold"/>
                                        <p:tgtEl>
                                          <p:spTgt spid="22"/>
                                        </p:tgtEl>
                                        <p:attrNameLst>
                                          <p:attrName>ppt_x</p:attrName>
                                        </p:attrNameLst>
                                      </p:cBhvr>
                                      <p:tavLst>
                                        <p:tav tm="0">
                                          <p:val>
                                            <p:strVal val="0-#ppt_w/2"/>
                                          </p:val>
                                        </p:tav>
                                        <p:tav tm="100000">
                                          <p:val>
                                            <p:strVal val="#ppt_x"/>
                                          </p:val>
                                        </p:tav>
                                      </p:tavLst>
                                    </p:anim>
                                    <p:anim calcmode="lin" valueType="num">
                                      <p:cBhvr>
                                        <p:cTn id="8" dur="8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400"/>
                                  </p:stCondLst>
                                  <p:iterate>
                                    <p:tmAbs val="0"/>
                                  </p:iterate>
                                  <p:childTnLst>
                                    <p:set>
                                      <p:cBhvr>
                                        <p:cTn id="10" fill="hold"/>
                                        <p:tgtEl>
                                          <p:spTgt spid="17"/>
                                        </p:tgtEl>
                                        <p:attrNameLst>
                                          <p:attrName>style.visibility</p:attrName>
                                        </p:attrNameLst>
                                      </p:cBhvr>
                                      <p:to>
                                        <p:strVal val="visible"/>
                                      </p:to>
                                    </p:set>
                                    <p:anim calcmode="lin" valueType="num">
                                      <p:cBhvr>
                                        <p:cTn id="11" dur="800" fill="hold"/>
                                        <p:tgtEl>
                                          <p:spTgt spid="17"/>
                                        </p:tgtEl>
                                        <p:attrNameLst>
                                          <p:attrName>ppt_x</p:attrName>
                                        </p:attrNameLst>
                                      </p:cBhvr>
                                      <p:tavLst>
                                        <p:tav tm="0">
                                          <p:val>
                                            <p:strVal val="0-#ppt_w/2"/>
                                          </p:val>
                                        </p:tav>
                                        <p:tav tm="100000">
                                          <p:val>
                                            <p:strVal val="#ppt_x"/>
                                          </p:val>
                                        </p:tav>
                                      </p:tavLst>
                                    </p:anim>
                                    <p:anim calcmode="lin" valueType="num">
                                      <p:cBhvr>
                                        <p:cTn id="12" dur="8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800"/>
                                  </p:stCondLst>
                                  <p:iterate>
                                    <p:tmAbs val="0"/>
                                  </p:iterate>
                                  <p:childTnLst>
                                    <p:set>
                                      <p:cBhvr>
                                        <p:cTn id="14" fill="hold"/>
                                        <p:tgtEl>
                                          <p:spTgt spid="12"/>
                                        </p:tgtEl>
                                        <p:attrNameLst>
                                          <p:attrName>style.visibility</p:attrName>
                                        </p:attrNameLst>
                                      </p:cBhvr>
                                      <p:to>
                                        <p:strVal val="visible"/>
                                      </p:to>
                                    </p:set>
                                    <p:anim calcmode="lin" valueType="num">
                                      <p:cBhvr>
                                        <p:cTn id="15" dur="800" fill="hold"/>
                                        <p:tgtEl>
                                          <p:spTgt spid="12"/>
                                        </p:tgtEl>
                                        <p:attrNameLst>
                                          <p:attrName>ppt_x</p:attrName>
                                        </p:attrNameLst>
                                      </p:cBhvr>
                                      <p:tavLst>
                                        <p:tav tm="0">
                                          <p:val>
                                            <p:strVal val="0-#ppt_w/2"/>
                                          </p:val>
                                        </p:tav>
                                        <p:tav tm="100000">
                                          <p:val>
                                            <p:strVal val="#ppt_x"/>
                                          </p:val>
                                        </p:tav>
                                      </p:tavLst>
                                    </p:anim>
                                    <p:anim calcmode="lin" valueType="num">
                                      <p:cBhvr>
                                        <p:cTn id="16" dur="8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200"/>
                                  </p:stCondLst>
                                  <p:iterate>
                                    <p:tmAbs val="0"/>
                                  </p:iterate>
                                  <p:childTnLst>
                                    <p:set>
                                      <p:cBhvr>
                                        <p:cTn id="18" fill="hold"/>
                                        <p:tgtEl>
                                          <p:spTgt spid="7"/>
                                        </p:tgtEl>
                                        <p:attrNameLst>
                                          <p:attrName>style.visibility</p:attrName>
                                        </p:attrNameLst>
                                      </p:cBhvr>
                                      <p:to>
                                        <p:strVal val="visible"/>
                                      </p:to>
                                    </p:set>
                                    <p:anim calcmode="lin" valueType="num">
                                      <p:cBhvr>
                                        <p:cTn id="19" dur="800" fill="hold"/>
                                        <p:tgtEl>
                                          <p:spTgt spid="7"/>
                                        </p:tgtEl>
                                        <p:attrNameLst>
                                          <p:attrName>ppt_x</p:attrName>
                                        </p:attrNameLst>
                                      </p:cBhvr>
                                      <p:tavLst>
                                        <p:tav tm="0">
                                          <p:val>
                                            <p:strVal val="0-#ppt_w/2"/>
                                          </p:val>
                                        </p:tav>
                                        <p:tav tm="100000">
                                          <p:val>
                                            <p:strVal val="#ppt_x"/>
                                          </p:val>
                                        </p:tav>
                                      </p:tavLst>
                                    </p:anim>
                                    <p:anim calcmode="lin" valueType="num">
                                      <p:cBhvr>
                                        <p:cTn id="20" dur="8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600"/>
                                  </p:stCondLst>
                                  <p:iterate>
                                    <p:tmAbs val="0"/>
                                  </p:iterate>
                                  <p:childTnLst>
                                    <p:set>
                                      <p:cBhvr>
                                        <p:cTn id="22" fill="hold"/>
                                        <p:tgtEl>
                                          <p:spTgt spid="2"/>
                                        </p:tgtEl>
                                        <p:attrNameLst>
                                          <p:attrName>style.visibility</p:attrName>
                                        </p:attrNameLst>
                                      </p:cBhvr>
                                      <p:to>
                                        <p:strVal val="visible"/>
                                      </p:to>
                                    </p:set>
                                    <p:anim calcmode="lin" valueType="num">
                                      <p:cBhvr>
                                        <p:cTn id="23" dur="800" fill="hold"/>
                                        <p:tgtEl>
                                          <p:spTgt spid="2"/>
                                        </p:tgtEl>
                                        <p:attrNameLst>
                                          <p:attrName>ppt_x</p:attrName>
                                        </p:attrNameLst>
                                      </p:cBhvr>
                                      <p:tavLst>
                                        <p:tav tm="0">
                                          <p:val>
                                            <p:strVal val="0-#ppt_w/2"/>
                                          </p:val>
                                        </p:tav>
                                        <p:tav tm="100000">
                                          <p:val>
                                            <p:strVal val="#ppt_x"/>
                                          </p:val>
                                        </p:tav>
                                      </p:tavLst>
                                    </p:anim>
                                    <p:anim calcmode="lin" valueType="num">
                                      <p:cBhvr>
                                        <p:cTn id="24" dur="800" fill="hold"/>
                                        <p:tgtEl>
                                          <p:spTgt spid="2"/>
                                        </p:tgtEl>
                                        <p:attrNameLst>
                                          <p:attrName>ppt_y</p:attrName>
                                        </p:attrNameLst>
                                      </p:cBhvr>
                                      <p:tavLst>
                                        <p:tav tm="0">
                                          <p:val>
                                            <p:strVal val="#ppt_y"/>
                                          </p:val>
                                        </p:tav>
                                        <p:tav tm="100000">
                                          <p:val>
                                            <p:strVal val="#ppt_y"/>
                                          </p:val>
                                        </p:tav>
                                      </p:tavLst>
                                    </p:anim>
                                  </p:childTnLst>
                                </p:cTn>
                              </p:par>
                            </p:childTnLst>
                          </p:cTn>
                        </p:par>
                        <p:par>
                          <p:cTn id="25" fill="hold">
                            <p:stCondLst>
                              <p:cond delay="2400"/>
                            </p:stCondLst>
                            <p:childTnLst>
                              <p:par>
                                <p:cTn id="26" presetID="2" presetClass="entr" presetSubtype="4" fill="hold" grpId="0" nodeType="afterEffect">
                                  <p:stCondLst>
                                    <p:cond delay="0"/>
                                  </p:stCondLst>
                                  <p:iterate>
                                    <p:tmAbs val="0"/>
                                  </p:iterate>
                                  <p:childTnLst>
                                    <p:set>
                                      <p:cBhvr>
                                        <p:cTn id="27" fill="hold"/>
                                        <p:tgtEl>
                                          <p:spTgt spid="27"/>
                                        </p:tgtEl>
                                        <p:attrNameLst>
                                          <p:attrName>style.visibility</p:attrName>
                                        </p:attrNameLst>
                                      </p:cBhvr>
                                      <p:to>
                                        <p:strVal val="visible"/>
                                      </p:to>
                                    </p:set>
                                    <p:anim calcmode="lin" valueType="num">
                                      <p:cBhvr>
                                        <p:cTn id="28" dur="600" fill="hold"/>
                                        <p:tgtEl>
                                          <p:spTgt spid="27"/>
                                        </p:tgtEl>
                                        <p:attrNameLst>
                                          <p:attrName>ppt_x</p:attrName>
                                        </p:attrNameLst>
                                      </p:cBhvr>
                                      <p:tavLst>
                                        <p:tav tm="0">
                                          <p:val>
                                            <p:strVal val="#ppt_x"/>
                                          </p:val>
                                        </p:tav>
                                        <p:tav tm="100000">
                                          <p:val>
                                            <p:strVal val="#ppt_x"/>
                                          </p:val>
                                        </p:tav>
                                      </p:tavLst>
                                    </p:anim>
                                    <p:anim calcmode="lin" valueType="num">
                                      <p:cBhvr>
                                        <p:cTn id="29" dur="600" fill="hold"/>
                                        <p:tgtEl>
                                          <p:spTgt spid="27"/>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iterate>
                                    <p:tmAbs val="0"/>
                                  </p:iterate>
                                  <p:childTnLst>
                                    <p:set>
                                      <p:cBhvr>
                                        <p:cTn id="31" fill="hold"/>
                                        <p:tgtEl>
                                          <p:spTgt spid="30"/>
                                        </p:tgtEl>
                                        <p:attrNameLst>
                                          <p:attrName>style.visibility</p:attrName>
                                        </p:attrNameLst>
                                      </p:cBhvr>
                                      <p:to>
                                        <p:strVal val="visible"/>
                                      </p:to>
                                    </p:set>
                                    <p:anim calcmode="lin" valueType="num">
                                      <p:cBhvr>
                                        <p:cTn id="32" dur="600" fill="hold"/>
                                        <p:tgtEl>
                                          <p:spTgt spid="30"/>
                                        </p:tgtEl>
                                        <p:attrNameLst>
                                          <p:attrName>ppt_x</p:attrName>
                                        </p:attrNameLst>
                                      </p:cBhvr>
                                      <p:tavLst>
                                        <p:tav tm="0">
                                          <p:val>
                                            <p:strVal val="#ppt_x"/>
                                          </p:val>
                                        </p:tav>
                                        <p:tav tm="100000">
                                          <p:val>
                                            <p:strVal val="#ppt_x"/>
                                          </p:val>
                                        </p:tav>
                                      </p:tavLst>
                                    </p:anim>
                                    <p:anim calcmode="lin" valueType="num">
                                      <p:cBhvr>
                                        <p:cTn id="33" dur="600" fill="hold"/>
                                        <p:tgtEl>
                                          <p:spTgt spid="3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400"/>
                                  </p:stCondLst>
                                  <p:iterate>
                                    <p:tmAbs val="0"/>
                                  </p:iterate>
                                  <p:childTnLst>
                                    <p:set>
                                      <p:cBhvr>
                                        <p:cTn id="35" fill="hold"/>
                                        <p:tgtEl>
                                          <p:spTgt spid="33"/>
                                        </p:tgtEl>
                                        <p:attrNameLst>
                                          <p:attrName>style.visibility</p:attrName>
                                        </p:attrNameLst>
                                      </p:cBhvr>
                                      <p:to>
                                        <p:strVal val="visible"/>
                                      </p:to>
                                    </p:set>
                                    <p:anim calcmode="lin" valueType="num">
                                      <p:cBhvr>
                                        <p:cTn id="36" dur="600" fill="hold"/>
                                        <p:tgtEl>
                                          <p:spTgt spid="33"/>
                                        </p:tgtEl>
                                        <p:attrNameLst>
                                          <p:attrName>ppt_x</p:attrName>
                                        </p:attrNameLst>
                                      </p:cBhvr>
                                      <p:tavLst>
                                        <p:tav tm="0">
                                          <p:val>
                                            <p:strVal val="#ppt_x"/>
                                          </p:val>
                                        </p:tav>
                                        <p:tav tm="100000">
                                          <p:val>
                                            <p:strVal val="#ppt_x"/>
                                          </p:val>
                                        </p:tav>
                                      </p:tavLst>
                                    </p:anim>
                                    <p:anim calcmode="lin" valueType="num">
                                      <p:cBhvr>
                                        <p:cTn id="37" dur="600" fill="hold"/>
                                        <p:tgtEl>
                                          <p:spTgt spid="33"/>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600"/>
                                  </p:stCondLst>
                                  <p:iterate>
                                    <p:tmAbs val="0"/>
                                  </p:iterate>
                                  <p:childTnLst>
                                    <p:set>
                                      <p:cBhvr>
                                        <p:cTn id="39" fill="hold"/>
                                        <p:tgtEl>
                                          <p:spTgt spid="36"/>
                                        </p:tgtEl>
                                        <p:attrNameLst>
                                          <p:attrName>style.visibility</p:attrName>
                                        </p:attrNameLst>
                                      </p:cBhvr>
                                      <p:to>
                                        <p:strVal val="visible"/>
                                      </p:to>
                                    </p:set>
                                    <p:anim calcmode="lin" valueType="num">
                                      <p:cBhvr>
                                        <p:cTn id="40" dur="600" fill="hold"/>
                                        <p:tgtEl>
                                          <p:spTgt spid="36"/>
                                        </p:tgtEl>
                                        <p:attrNameLst>
                                          <p:attrName>ppt_x</p:attrName>
                                        </p:attrNameLst>
                                      </p:cBhvr>
                                      <p:tavLst>
                                        <p:tav tm="0">
                                          <p:val>
                                            <p:strVal val="#ppt_x"/>
                                          </p:val>
                                        </p:tav>
                                        <p:tav tm="100000">
                                          <p:val>
                                            <p:strVal val="#ppt_x"/>
                                          </p:val>
                                        </p:tav>
                                      </p:tavLst>
                                    </p:anim>
                                    <p:anim calcmode="lin" valueType="num">
                                      <p:cBhvr>
                                        <p:cTn id="41" dur="600" fill="hold"/>
                                        <p:tgtEl>
                                          <p:spTgt spid="3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800"/>
                                  </p:stCondLst>
                                  <p:iterate>
                                    <p:tmAbs val="0"/>
                                  </p:iterate>
                                  <p:childTnLst>
                                    <p:set>
                                      <p:cBhvr>
                                        <p:cTn id="43" fill="hold"/>
                                        <p:tgtEl>
                                          <p:spTgt spid="39"/>
                                        </p:tgtEl>
                                        <p:attrNameLst>
                                          <p:attrName>style.visibility</p:attrName>
                                        </p:attrNameLst>
                                      </p:cBhvr>
                                      <p:to>
                                        <p:strVal val="visible"/>
                                      </p:to>
                                    </p:set>
                                    <p:anim calcmode="lin" valueType="num">
                                      <p:cBhvr>
                                        <p:cTn id="44" dur="600" fill="hold"/>
                                        <p:tgtEl>
                                          <p:spTgt spid="39"/>
                                        </p:tgtEl>
                                        <p:attrNameLst>
                                          <p:attrName>ppt_x</p:attrName>
                                        </p:attrNameLst>
                                      </p:cBhvr>
                                      <p:tavLst>
                                        <p:tav tm="0">
                                          <p:val>
                                            <p:strVal val="#ppt_x"/>
                                          </p:val>
                                        </p:tav>
                                        <p:tav tm="100000">
                                          <p:val>
                                            <p:strVal val="#ppt_x"/>
                                          </p:val>
                                        </p:tav>
                                      </p:tavLst>
                                    </p:anim>
                                    <p:anim calcmode="lin" valueType="num">
                                      <p:cBhvr>
                                        <p:cTn id="45" dur="600" fill="hold"/>
                                        <p:tgtEl>
                                          <p:spTgt spid="39"/>
                                        </p:tgtEl>
                                        <p:attrNameLst>
                                          <p:attrName>ppt_y</p:attrName>
                                        </p:attrNameLst>
                                      </p:cBhvr>
                                      <p:tavLst>
                                        <p:tav tm="0">
                                          <p:val>
                                            <p:strVal val="1+#ppt_h/2"/>
                                          </p:val>
                                        </p:tav>
                                        <p:tav tm="100000">
                                          <p:val>
                                            <p:strVal val="#ppt_y"/>
                                          </p:val>
                                        </p:tav>
                                      </p:tavLst>
                                    </p:anim>
                                  </p:childTnLst>
                                </p:cTn>
                              </p:par>
                            </p:childTnLst>
                          </p:cTn>
                        </p:par>
                        <p:par>
                          <p:cTn id="46" fill="hold">
                            <p:stCondLst>
                              <p:cond delay="3800"/>
                            </p:stCondLst>
                            <p:childTnLst>
                              <p:par>
                                <p:cTn id="47" presetID="10" presetClass="entr" presetSubtype="0"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500"/>
                                        <p:tgtEl>
                                          <p:spTgt spid="43"/>
                                        </p:tgtEl>
                                      </p:cBhvr>
                                    </p:animEffect>
                                  </p:childTnLst>
                                </p:cTn>
                              </p:par>
                            </p:childTnLst>
                          </p:cTn>
                        </p:par>
                        <p:par>
                          <p:cTn id="50" fill="hold">
                            <p:stCondLst>
                              <p:cond delay="4300"/>
                            </p:stCondLst>
                            <p:childTnLst>
                              <p:par>
                                <p:cTn id="51" presetID="10" presetClass="entr" presetSubtype="0"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fade">
                                      <p:cBhvr>
                                        <p:cTn id="53" dur="500"/>
                                        <p:tgtEl>
                                          <p:spTgt spid="46"/>
                                        </p:tgtEl>
                                      </p:cBhvr>
                                    </p:animEffect>
                                  </p:childTnLst>
                                </p:cTn>
                              </p:par>
                            </p:childTnLst>
                          </p:cTn>
                        </p:par>
                        <p:par>
                          <p:cTn id="54" fill="hold">
                            <p:stCondLst>
                              <p:cond delay="48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childTnLst>
                          </p:cTn>
                        </p:par>
                        <p:par>
                          <p:cTn id="58" fill="hold">
                            <p:stCondLst>
                              <p:cond delay="5300"/>
                            </p:stCondLst>
                            <p:childTnLst>
                              <p:par>
                                <p:cTn id="59" presetID="10" presetClass="entr" presetSubtype="0" fill="hold" grpId="0" nodeType="after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fade">
                                      <p:cBhvr>
                                        <p:cTn id="61" dur="500"/>
                                        <p:tgtEl>
                                          <p:spTgt spid="52"/>
                                        </p:tgtEl>
                                      </p:cBhvr>
                                    </p:animEffect>
                                  </p:childTnLst>
                                </p:cTn>
                              </p:par>
                            </p:childTnLst>
                          </p:cTn>
                        </p:par>
                        <p:par>
                          <p:cTn id="62" fill="hold">
                            <p:stCondLst>
                              <p:cond delay="5800"/>
                            </p:stCondLst>
                            <p:childTnLst>
                              <p:par>
                                <p:cTn id="63" presetID="10" presetClass="entr" presetSubtype="0"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fade">
                                      <p:cBhvr>
                                        <p:cTn id="6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dvAuto="0"/>
      <p:bldP spid="7" grpId="0" animBg="1" advAuto="0"/>
      <p:bldP spid="12" grpId="0" advAuto="0"/>
      <p:bldP spid="17" grpId="0" animBg="1" advAuto="0"/>
      <p:bldP spid="22" grpId="0" advAuto="0"/>
      <p:bldP spid="27" grpId="0" advAuto="0"/>
      <p:bldP spid="30" grpId="0" animBg="1" advAuto="0"/>
      <p:bldP spid="33" grpId="0" advAuto="0"/>
      <p:bldP spid="36" grpId="0" animBg="1" advAuto="0"/>
      <p:bldP spid="39" grpId="0" advAuto="0"/>
      <p:bldP spid="43" grpId="0"/>
      <p:bldP spid="46" grpId="0"/>
      <p:bldP spid="49" grpId="0"/>
      <p:bldP spid="52" grpId="0"/>
      <p:bldP spid="5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Same Side Corner Rectangle 4"/>
          <p:cNvSpPr/>
          <p:nvPr/>
        </p:nvSpPr>
        <p:spPr>
          <a:xfrm>
            <a:off x="5408617" y="1765611"/>
            <a:ext cx="489569" cy="5466842"/>
          </a:xfrm>
          <a:prstGeom prst="round2SameRect">
            <a:avLst>
              <a:gd name="adj1" fmla="val 50000"/>
              <a:gd name="adj2" fmla="val 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4" name="Group 33"/>
          <p:cNvGrpSpPr/>
          <p:nvPr/>
        </p:nvGrpSpPr>
        <p:grpSpPr>
          <a:xfrm>
            <a:off x="5408619" y="2379507"/>
            <a:ext cx="3451700" cy="543268"/>
            <a:chOff x="5128064" y="2256183"/>
            <a:chExt cx="3273083" cy="515155"/>
          </a:xfrm>
        </p:grpSpPr>
        <p:sp>
          <p:nvSpPr>
            <p:cNvPr id="4" name="Pentagon 3"/>
            <p:cNvSpPr/>
            <p:nvPr/>
          </p:nvSpPr>
          <p:spPr>
            <a:xfrm>
              <a:off x="5128064" y="2256184"/>
              <a:ext cx="3273083" cy="515154"/>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Rectangle 8"/>
            <p:cNvSpPr/>
            <p:nvPr/>
          </p:nvSpPr>
          <p:spPr>
            <a:xfrm>
              <a:off x="5128064" y="2256183"/>
              <a:ext cx="464234" cy="51515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34"/>
          <p:cNvGrpSpPr/>
          <p:nvPr/>
        </p:nvGrpSpPr>
        <p:grpSpPr>
          <a:xfrm>
            <a:off x="5408619" y="3264225"/>
            <a:ext cx="3451700" cy="543268"/>
            <a:chOff x="5128064" y="3095119"/>
            <a:chExt cx="3273083" cy="515155"/>
          </a:xfrm>
        </p:grpSpPr>
        <p:sp>
          <p:nvSpPr>
            <p:cNvPr id="6" name="Pentagon 5"/>
            <p:cNvSpPr/>
            <p:nvPr/>
          </p:nvSpPr>
          <p:spPr>
            <a:xfrm>
              <a:off x="5128064" y="3095119"/>
              <a:ext cx="3273083" cy="51515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ectangle 9"/>
            <p:cNvSpPr/>
            <p:nvPr/>
          </p:nvSpPr>
          <p:spPr>
            <a:xfrm>
              <a:off x="5128064" y="3095119"/>
              <a:ext cx="464234" cy="51515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5408619" y="4148941"/>
            <a:ext cx="3451700" cy="543268"/>
            <a:chOff x="5128064" y="3934054"/>
            <a:chExt cx="3273083" cy="515155"/>
          </a:xfrm>
        </p:grpSpPr>
        <p:sp>
          <p:nvSpPr>
            <p:cNvPr id="7" name="Pentagon 6"/>
            <p:cNvSpPr/>
            <p:nvPr/>
          </p:nvSpPr>
          <p:spPr>
            <a:xfrm>
              <a:off x="5128064" y="3934054"/>
              <a:ext cx="3273083" cy="51515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p:nvPr/>
          </p:nvSpPr>
          <p:spPr>
            <a:xfrm>
              <a:off x="5128064" y="3934054"/>
              <a:ext cx="464234" cy="51515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5408618" y="5033658"/>
            <a:ext cx="3451701" cy="543269"/>
            <a:chOff x="5128064" y="4772988"/>
            <a:chExt cx="3273084" cy="515156"/>
          </a:xfrm>
        </p:grpSpPr>
        <p:sp>
          <p:nvSpPr>
            <p:cNvPr id="8" name="Pentagon 7"/>
            <p:cNvSpPr/>
            <p:nvPr/>
          </p:nvSpPr>
          <p:spPr>
            <a:xfrm>
              <a:off x="5128065" y="4772990"/>
              <a:ext cx="3273083" cy="515154"/>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p:nvPr/>
          </p:nvSpPr>
          <p:spPr>
            <a:xfrm>
              <a:off x="5128064" y="4772988"/>
              <a:ext cx="464234" cy="51515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9057322" y="2233528"/>
            <a:ext cx="2541032" cy="870320"/>
            <a:chOff x="8451509" y="2034687"/>
            <a:chExt cx="3254568" cy="825279"/>
          </a:xfrm>
        </p:grpSpPr>
        <p:sp>
          <p:nvSpPr>
            <p:cNvPr id="13" name="TextBox 12"/>
            <p:cNvSpPr txBox="1"/>
            <p:nvPr/>
          </p:nvSpPr>
          <p:spPr>
            <a:xfrm>
              <a:off x="8451509" y="2034687"/>
              <a:ext cx="1846179"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p:nvPr/>
          </p:nvSpPr>
          <p:spPr>
            <a:xfrm>
              <a:off x="8508022" y="2365039"/>
              <a:ext cx="3198055" cy="494927"/>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9057322" y="3118243"/>
            <a:ext cx="2496908" cy="870320"/>
            <a:chOff x="8508022" y="2034687"/>
            <a:chExt cx="3198055" cy="825279"/>
          </a:xfrm>
        </p:grpSpPr>
        <p:sp>
          <p:nvSpPr>
            <p:cNvPr id="17" name="TextBox 16"/>
            <p:cNvSpPr txBox="1"/>
            <p:nvPr/>
          </p:nvSpPr>
          <p:spPr>
            <a:xfrm>
              <a:off x="8514715" y="2034687"/>
              <a:ext cx="1846180"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p:nvPr/>
          </p:nvSpPr>
          <p:spPr>
            <a:xfrm>
              <a:off x="8508022" y="2365039"/>
              <a:ext cx="3198055" cy="494927"/>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8"/>
          <p:cNvGrpSpPr/>
          <p:nvPr/>
        </p:nvGrpSpPr>
        <p:grpSpPr>
          <a:xfrm>
            <a:off x="9057322" y="4887675"/>
            <a:ext cx="2496909" cy="870319"/>
            <a:chOff x="8508022" y="2034687"/>
            <a:chExt cx="3198055" cy="825280"/>
          </a:xfrm>
        </p:grpSpPr>
        <p:sp>
          <p:nvSpPr>
            <p:cNvPr id="20" name="TextBox 19"/>
            <p:cNvSpPr txBox="1"/>
            <p:nvPr/>
          </p:nvSpPr>
          <p:spPr>
            <a:xfrm>
              <a:off x="8514343" y="2034687"/>
              <a:ext cx="1846179"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8508022" y="2365039"/>
              <a:ext cx="3198055" cy="49492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9057322" y="4002958"/>
            <a:ext cx="2522171" cy="870320"/>
            <a:chOff x="8475665" y="2034687"/>
            <a:chExt cx="3230412" cy="825279"/>
          </a:xfrm>
        </p:grpSpPr>
        <p:sp>
          <p:nvSpPr>
            <p:cNvPr id="23" name="TextBox 22"/>
            <p:cNvSpPr txBox="1"/>
            <p:nvPr/>
          </p:nvSpPr>
          <p:spPr>
            <a:xfrm>
              <a:off x="8475665" y="2034687"/>
              <a:ext cx="1909828"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8508022" y="2365039"/>
              <a:ext cx="3198055" cy="494927"/>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1341397" y="2379505"/>
            <a:ext cx="4064898" cy="3197420"/>
            <a:chOff x="689317" y="2256183"/>
            <a:chExt cx="3854548" cy="3031960"/>
          </a:xfrm>
        </p:grpSpPr>
        <p:sp>
          <p:nvSpPr>
            <p:cNvPr id="28" name="Rectangle 27"/>
            <p:cNvSpPr/>
            <p:nvPr/>
          </p:nvSpPr>
          <p:spPr>
            <a:xfrm>
              <a:off x="689317" y="2256183"/>
              <a:ext cx="3854548" cy="30319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28"/>
            <p:cNvSpPr txBox="1"/>
            <p:nvPr/>
          </p:nvSpPr>
          <p:spPr>
            <a:xfrm>
              <a:off x="1103992" y="2777120"/>
              <a:ext cx="1455026" cy="311549"/>
            </a:xfrm>
            <a:prstGeom prst="rect">
              <a:avLst/>
            </a:prstGeom>
            <a:noFill/>
          </p:spPr>
          <p:txBody>
            <a:bodyPr wrap="squar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1129140" y="3077845"/>
              <a:ext cx="3004396" cy="35569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0"/>
            <p:cNvSpPr/>
            <p:nvPr/>
          </p:nvSpPr>
          <p:spPr>
            <a:xfrm>
              <a:off x="1129140" y="4123237"/>
              <a:ext cx="3004396" cy="355692"/>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9"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1" name="组合 40"/>
          <p:cNvGrpSpPr/>
          <p:nvPr/>
        </p:nvGrpSpPr>
        <p:grpSpPr>
          <a:xfrm>
            <a:off x="539014" y="726011"/>
            <a:ext cx="11780723" cy="0"/>
            <a:chOff x="503625" y="726011"/>
            <a:chExt cx="11780723" cy="0"/>
          </a:xfrm>
        </p:grpSpPr>
        <p:cxnSp>
          <p:nvCxnSpPr>
            <p:cNvPr id="42" name="直接连接符 41"/>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0541832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left)">
                                      <p:cBhvr>
                                        <p:cTn id="11" dur="500"/>
                                        <p:tgtEl>
                                          <p:spTgt spid="3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left)">
                                      <p:cBhvr>
                                        <p:cTn id="15" dur="500"/>
                                        <p:tgtEl>
                                          <p:spTgt spid="3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left)">
                                      <p:cBhvr>
                                        <p:cTn id="19" dur="500"/>
                                        <p:tgtEl>
                                          <p:spTgt spid="3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childTnLst>
                          </p:cTn>
                        </p:par>
                        <p:par>
                          <p:cTn id="40" fill="hold">
                            <p:stCondLst>
                              <p:cond delay="4500"/>
                            </p:stCondLst>
                            <p:childTnLst>
                              <p:par>
                                <p:cTn id="41" presetID="42" presetClass="entr" presetSubtype="0"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1000"/>
                                        <p:tgtEl>
                                          <p:spTgt spid="38"/>
                                        </p:tgtEl>
                                      </p:cBhvr>
                                    </p:animEffect>
                                    <p:anim calcmode="lin" valueType="num">
                                      <p:cBhvr>
                                        <p:cTn id="44" dur="1000" fill="hold"/>
                                        <p:tgtEl>
                                          <p:spTgt spid="38"/>
                                        </p:tgtEl>
                                        <p:attrNameLst>
                                          <p:attrName>ppt_x</p:attrName>
                                        </p:attrNameLst>
                                      </p:cBhvr>
                                      <p:tavLst>
                                        <p:tav tm="0">
                                          <p:val>
                                            <p:strVal val="#ppt_x"/>
                                          </p:val>
                                        </p:tav>
                                        <p:tav tm="100000">
                                          <p:val>
                                            <p:strVal val="#ppt_x"/>
                                          </p:val>
                                        </p:tav>
                                      </p:tavLst>
                                    </p:anim>
                                    <p:anim calcmode="lin" valueType="num">
                                      <p:cBhvr>
                                        <p:cTn id="45"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840835" y="2344933"/>
            <a:ext cx="3695028" cy="3695028"/>
            <a:chOff x="6240781" y="1363135"/>
            <a:chExt cx="4963584" cy="4963584"/>
          </a:xfrm>
        </p:grpSpPr>
        <p:grpSp>
          <p:nvGrpSpPr>
            <p:cNvPr id="13" name="Group 12"/>
            <p:cNvGrpSpPr/>
            <p:nvPr userDrawn="1"/>
          </p:nvGrpSpPr>
          <p:grpSpPr>
            <a:xfrm>
              <a:off x="6240781" y="1363135"/>
              <a:ext cx="3255433" cy="2434167"/>
              <a:chOff x="4657725" y="946151"/>
              <a:chExt cx="2441575" cy="1825625"/>
            </a:xfrm>
          </p:grpSpPr>
          <p:sp>
            <p:nvSpPr>
              <p:cNvPr id="27" name="Freeform 26"/>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userDrawn="1"/>
          </p:nvGrpSpPr>
          <p:grpSpPr>
            <a:xfrm>
              <a:off x="6240781" y="3111502"/>
              <a:ext cx="2434167" cy="3215217"/>
              <a:chOff x="4657725" y="2257426"/>
              <a:chExt cx="1825625" cy="2411413"/>
            </a:xfrm>
          </p:grpSpPr>
          <p:sp>
            <p:nvSpPr>
              <p:cNvPr id="25" name="Freeform 24"/>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userDrawn="1"/>
          </p:nvGrpSpPr>
          <p:grpSpPr>
            <a:xfrm>
              <a:off x="7967980" y="3892551"/>
              <a:ext cx="3236384" cy="2434167"/>
              <a:chOff x="5953125" y="2843213"/>
              <a:chExt cx="2427288" cy="1825625"/>
            </a:xfrm>
          </p:grpSpPr>
          <p:sp>
            <p:nvSpPr>
              <p:cNvPr id="23" name="Freeform 22"/>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userDrawn="1"/>
          </p:nvGrpSpPr>
          <p:grpSpPr>
            <a:xfrm>
              <a:off x="8770198" y="1363135"/>
              <a:ext cx="2434167" cy="3276600"/>
              <a:chOff x="6554788" y="946151"/>
              <a:chExt cx="1825625" cy="2457450"/>
            </a:xfrm>
          </p:grpSpPr>
          <p:sp>
            <p:nvSpPr>
              <p:cNvPr id="21" name="Freeform 20"/>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TextBox 16"/>
            <p:cNvSpPr txBox="1"/>
            <p:nvPr userDrawn="1"/>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userDrawn="1"/>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userDrawn="1"/>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userDrawn="1"/>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30"/>
          <p:cNvGrpSpPr/>
          <p:nvPr/>
        </p:nvGrpSpPr>
        <p:grpSpPr>
          <a:xfrm>
            <a:off x="6924671" y="2712385"/>
            <a:ext cx="3609160" cy="572731"/>
            <a:chOff x="8633669" y="2306010"/>
            <a:chExt cx="2990246" cy="625370"/>
          </a:xfrm>
        </p:grpSpPr>
        <p:sp>
          <p:nvSpPr>
            <p:cNvPr id="3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0"/>
          <p:cNvGrpSpPr/>
          <p:nvPr/>
        </p:nvGrpSpPr>
        <p:grpSpPr>
          <a:xfrm>
            <a:off x="6924671" y="3535890"/>
            <a:ext cx="3609160" cy="572731"/>
            <a:chOff x="8633669" y="2306010"/>
            <a:chExt cx="2990246" cy="625370"/>
          </a:xfrm>
        </p:grpSpPr>
        <p:sp>
          <p:nvSpPr>
            <p:cNvPr id="34"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0"/>
          <p:cNvGrpSpPr/>
          <p:nvPr/>
        </p:nvGrpSpPr>
        <p:grpSpPr>
          <a:xfrm>
            <a:off x="6924671" y="4359397"/>
            <a:ext cx="3609160" cy="572731"/>
            <a:chOff x="8633669" y="2306010"/>
            <a:chExt cx="2990246" cy="625370"/>
          </a:xfrm>
        </p:grpSpPr>
        <p:sp>
          <p:nvSpPr>
            <p:cNvPr id="37"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0"/>
          <p:cNvGrpSpPr/>
          <p:nvPr/>
        </p:nvGrpSpPr>
        <p:grpSpPr>
          <a:xfrm>
            <a:off x="6924671" y="5182902"/>
            <a:ext cx="3609160" cy="572731"/>
            <a:chOff x="8633669" y="2306010"/>
            <a:chExt cx="2990246" cy="625370"/>
          </a:xfrm>
        </p:grpSpPr>
        <p:sp>
          <p:nvSpPr>
            <p:cNvPr id="4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3"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5" name="组合 44"/>
          <p:cNvGrpSpPr/>
          <p:nvPr/>
        </p:nvGrpSpPr>
        <p:grpSpPr>
          <a:xfrm>
            <a:off x="539014" y="726011"/>
            <a:ext cx="11780723" cy="0"/>
            <a:chOff x="503625" y="726011"/>
            <a:chExt cx="11780723" cy="0"/>
          </a:xfrm>
        </p:grpSpPr>
        <p:cxnSp>
          <p:nvCxnSpPr>
            <p:cNvPr id="46" name="直接连接符 45"/>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55261772"/>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500"/>
                                        <p:tgtEl>
                                          <p:spTgt spid="1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6"/>
          <p:cNvSpPr>
            <a:spLocks/>
          </p:cNvSpPr>
          <p:nvPr/>
        </p:nvSpPr>
        <p:spPr bwMode="auto">
          <a:xfrm>
            <a:off x="1237462" y="2162555"/>
            <a:ext cx="4937180" cy="4349428"/>
          </a:xfrm>
          <a:custGeom>
            <a:avLst/>
            <a:gdLst>
              <a:gd name="T0" fmla="*/ 0 w 998"/>
              <a:gd name="T1" fmla="*/ 0 h 861"/>
              <a:gd name="T2" fmla="*/ 998 w 998"/>
              <a:gd name="T3" fmla="*/ 0 h 861"/>
              <a:gd name="T4" fmla="*/ 492 w 998"/>
              <a:gd name="T5" fmla="*/ 861 h 861"/>
              <a:gd name="T6" fmla="*/ 0 w 998"/>
              <a:gd name="T7" fmla="*/ 0 h 861"/>
            </a:gdLst>
            <a:ahLst/>
            <a:cxnLst>
              <a:cxn ang="0">
                <a:pos x="T0" y="T1"/>
              </a:cxn>
              <a:cxn ang="0">
                <a:pos x="T2" y="T3"/>
              </a:cxn>
              <a:cxn ang="0">
                <a:pos x="T4" y="T5"/>
              </a:cxn>
              <a:cxn ang="0">
                <a:pos x="T6" y="T7"/>
              </a:cxn>
            </a:cxnLst>
            <a:rect l="0" t="0" r="r" b="b"/>
            <a:pathLst>
              <a:path w="998" h="861">
                <a:moveTo>
                  <a:pt x="0" y="0"/>
                </a:moveTo>
                <a:lnTo>
                  <a:pt x="998" y="0"/>
                </a:lnTo>
                <a:lnTo>
                  <a:pt x="492" y="861"/>
                </a:lnTo>
                <a:lnTo>
                  <a:pt x="0" y="0"/>
                </a:lnTo>
                <a:close/>
              </a:path>
            </a:pathLst>
          </a:custGeom>
          <a:solidFill>
            <a:schemeClr val="bg1">
              <a:alpha val="30196"/>
            </a:schemeClr>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17" name="Freeform 11"/>
          <p:cNvSpPr>
            <a:spLocks/>
          </p:cNvSpPr>
          <p:nvPr/>
        </p:nvSpPr>
        <p:spPr bwMode="auto">
          <a:xfrm>
            <a:off x="1648542" y="1423110"/>
            <a:ext cx="4115020" cy="3581420"/>
          </a:xfrm>
          <a:custGeom>
            <a:avLst/>
            <a:gdLst>
              <a:gd name="T0" fmla="*/ 949 w 1896"/>
              <a:gd name="T1" fmla="*/ 0 h 1616"/>
              <a:gd name="T2" fmla="*/ 1896 w 1896"/>
              <a:gd name="T3" fmla="*/ 1616 h 1616"/>
              <a:gd name="T4" fmla="*/ 0 w 1896"/>
              <a:gd name="T5" fmla="*/ 1616 h 1616"/>
              <a:gd name="T6" fmla="*/ 949 w 1896"/>
              <a:gd name="T7" fmla="*/ 0 h 1616"/>
            </a:gdLst>
            <a:ahLst/>
            <a:cxnLst>
              <a:cxn ang="0">
                <a:pos x="T0" y="T1"/>
              </a:cxn>
              <a:cxn ang="0">
                <a:pos x="T2" y="T3"/>
              </a:cxn>
              <a:cxn ang="0">
                <a:pos x="T4" y="T5"/>
              </a:cxn>
              <a:cxn ang="0">
                <a:pos x="T6" y="T7"/>
              </a:cxn>
            </a:cxnLst>
            <a:rect l="0" t="0" r="r" b="b"/>
            <a:pathLst>
              <a:path w="1896" h="1616">
                <a:moveTo>
                  <a:pt x="949" y="0"/>
                </a:moveTo>
                <a:lnTo>
                  <a:pt x="1896" y="1616"/>
                </a:lnTo>
                <a:lnTo>
                  <a:pt x="0" y="1616"/>
                </a:lnTo>
                <a:lnTo>
                  <a:pt x="949" y="0"/>
                </a:lnTo>
                <a:close/>
              </a:path>
            </a:pathLst>
          </a:custGeom>
          <a:noFill/>
          <a:ln w="19050">
            <a:solidFill>
              <a:schemeClr val="bg1"/>
            </a:solidFill>
            <a:prstDash val="solid"/>
            <a:round/>
            <a:headEnd/>
            <a:tailEnd/>
          </a:ln>
        </p:spPr>
        <p:txBody>
          <a:bodyPr vert="horz" wrap="square" lIns="128580" tIns="64290" rIns="128580" bIns="64290" numCol="1" anchor="t" anchorCtr="0" compatLnSpc="1">
            <a:prstTxWarp prst="textNoShape">
              <a:avLst/>
            </a:prstTxWarp>
          </a:bodyPr>
          <a:lstStyle/>
          <a:p>
            <a:endParaRPr lang="zh-CN" altLang="en-US" dirty="0"/>
          </a:p>
        </p:txBody>
      </p:sp>
      <p:sp>
        <p:nvSpPr>
          <p:cNvPr id="2050" name="文本框 2"/>
          <p:cNvSpPr txBox="1">
            <a:spLocks noChangeArrowheads="1"/>
          </p:cNvSpPr>
          <p:nvPr>
            <p:custDataLst>
              <p:tags r:id="rId2"/>
            </p:custDataLst>
          </p:nvPr>
        </p:nvSpPr>
        <p:spPr bwMode="auto">
          <a:xfrm>
            <a:off x="2952413" y="2449016"/>
            <a:ext cx="1695986" cy="1569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0199" b="1" dirty="0" smtClean="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02</a:t>
            </a:r>
            <a:endParaRPr lang="zh-CN" altLang="en-US" sz="1019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cxnSp>
        <p:nvCxnSpPr>
          <p:cNvPr id="7" name="直接连接符 6"/>
          <p:cNvCxnSpPr/>
          <p:nvPr>
            <p:custDataLst>
              <p:tags r:id="rId3"/>
            </p:custDataLst>
          </p:nvPr>
        </p:nvCxnSpPr>
        <p:spPr>
          <a:xfrm>
            <a:off x="6205337" y="3616325"/>
            <a:ext cx="4143101" cy="0"/>
          </a:xfrm>
          <a:prstGeom prst="line">
            <a:avLst/>
          </a:prstGeom>
          <a:ln w="127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052" name="文本框 11"/>
          <p:cNvSpPr txBox="1">
            <a:spLocks noChangeArrowheads="1"/>
          </p:cNvSpPr>
          <p:nvPr>
            <p:custDataLst>
              <p:tags r:id="rId4"/>
            </p:custDataLst>
          </p:nvPr>
        </p:nvSpPr>
        <p:spPr bwMode="auto">
          <a:xfrm>
            <a:off x="2067237" y="3868624"/>
            <a:ext cx="3466334" cy="430887"/>
          </a:xfrm>
          <a:prstGeom prst="rect">
            <a:avLst/>
          </a:prstGeom>
          <a:noFill/>
          <a:ln>
            <a:noFill/>
          </a:ln>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8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章节 </a:t>
            </a:r>
            <a:r>
              <a:rPr lang="en-US" altLang="zh-CN" sz="28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PART</a:t>
            </a:r>
            <a:endParaRPr lang="zh-CN" altLang="en-US" sz="28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8" name="矩形 7"/>
          <p:cNvSpPr/>
          <p:nvPr/>
        </p:nvSpPr>
        <p:spPr>
          <a:xfrm>
            <a:off x="6205340" y="2748641"/>
            <a:ext cx="4468132" cy="830997"/>
          </a:xfrm>
          <a:prstGeom prst="rect">
            <a:avLst/>
          </a:prstGeom>
        </p:spPr>
        <p:txBody>
          <a:bodyPr wrap="square" lIns="0" tIns="0" rIns="0" bIns="0">
            <a:spAutoFit/>
          </a:bodyPr>
          <a:lstStyle/>
          <a:p>
            <a:r>
              <a:rPr lang="zh-CN" altLang="en-US" sz="5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工作完成情况</a:t>
            </a:r>
          </a:p>
        </p:txBody>
      </p:sp>
      <p:sp>
        <p:nvSpPr>
          <p:cNvPr id="11" name="TextBox 11"/>
          <p:cNvSpPr txBox="1"/>
          <p:nvPr/>
        </p:nvSpPr>
        <p:spPr>
          <a:xfrm>
            <a:off x="6205342" y="3696133"/>
            <a:ext cx="1999265" cy="338554"/>
          </a:xfrm>
          <a:prstGeom prst="rect">
            <a:avLst/>
          </a:prstGeom>
          <a:noFill/>
        </p:spPr>
        <p:txBody>
          <a:bodyPr wrap="none" rtlCol="0">
            <a:spAutoFit/>
          </a:bodyPr>
          <a:lstStyle/>
          <a:p>
            <a:pPr marL="171424" lvl="1" indent="-171424">
              <a:buFont typeface="Arial" panose="020B0604020202020204" pitchFamily="34" charset="0"/>
              <a:buChar char="•"/>
            </a:pPr>
            <a:r>
              <a:rPr lang="zh-CN" altLang="en-US"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349395" y="3696133"/>
            <a:ext cx="1999265" cy="338554"/>
          </a:xfrm>
          <a:prstGeom prst="rect">
            <a:avLst/>
          </a:prstGeom>
          <a:noFill/>
        </p:spPr>
        <p:txBody>
          <a:bodyPr wrap="none" rtlCol="0">
            <a:spAutoFit/>
          </a:bodyPr>
          <a:lstStyle/>
          <a:p>
            <a:pPr marL="171424" lvl="1" indent="-171424">
              <a:buFont typeface="Arial" panose="020B0604020202020204" pitchFamily="34" charset="0"/>
              <a:buChar char="•"/>
            </a:pPr>
            <a:r>
              <a:rPr lang="zh-CN" altLang="en-US"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205342" y="4070502"/>
            <a:ext cx="1999265" cy="338554"/>
          </a:xfrm>
          <a:prstGeom prst="rect">
            <a:avLst/>
          </a:prstGeom>
          <a:noFill/>
        </p:spPr>
        <p:txBody>
          <a:bodyPr wrap="none" rtlCol="0">
            <a:spAutoFit/>
          </a:bodyPr>
          <a:lstStyle/>
          <a:p>
            <a:pPr marL="171424" lvl="1" indent="-171424">
              <a:buFont typeface="Arial" panose="020B0604020202020204" pitchFamily="34" charset="0"/>
              <a:buChar char="•"/>
            </a:pPr>
            <a:r>
              <a:rPr lang="zh-CN" altLang="en-US"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349395" y="4070502"/>
            <a:ext cx="1999265" cy="338554"/>
          </a:xfrm>
          <a:prstGeom prst="rect">
            <a:avLst/>
          </a:prstGeom>
          <a:noFill/>
        </p:spPr>
        <p:txBody>
          <a:bodyPr wrap="none" rtlCol="0">
            <a:spAutoFit/>
          </a:bodyPr>
          <a:lstStyle/>
          <a:p>
            <a:pPr marL="171424" lvl="1" indent="-171424">
              <a:buFont typeface="Arial" panose="020B0604020202020204" pitchFamily="34" charset="0"/>
              <a:buChar char="•"/>
            </a:pPr>
            <a:r>
              <a:rPr lang="zh-CN" altLang="en-US"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3281326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airplane"/>
      </p:transition>
    </mc:Choice>
    <mc:Fallback>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1" accel="40000" fill="hold" grpId="0" nodeType="withEffect" p14:presetBounceEnd="40000">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14:bounceEnd="40000">
                                          <p:cBhvr additive="base">
                                            <p:cTn id="10" dur="1750" fill="hold"/>
                                            <p:tgtEl>
                                              <p:spTgt spid="16"/>
                                            </p:tgtEl>
                                            <p:attrNameLst>
                                              <p:attrName>ppt_x</p:attrName>
                                            </p:attrNameLst>
                                          </p:cBhvr>
                                          <p:tavLst>
                                            <p:tav tm="0">
                                              <p:val>
                                                <p:strVal val="#ppt_x"/>
                                              </p:val>
                                            </p:tav>
                                            <p:tav tm="100000">
                                              <p:val>
                                                <p:strVal val="#ppt_x"/>
                                              </p:val>
                                            </p:tav>
                                          </p:tavLst>
                                        </p:anim>
                                        <p:anim calcmode="lin" valueType="num" p14:bounceEnd="40000">
                                          <p:cBhvr additive="base">
                                            <p:cTn id="11" dur="1750" fill="hold"/>
                                            <p:tgtEl>
                                              <p:spTgt spid="16"/>
                                            </p:tgtEl>
                                            <p:attrNameLst>
                                              <p:attrName>ppt_y</p:attrName>
                                            </p:attrNameLst>
                                          </p:cBhvr>
                                          <p:tavLst>
                                            <p:tav tm="0">
                                              <p:val>
                                                <p:strVal val="0-#ppt_h/2"/>
                                              </p:val>
                                            </p:tav>
                                            <p:tav tm="100000">
                                              <p:val>
                                                <p:strVal val="#ppt_y"/>
                                              </p:val>
                                            </p:tav>
                                          </p:tavLst>
                                        </p:anim>
                                      </p:childTnLst>
                                    </p:cTn>
                                  </p:par>
                                  <p:par>
                                    <p:cTn id="12" presetID="2" presetClass="entr" presetSubtype="4" accel="40000" fill="hold" grpId="0" nodeType="withEffect" p14:presetBounceEnd="40000">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14:bounceEnd="40000">
                                          <p:cBhvr additive="base">
                                            <p:cTn id="14" dur="1750" fill="hold"/>
                                            <p:tgtEl>
                                              <p:spTgt spid="17"/>
                                            </p:tgtEl>
                                            <p:attrNameLst>
                                              <p:attrName>ppt_x</p:attrName>
                                            </p:attrNameLst>
                                          </p:cBhvr>
                                          <p:tavLst>
                                            <p:tav tm="0">
                                              <p:val>
                                                <p:strVal val="#ppt_x"/>
                                              </p:val>
                                            </p:tav>
                                            <p:tav tm="100000">
                                              <p:val>
                                                <p:strVal val="#ppt_x"/>
                                              </p:val>
                                            </p:tav>
                                          </p:tavLst>
                                        </p:anim>
                                        <p:anim calcmode="lin" valueType="num" p14:bounceEnd="40000">
                                          <p:cBhvr additive="base">
                                            <p:cTn id="15" dur="175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050"/>
                                            </p:tgtEl>
                                            <p:attrNameLst>
                                              <p:attrName>style.visibility</p:attrName>
                                            </p:attrNameLst>
                                          </p:cBhvr>
                                          <p:to>
                                            <p:strVal val="visible"/>
                                          </p:to>
                                        </p:set>
                                        <p:animEffect transition="in" filter="fade">
                                          <p:cBhvr>
                                            <p:cTn id="20" dur="500"/>
                                            <p:tgtEl>
                                              <p:spTgt spid="2050"/>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052"/>
                                            </p:tgtEl>
                                            <p:attrNameLst>
                                              <p:attrName>style.visibility</p:attrName>
                                            </p:attrNameLst>
                                          </p:cBhvr>
                                          <p:to>
                                            <p:strVal val="visible"/>
                                          </p:to>
                                        </p:set>
                                        <p:anim calcmode="lin" valueType="num">
                                          <p:cBhvr additive="base">
                                            <p:cTn id="25" dur="500" fill="hold"/>
                                            <p:tgtEl>
                                              <p:spTgt spid="2052"/>
                                            </p:tgtEl>
                                            <p:attrNameLst>
                                              <p:attrName>ppt_x</p:attrName>
                                            </p:attrNameLst>
                                          </p:cBhvr>
                                          <p:tavLst>
                                            <p:tav tm="0">
                                              <p:val>
                                                <p:strVal val="0-#ppt_w/2"/>
                                              </p:val>
                                            </p:tav>
                                            <p:tav tm="100000">
                                              <p:val>
                                                <p:strVal val="#ppt_x"/>
                                              </p:val>
                                            </p:tav>
                                          </p:tavLst>
                                        </p:anim>
                                        <p:anim calcmode="lin" valueType="num">
                                          <p:cBhvr additive="base">
                                            <p:cTn id="26" dur="500" fill="hold"/>
                                            <p:tgtEl>
                                              <p:spTgt spid="2052"/>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32"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strVal val="4*#ppt_w"/>
                                              </p:val>
                                            </p:tav>
                                            <p:tav tm="100000">
                                              <p:val>
                                                <p:strVal val="#ppt_w"/>
                                              </p:val>
                                            </p:tav>
                                          </p:tavLst>
                                        </p:anim>
                                        <p:anim calcmode="lin" valueType="num">
                                          <p:cBhvr>
                                            <p:cTn id="32"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barn(inVertical)">
                                          <p:cBhvr>
                                            <p:cTn id="37" dur="500"/>
                                            <p:tgtEl>
                                              <p:spTgt spid="7"/>
                                            </p:tgtEl>
                                          </p:cBhvr>
                                        </p:animEffect>
                                      </p:childTnLst>
                                    </p:cTn>
                                  </p:par>
                                </p:childTnLst>
                              </p:cTn>
                            </p:par>
                            <p:par>
                              <p:cTn id="38" fill="hold">
                                <p:stCondLst>
                                  <p:cond delay="500"/>
                                </p:stCondLst>
                                <p:childTnLst>
                                  <p:par>
                                    <p:cTn id="39" presetID="12" presetClass="entr" presetSubtype="8"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p:tgtEl>
                                              <p:spTgt spid="11"/>
                                            </p:tgtEl>
                                            <p:attrNameLst>
                                              <p:attrName>ppt_x</p:attrName>
                                            </p:attrNameLst>
                                          </p:cBhvr>
                                          <p:tavLst>
                                            <p:tav tm="0">
                                              <p:val>
                                                <p:strVal val="#ppt_x-#ppt_w*1.125000"/>
                                              </p:val>
                                            </p:tav>
                                            <p:tav tm="100000">
                                              <p:val>
                                                <p:strVal val="#ppt_x"/>
                                              </p:val>
                                            </p:tav>
                                          </p:tavLst>
                                        </p:anim>
                                        <p:animEffect transition="in" filter="wipe(right)">
                                          <p:cBhvr>
                                            <p:cTn id="42" dur="500"/>
                                            <p:tgtEl>
                                              <p:spTgt spid="11"/>
                                            </p:tgtEl>
                                          </p:cBhvr>
                                        </p:animEffect>
                                      </p:childTnLst>
                                    </p:cTn>
                                  </p:par>
                                </p:childTnLst>
                              </p:cTn>
                            </p:par>
                            <p:par>
                              <p:cTn id="43" fill="hold">
                                <p:stCondLst>
                                  <p:cond delay="1000"/>
                                </p:stCondLst>
                                <p:childTnLst>
                                  <p:par>
                                    <p:cTn id="44" presetID="12" presetClass="entr" presetSubtype="8"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p:tgtEl>
                                              <p:spTgt spid="12"/>
                                            </p:tgtEl>
                                            <p:attrNameLst>
                                              <p:attrName>ppt_x</p:attrName>
                                            </p:attrNameLst>
                                          </p:cBhvr>
                                          <p:tavLst>
                                            <p:tav tm="0">
                                              <p:val>
                                                <p:strVal val="#ppt_x-#ppt_w*1.125000"/>
                                              </p:val>
                                            </p:tav>
                                            <p:tav tm="100000">
                                              <p:val>
                                                <p:strVal val="#ppt_x"/>
                                              </p:val>
                                            </p:tav>
                                          </p:tavLst>
                                        </p:anim>
                                        <p:animEffect transition="in" filter="wipe(right)">
                                          <p:cBhvr>
                                            <p:cTn id="47" dur="500"/>
                                            <p:tgtEl>
                                              <p:spTgt spid="12"/>
                                            </p:tgtEl>
                                          </p:cBhvr>
                                        </p:animEffect>
                                      </p:childTnLst>
                                    </p:cTn>
                                  </p:par>
                                </p:childTnLst>
                              </p:cTn>
                            </p:par>
                            <p:par>
                              <p:cTn id="48" fill="hold">
                                <p:stCondLst>
                                  <p:cond delay="1500"/>
                                </p:stCondLst>
                                <p:childTnLst>
                                  <p:par>
                                    <p:cTn id="49" presetID="12" presetClass="entr" presetSubtype="8"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p:tgtEl>
                                              <p:spTgt spid="13"/>
                                            </p:tgtEl>
                                            <p:attrNameLst>
                                              <p:attrName>ppt_x</p:attrName>
                                            </p:attrNameLst>
                                          </p:cBhvr>
                                          <p:tavLst>
                                            <p:tav tm="0">
                                              <p:val>
                                                <p:strVal val="#ppt_x-#ppt_w*1.125000"/>
                                              </p:val>
                                            </p:tav>
                                            <p:tav tm="100000">
                                              <p:val>
                                                <p:strVal val="#ppt_x"/>
                                              </p:val>
                                            </p:tav>
                                          </p:tavLst>
                                        </p:anim>
                                        <p:animEffect transition="in" filter="wipe(right)">
                                          <p:cBhvr>
                                            <p:cTn id="52" dur="500"/>
                                            <p:tgtEl>
                                              <p:spTgt spid="13"/>
                                            </p:tgtEl>
                                          </p:cBhvr>
                                        </p:animEffect>
                                      </p:childTnLst>
                                    </p:cTn>
                                  </p:par>
                                </p:childTnLst>
                              </p:cTn>
                            </p:par>
                            <p:par>
                              <p:cTn id="53" fill="hold">
                                <p:stCondLst>
                                  <p:cond delay="2000"/>
                                </p:stCondLst>
                                <p:childTnLst>
                                  <p:par>
                                    <p:cTn id="54" presetID="12" presetClass="entr" presetSubtype="8"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additive="base">
                                            <p:cTn id="56" dur="500"/>
                                            <p:tgtEl>
                                              <p:spTgt spid="14"/>
                                            </p:tgtEl>
                                            <p:attrNameLst>
                                              <p:attrName>ppt_x</p:attrName>
                                            </p:attrNameLst>
                                          </p:cBhvr>
                                          <p:tavLst>
                                            <p:tav tm="0">
                                              <p:val>
                                                <p:strVal val="#ppt_x-#ppt_w*1.125000"/>
                                              </p:val>
                                            </p:tav>
                                            <p:tav tm="100000">
                                              <p:val>
                                                <p:strVal val="#ppt_x"/>
                                              </p:val>
                                            </p:tav>
                                          </p:tavLst>
                                        </p:anim>
                                        <p:animEffect transition="in" filter="wipe(right)">
                                          <p:cBhvr>
                                            <p:cTn id="5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 grpId="0" animBg="1"/>
          <p:bldP spid="17" grpId="0" animBg="1"/>
          <p:bldP spid="2050" grpId="0"/>
          <p:bldP spid="2052" grpId="0"/>
          <p:bldP spid="8" grpId="0"/>
          <p:bldP spid="11" grpId="0"/>
          <p:bldP spid="12" grpId="0"/>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1" accel="4000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additive="base">
                                            <p:cTn id="10" dur="1750" fill="hold"/>
                                            <p:tgtEl>
                                              <p:spTgt spid="16"/>
                                            </p:tgtEl>
                                            <p:attrNameLst>
                                              <p:attrName>ppt_x</p:attrName>
                                            </p:attrNameLst>
                                          </p:cBhvr>
                                          <p:tavLst>
                                            <p:tav tm="0">
                                              <p:val>
                                                <p:strVal val="#ppt_x"/>
                                              </p:val>
                                            </p:tav>
                                            <p:tav tm="100000">
                                              <p:val>
                                                <p:strVal val="#ppt_x"/>
                                              </p:val>
                                            </p:tav>
                                          </p:tavLst>
                                        </p:anim>
                                        <p:anim calcmode="lin" valueType="num">
                                          <p:cBhvr additive="base">
                                            <p:cTn id="11" dur="1750" fill="hold"/>
                                            <p:tgtEl>
                                              <p:spTgt spid="16"/>
                                            </p:tgtEl>
                                            <p:attrNameLst>
                                              <p:attrName>ppt_y</p:attrName>
                                            </p:attrNameLst>
                                          </p:cBhvr>
                                          <p:tavLst>
                                            <p:tav tm="0">
                                              <p:val>
                                                <p:strVal val="0-#ppt_h/2"/>
                                              </p:val>
                                            </p:tav>
                                            <p:tav tm="100000">
                                              <p:val>
                                                <p:strVal val="#ppt_y"/>
                                              </p:val>
                                            </p:tav>
                                          </p:tavLst>
                                        </p:anim>
                                      </p:childTnLst>
                                    </p:cTn>
                                  </p:par>
                                  <p:par>
                                    <p:cTn id="12" presetID="2" presetClass="entr" presetSubtype="4" accel="40000" fill="hold" grpId="0" nodeType="with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1750" fill="hold"/>
                                            <p:tgtEl>
                                              <p:spTgt spid="17"/>
                                            </p:tgtEl>
                                            <p:attrNameLst>
                                              <p:attrName>ppt_x</p:attrName>
                                            </p:attrNameLst>
                                          </p:cBhvr>
                                          <p:tavLst>
                                            <p:tav tm="0">
                                              <p:val>
                                                <p:strVal val="#ppt_x"/>
                                              </p:val>
                                            </p:tav>
                                            <p:tav tm="100000">
                                              <p:val>
                                                <p:strVal val="#ppt_x"/>
                                              </p:val>
                                            </p:tav>
                                          </p:tavLst>
                                        </p:anim>
                                        <p:anim calcmode="lin" valueType="num">
                                          <p:cBhvr additive="base">
                                            <p:cTn id="15" dur="175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050"/>
                                            </p:tgtEl>
                                            <p:attrNameLst>
                                              <p:attrName>style.visibility</p:attrName>
                                            </p:attrNameLst>
                                          </p:cBhvr>
                                          <p:to>
                                            <p:strVal val="visible"/>
                                          </p:to>
                                        </p:set>
                                        <p:animEffect transition="in" filter="fade">
                                          <p:cBhvr>
                                            <p:cTn id="20" dur="500"/>
                                            <p:tgtEl>
                                              <p:spTgt spid="2050"/>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052"/>
                                            </p:tgtEl>
                                            <p:attrNameLst>
                                              <p:attrName>style.visibility</p:attrName>
                                            </p:attrNameLst>
                                          </p:cBhvr>
                                          <p:to>
                                            <p:strVal val="visible"/>
                                          </p:to>
                                        </p:set>
                                        <p:anim calcmode="lin" valueType="num">
                                          <p:cBhvr additive="base">
                                            <p:cTn id="25" dur="500" fill="hold"/>
                                            <p:tgtEl>
                                              <p:spTgt spid="2052"/>
                                            </p:tgtEl>
                                            <p:attrNameLst>
                                              <p:attrName>ppt_x</p:attrName>
                                            </p:attrNameLst>
                                          </p:cBhvr>
                                          <p:tavLst>
                                            <p:tav tm="0">
                                              <p:val>
                                                <p:strVal val="0-#ppt_w/2"/>
                                              </p:val>
                                            </p:tav>
                                            <p:tav tm="100000">
                                              <p:val>
                                                <p:strVal val="#ppt_x"/>
                                              </p:val>
                                            </p:tav>
                                          </p:tavLst>
                                        </p:anim>
                                        <p:anim calcmode="lin" valueType="num">
                                          <p:cBhvr additive="base">
                                            <p:cTn id="26" dur="500" fill="hold"/>
                                            <p:tgtEl>
                                              <p:spTgt spid="2052"/>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32"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strVal val="4*#ppt_w"/>
                                              </p:val>
                                            </p:tav>
                                            <p:tav tm="100000">
                                              <p:val>
                                                <p:strVal val="#ppt_w"/>
                                              </p:val>
                                            </p:tav>
                                          </p:tavLst>
                                        </p:anim>
                                        <p:anim calcmode="lin" valueType="num">
                                          <p:cBhvr>
                                            <p:cTn id="32"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barn(inVertical)">
                                          <p:cBhvr>
                                            <p:cTn id="37" dur="500"/>
                                            <p:tgtEl>
                                              <p:spTgt spid="7"/>
                                            </p:tgtEl>
                                          </p:cBhvr>
                                        </p:animEffect>
                                      </p:childTnLst>
                                    </p:cTn>
                                  </p:par>
                                </p:childTnLst>
                              </p:cTn>
                            </p:par>
                            <p:par>
                              <p:cTn id="38" fill="hold">
                                <p:stCondLst>
                                  <p:cond delay="500"/>
                                </p:stCondLst>
                                <p:childTnLst>
                                  <p:par>
                                    <p:cTn id="39" presetID="12" presetClass="entr" presetSubtype="8"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p:tgtEl>
                                              <p:spTgt spid="11"/>
                                            </p:tgtEl>
                                            <p:attrNameLst>
                                              <p:attrName>ppt_x</p:attrName>
                                            </p:attrNameLst>
                                          </p:cBhvr>
                                          <p:tavLst>
                                            <p:tav tm="0">
                                              <p:val>
                                                <p:strVal val="#ppt_x-#ppt_w*1.125000"/>
                                              </p:val>
                                            </p:tav>
                                            <p:tav tm="100000">
                                              <p:val>
                                                <p:strVal val="#ppt_x"/>
                                              </p:val>
                                            </p:tav>
                                          </p:tavLst>
                                        </p:anim>
                                        <p:animEffect transition="in" filter="wipe(right)">
                                          <p:cBhvr>
                                            <p:cTn id="42" dur="500"/>
                                            <p:tgtEl>
                                              <p:spTgt spid="11"/>
                                            </p:tgtEl>
                                          </p:cBhvr>
                                        </p:animEffect>
                                      </p:childTnLst>
                                    </p:cTn>
                                  </p:par>
                                </p:childTnLst>
                              </p:cTn>
                            </p:par>
                            <p:par>
                              <p:cTn id="43" fill="hold">
                                <p:stCondLst>
                                  <p:cond delay="1000"/>
                                </p:stCondLst>
                                <p:childTnLst>
                                  <p:par>
                                    <p:cTn id="44" presetID="12" presetClass="entr" presetSubtype="8"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p:tgtEl>
                                              <p:spTgt spid="12"/>
                                            </p:tgtEl>
                                            <p:attrNameLst>
                                              <p:attrName>ppt_x</p:attrName>
                                            </p:attrNameLst>
                                          </p:cBhvr>
                                          <p:tavLst>
                                            <p:tav tm="0">
                                              <p:val>
                                                <p:strVal val="#ppt_x-#ppt_w*1.125000"/>
                                              </p:val>
                                            </p:tav>
                                            <p:tav tm="100000">
                                              <p:val>
                                                <p:strVal val="#ppt_x"/>
                                              </p:val>
                                            </p:tav>
                                          </p:tavLst>
                                        </p:anim>
                                        <p:animEffect transition="in" filter="wipe(right)">
                                          <p:cBhvr>
                                            <p:cTn id="47" dur="500"/>
                                            <p:tgtEl>
                                              <p:spTgt spid="12"/>
                                            </p:tgtEl>
                                          </p:cBhvr>
                                        </p:animEffect>
                                      </p:childTnLst>
                                    </p:cTn>
                                  </p:par>
                                </p:childTnLst>
                              </p:cTn>
                            </p:par>
                            <p:par>
                              <p:cTn id="48" fill="hold">
                                <p:stCondLst>
                                  <p:cond delay="1500"/>
                                </p:stCondLst>
                                <p:childTnLst>
                                  <p:par>
                                    <p:cTn id="49" presetID="12" presetClass="entr" presetSubtype="8"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p:tgtEl>
                                              <p:spTgt spid="13"/>
                                            </p:tgtEl>
                                            <p:attrNameLst>
                                              <p:attrName>ppt_x</p:attrName>
                                            </p:attrNameLst>
                                          </p:cBhvr>
                                          <p:tavLst>
                                            <p:tav tm="0">
                                              <p:val>
                                                <p:strVal val="#ppt_x-#ppt_w*1.125000"/>
                                              </p:val>
                                            </p:tav>
                                            <p:tav tm="100000">
                                              <p:val>
                                                <p:strVal val="#ppt_x"/>
                                              </p:val>
                                            </p:tav>
                                          </p:tavLst>
                                        </p:anim>
                                        <p:animEffect transition="in" filter="wipe(right)">
                                          <p:cBhvr>
                                            <p:cTn id="52" dur="500"/>
                                            <p:tgtEl>
                                              <p:spTgt spid="13"/>
                                            </p:tgtEl>
                                          </p:cBhvr>
                                        </p:animEffect>
                                      </p:childTnLst>
                                    </p:cTn>
                                  </p:par>
                                </p:childTnLst>
                              </p:cTn>
                            </p:par>
                            <p:par>
                              <p:cTn id="53" fill="hold">
                                <p:stCondLst>
                                  <p:cond delay="2000"/>
                                </p:stCondLst>
                                <p:childTnLst>
                                  <p:par>
                                    <p:cTn id="54" presetID="12" presetClass="entr" presetSubtype="8"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additive="base">
                                            <p:cTn id="56" dur="500"/>
                                            <p:tgtEl>
                                              <p:spTgt spid="14"/>
                                            </p:tgtEl>
                                            <p:attrNameLst>
                                              <p:attrName>ppt_x</p:attrName>
                                            </p:attrNameLst>
                                          </p:cBhvr>
                                          <p:tavLst>
                                            <p:tav tm="0">
                                              <p:val>
                                                <p:strVal val="#ppt_x-#ppt_w*1.125000"/>
                                              </p:val>
                                            </p:tav>
                                            <p:tav tm="100000">
                                              <p:val>
                                                <p:strVal val="#ppt_x"/>
                                              </p:val>
                                            </p:tav>
                                          </p:tavLst>
                                        </p:anim>
                                        <p:animEffect transition="in" filter="wipe(right)">
                                          <p:cBhvr>
                                            <p:cTn id="5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 grpId="0" animBg="1"/>
          <p:bldP spid="17" grpId="0" animBg="1"/>
          <p:bldP spid="2050" grpId="0"/>
          <p:bldP spid="2052" grpId="0"/>
          <p:bldP spid="8" grpId="0"/>
          <p:bldP spid="11" grpId="0"/>
          <p:bldP spid="12" grpId="0"/>
          <p:bldP spid="13" grpId="0"/>
          <p:bldP spid="14"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p:cNvSpPr/>
          <p:nvPr/>
        </p:nvSpPr>
        <p:spPr>
          <a:xfrm>
            <a:off x="7569469" y="1632878"/>
            <a:ext cx="2144681" cy="45505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sz="1481">
              <a:latin typeface="Arial" panose="020B0604020202020204" pitchFamily="34" charset="0"/>
              <a:ea typeface="微软雅黑" panose="020B0503020204020204" pitchFamily="34" charset="-122"/>
              <a:sym typeface="Arial" panose="020B0604020202020204" pitchFamily="34" charset="0"/>
            </a:endParaRPr>
          </a:p>
        </p:txBody>
      </p:sp>
      <p:sp>
        <p:nvSpPr>
          <p:cNvPr id="34" name="Rectangle 33"/>
          <p:cNvSpPr/>
          <p:nvPr/>
        </p:nvSpPr>
        <p:spPr>
          <a:xfrm>
            <a:off x="932170" y="1632878"/>
            <a:ext cx="2144681" cy="22440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latin typeface="Arial" panose="020B0604020202020204" pitchFamily="34" charset="0"/>
                <a:ea typeface="微软雅黑" panose="020B0503020204020204" pitchFamily="34" charset="-122"/>
                <a:sym typeface="Arial" panose="020B0604020202020204" pitchFamily="34" charset="0"/>
              </a:rPr>
              <a:t>2016</a:t>
            </a:r>
            <a:endParaRPr lang="id-ID" sz="4400" dirty="0">
              <a:latin typeface="Arial" panose="020B0604020202020204" pitchFamily="34" charset="0"/>
              <a:ea typeface="微软雅黑" panose="020B0503020204020204" pitchFamily="34" charset="-122"/>
              <a:sym typeface="Arial" panose="020B0604020202020204" pitchFamily="34" charset="0"/>
            </a:endParaRPr>
          </a:p>
        </p:txBody>
      </p:sp>
      <p:sp>
        <p:nvSpPr>
          <p:cNvPr id="35" name="Rectangle 34"/>
          <p:cNvSpPr/>
          <p:nvPr/>
        </p:nvSpPr>
        <p:spPr>
          <a:xfrm>
            <a:off x="3144604" y="1632878"/>
            <a:ext cx="2144681" cy="224402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Rectangle 35"/>
          <p:cNvSpPr/>
          <p:nvPr/>
        </p:nvSpPr>
        <p:spPr>
          <a:xfrm>
            <a:off x="5357038" y="1632878"/>
            <a:ext cx="2144681" cy="224402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sz="1481">
              <a:latin typeface="Arial" panose="020B0604020202020204" pitchFamily="34" charset="0"/>
              <a:ea typeface="微软雅黑" panose="020B0503020204020204" pitchFamily="34" charset="-122"/>
              <a:sym typeface="Arial" panose="020B0604020202020204" pitchFamily="34" charset="0"/>
            </a:endParaRPr>
          </a:p>
        </p:txBody>
      </p:sp>
      <p:sp>
        <p:nvSpPr>
          <p:cNvPr id="39" name="Rectangle 38"/>
          <p:cNvSpPr/>
          <p:nvPr/>
        </p:nvSpPr>
        <p:spPr>
          <a:xfrm>
            <a:off x="9781903" y="1632878"/>
            <a:ext cx="2144681" cy="2244027"/>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sz="1481">
              <a:latin typeface="Arial" panose="020B0604020202020204" pitchFamily="34" charset="0"/>
              <a:ea typeface="微软雅黑" panose="020B0503020204020204" pitchFamily="34" charset="-122"/>
              <a:sym typeface="Arial" panose="020B0604020202020204" pitchFamily="34" charset="0"/>
            </a:endParaRPr>
          </a:p>
        </p:txBody>
      </p:sp>
      <p:sp>
        <p:nvSpPr>
          <p:cNvPr id="42" name="Rectangle 41"/>
          <p:cNvSpPr/>
          <p:nvPr/>
        </p:nvSpPr>
        <p:spPr>
          <a:xfrm>
            <a:off x="932172" y="3939392"/>
            <a:ext cx="4357113" cy="224402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Rectangle 43"/>
          <p:cNvSpPr/>
          <p:nvPr/>
        </p:nvSpPr>
        <p:spPr>
          <a:xfrm>
            <a:off x="5357038" y="3939391"/>
            <a:ext cx="2144681" cy="2244027"/>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Rectangle 47"/>
          <p:cNvSpPr/>
          <p:nvPr/>
        </p:nvSpPr>
        <p:spPr>
          <a:xfrm>
            <a:off x="9781903" y="3939391"/>
            <a:ext cx="2144681" cy="22440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4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20XX</a:t>
            </a:r>
            <a:endParaRPr lang="en-AU" sz="4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50"/>
          <p:cNvSpPr txBox="1"/>
          <p:nvPr/>
        </p:nvSpPr>
        <p:spPr>
          <a:xfrm>
            <a:off x="5633955" y="2233681"/>
            <a:ext cx="1590846" cy="227113"/>
          </a:xfrm>
          <a:prstGeom prst="rect">
            <a:avLst/>
          </a:prstGeom>
          <a:noFill/>
        </p:spPr>
        <p:txBody>
          <a:bodyPr wrap="square" lIns="0" tIns="0" rIns="0" bIns="0" rtlCol="0" anchor="ctr">
            <a:spAutoFit/>
          </a:bodyPr>
          <a:lstStyle/>
          <a:p>
            <a:pPr algn="ctr"/>
            <a:r>
              <a:rPr lang="zh-CN" altLang="en-US" sz="147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7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 Placeholder 32"/>
          <p:cNvSpPr txBox="1">
            <a:spLocks/>
          </p:cNvSpPr>
          <p:nvPr/>
        </p:nvSpPr>
        <p:spPr>
          <a:xfrm>
            <a:off x="5633955" y="2562638"/>
            <a:ext cx="1590846" cy="738664"/>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spcBef>
                <a:spcPts val="0"/>
              </a:spcBef>
              <a:buNone/>
            </a:pP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Text Placeholder 32"/>
          <p:cNvSpPr txBox="1">
            <a:spLocks/>
          </p:cNvSpPr>
          <p:nvPr/>
        </p:nvSpPr>
        <p:spPr>
          <a:xfrm>
            <a:off x="1449134" y="4404814"/>
            <a:ext cx="3275291" cy="131318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buFont typeface="Wingdings" panose="05000000000000000000" pitchFamily="2" charset="2"/>
              <a:buChar char="ü"/>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nSpc>
                <a:spcPct val="150000"/>
              </a:lnSpc>
              <a:buFont typeface="Wingdings" panose="05000000000000000000" pitchFamily="2" charset="2"/>
              <a:buChar char="ü"/>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nSpc>
                <a:spcPct val="150000"/>
              </a:lnSpc>
              <a:buFont typeface="Wingdings" panose="05000000000000000000" pitchFamily="2" charset="2"/>
              <a:buChar char="ü"/>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p>
        </p:txBody>
      </p:sp>
      <p:sp>
        <p:nvSpPr>
          <p:cNvPr id="61" name="Text Placeholder 32"/>
          <p:cNvSpPr txBox="1">
            <a:spLocks/>
          </p:cNvSpPr>
          <p:nvPr/>
        </p:nvSpPr>
        <p:spPr>
          <a:xfrm>
            <a:off x="7807012" y="2754891"/>
            <a:ext cx="1697976" cy="276998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en-U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 name="组合 4"/>
          <p:cNvGrpSpPr/>
          <p:nvPr/>
        </p:nvGrpSpPr>
        <p:grpSpPr>
          <a:xfrm>
            <a:off x="539014" y="726011"/>
            <a:ext cx="11780723" cy="0"/>
            <a:chOff x="503625" y="726011"/>
            <a:chExt cx="11780723" cy="0"/>
          </a:xfrm>
        </p:grpSpPr>
        <p:cxnSp>
          <p:nvCxnSpPr>
            <p:cNvPr id="3" name="直接连接符 2"/>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0019939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500"/>
                                        <p:tgtEl>
                                          <p:spTgt spid="4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500"/>
                                        <p:tgtEl>
                                          <p:spTgt spid="4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fade">
                                      <p:cBhvr>
                                        <p:cTn id="32" dur="500"/>
                                        <p:tgtEl>
                                          <p:spTgt spid="4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fade">
                                      <p:cBhvr>
                                        <p:cTn id="37" dur="500"/>
                                        <p:tgtEl>
                                          <p:spTgt spid="4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34" grpId="0" animBg="1"/>
      <p:bldP spid="35" grpId="0" animBg="1"/>
      <p:bldP spid="36" grpId="0" animBg="1"/>
      <p:bldP spid="39" grpId="0" animBg="1"/>
      <p:bldP spid="42" grpId="0" animBg="1"/>
      <p:bldP spid="44" grpId="0" animBg="1"/>
      <p:bldP spid="4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UUID" val="{C1A8F295-47DC-48FB-81BD-666766343352}"/>
  <p:tag name="ISPRING_RESOURCE_FOLDER" val="E:\素材\正版图-卖\PPT\0变色龙\0包图网\bt369\ppt\bt369\"/>
  <p:tag name="ISPRING_PRESENTATION_PATH" val="E:\素材\正版图-卖\PPT\0变色龙\0包图网\bt369\ppt\bt369.pptx"/>
  <p:tag name="ISPRING_PROJECT_FOLDER_UPDATED" val="1"/>
  <p:tag name="ISPRING_SCREEN_RECS_UPDATED" val="E:\素材\正版图-卖\PPT\0变色龙\0包图网\bt369\ppt\bt369"/>
  <p:tag name="ISPRING_SCORM_ENDPOINT" val="&lt;endpoint&gt;&lt;enable&gt;0&lt;/enable&gt;&lt;lrs&gt;http://&lt;/lrs&gt;&lt;auth&gt;0&lt;/auth&gt;&lt;login&gt;&lt;/login&gt;&lt;password&gt;&lt;/password&gt;&lt;key&gt;&lt;/key&gt;&lt;name&gt;&lt;/name&gt;&lt;email&gt;&lt;/email&gt;&lt;/endpoint&gt;&#10;"/>
  <p:tag name="ISPRING_PRESENTATION_TITLE" val="bt648"/>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2.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13.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14.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15.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16.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17.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18.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19.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21.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22.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23.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24.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25.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26.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27.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heme/theme1.xml><?xml version="1.0" encoding="utf-8"?>
<a:theme xmlns:a="http://schemas.openxmlformats.org/drawingml/2006/main" name="第一PPT，www.1ppt.com">
  <a:themeElements>
    <a:clrScheme name="自定义 52">
      <a:dk1>
        <a:sysClr val="windowText" lastClr="000000"/>
      </a:dk1>
      <a:lt1>
        <a:sysClr val="window" lastClr="FFFFFF"/>
      </a:lt1>
      <a:dk2>
        <a:srgbClr val="44546A"/>
      </a:dk2>
      <a:lt2>
        <a:srgbClr val="E7E6E6"/>
      </a:lt2>
      <a:accent1>
        <a:srgbClr val="00939F"/>
      </a:accent1>
      <a:accent2>
        <a:srgbClr val="F6AA26"/>
      </a:accent2>
      <a:accent3>
        <a:srgbClr val="EA552B"/>
      </a:accent3>
      <a:accent4>
        <a:srgbClr val="956134"/>
      </a:accent4>
      <a:accent5>
        <a:srgbClr val="00939F"/>
      </a:accent5>
      <a:accent6>
        <a:srgbClr val="F6AA26"/>
      </a:accent6>
      <a:hlink>
        <a:srgbClr val="EA552B"/>
      </a:hlink>
      <a:folHlink>
        <a:srgbClr val="00939F"/>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4678</Words>
  <Application>Microsoft Office PowerPoint</Application>
  <PresentationFormat>自定义</PresentationFormat>
  <Paragraphs>256</Paragraphs>
  <Slides>22</Slides>
  <Notes>21</Notes>
  <HiddenSlides>0</HiddenSlides>
  <MMClips>0</MMClips>
  <ScaleCrop>false</ScaleCrop>
  <HeadingPairs>
    <vt:vector size="4" baseType="variant">
      <vt:variant>
        <vt:lpstr>主题</vt:lpstr>
      </vt:variant>
      <vt:variant>
        <vt:i4>2</vt:i4>
      </vt:variant>
      <vt:variant>
        <vt:lpstr>幻灯片标题</vt:lpstr>
      </vt:variant>
      <vt:variant>
        <vt:i4>22</vt:i4>
      </vt:variant>
    </vt:vector>
  </HeadingPairs>
  <TitlesOfParts>
    <vt:vector size="2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铅笔</dc:title>
  <dc:creator/>
  <cp:keywords>www.1ppt.com</cp:keywords>
  <cp:lastModifiedBy/>
  <cp:revision>1</cp:revision>
  <dcterms:created xsi:type="dcterms:W3CDTF">2017-01-03T19:31:04Z</dcterms:created>
  <dcterms:modified xsi:type="dcterms:W3CDTF">2019-02-21T14:41:58Z</dcterms:modified>
</cp:coreProperties>
</file>