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8"/>
  </p:notesMasterIdLst>
  <p:handoutMasterIdLst>
    <p:handoutMasterId r:id="rId9"/>
  </p:handoutMasterIdLst>
  <p:sldIdLst>
    <p:sldId id="319" r:id="rId3"/>
    <p:sldId id="321" r:id="rId4"/>
    <p:sldId id="322" r:id="rId5"/>
    <p:sldId id="323" r:id="rId6"/>
    <p:sldId id="318" r:id="rId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6444" autoAdjust="0"/>
  </p:normalViewPr>
  <p:slideViewPr>
    <p:cSldViewPr>
      <p:cViewPr>
        <p:scale>
          <a:sx n="33" d="100"/>
          <a:sy n="33" d="100"/>
        </p:scale>
        <p:origin x="-1476" y="-14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2019/2/21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2019/2/21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2771800" y="9837712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2019/2/21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2019/2/21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8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yuyu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51520" y="868710"/>
            <a:ext cx="5268406" cy="5646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cvdvb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754" y="724897"/>
            <a:ext cx="8251694" cy="5872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1214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nmnm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24744"/>
            <a:ext cx="8589406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3936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n mn,j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764704"/>
            <a:ext cx="7375837" cy="5790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583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16632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23215</TotalTime>
  <Words>236</Words>
  <Application>Microsoft Office PowerPoint</Application>
  <PresentationFormat>全屏显示(4:3)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7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1154</cp:revision>
  <dcterms:created xsi:type="dcterms:W3CDTF">2009-02-11T05:37:22Z</dcterms:created>
  <dcterms:modified xsi:type="dcterms:W3CDTF">2019-02-21T14:35:26Z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