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notesSlides/notesSlide1.xml" ContentType="application/vnd.openxmlformats-officedocument.presentationml.notesSlide+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notesSlides/notesSlide2.xml" ContentType="application/vnd.openxmlformats-officedocument.presentationml.notesSlide+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charts/chart1.xml" ContentType="application/vnd.openxmlformats-officedocument.drawingml.chart+xml"/>
  <Override PartName="/ppt/charts/chart2.xml" ContentType="application/vnd.openxmlformats-officedocument.drawingml.chart+xml"/>
  <Override PartName="/ppt/notesSlides/notesSlide6.xml" ContentType="application/vnd.openxmlformats-officedocument.presentationml.notesSlide+xml"/>
  <Override PartName="/ppt/notesSlides/notesSlide7.xml" ContentType="application/vnd.openxmlformats-officedocument.presentationml.notesSlide+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notesSlides/notesSlide2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57" r:id="rId2"/>
  </p:sldMasterIdLst>
  <p:notesMasterIdLst>
    <p:notesMasterId r:id="rId35"/>
  </p:notesMasterIdLst>
  <p:sldIdLst>
    <p:sldId id="335" r:id="rId3"/>
    <p:sldId id="336" r:id="rId4"/>
    <p:sldId id="322" r:id="rId5"/>
    <p:sldId id="327" r:id="rId6"/>
    <p:sldId id="310" r:id="rId7"/>
    <p:sldId id="317" r:id="rId8"/>
    <p:sldId id="312" r:id="rId9"/>
    <p:sldId id="321" r:id="rId10"/>
    <p:sldId id="331" r:id="rId11"/>
    <p:sldId id="323" r:id="rId12"/>
    <p:sldId id="326" r:id="rId13"/>
    <p:sldId id="318" r:id="rId14"/>
    <p:sldId id="280" r:id="rId15"/>
    <p:sldId id="266" r:id="rId16"/>
    <p:sldId id="297" r:id="rId17"/>
    <p:sldId id="270" r:id="rId18"/>
    <p:sldId id="329" r:id="rId19"/>
    <p:sldId id="278" r:id="rId20"/>
    <p:sldId id="281" r:id="rId21"/>
    <p:sldId id="282" r:id="rId22"/>
    <p:sldId id="284" r:id="rId23"/>
    <p:sldId id="367" r:id="rId24"/>
    <p:sldId id="328" r:id="rId25"/>
    <p:sldId id="309" r:id="rId26"/>
    <p:sldId id="285" r:id="rId27"/>
    <p:sldId id="299" r:id="rId28"/>
    <p:sldId id="368" r:id="rId29"/>
    <p:sldId id="332" r:id="rId30"/>
    <p:sldId id="333" r:id="rId31"/>
    <p:sldId id="334" r:id="rId32"/>
    <p:sldId id="330" r:id="rId33"/>
    <p:sldId id="369" r:id="rId34"/>
  </p:sldIdLst>
  <p:sldSz cx="9144000" cy="5143500" type="screen16x9"/>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4F96"/>
    <a:srgbClr val="004C92"/>
    <a:srgbClr val="0070C0"/>
    <a:srgbClr val="003668"/>
    <a:srgbClr val="0078E6"/>
    <a:srgbClr val="005AAC"/>
    <a:srgbClr val="006600"/>
    <a:srgbClr val="0065C0"/>
    <a:srgbClr val="FFA336"/>
    <a:srgbClr val="003F7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504" autoAdjust="0"/>
    <p:restoredTop sz="94660"/>
  </p:normalViewPr>
  <p:slideViewPr>
    <p:cSldViewPr>
      <p:cViewPr>
        <p:scale>
          <a:sx n="66" d="100"/>
          <a:sy n="66" d="100"/>
        </p:scale>
        <p:origin x="-438" y="-1626"/>
      </p:cViewPr>
      <p:guideLst>
        <p:guide orient="horz" pos="1665"/>
        <p:guide pos="2893"/>
      </p:guideLst>
    </p:cSldViewPr>
  </p:slideViewPr>
  <p:notesTextViewPr>
    <p:cViewPr>
      <p:scale>
        <a:sx n="1" d="1"/>
        <a:sy n="1" d="1"/>
      </p:scale>
      <p:origin x="0" y="0"/>
    </p:cViewPr>
  </p:notesTextViewPr>
  <p:sorterViewPr>
    <p:cViewPr>
      <p:scale>
        <a:sx n="186" d="100"/>
        <a:sy n="18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tableStyles" Target="tableStyles.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notesMaster" Target="notesMasters/notesMaster1.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2.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26615375592642099"/>
          <c:y val="0"/>
          <c:w val="0.70417817618098799"/>
          <c:h val="0.77170969438042203"/>
        </c:manualLayout>
      </c:layout>
      <c:barChart>
        <c:barDir val="bar"/>
        <c:grouping val="stacked"/>
        <c:varyColors val="0"/>
        <c:ser>
          <c:idx val="0"/>
          <c:order val="0"/>
          <c:tx>
            <c:strRef>
              <c:f>Sheet1!$B$1</c:f>
              <c:strCache>
                <c:ptCount val="1"/>
                <c:pt idx="0">
                  <c:v>系列 1</c:v>
                </c:pt>
              </c:strCache>
            </c:strRef>
          </c:tx>
          <c:spPr>
            <a:solidFill>
              <a:srgbClr val="D2A960"/>
            </a:solidFill>
            <a:effectLst/>
          </c:spPr>
          <c:invertIfNegative val="0"/>
          <c:dPt>
            <c:idx val="0"/>
            <c:invertIfNegative val="0"/>
            <c:bubble3D val="0"/>
            <c:spPr>
              <a:solidFill>
                <a:srgbClr val="005AAC"/>
              </a:solidFill>
              <a:effectLst/>
            </c:spPr>
          </c:dPt>
          <c:dPt>
            <c:idx val="1"/>
            <c:invertIfNegative val="0"/>
            <c:bubble3D val="0"/>
            <c:spPr>
              <a:solidFill>
                <a:srgbClr val="003668"/>
              </a:solidFill>
              <a:effectLst/>
            </c:spPr>
          </c:dPt>
          <c:dPt>
            <c:idx val="2"/>
            <c:invertIfNegative val="0"/>
            <c:bubble3D val="0"/>
            <c:spPr>
              <a:solidFill>
                <a:srgbClr val="005AAC"/>
              </a:solidFill>
              <a:effectLst/>
            </c:spPr>
          </c:dPt>
          <c:dPt>
            <c:idx val="3"/>
            <c:invertIfNegative val="0"/>
            <c:bubble3D val="0"/>
            <c:spPr>
              <a:solidFill>
                <a:srgbClr val="0078E6"/>
              </a:solidFill>
              <a:effectLst/>
            </c:spPr>
          </c:dPt>
          <c:dPt>
            <c:idx val="4"/>
            <c:invertIfNegative val="0"/>
            <c:bubble3D val="0"/>
            <c:spPr>
              <a:solidFill>
                <a:srgbClr val="004F96"/>
              </a:solidFill>
              <a:effectLst/>
            </c:spPr>
          </c:dPt>
          <c:dPt>
            <c:idx val="5"/>
            <c:invertIfNegative val="0"/>
            <c:bubble3D val="0"/>
            <c:spPr>
              <a:solidFill>
                <a:srgbClr val="00B0F0"/>
              </a:solidFill>
              <a:effectLst/>
            </c:spPr>
          </c:dPt>
          <c:dLbls>
            <c:dLbl>
              <c:idx val="0"/>
              <c:layout/>
              <c:tx>
                <c:rich>
                  <a:bodyPr/>
                  <a:lstStyle/>
                  <a:p>
                    <a:r>
                      <a:rPr lang="en-US" altLang="zh-CN" sz="1100" smtClean="0">
                        <a:latin typeface="微软雅黑" panose="020B0503020204020204" pitchFamily="34" charset="-122"/>
                        <a:ea typeface="微软雅黑" panose="020B0503020204020204" pitchFamily="34" charset="-122"/>
                      </a:rPr>
                      <a:t>60</a:t>
                    </a:r>
                    <a:r>
                      <a:rPr lang="zh-CN" altLang="en-US" sz="1100" smtClean="0">
                        <a:latin typeface="微软雅黑" panose="020B0503020204020204" pitchFamily="34" charset="-122"/>
                        <a:ea typeface="微软雅黑" panose="020B0503020204020204" pitchFamily="34" charset="-122"/>
                      </a:rPr>
                      <a:t>万</a:t>
                    </a:r>
                    <a:endParaRPr lang="zh-CN" altLang="en-US"/>
                  </a:p>
                </c:rich>
              </c:tx>
              <c:dLblPos val="ctr"/>
              <c:showLegendKey val="0"/>
              <c:showVal val="1"/>
              <c:showCatName val="0"/>
              <c:showSerName val="0"/>
              <c:showPercent val="0"/>
              <c:showBubbleSize val="0"/>
              <c:extLst>
                <c:ext xmlns:c15="http://schemas.microsoft.com/office/drawing/2012/chart" uri="{CE6537A1-D6FC-4f65-9D91-7224C49458BB}"/>
              </c:extLst>
            </c:dLbl>
            <c:dLbl>
              <c:idx val="1"/>
              <c:layout/>
              <c:tx>
                <c:rich>
                  <a:bodyPr/>
                  <a:lstStyle/>
                  <a:p>
                    <a:r>
                      <a:rPr lang="en-US" altLang="zh-CN" sz="1100" smtClean="0">
                        <a:latin typeface="微软雅黑" panose="020B0503020204020204" pitchFamily="34" charset="-122"/>
                        <a:ea typeface="微软雅黑" panose="020B0503020204020204" pitchFamily="34" charset="-122"/>
                      </a:rPr>
                      <a:t>80</a:t>
                    </a:r>
                    <a:r>
                      <a:rPr lang="zh-CN" altLang="en-US" sz="1100" smtClean="0">
                        <a:latin typeface="微软雅黑" panose="020B0503020204020204" pitchFamily="34" charset="-122"/>
                        <a:ea typeface="微软雅黑" panose="020B0503020204020204" pitchFamily="34" charset="-122"/>
                      </a:rPr>
                      <a:t>万</a:t>
                    </a:r>
                    <a:endParaRPr lang="zh-CN" altLang="en-US"/>
                  </a:p>
                </c:rich>
              </c:tx>
              <c:dLblPos val="ctr"/>
              <c:showLegendKey val="0"/>
              <c:showVal val="1"/>
              <c:showCatName val="0"/>
              <c:showSerName val="0"/>
              <c:showPercent val="0"/>
              <c:showBubbleSize val="0"/>
              <c:extLst>
                <c:ext xmlns:c15="http://schemas.microsoft.com/office/drawing/2012/chart" uri="{CE6537A1-D6FC-4f65-9D91-7224C49458BB}"/>
              </c:extLst>
            </c:dLbl>
            <c:dLbl>
              <c:idx val="2"/>
              <c:layout/>
              <c:tx>
                <c:rich>
                  <a:bodyPr/>
                  <a:lstStyle/>
                  <a:p>
                    <a:r>
                      <a:rPr lang="en-US" altLang="zh-CN" sz="1100" smtClean="0">
                        <a:latin typeface="微软雅黑" panose="020B0503020204020204" pitchFamily="34" charset="-122"/>
                        <a:ea typeface="微软雅黑" panose="020B0503020204020204" pitchFamily="34" charset="-122"/>
                      </a:rPr>
                      <a:t>100</a:t>
                    </a:r>
                    <a:r>
                      <a:rPr lang="zh-CN" altLang="en-US" sz="1100" smtClean="0">
                        <a:latin typeface="微软雅黑" panose="020B0503020204020204" pitchFamily="34" charset="-122"/>
                        <a:ea typeface="微软雅黑" panose="020B0503020204020204" pitchFamily="34" charset="-122"/>
                      </a:rPr>
                      <a:t>万</a:t>
                    </a:r>
                    <a:endParaRPr lang="zh-CN" altLang="en-US"/>
                  </a:p>
                </c:rich>
              </c:tx>
              <c:dLblPos val="ctr"/>
              <c:showLegendKey val="0"/>
              <c:showVal val="1"/>
              <c:showCatName val="0"/>
              <c:showSerName val="0"/>
              <c:showPercent val="0"/>
              <c:showBubbleSize val="0"/>
              <c:extLst>
                <c:ext xmlns:c15="http://schemas.microsoft.com/office/drawing/2012/chart" uri="{CE6537A1-D6FC-4f65-9D91-7224C49458BB}"/>
              </c:extLst>
            </c:dLbl>
            <c:dLbl>
              <c:idx val="3"/>
              <c:layout/>
              <c:tx>
                <c:rich>
                  <a:bodyPr/>
                  <a:lstStyle/>
                  <a:p>
                    <a:r>
                      <a:rPr lang="en-US" altLang="zh-CN" sz="1100" smtClean="0">
                        <a:latin typeface="微软雅黑" panose="020B0503020204020204" pitchFamily="34" charset="-122"/>
                        <a:ea typeface="微软雅黑" panose="020B0503020204020204" pitchFamily="34" charset="-122"/>
                      </a:rPr>
                      <a:t>60</a:t>
                    </a:r>
                    <a:r>
                      <a:rPr lang="zh-CN" altLang="en-US" sz="1100" smtClean="0">
                        <a:latin typeface="微软雅黑" panose="020B0503020204020204" pitchFamily="34" charset="-122"/>
                        <a:ea typeface="微软雅黑" panose="020B0503020204020204" pitchFamily="34" charset="-122"/>
                      </a:rPr>
                      <a:t>万</a:t>
                    </a:r>
                    <a:endParaRPr lang="zh-CN" altLang="en-US"/>
                  </a:p>
                </c:rich>
              </c:tx>
              <c:dLblPos val="ctr"/>
              <c:showLegendKey val="0"/>
              <c:showVal val="1"/>
              <c:showCatName val="0"/>
              <c:showSerName val="0"/>
              <c:showPercent val="0"/>
              <c:showBubbleSize val="0"/>
              <c:extLst>
                <c:ext xmlns:c15="http://schemas.microsoft.com/office/drawing/2012/chart" uri="{CE6537A1-D6FC-4f65-9D91-7224C49458BB}"/>
              </c:extLst>
            </c:dLbl>
            <c:dLbl>
              <c:idx val="4"/>
              <c:layout/>
              <c:tx>
                <c:rich>
                  <a:bodyPr/>
                  <a:lstStyle/>
                  <a:p>
                    <a:r>
                      <a:rPr lang="en-US" altLang="zh-CN" sz="1100" smtClean="0">
                        <a:latin typeface="微软雅黑" panose="020B0503020204020204" pitchFamily="34" charset="-122"/>
                        <a:ea typeface="微软雅黑" panose="020B0503020204020204" pitchFamily="34" charset="-122"/>
                      </a:rPr>
                      <a:t>100</a:t>
                    </a:r>
                    <a:r>
                      <a:rPr lang="zh-CN" altLang="en-US" sz="1100" smtClean="0">
                        <a:latin typeface="微软雅黑" panose="020B0503020204020204" pitchFamily="34" charset="-122"/>
                        <a:ea typeface="微软雅黑" panose="020B0503020204020204" pitchFamily="34" charset="-122"/>
                      </a:rPr>
                      <a:t>万</a:t>
                    </a:r>
                    <a:endParaRPr lang="zh-CN" altLang="en-US"/>
                  </a:p>
                </c:rich>
              </c:tx>
              <c:dLblPos val="ctr"/>
              <c:showLegendKey val="0"/>
              <c:showVal val="1"/>
              <c:showCatName val="0"/>
              <c:showSerName val="0"/>
              <c:showPercent val="0"/>
              <c:showBubbleSize val="0"/>
              <c:extLst>
                <c:ext xmlns:c15="http://schemas.microsoft.com/office/drawing/2012/chart" uri="{CE6537A1-D6FC-4f65-9D91-7224C49458BB}"/>
              </c:extLst>
            </c:dLbl>
            <c:dLbl>
              <c:idx val="5"/>
              <c:layout/>
              <c:tx>
                <c:rich>
                  <a:bodyPr/>
                  <a:lstStyle/>
                  <a:p>
                    <a:r>
                      <a:rPr lang="en-US" altLang="zh-CN" sz="1100" smtClean="0">
                        <a:latin typeface="微软雅黑" panose="020B0503020204020204" pitchFamily="34" charset="-122"/>
                        <a:ea typeface="微软雅黑" panose="020B0503020204020204" pitchFamily="34" charset="-122"/>
                      </a:rPr>
                      <a:t>50</a:t>
                    </a:r>
                    <a:r>
                      <a:rPr lang="zh-CN" altLang="en-US" sz="1100" smtClean="0">
                        <a:latin typeface="微软雅黑" panose="020B0503020204020204" pitchFamily="34" charset="-122"/>
                        <a:ea typeface="微软雅黑" panose="020B0503020204020204" pitchFamily="34" charset="-122"/>
                      </a:rPr>
                      <a:t>万</a:t>
                    </a:r>
                    <a:endParaRPr lang="zh-CN" altLang="en-US"/>
                  </a:p>
                </c:rich>
              </c:tx>
              <c:dLblPos val="ctr"/>
              <c:showLegendKey val="0"/>
              <c:showVal val="1"/>
              <c:showCatName val="0"/>
              <c:showSerName val="0"/>
              <c:showPercent val="0"/>
              <c:showBubbleSize val="0"/>
              <c:extLst>
                <c:ext xmlns:c15="http://schemas.microsoft.com/office/drawing/2012/chart" uri="{CE6537A1-D6FC-4f65-9D91-7224C49458BB}"/>
              </c:extLst>
            </c:dLbl>
            <c:spPr>
              <a:noFill/>
              <a:ln>
                <a:noFill/>
              </a:ln>
              <a:effectLst/>
            </c:spPr>
            <c:txPr>
              <a:bodyPr rot="0" spcFirstLastPara="0" vertOverflow="ellipsis" vert="horz" wrap="square" lIns="38100" tIns="19050" rIns="38100" bIns="19050" anchor="ctr" anchorCtr="1"/>
              <a:lstStyle/>
              <a:p>
                <a:pPr>
                  <a:defRPr lang="zh-CN" sz="1100" b="0" i="0" u="none" strike="noStrike" kern="1200" baseline="0">
                    <a:solidFill>
                      <a:schemeClr val="bg1"/>
                    </a:solidFill>
                    <a:latin typeface="微软雅黑" panose="020B0503020204020204" pitchFamily="34" charset="-122"/>
                    <a:ea typeface="微软雅黑" panose="020B0503020204020204" pitchFamily="34" charset="-122"/>
                    <a:cs typeface="+mn-cs"/>
                  </a:defRPr>
                </a:pPr>
                <a:endParaRPr lang="zh-CN"/>
              </a:p>
            </c:txPr>
            <c:dLblPos val="ctr"/>
            <c:showLegendKey val="0"/>
            <c:showVal val="1"/>
            <c:showCatName val="0"/>
            <c:showSerName val="0"/>
            <c:showPercent val="0"/>
            <c:showBubbleSize val="0"/>
            <c:showLeaderLines val="0"/>
            <c:extLst>
              <c:ext xmlns:c15="http://schemas.microsoft.com/office/drawing/2012/chart" uri="{CE6537A1-D6FC-4f65-9D91-7224C49458BB}">
                <c15:layout/>
                <c15:showLeaderLines val="0"/>
                <c15:leaderLines/>
              </c:ext>
            </c:extLst>
          </c:dLbls>
          <c:cat>
            <c:strRef>
              <c:f>Sheet1!$A$2:$A$7</c:f>
              <c:strCache>
                <c:ptCount val="6"/>
                <c:pt idx="0">
                  <c:v>右键编辑数据</c:v>
                </c:pt>
                <c:pt idx="1">
                  <c:v>右键编辑数据</c:v>
                </c:pt>
                <c:pt idx="2">
                  <c:v>右键编辑数据</c:v>
                </c:pt>
                <c:pt idx="3">
                  <c:v>右键编辑数据</c:v>
                </c:pt>
                <c:pt idx="4">
                  <c:v>右键编辑数据</c:v>
                </c:pt>
                <c:pt idx="5">
                  <c:v>右键编辑数据</c:v>
                </c:pt>
              </c:strCache>
            </c:strRef>
          </c:cat>
          <c:val>
            <c:numRef>
              <c:f>Sheet1!$B$2:$B$7</c:f>
              <c:numCache>
                <c:formatCode>General</c:formatCode>
                <c:ptCount val="6"/>
                <c:pt idx="0">
                  <c:v>60</c:v>
                </c:pt>
                <c:pt idx="1">
                  <c:v>80</c:v>
                </c:pt>
                <c:pt idx="2">
                  <c:v>100</c:v>
                </c:pt>
                <c:pt idx="3">
                  <c:v>60</c:v>
                </c:pt>
                <c:pt idx="4">
                  <c:v>100</c:v>
                </c:pt>
                <c:pt idx="5">
                  <c:v>50</c:v>
                </c:pt>
              </c:numCache>
            </c:numRef>
          </c:val>
        </c:ser>
        <c:dLbls>
          <c:showLegendKey val="0"/>
          <c:showVal val="0"/>
          <c:showCatName val="0"/>
          <c:showSerName val="0"/>
          <c:showPercent val="0"/>
          <c:showBubbleSize val="0"/>
        </c:dLbls>
        <c:gapWidth val="50"/>
        <c:overlap val="100"/>
        <c:axId val="101500416"/>
        <c:axId val="102172928"/>
      </c:barChart>
      <c:catAx>
        <c:axId val="101500416"/>
        <c:scaling>
          <c:orientation val="minMax"/>
        </c:scaling>
        <c:delete val="0"/>
        <c:axPos val="l"/>
        <c:numFmt formatCode="General" sourceLinked="1"/>
        <c:majorTickMark val="out"/>
        <c:minorTickMark val="none"/>
        <c:tickLblPos val="nextTo"/>
        <c:txPr>
          <a:bodyPr rot="-60000000" spcFirstLastPara="0" vertOverflow="ellipsis" vert="horz" wrap="square" anchor="ctr" anchorCtr="1"/>
          <a:lstStyle/>
          <a:p>
            <a:pPr>
              <a:defRPr lang="zh-CN" sz="1050" b="1" i="0" u="none" strike="noStrike" kern="1200" baseline="0">
                <a:solidFill>
                  <a:schemeClr val="tx1">
                    <a:lumMod val="50000"/>
                    <a:lumOff val="50000"/>
                  </a:schemeClr>
                </a:solidFill>
                <a:latin typeface="微软雅黑" panose="020B0503020204020204" pitchFamily="34" charset="-122"/>
                <a:ea typeface="微软雅黑" panose="020B0503020204020204" pitchFamily="34" charset="-122"/>
                <a:cs typeface="+mn-cs"/>
              </a:defRPr>
            </a:pPr>
            <a:endParaRPr lang="zh-CN"/>
          </a:p>
        </c:txPr>
        <c:crossAx val="102172928"/>
        <c:crosses val="autoZero"/>
        <c:auto val="1"/>
        <c:lblAlgn val="ctr"/>
        <c:lblOffset val="100"/>
        <c:noMultiLvlLbl val="0"/>
      </c:catAx>
      <c:valAx>
        <c:axId val="102172928"/>
        <c:scaling>
          <c:orientation val="minMax"/>
        </c:scaling>
        <c:delete val="0"/>
        <c:axPos val="b"/>
        <c:numFmt formatCode="General" sourceLinked="1"/>
        <c:majorTickMark val="out"/>
        <c:minorTickMark val="none"/>
        <c:tickLblPos val="nextTo"/>
        <c:txPr>
          <a:bodyPr rot="-60000000" spcFirstLastPara="0" vertOverflow="ellipsis" vert="horz" wrap="square" anchor="ctr" anchorCtr="1"/>
          <a:lstStyle/>
          <a:p>
            <a:pPr>
              <a:defRPr lang="zh-CN" sz="1200" b="0" i="0" u="none" strike="noStrike" kern="1200" baseline="0">
                <a:solidFill>
                  <a:schemeClr val="tx1">
                    <a:lumMod val="50000"/>
                    <a:lumOff val="50000"/>
                  </a:schemeClr>
                </a:solidFill>
                <a:latin typeface="Arial" panose="020B0604020202020204" pitchFamily="34" charset="0"/>
                <a:ea typeface="+mn-ea"/>
                <a:cs typeface="Arial" panose="020B0604020202020204" pitchFamily="34" charset="0"/>
              </a:defRPr>
            </a:pPr>
            <a:endParaRPr lang="zh-CN"/>
          </a:p>
        </c:txPr>
        <c:crossAx val="101500416"/>
        <c:crosses val="autoZero"/>
        <c:crossBetween val="between"/>
      </c:valAx>
    </c:plotArea>
    <c:plotVisOnly val="1"/>
    <c:dispBlanksAs val="gap"/>
    <c:showDLblsOverMax val="0"/>
  </c:chart>
  <c:txPr>
    <a:bodyPr/>
    <a:lstStyle/>
    <a:p>
      <a:pPr>
        <a:defRPr lang="zh-CN" sz="1800"/>
      </a:pPr>
      <a:endParaRPr lang="zh-CN"/>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销售额</c:v>
                </c:pt>
              </c:strCache>
            </c:strRef>
          </c:tx>
          <c:spPr>
            <a:effectLst>
              <a:outerShdw blurRad="50800" dist="38100" dir="5400000" algn="t" rotWithShape="0">
                <a:prstClr val="black">
                  <a:alpha val="40000"/>
                </a:prstClr>
              </a:outerShdw>
            </a:effectLst>
          </c:spPr>
          <c:dPt>
            <c:idx val="0"/>
            <c:bubble3D val="0"/>
            <c:spPr>
              <a:solidFill>
                <a:srgbClr val="005AAC"/>
              </a:solidFill>
              <a:effectLst>
                <a:outerShdw blurRad="50800" dist="38100" dir="5400000" algn="t" rotWithShape="0">
                  <a:prstClr val="black">
                    <a:alpha val="40000"/>
                  </a:prstClr>
                </a:outerShdw>
              </a:effectLst>
            </c:spPr>
          </c:dPt>
          <c:dPt>
            <c:idx val="1"/>
            <c:bubble3D val="0"/>
            <c:spPr>
              <a:solidFill>
                <a:srgbClr val="003668"/>
              </a:solidFill>
              <a:effectLst>
                <a:outerShdw blurRad="50800" dist="38100" dir="5400000" algn="t" rotWithShape="0">
                  <a:prstClr val="black">
                    <a:alpha val="40000"/>
                  </a:prstClr>
                </a:outerShdw>
              </a:effectLst>
            </c:spPr>
          </c:dPt>
          <c:dPt>
            <c:idx val="2"/>
            <c:bubble3D val="0"/>
            <c:spPr>
              <a:solidFill>
                <a:srgbClr val="0070C0"/>
              </a:solidFill>
              <a:effectLst>
                <a:outerShdw blurRad="50800" dist="38100" dir="5400000" algn="t" rotWithShape="0">
                  <a:prstClr val="black">
                    <a:alpha val="40000"/>
                  </a:prstClr>
                </a:outerShdw>
              </a:effectLst>
            </c:spPr>
          </c:dPt>
          <c:dPt>
            <c:idx val="3"/>
            <c:bubble3D val="0"/>
            <c:spPr>
              <a:solidFill>
                <a:srgbClr val="0078E6"/>
              </a:solidFill>
              <a:effectLst>
                <a:outerShdw blurRad="50800" dist="38100" dir="5400000" algn="t" rotWithShape="0">
                  <a:prstClr val="black">
                    <a:alpha val="40000"/>
                  </a:prstClr>
                </a:outerShdw>
              </a:effectLst>
            </c:spPr>
          </c:dPt>
          <c:dPt>
            <c:idx val="4"/>
            <c:bubble3D val="0"/>
            <c:spPr>
              <a:solidFill>
                <a:srgbClr val="005AAC"/>
              </a:solidFill>
              <a:effectLst>
                <a:outerShdw blurRad="50800" dist="38100" dir="5400000" algn="t" rotWithShape="0">
                  <a:prstClr val="black">
                    <a:alpha val="40000"/>
                  </a:prstClr>
                </a:outerShdw>
              </a:effectLst>
            </c:spPr>
          </c:dPt>
          <c:dPt>
            <c:idx val="5"/>
            <c:bubble3D val="0"/>
            <c:spPr>
              <a:solidFill>
                <a:srgbClr val="00B0F0"/>
              </a:solidFill>
              <a:effectLst>
                <a:outerShdw blurRad="50800" dist="38100" dir="5400000" algn="t" rotWithShape="0">
                  <a:prstClr val="black">
                    <a:alpha val="40000"/>
                  </a:prstClr>
                </a:outerShdw>
              </a:effectLst>
            </c:spPr>
          </c:dPt>
          <c:dLbls>
            <c:spPr>
              <a:noFill/>
              <a:ln>
                <a:noFill/>
              </a:ln>
              <a:effectLst/>
            </c:spPr>
            <c:txPr>
              <a:bodyPr rot="0" spcFirstLastPara="0" vertOverflow="ellipsis" vert="horz" wrap="square" lIns="38100" tIns="19050" rIns="38100" bIns="19050" anchor="ctr" anchorCtr="1"/>
              <a:lstStyle/>
              <a:p>
                <a:pPr>
                  <a:defRPr lang="zh-CN" sz="1200" b="0" i="0" u="none" strike="noStrike" kern="1200" baseline="0">
                    <a:solidFill>
                      <a:schemeClr val="bg1"/>
                    </a:solidFill>
                    <a:latin typeface="微软雅黑" panose="020B0503020204020204" pitchFamily="34" charset="-122"/>
                    <a:ea typeface="微软雅黑" panose="020B0503020204020204" pitchFamily="34" charset="-122"/>
                    <a:cs typeface="+mn-cs"/>
                  </a:defRPr>
                </a:pPr>
                <a:endParaRPr lang="zh-CN"/>
              </a:p>
            </c:txPr>
            <c:dLblPos val="bestFit"/>
            <c:showLegendKey val="0"/>
            <c:showVal val="1"/>
            <c:showCatName val="0"/>
            <c:showSerName val="0"/>
            <c:showPercent val="0"/>
            <c:showBubbleSize val="0"/>
            <c:showLeaderLines val="1"/>
            <c:extLst>
              <c:ext xmlns:c15="http://schemas.microsoft.com/office/drawing/2012/chart" uri="{CE6537A1-D6FC-4f65-9D91-7224C49458BB}">
                <c15:layout/>
                <c15:showLeaderLines val="1"/>
                <c15:leaderLines/>
              </c:ext>
            </c:extLst>
          </c:dLbls>
          <c:cat>
            <c:strRef>
              <c:f>Sheet1!$A$2:$A$7</c:f>
              <c:strCache>
                <c:ptCount val="6"/>
                <c:pt idx="0">
                  <c:v>流动资金</c:v>
                </c:pt>
                <c:pt idx="1">
                  <c:v>办公地改善及扩建</c:v>
                </c:pt>
                <c:pt idx="2">
                  <c:v>扩招人员及人员工资</c:v>
                </c:pt>
                <c:pt idx="3">
                  <c:v>市场运营与宣传</c:v>
                </c:pt>
                <c:pt idx="4">
                  <c:v>研发投入</c:v>
                </c:pt>
                <c:pt idx="5">
                  <c:v>研发实验设备及服务器</c:v>
                </c:pt>
              </c:strCache>
            </c:strRef>
          </c:cat>
          <c:val>
            <c:numRef>
              <c:f>Sheet1!$B$2:$B$7</c:f>
              <c:numCache>
                <c:formatCode>General</c:formatCode>
                <c:ptCount val="6"/>
                <c:pt idx="0">
                  <c:v>60</c:v>
                </c:pt>
                <c:pt idx="1">
                  <c:v>80</c:v>
                </c:pt>
                <c:pt idx="2">
                  <c:v>100</c:v>
                </c:pt>
                <c:pt idx="3">
                  <c:v>60</c:v>
                </c:pt>
                <c:pt idx="4">
                  <c:v>100</c:v>
                </c:pt>
                <c:pt idx="5">
                  <c:v>50</c:v>
                </c:pt>
              </c:numCache>
            </c:numRef>
          </c:val>
        </c:ser>
        <c:dLbls>
          <c:showLegendKey val="0"/>
          <c:showVal val="0"/>
          <c:showCatName val="0"/>
          <c:showSerName val="0"/>
          <c:showPercent val="0"/>
          <c:showBubbleSize val="0"/>
          <c:showLeaderLines val="1"/>
        </c:dLbls>
        <c:firstSliceAng val="0"/>
      </c:pieChart>
    </c:plotArea>
    <c:plotVisOnly val="1"/>
    <c:dispBlanksAs val="gap"/>
    <c:showDLblsOverMax val="0"/>
  </c:chart>
  <c:txPr>
    <a:bodyPr/>
    <a:lstStyle/>
    <a:p>
      <a:pPr>
        <a:defRPr lang="zh-CN" sz="1800"/>
      </a:pPr>
      <a:endParaRPr lang="zh-CN"/>
    </a:p>
  </c:txPr>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D42E279-1EAA-4984-8DDE-C1A529CE731A}" type="datetimeFigureOut">
              <a:rPr lang="zh-CN" altLang="en-US" smtClean="0"/>
              <a:t>2019/2/20</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2869645-561F-47F0-9357-72E27DD8C3BF}" type="slidenum">
              <a:rPr lang="zh-CN" altLang="en-US" smtClean="0"/>
              <a:t>‹#›</a:t>
            </a:fld>
            <a:endParaRPr lang="zh-CN" altLang="en-US"/>
          </a:p>
        </p:txBody>
      </p:sp>
    </p:spTree>
    <p:extLst>
      <p:ext uri="{BB962C8B-B14F-4D97-AF65-F5344CB8AC3E}">
        <p14:creationId xmlns:p14="http://schemas.microsoft.com/office/powerpoint/2010/main" val="323904279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2869645-561F-47F0-9357-72E27DD8C3BF}" type="slidenum">
              <a:rPr lang="zh-CN" altLang="en-US" smtClean="0"/>
              <a:t>1</a:t>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2869645-561F-47F0-9357-72E27DD8C3BF}" type="slidenum">
              <a:rPr lang="zh-CN" altLang="en-US" smtClean="0"/>
              <a:t>10</a:t>
            </a:fld>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2869645-561F-47F0-9357-72E27DD8C3BF}" type="slidenum">
              <a:rPr lang="zh-CN" altLang="en-US" smtClean="0"/>
              <a:t>11</a:t>
            </a:fld>
            <a:endParaRPr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2869645-561F-47F0-9357-72E27DD8C3BF}" type="slidenum">
              <a:rPr lang="zh-CN" altLang="en-US" smtClean="0"/>
              <a:t>12</a:t>
            </a:fld>
            <a:endParaRPr lang="zh-CN"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2869645-561F-47F0-9357-72E27DD8C3BF}" type="slidenum">
              <a:rPr lang="zh-CN" altLang="en-US" smtClean="0"/>
              <a:t>13</a:t>
            </a:fld>
            <a:endParaRPr lang="zh-CN"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2869645-561F-47F0-9357-72E27DD8C3BF}" type="slidenum">
              <a:rPr lang="zh-CN" altLang="en-US" smtClean="0"/>
              <a:t>14</a:t>
            </a:fld>
            <a:endParaRPr lang="zh-CN"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2869645-561F-47F0-9357-72E27DD8C3BF}" type="slidenum">
              <a:rPr lang="zh-CN" altLang="en-US" smtClean="0"/>
              <a:t>15</a:t>
            </a:fld>
            <a:endParaRPr lang="zh-CN"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2869645-561F-47F0-9357-72E27DD8C3BF}" type="slidenum">
              <a:rPr lang="zh-CN" altLang="en-US" smtClean="0"/>
              <a:t>16</a:t>
            </a:fld>
            <a:endParaRPr lang="zh-CN"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2869645-561F-47F0-9357-72E27DD8C3BF}" type="slidenum">
              <a:rPr lang="zh-CN" altLang="en-US" smtClean="0"/>
              <a:t>17</a:t>
            </a:fld>
            <a:endParaRPr lang="zh-CN"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2869645-561F-47F0-9357-72E27DD8C3BF}" type="slidenum">
              <a:rPr lang="zh-CN" altLang="en-US" smtClean="0"/>
              <a:t>18</a:t>
            </a:fld>
            <a:endParaRPr lang="zh-CN" alt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2869645-561F-47F0-9357-72E27DD8C3BF}" type="slidenum">
              <a:rPr lang="zh-CN" altLang="en-US" smtClean="0"/>
              <a:t>19</a:t>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2869645-561F-47F0-9357-72E27DD8C3BF}" type="slidenum">
              <a:rPr lang="zh-CN" altLang="en-US" smtClean="0"/>
              <a:t>2</a:t>
            </a:fld>
            <a:endParaRPr lang="zh-CN" alt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2869645-561F-47F0-9357-72E27DD8C3BF}" type="slidenum">
              <a:rPr lang="zh-CN" altLang="en-US" smtClean="0"/>
              <a:t>20</a:t>
            </a:fld>
            <a:endParaRPr lang="zh-CN" alt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2869645-561F-47F0-9357-72E27DD8C3BF}" type="slidenum">
              <a:rPr lang="zh-CN" altLang="en-US" smtClean="0"/>
              <a:t>21</a:t>
            </a:fld>
            <a:endParaRPr lang="zh-CN" alt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2869645-561F-47F0-9357-72E27DD8C3BF}" type="slidenum">
              <a:rPr lang="zh-CN" altLang="en-US" smtClean="0"/>
              <a:t>23</a:t>
            </a:fld>
            <a:endParaRPr lang="zh-CN" alt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2869645-561F-47F0-9357-72E27DD8C3BF}" type="slidenum">
              <a:rPr lang="zh-CN" altLang="en-US" smtClean="0"/>
              <a:t>24</a:t>
            </a:fld>
            <a:endParaRPr lang="zh-CN" alt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2869645-561F-47F0-9357-72E27DD8C3BF}" type="slidenum">
              <a:rPr lang="zh-CN" altLang="en-US" smtClean="0"/>
              <a:t>25</a:t>
            </a:fld>
            <a:endParaRPr lang="zh-CN" alt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2869645-561F-47F0-9357-72E27DD8C3BF}" type="slidenum">
              <a:rPr lang="zh-CN" altLang="en-US" smtClean="0"/>
              <a:t>26</a:t>
            </a:fld>
            <a:endParaRPr lang="zh-CN" alt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2869645-561F-47F0-9357-72E27DD8C3BF}" type="slidenum">
              <a:rPr lang="zh-CN" altLang="en-US" smtClean="0"/>
              <a:t>28</a:t>
            </a:fld>
            <a:endParaRPr lang="zh-CN" alt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2869645-561F-47F0-9357-72E27DD8C3BF}" type="slidenum">
              <a:rPr lang="zh-CN" altLang="en-US" smtClean="0"/>
              <a:t>29</a:t>
            </a:fld>
            <a:endParaRPr lang="zh-CN" alt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2869645-561F-47F0-9357-72E27DD8C3BF}" type="slidenum">
              <a:rPr lang="zh-CN" altLang="en-US" smtClean="0"/>
              <a:t>30</a:t>
            </a:fld>
            <a:endParaRPr lang="zh-CN" alt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2869645-561F-47F0-9357-72E27DD8C3BF}" type="slidenum">
              <a:rPr lang="zh-CN" altLang="en-US" smtClean="0"/>
              <a:t>31</a:t>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2869645-561F-47F0-9357-72E27DD8C3BF}" type="slidenum">
              <a:rPr lang="zh-CN" altLang="en-US" smtClean="0"/>
              <a:t>3</a:t>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2869645-561F-47F0-9357-72E27DD8C3BF}" type="slidenum">
              <a:rPr lang="zh-CN" altLang="en-US" smtClean="0"/>
              <a:t>4</a:t>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2869645-561F-47F0-9357-72E27DD8C3BF}" type="slidenum">
              <a:rPr lang="zh-CN" altLang="en-US" smtClean="0"/>
              <a:t>5</a:t>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2869645-561F-47F0-9357-72E27DD8C3BF}" type="slidenum">
              <a:rPr lang="zh-CN" altLang="en-US" smtClean="0"/>
              <a:t>6</a:t>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2869645-561F-47F0-9357-72E27DD8C3BF}" type="slidenum">
              <a:rPr lang="zh-CN" altLang="en-US" smtClean="0"/>
              <a:t>7</a:t>
            </a:fld>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2869645-561F-47F0-9357-72E27DD8C3BF}" type="slidenum">
              <a:rPr lang="zh-CN" altLang="en-US" smtClean="0"/>
              <a:t>8</a:t>
            </a:fld>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2869645-561F-47F0-9357-72E27DD8C3BF}" type="slidenum">
              <a:rPr lang="zh-CN" altLang="en-US" smtClean="0"/>
              <a:t>9</a:t>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
        <p:nvSpPr>
          <p:cNvPr id="4" name="日期占位符 3"/>
          <p:cNvSpPr>
            <a:spLocks noGrp="1"/>
          </p:cNvSpPr>
          <p:nvPr>
            <p:ph type="dt" sz="half" idx="10"/>
          </p:nvPr>
        </p:nvSpPr>
        <p:spPr>
          <a:xfrm>
            <a:off x="457200" y="4767263"/>
            <a:ext cx="2133600" cy="273844"/>
          </a:xfrm>
          <a:prstGeom prst="rect">
            <a:avLst/>
          </a:prstGeom>
        </p:spPr>
        <p:txBody>
          <a:bodyPr/>
          <a:lstStyle/>
          <a:p>
            <a:endParaRPr lang="zh-CN" altLang="en-US"/>
          </a:p>
        </p:txBody>
      </p:sp>
      <p:sp>
        <p:nvSpPr>
          <p:cNvPr id="5" name="页脚占位符 4"/>
          <p:cNvSpPr>
            <a:spLocks noGrp="1"/>
          </p:cNvSpPr>
          <p:nvPr>
            <p:ph type="ftr" sz="quarter" idx="11"/>
          </p:nvPr>
        </p:nvSpPr>
        <p:spPr>
          <a:xfrm>
            <a:off x="3124200" y="4767263"/>
            <a:ext cx="2895600" cy="273844"/>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8586118" y="4786626"/>
            <a:ext cx="410853" cy="273844"/>
          </a:xfrm>
          <a:prstGeom prst="rect">
            <a:avLst/>
          </a:prstGeom>
        </p:spPr>
        <p:txBody>
          <a:bodyPr/>
          <a:lstStyle/>
          <a:p>
            <a:fld id="{ECB62A96-75BD-4D1B-A9DE-49026C62D5F2}"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2019/2/20</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3237340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2019/2/20</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2164326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2019/2/20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6764846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2019/2/20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5917009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2019/2/20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3587792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2019/2/20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0862930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sp>
        <p:nvSpPr>
          <p:cNvPr id="4" name="日期占位符 3"/>
          <p:cNvSpPr>
            <a:spLocks noGrp="1"/>
          </p:cNvSpPr>
          <p:nvPr>
            <p:ph type="dt" sz="half" idx="10"/>
          </p:nvPr>
        </p:nvSpPr>
        <p:spPr>
          <a:xfrm>
            <a:off x="457200" y="4767263"/>
            <a:ext cx="2133600" cy="273844"/>
          </a:xfrm>
          <a:prstGeom prst="rect">
            <a:avLst/>
          </a:prstGeom>
        </p:spPr>
        <p:txBody>
          <a:bodyPr/>
          <a:lstStyle/>
          <a:p>
            <a:endParaRPr lang="zh-CN" altLang="en-US"/>
          </a:p>
        </p:txBody>
      </p:sp>
      <p:sp>
        <p:nvSpPr>
          <p:cNvPr id="5" name="页脚占位符 4"/>
          <p:cNvSpPr>
            <a:spLocks noGrp="1"/>
          </p:cNvSpPr>
          <p:nvPr>
            <p:ph type="ftr" sz="quarter" idx="11"/>
          </p:nvPr>
        </p:nvSpPr>
        <p:spPr>
          <a:xfrm>
            <a:off x="3124200" y="4767263"/>
            <a:ext cx="2895600" cy="273844"/>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8586118" y="4786626"/>
            <a:ext cx="410853" cy="273844"/>
          </a:xfrm>
          <a:prstGeom prst="rect">
            <a:avLst/>
          </a:prstGeom>
        </p:spPr>
        <p:txBody>
          <a:bodyPr/>
          <a:lstStyle/>
          <a:p>
            <a:fld id="{ECB62A96-75BD-4D1B-A9DE-49026C62D5F2}"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a:xfrm>
            <a:off x="457200" y="4767263"/>
            <a:ext cx="2133600" cy="273844"/>
          </a:xfrm>
          <a:prstGeom prst="rect">
            <a:avLst/>
          </a:prstGeom>
        </p:spPr>
        <p:txBody>
          <a:bodyPr/>
          <a:lstStyle/>
          <a:p>
            <a:endParaRPr lang="zh-CN" altLang="en-US"/>
          </a:p>
        </p:txBody>
      </p:sp>
      <p:sp>
        <p:nvSpPr>
          <p:cNvPr id="3" name="页脚占位符 2"/>
          <p:cNvSpPr>
            <a:spLocks noGrp="1"/>
          </p:cNvSpPr>
          <p:nvPr>
            <p:ph type="ftr" sz="quarter" idx="11"/>
          </p:nvPr>
        </p:nvSpPr>
        <p:spPr>
          <a:xfrm>
            <a:off x="3124200" y="4767263"/>
            <a:ext cx="2895600" cy="273844"/>
          </a:xfrm>
          <a:prstGeom prst="rect">
            <a:avLst/>
          </a:prstGeom>
        </p:spPr>
        <p:txBody>
          <a:bodyPr/>
          <a:lstStyle/>
          <a:p>
            <a:endParaRPr lang="zh-CN" altLang="en-US"/>
          </a:p>
        </p:txBody>
      </p:sp>
      <p:sp>
        <p:nvSpPr>
          <p:cNvPr id="4" name="灯片编号占位符 3"/>
          <p:cNvSpPr>
            <a:spLocks noGrp="1"/>
          </p:cNvSpPr>
          <p:nvPr>
            <p:ph type="sldNum" sz="quarter" idx="12"/>
          </p:nvPr>
        </p:nvSpPr>
        <p:spPr>
          <a:xfrm>
            <a:off x="8586118" y="4786626"/>
            <a:ext cx="410853" cy="273844"/>
          </a:xfrm>
          <a:prstGeom prst="rect">
            <a:avLst/>
          </a:prstGeom>
        </p:spPr>
        <p:txBody>
          <a:bodyPr/>
          <a:lstStyle/>
          <a:p>
            <a:fld id="{ECB62A96-75BD-4D1B-A9DE-49026C62D5F2}"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457200" y="206375"/>
            <a:ext cx="8229600" cy="857250"/>
          </a:xfrm>
          <a:prstGeom prst="rect">
            <a:avLst/>
          </a:prstGeom>
        </p:spPr>
        <p:txBody>
          <a:bodyPr/>
          <a:lstStyle/>
          <a:p>
            <a:r>
              <a:rPr lang="zh-CN" altLang="en-US" smtClean="0"/>
              <a:t>单击此处编辑母版标题样式</a:t>
            </a:r>
            <a:endParaRPr lang="zh-CN" altLang="en-US"/>
          </a:p>
        </p:txBody>
      </p:sp>
      <p:sp>
        <p:nvSpPr>
          <p:cNvPr id="4" name="矩形 3"/>
          <p:cNvSpPr/>
          <p:nvPr userDrawn="1"/>
        </p:nvSpPr>
        <p:spPr>
          <a:xfrm>
            <a:off x="-19855" y="0"/>
            <a:ext cx="775136" cy="246221"/>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模板下载：</a:t>
            </a:r>
            <a:r>
              <a:rPr kumimoji="0" lang="en-US" altLang="zh-CN" sz="100" b="0" i="0" u="none" strike="noStrike" kern="0" cap="none" spc="0" normalizeH="0" baseline="0" noProof="0" dirty="0" smtClean="0">
                <a:ln>
                  <a:noFill/>
                </a:ln>
                <a:solidFill>
                  <a:prstClr val="white"/>
                </a:solidFill>
                <a:effectLst/>
                <a:uLnTx/>
                <a:uFillTx/>
              </a:rPr>
              <a:t>www.1ppt.com/moban/     </a:t>
            </a:r>
            <a:r>
              <a:rPr kumimoji="0" lang="zh-CN" altLang="en-US" sz="100" b="0" i="0" u="none" strike="noStrike" kern="0" cap="none" spc="0" normalizeH="0" baseline="0" noProof="0" dirty="0" smtClean="0">
                <a:ln>
                  <a:noFill/>
                </a:ln>
                <a:solidFill>
                  <a:prstClr val="white"/>
                </a:solidFill>
                <a:effectLst/>
                <a:uLnTx/>
                <a:uFillTx/>
              </a:rPr>
              <a:t>行业</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www.1ppt.com/hangye/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节日</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www.1ppt.com/jieri/           PPT</a:t>
            </a:r>
            <a:r>
              <a:rPr kumimoji="0" lang="zh-CN" altLang="en-US" sz="100" b="0" i="0" u="none" strike="noStrike" kern="0" cap="none" spc="0" normalizeH="0" baseline="0" noProof="0" dirty="0" smtClean="0">
                <a:ln>
                  <a:noFill/>
                </a:ln>
                <a:solidFill>
                  <a:prstClr val="white"/>
                </a:solidFill>
                <a:effectLst/>
                <a:uLnTx/>
                <a:uFillTx/>
              </a:rPr>
              <a:t>素材下载：</a:t>
            </a:r>
            <a:r>
              <a:rPr kumimoji="0" lang="en-US" altLang="zh-CN" sz="100" b="0" i="0" u="none" strike="noStrike" kern="0" cap="none" spc="0" normalizeH="0" baseline="0" noProof="0" dirty="0" smtClean="0">
                <a:ln>
                  <a:noFill/>
                </a:ln>
                <a:solidFill>
                  <a:prstClr val="white"/>
                </a:solidFill>
                <a:effectLst/>
                <a:uLnTx/>
                <a:uFillTx/>
              </a:rPr>
              <a:t>www.1ppt.com/sucai/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背景图片：</a:t>
            </a:r>
            <a:r>
              <a:rPr kumimoji="0" lang="en-US" altLang="zh-CN" sz="100" b="0" i="0" u="none" strike="noStrike" kern="0" cap="none" spc="0" normalizeH="0" baseline="0" noProof="0" dirty="0" smtClean="0">
                <a:ln>
                  <a:noFill/>
                </a:ln>
                <a:solidFill>
                  <a:prstClr val="white"/>
                </a:solidFill>
                <a:effectLst/>
                <a:uLnTx/>
                <a:uFillTx/>
              </a:rPr>
              <a:t>www.1ppt.com/beijing/      PPT</a:t>
            </a:r>
            <a:r>
              <a:rPr kumimoji="0" lang="zh-CN" altLang="en-US" sz="100" b="0" i="0" u="none" strike="noStrike" kern="0" cap="none" spc="0" normalizeH="0" baseline="0" noProof="0" dirty="0" smtClean="0">
                <a:ln>
                  <a:noFill/>
                </a:ln>
                <a:solidFill>
                  <a:prstClr val="white"/>
                </a:solidFill>
                <a:effectLst/>
                <a:uLnTx/>
                <a:uFillTx/>
              </a:rPr>
              <a:t>图表下载：</a:t>
            </a:r>
            <a:r>
              <a:rPr kumimoji="0" lang="en-US" altLang="zh-CN" sz="100" b="0" i="0" u="none" strike="noStrike" kern="0" cap="none" spc="0" normalizeH="0" baseline="0" noProof="0" dirty="0" smtClean="0">
                <a:ln>
                  <a:noFill/>
                </a:ln>
                <a:solidFill>
                  <a:prstClr val="white"/>
                </a:solidFill>
                <a:effectLst/>
                <a:uLnTx/>
                <a:uFillTx/>
              </a:rPr>
              <a:t>www.1ppt.com/tubiao/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优秀</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下载：</a:t>
            </a:r>
            <a:r>
              <a:rPr kumimoji="0" lang="en-US" altLang="zh-CN" sz="100" b="0" i="0" u="none" strike="noStrike" kern="0" cap="none" spc="0" normalizeH="0" baseline="0" noProof="0" dirty="0" smtClean="0">
                <a:ln>
                  <a:noFill/>
                </a:ln>
                <a:solidFill>
                  <a:prstClr val="white"/>
                </a:solidFill>
                <a:effectLst/>
                <a:uLnTx/>
                <a:uFillTx/>
              </a:rPr>
              <a:t>www.1ppt.com/xiazai/        PPT</a:t>
            </a:r>
            <a:r>
              <a:rPr kumimoji="0" lang="zh-CN" altLang="en-US" sz="100" b="0" i="0" u="none" strike="noStrike" kern="0" cap="none" spc="0" normalizeH="0" baseline="0" noProof="0" dirty="0" smtClean="0">
                <a:ln>
                  <a:noFill/>
                </a:ln>
                <a:solidFill>
                  <a:prstClr val="white"/>
                </a:solidFill>
                <a:effectLst/>
                <a:uLnTx/>
                <a:uFillTx/>
              </a:rPr>
              <a:t>教程： </a:t>
            </a:r>
            <a:r>
              <a:rPr kumimoji="0" lang="en-US" altLang="zh-CN" sz="100" b="0" i="0" u="none" strike="noStrike" kern="0" cap="none" spc="0" normalizeH="0" baseline="0" noProof="0" dirty="0" smtClean="0">
                <a:ln>
                  <a:noFill/>
                </a:ln>
                <a:solidFill>
                  <a:prstClr val="white"/>
                </a:solidFill>
                <a:effectLst/>
                <a:uLnTx/>
                <a:uFillTx/>
              </a:rPr>
              <a:t>www.1ppt.com/powerpoint/      </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Word</a:t>
            </a:r>
            <a:r>
              <a:rPr kumimoji="0" lang="zh-CN" altLang="en-US" sz="100" b="0" i="0" u="none" strike="noStrike" kern="0" cap="none" spc="0" normalizeH="0" baseline="0" noProof="0" dirty="0" smtClean="0">
                <a:ln>
                  <a:noFill/>
                </a:ln>
                <a:solidFill>
                  <a:prstClr val="white"/>
                </a:solidFill>
                <a:effectLst/>
                <a:uLnTx/>
                <a:uFillTx/>
              </a:rPr>
              <a:t>教程： </a:t>
            </a:r>
            <a:r>
              <a:rPr kumimoji="0" lang="en-US" altLang="zh-CN" sz="100" b="0" i="0" u="none" strike="noStrike" kern="0" cap="none" spc="0" normalizeH="0" baseline="0" noProof="0" dirty="0" smtClean="0">
                <a:ln>
                  <a:noFill/>
                </a:ln>
                <a:solidFill>
                  <a:prstClr val="white"/>
                </a:solidFill>
                <a:effectLst/>
                <a:uLnTx/>
                <a:uFillTx/>
              </a:rPr>
              <a:t>www.1ppt.com/word/              Excel</a:t>
            </a:r>
            <a:r>
              <a:rPr kumimoji="0" lang="zh-CN" altLang="en-US" sz="100" b="0" i="0" u="none" strike="noStrike" kern="0" cap="none" spc="0" normalizeH="0" baseline="0" noProof="0" dirty="0" smtClean="0">
                <a:ln>
                  <a:noFill/>
                </a:ln>
                <a:solidFill>
                  <a:prstClr val="white"/>
                </a:solidFill>
                <a:effectLst/>
                <a:uLnTx/>
                <a:uFillTx/>
              </a:rPr>
              <a:t>教程：</a:t>
            </a:r>
            <a:r>
              <a:rPr kumimoji="0" lang="en-US" altLang="zh-CN" sz="100" b="0" i="0" u="none" strike="noStrike" kern="0" cap="none" spc="0" normalizeH="0" baseline="0" noProof="0" dirty="0" smtClean="0">
                <a:ln>
                  <a:noFill/>
                </a:ln>
                <a:solidFill>
                  <a:prstClr val="white"/>
                </a:solidFill>
                <a:effectLst/>
                <a:uLnTx/>
                <a:uFillTx/>
              </a:rPr>
              <a:t>www.1ppt.com/excel/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资料下载：</a:t>
            </a:r>
            <a:r>
              <a:rPr kumimoji="0" lang="en-US" altLang="zh-CN" sz="100" b="0" i="0" u="none" strike="noStrike" kern="0" cap="none" spc="0" normalizeH="0" baseline="0" noProof="0" dirty="0" smtClean="0">
                <a:ln>
                  <a:noFill/>
                </a:ln>
                <a:solidFill>
                  <a:prstClr val="white"/>
                </a:solidFill>
                <a:effectLst/>
                <a:uLnTx/>
                <a:uFillTx/>
              </a:rPr>
              <a:t>www.1ppt.com/ziliao/                PPT</a:t>
            </a:r>
            <a:r>
              <a:rPr kumimoji="0" lang="zh-CN" altLang="en-US" sz="100" b="0" i="0" u="none" strike="noStrike" kern="0" cap="none" spc="0" normalizeH="0" baseline="0" noProof="0" dirty="0" smtClean="0">
                <a:ln>
                  <a:noFill/>
                </a:ln>
                <a:solidFill>
                  <a:prstClr val="white"/>
                </a:solidFill>
                <a:effectLst/>
                <a:uLnTx/>
                <a:uFillTx/>
              </a:rPr>
              <a:t>课件下载：</a:t>
            </a:r>
            <a:r>
              <a:rPr kumimoji="0" lang="en-US" altLang="zh-CN" sz="100" b="0" i="0" u="none" strike="noStrike" kern="0" cap="none" spc="0" normalizeH="0" baseline="0" noProof="0" dirty="0" smtClean="0">
                <a:ln>
                  <a:noFill/>
                </a:ln>
                <a:solidFill>
                  <a:prstClr val="white"/>
                </a:solidFill>
                <a:effectLst/>
                <a:uLnTx/>
                <a:uFillTx/>
              </a:rPr>
              <a:t>www.1ppt.com/kejian/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范文下载：</a:t>
            </a:r>
            <a:r>
              <a:rPr kumimoji="0" lang="en-US" altLang="zh-CN" sz="100" b="0" i="0" u="none" strike="noStrike" kern="0" cap="none" spc="0" normalizeH="0" baseline="0" noProof="0" dirty="0" smtClean="0">
                <a:ln>
                  <a:noFill/>
                </a:ln>
                <a:solidFill>
                  <a:prstClr val="white"/>
                </a:solidFill>
                <a:effectLst/>
                <a:uLnTx/>
                <a:uFillTx/>
              </a:rPr>
              <a:t>www.1ppt.com/fanwen/             </a:t>
            </a:r>
            <a:r>
              <a:rPr kumimoji="0" lang="zh-CN" altLang="en-US" sz="100" b="0" i="0" u="none" strike="noStrike" kern="0" cap="none" spc="0" normalizeH="0" baseline="0" noProof="0" dirty="0" smtClean="0">
                <a:ln>
                  <a:noFill/>
                </a:ln>
                <a:solidFill>
                  <a:prstClr val="white"/>
                </a:solidFill>
                <a:effectLst/>
                <a:uLnTx/>
                <a:uFillTx/>
              </a:rPr>
              <a:t>试卷下载：</a:t>
            </a:r>
            <a:r>
              <a:rPr kumimoji="0" lang="en-US" altLang="zh-CN" sz="100" b="0" i="0" u="none" strike="noStrike" kern="0" cap="none" spc="0" normalizeH="0" baseline="0" noProof="0" dirty="0" smtClean="0">
                <a:ln>
                  <a:noFill/>
                </a:ln>
                <a:solidFill>
                  <a:prstClr val="white"/>
                </a:solidFill>
                <a:effectLst/>
                <a:uLnTx/>
                <a:uFillTx/>
              </a:rPr>
              <a:t>www.1ppt.com/shiti/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教案下载：</a:t>
            </a:r>
            <a:r>
              <a:rPr kumimoji="0" lang="en-US" altLang="zh-CN" sz="100" b="0" i="0" u="none" strike="noStrike" kern="0" cap="none" spc="0" normalizeH="0" baseline="0" noProof="0" dirty="0" smtClean="0">
                <a:ln>
                  <a:noFill/>
                </a:ln>
                <a:solidFill>
                  <a:prstClr val="white"/>
                </a:solidFill>
                <a:effectLst/>
                <a:uLnTx/>
                <a:uFillTx/>
              </a:rPr>
              <a:t>www.1ppt.com/jiaoan/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字体下载：</a:t>
            </a:r>
            <a:r>
              <a:rPr kumimoji="0" lang="en-US" altLang="zh-CN" sz="100" b="0" i="0" u="none" strike="noStrike" kern="0" cap="none" spc="0" normalizeH="0" baseline="0" noProof="0" dirty="0" smtClean="0">
                <a:ln>
                  <a:noFill/>
                </a:ln>
                <a:solidFill>
                  <a:prstClr val="white"/>
                </a:solidFill>
                <a:effectLst/>
                <a:uLnTx/>
                <a:uFillTx/>
              </a:rPr>
              <a:t>www.1ppt.com/ziti/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 </a:t>
            </a:r>
            <a:endParaRPr kumimoji="0" lang="zh-CN" altLang="en-US" sz="100" b="0" i="0" u="none" strike="noStrike" kern="0" cap="none" spc="0" normalizeH="0" baseline="0" noProof="0" dirty="0" smtClean="0">
              <a:ln>
                <a:noFill/>
              </a:ln>
              <a:solidFill>
                <a:prstClr val="white"/>
              </a:solidFill>
              <a:effectLst/>
              <a:uLnTx/>
              <a:uFillTx/>
            </a:endParaRPr>
          </a:p>
        </p:txBody>
      </p:sp>
    </p:spTree>
    <p:extLst>
      <p:ext uri="{BB962C8B-B14F-4D97-AF65-F5344CB8AC3E}">
        <p14:creationId xmlns:p14="http://schemas.microsoft.com/office/powerpoint/2010/main" val="1240348108"/>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2019/2/20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7672175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2019/2/20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132777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2019/2/20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408158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2019/2/20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4200844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2019/2/20</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00863224"/>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jpeg"/><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2.xml"/><Relationship Id="rId3" Type="http://schemas.openxmlformats.org/officeDocument/2006/relationships/slideLayout" Target="../slideLayouts/slideLayout7.xml"/><Relationship Id="rId7" Type="http://schemas.openxmlformats.org/officeDocument/2006/relationships/slideLayout" Target="../slideLayouts/slideLayout11.xml"/><Relationship Id="rId12" Type="http://schemas.openxmlformats.org/officeDocument/2006/relationships/theme" Target="../theme/theme2.xml"/><Relationship Id="rId2" Type="http://schemas.openxmlformats.org/officeDocument/2006/relationships/slideLayout" Target="../slideLayouts/slideLayout6.xml"/><Relationship Id="rId1" Type="http://schemas.openxmlformats.org/officeDocument/2006/relationships/slideLayout" Target="../slideLayouts/slideLayout5.xml"/><Relationship Id="rId6" Type="http://schemas.openxmlformats.org/officeDocument/2006/relationships/slideLayout" Target="../slideLayouts/slideLayout10.xml"/><Relationship Id="rId11" Type="http://schemas.openxmlformats.org/officeDocument/2006/relationships/slideLayout" Target="../slideLayouts/slideLayout15.xml"/><Relationship Id="rId5" Type="http://schemas.openxmlformats.org/officeDocument/2006/relationships/slideLayout" Target="../slideLayouts/slideLayout9.xml"/><Relationship Id="rId10" Type="http://schemas.openxmlformats.org/officeDocument/2006/relationships/slideLayout" Target="../slideLayouts/slideLayout14.xml"/><Relationship Id="rId4" Type="http://schemas.openxmlformats.org/officeDocument/2006/relationships/slideLayout" Target="../slideLayouts/slideLayout8.xml"/><Relationship Id="rId9" Type="http://schemas.openxmlformats.org/officeDocument/2006/relationships/slideLayout" Target="../slideLayouts/slideLayout1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6"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5" r:id="rId3"/>
    <p:sldLayoutId id="2147483656" r:id="rId4"/>
  </p:sldLayoutIdLst>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timing>
    <p:tnLst>
      <p:par>
        <p:cTn id="1" dur="indefinite" restart="never" nodeType="tmRoot"/>
      </p:par>
    </p:tnLst>
  </p:timing>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8"/>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solidFill>
                  <a:prstClr val="black">
                    <a:tint val="75000"/>
                  </a:prstClr>
                </a:solidFill>
              </a:rPr>
              <a:pPr/>
              <a:t>2019/2/20</a:t>
            </a:fld>
            <a:endParaRPr lang="zh-CN" altLang="en-US">
              <a:solidFill>
                <a:prstClr val="black">
                  <a:tint val="75000"/>
                </a:prstClr>
              </a:solidFill>
            </a:endParaRPr>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52727132"/>
      </p:ext>
    </p:extLst>
  </p:cSld>
  <p:clrMap bg1="lt1" tx1="dk1" bg2="lt2" tx2="dk2" accent1="accent1" accent2="accent2" accent3="accent3" accent4="accent4" accent5="accent5" accent6="accent6" hlink="hlink" folHlink="folHlink"/>
  <p:sldLayoutIdLst>
    <p:sldLayoutId id="2147483658" r:id="rId1"/>
    <p:sldLayoutId id="2147483659" r:id="rId2"/>
    <p:sldLayoutId id="2147483660" r:id="rId3"/>
    <p:sldLayoutId id="2147483661" r:id="rId4"/>
    <p:sldLayoutId id="2147483662" r:id="rId5"/>
    <p:sldLayoutId id="2147483663" r:id="rId6"/>
    <p:sldLayoutId id="2147483664" r:id="rId7"/>
    <p:sldLayoutId id="2147483665" r:id="rId8"/>
    <p:sldLayoutId id="2147483666" r:id="rId9"/>
    <p:sldLayoutId id="2147483667" r:id="rId10"/>
    <p:sldLayoutId id="2147483668"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tags" Target="../tags/tag3.xml"/><Relationship Id="rId7" Type="http://schemas.openxmlformats.org/officeDocument/2006/relationships/notesSlide" Target="../notesSlides/notesSlide1.xml"/><Relationship Id="rId2" Type="http://schemas.openxmlformats.org/officeDocument/2006/relationships/tags" Target="../tags/tag2.xml"/><Relationship Id="rId1" Type="http://schemas.openxmlformats.org/officeDocument/2006/relationships/tags" Target="../tags/tag1.xml"/><Relationship Id="rId6" Type="http://schemas.openxmlformats.org/officeDocument/2006/relationships/slideLayout" Target="../slideLayouts/slideLayout2.xml"/><Relationship Id="rId5" Type="http://schemas.openxmlformats.org/officeDocument/2006/relationships/tags" Target="../tags/tag5.xml"/><Relationship Id="rId4" Type="http://schemas.openxmlformats.org/officeDocument/2006/relationships/tags" Target="../tags/tag4.xml"/><Relationship Id="rId9" Type="http://schemas.openxmlformats.org/officeDocument/2006/relationships/image" Target="../media/image3.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image" Target="../media/image21.jpeg"/><Relationship Id="rId5" Type="http://schemas.openxmlformats.org/officeDocument/2006/relationships/image" Target="../media/image20.jpeg"/><Relationship Id="rId4" Type="http://schemas.openxmlformats.org/officeDocument/2006/relationships/image" Target="../media/image19.jpe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tags" Target="../tags/tag32.xml"/><Relationship Id="rId2" Type="http://schemas.openxmlformats.org/officeDocument/2006/relationships/tags" Target="../tags/tag31.xml"/><Relationship Id="rId1" Type="http://schemas.openxmlformats.org/officeDocument/2006/relationships/tags" Target="../tags/tag30.xml"/><Relationship Id="rId6" Type="http://schemas.openxmlformats.org/officeDocument/2006/relationships/image" Target="../media/image4.png"/><Relationship Id="rId5" Type="http://schemas.openxmlformats.org/officeDocument/2006/relationships/notesSlide" Target="../notesSlides/notesSlide14.xml"/><Relationship Id="rId4"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15.xml"/><Relationship Id="rId1" Type="http://schemas.openxmlformats.org/officeDocument/2006/relationships/slideLayout" Target="../slideLayouts/slideLayout2.xml"/><Relationship Id="rId6" Type="http://schemas.openxmlformats.org/officeDocument/2006/relationships/image" Target="../media/image25.jpeg"/><Relationship Id="rId5" Type="http://schemas.openxmlformats.org/officeDocument/2006/relationships/image" Target="../media/image24.jpeg"/><Relationship Id="rId4" Type="http://schemas.openxmlformats.org/officeDocument/2006/relationships/image" Target="../media/image23.jpe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notesSlide" Target="../notesSlides/notesSlide17.xml"/><Relationship Id="rId1" Type="http://schemas.openxmlformats.org/officeDocument/2006/relationships/slideLayout" Target="../slideLayouts/slideLayout2.xml"/><Relationship Id="rId6" Type="http://schemas.openxmlformats.org/officeDocument/2006/relationships/image" Target="../media/image29.jpeg"/><Relationship Id="rId5" Type="http://schemas.openxmlformats.org/officeDocument/2006/relationships/image" Target="../media/image28.jpeg"/><Relationship Id="rId4" Type="http://schemas.openxmlformats.org/officeDocument/2006/relationships/image" Target="../media/image27.jpeg"/></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8" Type="http://schemas.openxmlformats.org/officeDocument/2006/relationships/tags" Target="../tags/tag13.xml"/><Relationship Id="rId13" Type="http://schemas.openxmlformats.org/officeDocument/2006/relationships/tags" Target="../tags/tag18.xml"/><Relationship Id="rId18" Type="http://schemas.openxmlformats.org/officeDocument/2006/relationships/tags" Target="../tags/tag23.xml"/><Relationship Id="rId3" Type="http://schemas.openxmlformats.org/officeDocument/2006/relationships/tags" Target="../tags/tag8.xml"/><Relationship Id="rId7" Type="http://schemas.openxmlformats.org/officeDocument/2006/relationships/tags" Target="../tags/tag12.xml"/><Relationship Id="rId12" Type="http://schemas.openxmlformats.org/officeDocument/2006/relationships/tags" Target="../tags/tag17.xml"/><Relationship Id="rId17" Type="http://schemas.openxmlformats.org/officeDocument/2006/relationships/tags" Target="../tags/tag22.xml"/><Relationship Id="rId2" Type="http://schemas.openxmlformats.org/officeDocument/2006/relationships/tags" Target="../tags/tag7.xml"/><Relationship Id="rId16" Type="http://schemas.openxmlformats.org/officeDocument/2006/relationships/tags" Target="../tags/tag21.xml"/><Relationship Id="rId20" Type="http://schemas.openxmlformats.org/officeDocument/2006/relationships/notesSlide" Target="../notesSlides/notesSlide2.xml"/><Relationship Id="rId1" Type="http://schemas.openxmlformats.org/officeDocument/2006/relationships/tags" Target="../tags/tag6.xml"/><Relationship Id="rId6" Type="http://schemas.openxmlformats.org/officeDocument/2006/relationships/tags" Target="../tags/tag11.xml"/><Relationship Id="rId11" Type="http://schemas.openxmlformats.org/officeDocument/2006/relationships/tags" Target="../tags/tag16.xml"/><Relationship Id="rId5" Type="http://schemas.openxmlformats.org/officeDocument/2006/relationships/tags" Target="../tags/tag10.xml"/><Relationship Id="rId15" Type="http://schemas.openxmlformats.org/officeDocument/2006/relationships/tags" Target="../tags/tag20.xml"/><Relationship Id="rId10" Type="http://schemas.openxmlformats.org/officeDocument/2006/relationships/tags" Target="../tags/tag15.xml"/><Relationship Id="rId19" Type="http://schemas.openxmlformats.org/officeDocument/2006/relationships/slideLayout" Target="../slideLayouts/slideLayout3.xml"/><Relationship Id="rId4" Type="http://schemas.openxmlformats.org/officeDocument/2006/relationships/tags" Target="../tags/tag9.xml"/><Relationship Id="rId9" Type="http://schemas.openxmlformats.org/officeDocument/2006/relationships/tags" Target="../tags/tag14.xml"/><Relationship Id="rId14" Type="http://schemas.openxmlformats.org/officeDocument/2006/relationships/tags" Target="../tags/tag19.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tags" Target="../tags/tag35.xml"/><Relationship Id="rId2" Type="http://schemas.openxmlformats.org/officeDocument/2006/relationships/tags" Target="../tags/tag34.xml"/><Relationship Id="rId1" Type="http://schemas.openxmlformats.org/officeDocument/2006/relationships/tags" Target="../tags/tag33.xml"/><Relationship Id="rId5" Type="http://schemas.openxmlformats.org/officeDocument/2006/relationships/image" Target="../media/image4.png"/><Relationship Id="rId4"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tags" Target="../tags/tag38.xml"/><Relationship Id="rId2" Type="http://schemas.openxmlformats.org/officeDocument/2006/relationships/tags" Target="../tags/tag37.xml"/><Relationship Id="rId1" Type="http://schemas.openxmlformats.org/officeDocument/2006/relationships/tags" Target="../tags/tag36.xml"/><Relationship Id="rId5" Type="http://schemas.openxmlformats.org/officeDocument/2006/relationships/image" Target="../media/image4.png"/><Relationship Id="rId4"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tags" Target="../tags/tag26.xml"/><Relationship Id="rId2" Type="http://schemas.openxmlformats.org/officeDocument/2006/relationships/tags" Target="../tags/tag25.xml"/><Relationship Id="rId1" Type="http://schemas.openxmlformats.org/officeDocument/2006/relationships/tags" Target="../tags/tag24.xml"/><Relationship Id="rId6" Type="http://schemas.openxmlformats.org/officeDocument/2006/relationships/image" Target="../media/image4.png"/><Relationship Id="rId5" Type="http://schemas.openxmlformats.org/officeDocument/2006/relationships/notesSlide" Target="../notesSlides/notesSlide3.xml"/><Relationship Id="rId4"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tags" Target="../tags/tag41.xml"/><Relationship Id="rId7" Type="http://schemas.openxmlformats.org/officeDocument/2006/relationships/image" Target="../media/image3.png"/><Relationship Id="rId2" Type="http://schemas.openxmlformats.org/officeDocument/2006/relationships/tags" Target="../tags/tag40.xml"/><Relationship Id="rId1" Type="http://schemas.openxmlformats.org/officeDocument/2006/relationships/tags" Target="../tags/tag39.xml"/><Relationship Id="rId6" Type="http://schemas.openxmlformats.org/officeDocument/2006/relationships/image" Target="../media/image2.png"/><Relationship Id="rId5" Type="http://schemas.openxmlformats.org/officeDocument/2006/relationships/notesSlide" Target="../notesSlides/notesSlide29.xml"/><Relationship Id="rId4"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31.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33.png"/><Relationship Id="rId1" Type="http://schemas.openxmlformats.org/officeDocument/2006/relationships/slideLayout" Target="../slideLayouts/slideLayout6.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32.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chart" Target="../charts/chart2.xml"/></Relationships>
</file>

<file path=ppt/slides/_rels/slide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6.xml"/><Relationship Id="rId1" Type="http://schemas.openxmlformats.org/officeDocument/2006/relationships/slideLayout" Target="../slideLayouts/slideLayout2.xml"/><Relationship Id="rId5" Type="http://schemas.openxmlformats.org/officeDocument/2006/relationships/image" Target="../media/image7.jpeg"/><Relationship Id="rId4" Type="http://schemas.openxmlformats.org/officeDocument/2006/relationships/image" Target="../media/image6.jpeg"/></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tags" Target="../tags/tag29.xml"/><Relationship Id="rId2" Type="http://schemas.openxmlformats.org/officeDocument/2006/relationships/tags" Target="../tags/tag28.xml"/><Relationship Id="rId1" Type="http://schemas.openxmlformats.org/officeDocument/2006/relationships/tags" Target="../tags/tag27.xml"/><Relationship Id="rId6" Type="http://schemas.openxmlformats.org/officeDocument/2006/relationships/image" Target="../media/image4.png"/><Relationship Id="rId5" Type="http://schemas.openxmlformats.org/officeDocument/2006/relationships/notesSlide" Target="../notesSlides/notesSlide8.xml"/><Relationship Id="rId4"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8" Type="http://schemas.openxmlformats.org/officeDocument/2006/relationships/image" Target="../media/image14.png"/><Relationship Id="rId3" Type="http://schemas.openxmlformats.org/officeDocument/2006/relationships/image" Target="../media/image9.jpeg"/><Relationship Id="rId7" Type="http://schemas.openxmlformats.org/officeDocument/2006/relationships/image" Target="../media/image13.png"/><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image" Target="../media/image12.png"/><Relationship Id="rId11" Type="http://schemas.openxmlformats.org/officeDocument/2006/relationships/image" Target="../media/image17.png"/><Relationship Id="rId5" Type="http://schemas.openxmlformats.org/officeDocument/2006/relationships/image" Target="../media/image11.jpeg"/><Relationship Id="rId10" Type="http://schemas.openxmlformats.org/officeDocument/2006/relationships/image" Target="../media/image16.jpeg"/><Relationship Id="rId4" Type="http://schemas.openxmlformats.org/officeDocument/2006/relationships/image" Target="../media/image10.png"/><Relationship Id="rId9" Type="http://schemas.openxmlformats.org/officeDocument/2006/relationships/image" Target="../media/image15.pn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8"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矩形 1"/>
          <p:cNvSpPr/>
          <p:nvPr/>
        </p:nvSpPr>
        <p:spPr>
          <a:xfrm>
            <a:off x="0" y="1706880"/>
            <a:ext cx="9154160" cy="1584325"/>
          </a:xfrm>
          <a:prstGeom prst="rect">
            <a:avLst/>
          </a:prstGeom>
          <a:gradFill>
            <a:gsLst>
              <a:gs pos="0">
                <a:srgbClr val="007BD3"/>
              </a:gs>
              <a:gs pos="100000">
                <a:srgbClr val="034373"/>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a:off x="6228080" y="3475355"/>
            <a:ext cx="1071880" cy="254635"/>
          </a:xfrm>
          <a:prstGeom prst="rect">
            <a:avLst/>
          </a:prstGeom>
        </p:spPr>
        <p:txBody>
          <a:bodyPr wrap="none">
            <a:spAutoFit/>
          </a:bodyPr>
          <a:lstStyle/>
          <a:p>
            <a:r>
              <a:rPr lang="zh-CN" altLang="en-US" sz="1000" dirty="0" smtClean="0">
                <a:solidFill>
                  <a:schemeClr val="tx1">
                    <a:lumMod val="65000"/>
                    <a:lumOff val="35000"/>
                  </a:schemeClr>
                </a:solidFill>
                <a:latin typeface="微软雅黑" panose="020B0503020204020204" pitchFamily="34" charset="-122"/>
                <a:ea typeface="微软雅黑" panose="020B0503020204020204" pitchFamily="34" charset="-122"/>
              </a:rPr>
              <a:t>汇报人：代用名</a:t>
            </a:r>
            <a:endPar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7" name="PA_文本框 6"/>
          <p:cNvSpPr txBox="1"/>
          <p:nvPr>
            <p:custDataLst>
              <p:tags r:id="rId1"/>
            </p:custDataLst>
          </p:nvPr>
        </p:nvSpPr>
        <p:spPr>
          <a:xfrm>
            <a:off x="467544" y="2148850"/>
            <a:ext cx="3752950" cy="523220"/>
          </a:xfrm>
          <a:prstGeom prst="rect">
            <a:avLst/>
          </a:prstGeom>
          <a:noFill/>
        </p:spPr>
        <p:txBody>
          <a:bodyPr wrap="none" rtlCol="0">
            <a:spAutoFit/>
          </a:bodyPr>
          <a:lstStyle/>
          <a:p>
            <a:r>
              <a:rPr lang="zh-CN" altLang="en-US" sz="2800" b="1" dirty="0" smtClean="0">
                <a:solidFill>
                  <a:schemeClr val="bg1"/>
                </a:solidFill>
                <a:latin typeface="微软雅黑" panose="020B0503020204020204" pitchFamily="34" charset="-122"/>
                <a:ea typeface="微软雅黑" panose="020B0503020204020204" pitchFamily="34" charset="-122"/>
              </a:rPr>
              <a:t>蓝色简</a:t>
            </a:r>
            <a:r>
              <a:rPr lang="zh-CN" altLang="en-US" sz="2800" b="1" dirty="0" smtClean="0">
                <a:solidFill>
                  <a:schemeClr val="bg1"/>
                </a:solidFill>
                <a:latin typeface="微软雅黑" panose="020B0503020204020204" pitchFamily="34" charset="-122"/>
                <a:ea typeface="微软雅黑" panose="020B0503020204020204" pitchFamily="34" charset="-122"/>
              </a:rPr>
              <a:t>约商务</a:t>
            </a:r>
            <a:r>
              <a:rPr lang="en-US" altLang="zh-CN" sz="2800" b="1" dirty="0" smtClean="0">
                <a:solidFill>
                  <a:schemeClr val="bg1"/>
                </a:solidFill>
                <a:latin typeface="微软雅黑" panose="020B0503020204020204" pitchFamily="34" charset="-122"/>
                <a:ea typeface="微软雅黑" panose="020B0503020204020204" pitchFamily="34" charset="-122"/>
              </a:rPr>
              <a:t>PPT</a:t>
            </a:r>
            <a:r>
              <a:rPr lang="zh-CN" altLang="en-US" sz="2800" b="1" dirty="0" smtClean="0">
                <a:solidFill>
                  <a:schemeClr val="bg1"/>
                </a:solidFill>
                <a:latin typeface="微软雅黑" panose="020B0503020204020204" pitchFamily="34" charset="-122"/>
                <a:ea typeface="微软雅黑" panose="020B0503020204020204" pitchFamily="34" charset="-122"/>
              </a:rPr>
              <a:t>模板</a:t>
            </a:r>
            <a:endParaRPr lang="zh-CN" altLang="en-US" sz="2800" b="1" dirty="0">
              <a:solidFill>
                <a:schemeClr val="bg1"/>
              </a:solidFill>
              <a:latin typeface="微软雅黑" panose="020B0503020204020204" pitchFamily="34" charset="-122"/>
              <a:ea typeface="微软雅黑" panose="020B0503020204020204" pitchFamily="34" charset="-122"/>
            </a:endParaRPr>
          </a:p>
        </p:txBody>
      </p:sp>
      <p:sp>
        <p:nvSpPr>
          <p:cNvPr id="8" name="PA_矩形 7"/>
          <p:cNvSpPr/>
          <p:nvPr>
            <p:custDataLst>
              <p:tags r:id="rId2"/>
            </p:custDataLst>
          </p:nvPr>
        </p:nvSpPr>
        <p:spPr>
          <a:xfrm>
            <a:off x="467544" y="2611218"/>
            <a:ext cx="3947959" cy="338554"/>
          </a:xfrm>
          <a:prstGeom prst="rect">
            <a:avLst/>
          </a:prstGeom>
        </p:spPr>
        <p:txBody>
          <a:bodyPr wrap="square">
            <a:spAutoFit/>
          </a:bodyPr>
          <a:lstStyle/>
          <a:p>
            <a:r>
              <a:rPr lang="en-US" altLang="zh-CN" sz="1600" dirty="0">
                <a:solidFill>
                  <a:schemeClr val="bg1"/>
                </a:solidFill>
                <a:latin typeface="+mj-lt"/>
                <a:cs typeface="Arial" panose="020B0604020202020204" pitchFamily="34" charset="0"/>
              </a:rPr>
              <a:t>Blue contracted company introduction PPT</a:t>
            </a:r>
            <a:endParaRPr lang="zh-CN" altLang="en-US" sz="1600" dirty="0">
              <a:solidFill>
                <a:schemeClr val="bg1"/>
              </a:solidFill>
              <a:latin typeface="+mj-lt"/>
              <a:cs typeface="Arial" panose="020B0604020202020204" pitchFamily="34" charset="0"/>
            </a:endParaRPr>
          </a:p>
        </p:txBody>
      </p:sp>
      <p:sp>
        <p:nvSpPr>
          <p:cNvPr id="9" name="PA_文本框 14"/>
          <p:cNvSpPr txBox="1"/>
          <p:nvPr>
            <p:custDataLst>
              <p:tags r:id="rId3"/>
            </p:custDataLst>
          </p:nvPr>
        </p:nvSpPr>
        <p:spPr>
          <a:xfrm>
            <a:off x="6228184" y="3775175"/>
            <a:ext cx="2476305" cy="466090"/>
          </a:xfrm>
          <a:prstGeom prst="rect">
            <a:avLst/>
          </a:prstGeom>
          <a:noFill/>
        </p:spPr>
        <p:txBody>
          <a:bodyPr wrap="square" rtlCol="0">
            <a:spAutoFit/>
          </a:bodyPr>
          <a:lstStyle/>
          <a:p>
            <a:r>
              <a:rPr lang="en-US" altLang="zh-CN" sz="800" b="1" dirty="0" smtClean="0">
                <a:solidFill>
                  <a:schemeClr val="tx1">
                    <a:lumMod val="50000"/>
                    <a:lumOff val="50000"/>
                  </a:schemeClr>
                </a:solidFill>
                <a:latin typeface="+mj-lt"/>
              </a:rPr>
              <a:t>COMPANY</a:t>
            </a:r>
            <a:r>
              <a:rPr lang="zh-CN" altLang="en-US" sz="800" b="1" dirty="0" smtClean="0">
                <a:solidFill>
                  <a:schemeClr val="tx1">
                    <a:lumMod val="50000"/>
                    <a:lumOff val="50000"/>
                  </a:schemeClr>
                </a:solidFill>
                <a:latin typeface="+mj-lt"/>
              </a:rPr>
              <a:t>：</a:t>
            </a:r>
            <a:r>
              <a:rPr lang="en-US" altLang="zh-CN" sz="800" b="1" dirty="0" smtClean="0">
                <a:solidFill>
                  <a:schemeClr val="tx1">
                    <a:lumMod val="50000"/>
                    <a:lumOff val="50000"/>
                  </a:schemeClr>
                </a:solidFill>
                <a:latin typeface="微软雅黑" panose="020B0503020204020204" pitchFamily="34" charset="-122"/>
                <a:ea typeface="微软雅黑" panose="020B0503020204020204" pitchFamily="34" charset="-122"/>
              </a:rPr>
              <a:t>XXXXXXXXXXXXXXXXX</a:t>
            </a:r>
            <a:r>
              <a:rPr lang="zh-CN" altLang="en-US" sz="800" b="1" dirty="0" smtClean="0">
                <a:solidFill>
                  <a:schemeClr val="tx1">
                    <a:lumMod val="50000"/>
                    <a:lumOff val="50000"/>
                  </a:schemeClr>
                </a:solidFill>
                <a:latin typeface="微软雅黑" panose="020B0503020204020204" pitchFamily="34" charset="-122"/>
                <a:ea typeface="微软雅黑" panose="020B0503020204020204" pitchFamily="34" charset="-122"/>
              </a:rPr>
              <a:t> </a:t>
            </a:r>
            <a:endParaRPr lang="en-US" altLang="zh-CN" sz="800" b="1" dirty="0" smtClean="0">
              <a:solidFill>
                <a:schemeClr val="tx1">
                  <a:lumMod val="50000"/>
                  <a:lumOff val="50000"/>
                </a:schemeClr>
              </a:solidFill>
              <a:latin typeface="微软雅黑" panose="020B0503020204020204" pitchFamily="34" charset="-122"/>
              <a:ea typeface="微软雅黑" panose="020B0503020204020204" pitchFamily="34" charset="-122"/>
            </a:endParaRPr>
          </a:p>
          <a:p>
            <a:r>
              <a:rPr lang="en-US" altLang="zh-CN" sz="800" b="1" dirty="0" smtClean="0">
                <a:solidFill>
                  <a:schemeClr val="tx1">
                    <a:lumMod val="50000"/>
                    <a:lumOff val="50000"/>
                  </a:schemeClr>
                </a:solidFill>
                <a:latin typeface="+mj-lt"/>
              </a:rPr>
              <a:t>DESIGNER:  </a:t>
            </a:r>
            <a:r>
              <a:rPr lang="en-US" sz="800" b="1" dirty="0" smtClean="0">
                <a:solidFill>
                  <a:schemeClr val="tx1">
                    <a:lumMod val="50000"/>
                    <a:lumOff val="50000"/>
                  </a:schemeClr>
                </a:solidFill>
                <a:latin typeface="+mj-lt"/>
                <a:ea typeface="微软雅黑" panose="020B0503020204020204" pitchFamily="34" charset="-122"/>
              </a:rPr>
              <a:t>XXXXXXXXXXXXXXXXXXXXXX</a:t>
            </a:r>
            <a:r>
              <a:rPr lang="en-US" altLang="zh-CN" sz="800" b="1" dirty="0">
                <a:solidFill>
                  <a:schemeClr val="tx1">
                    <a:lumMod val="50000"/>
                    <a:lumOff val="50000"/>
                  </a:schemeClr>
                </a:solidFill>
                <a:latin typeface="Impact" panose="020B0806030902050204" pitchFamily="34" charset="0"/>
                <a:ea typeface="微软雅黑" panose="020B0503020204020204" pitchFamily="34" charset="-122"/>
              </a:rPr>
              <a:t> </a:t>
            </a:r>
            <a:r>
              <a:rPr lang="en-US" altLang="zh-CN" sz="800" b="1" dirty="0" smtClean="0">
                <a:solidFill>
                  <a:schemeClr val="tx1">
                    <a:lumMod val="50000"/>
                    <a:lumOff val="50000"/>
                  </a:schemeClr>
                </a:solidFill>
                <a:latin typeface="Impact" panose="020B0806030902050204" pitchFamily="34" charset="0"/>
                <a:ea typeface="微软雅黑" panose="020B0503020204020204" pitchFamily="34" charset="-122"/>
              </a:rPr>
              <a:t>     </a:t>
            </a:r>
          </a:p>
          <a:p>
            <a:r>
              <a:rPr lang="en-US" altLang="zh-CN" sz="800" b="1" dirty="0" smtClean="0">
                <a:solidFill>
                  <a:schemeClr val="tx1">
                    <a:lumMod val="50000"/>
                    <a:lumOff val="50000"/>
                  </a:schemeClr>
                </a:solidFill>
                <a:latin typeface="+mj-lt"/>
                <a:ea typeface="微软雅黑" panose="020B0503020204020204" pitchFamily="34" charset="-122"/>
              </a:rPr>
              <a:t>DATE: </a:t>
            </a:r>
            <a:r>
              <a:rPr lang="en-US" sz="800" b="1" dirty="0" smtClean="0">
                <a:solidFill>
                  <a:schemeClr val="tx1">
                    <a:lumMod val="50000"/>
                    <a:lumOff val="50000"/>
                  </a:schemeClr>
                </a:solidFill>
                <a:latin typeface="+mj-lt"/>
                <a:ea typeface="微软雅黑" panose="020B0503020204020204" pitchFamily="34" charset="-122"/>
              </a:rPr>
              <a:t>XXXXXXXXXXXXXXXXXXXXXXXXXX</a:t>
            </a:r>
          </a:p>
        </p:txBody>
      </p:sp>
      <p:cxnSp>
        <p:nvCxnSpPr>
          <p:cNvPr id="11" name="PA_直接连接符 10"/>
          <p:cNvCxnSpPr/>
          <p:nvPr>
            <p:custDataLst>
              <p:tags r:id="rId4"/>
            </p:custDataLst>
          </p:nvPr>
        </p:nvCxnSpPr>
        <p:spPr>
          <a:xfrm>
            <a:off x="6300192" y="3721744"/>
            <a:ext cx="2736304" cy="1122"/>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12" name="PA_文本框 12"/>
          <p:cNvSpPr txBox="1">
            <a:spLocks noChangeArrowheads="1"/>
          </p:cNvSpPr>
          <p:nvPr>
            <p:custDataLst>
              <p:tags r:id="rId5"/>
            </p:custDataLst>
          </p:nvPr>
        </p:nvSpPr>
        <p:spPr bwMode="auto">
          <a:xfrm>
            <a:off x="745902" y="211521"/>
            <a:ext cx="3322042" cy="400110"/>
          </a:xfrm>
          <a:prstGeom prst="rect">
            <a:avLst/>
          </a:prstGeom>
          <a:noFill/>
          <a:ln w="9525">
            <a:noFill/>
            <a:miter lim="800000"/>
          </a:ln>
        </p:spPr>
        <p:txBody>
          <a:bodyPr wrap="square">
            <a:spAutoFit/>
          </a:bodyPr>
          <a:lstStyle/>
          <a:p>
            <a:r>
              <a:rPr lang="zh-CN" sz="2000" dirty="0">
                <a:latin typeface="微软雅黑" panose="020B0503020204020204" pitchFamily="34" charset="-122"/>
                <a:ea typeface="微软雅黑" panose="020B0503020204020204" pitchFamily="34" charset="-122"/>
                <a:sym typeface="华文细黑" panose="02010600040101010101" pitchFamily="2" charset="-122"/>
              </a:rPr>
              <a:t>公司</a:t>
            </a:r>
            <a:r>
              <a:rPr lang="en-US" sz="2000" dirty="0">
                <a:latin typeface="微软雅黑" panose="020B0503020204020204" pitchFamily="34" charset="-122"/>
                <a:ea typeface="微软雅黑" panose="020B0503020204020204" pitchFamily="34" charset="-122"/>
                <a:sym typeface="华文细黑" panose="02010600040101010101" pitchFamily="2" charset="-122"/>
              </a:rPr>
              <a:t>LOGO</a:t>
            </a:r>
          </a:p>
        </p:txBody>
      </p:sp>
      <p:sp>
        <p:nvSpPr>
          <p:cNvPr id="184" name=" 184"/>
          <p:cNvSpPr/>
          <p:nvPr/>
        </p:nvSpPr>
        <p:spPr>
          <a:xfrm>
            <a:off x="467360" y="309245"/>
            <a:ext cx="224790" cy="224790"/>
          </a:xfrm>
          <a:prstGeom prst="ellipse">
            <a:avLst/>
          </a:prstGeom>
          <a:gradFill>
            <a:gsLst>
              <a:gs pos="0">
                <a:srgbClr val="007BD3"/>
              </a:gs>
              <a:gs pos="100000">
                <a:srgbClr val="034373"/>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pic>
        <p:nvPicPr>
          <p:cNvPr id="4" name="图片 3" descr="18e942df9e8c3217815a3489665029f7"/>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a:off x="4274820" y="650875"/>
            <a:ext cx="4879340" cy="2640330"/>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1000"/>
                                        <p:tgtEl>
                                          <p:spTgt spid="12"/>
                                        </p:tgtEl>
                                      </p:cBhvr>
                                    </p:animEffect>
                                    <p:anim calcmode="lin" valueType="num">
                                      <p:cBhvr>
                                        <p:cTn id="8" dur="1000" fill="hold"/>
                                        <p:tgtEl>
                                          <p:spTgt spid="12"/>
                                        </p:tgtEl>
                                        <p:attrNameLst>
                                          <p:attrName>ppt_x</p:attrName>
                                        </p:attrNameLst>
                                      </p:cBhvr>
                                      <p:tavLst>
                                        <p:tav tm="0">
                                          <p:val>
                                            <p:strVal val="#ppt_x"/>
                                          </p:val>
                                        </p:tav>
                                        <p:tav tm="100000">
                                          <p:val>
                                            <p:strVal val="#ppt_x"/>
                                          </p:val>
                                        </p:tav>
                                      </p:tavLst>
                                    </p:anim>
                                    <p:anim calcmode="lin" valueType="num">
                                      <p:cBhvr>
                                        <p:cTn id="9" dur="1000" fill="hold"/>
                                        <p:tgtEl>
                                          <p:spTgt spid="1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6" presetClass="entr" presetSubtype="0" fill="hold" grpId="0" nodeType="afterEffect">
                                  <p:stCondLst>
                                    <p:cond delay="0"/>
                                  </p:stCondLst>
                                  <p:iterate type="lt">
                                    <p:tmPct val="10000"/>
                                  </p:iterate>
                                  <p:childTnLst>
                                    <p:set>
                                      <p:cBhvr>
                                        <p:cTn id="12" dur="1" fill="hold">
                                          <p:stCondLst>
                                            <p:cond delay="0"/>
                                          </p:stCondLst>
                                        </p:cTn>
                                        <p:tgtEl>
                                          <p:spTgt spid="7"/>
                                        </p:tgtEl>
                                        <p:attrNameLst>
                                          <p:attrName>style.visibility</p:attrName>
                                        </p:attrNameLst>
                                      </p:cBhvr>
                                      <p:to>
                                        <p:strVal val="visible"/>
                                      </p:to>
                                    </p:set>
                                    <p:anim by="(-#ppt_w*2)" calcmode="lin" valueType="num">
                                      <p:cBhvr rctx="PPT">
                                        <p:cTn id="13" dur="500" autoRev="1" fill="hold">
                                          <p:stCondLst>
                                            <p:cond delay="0"/>
                                          </p:stCondLst>
                                        </p:cTn>
                                        <p:tgtEl>
                                          <p:spTgt spid="7"/>
                                        </p:tgtEl>
                                        <p:attrNameLst>
                                          <p:attrName>ppt_w</p:attrName>
                                        </p:attrNameLst>
                                      </p:cBhvr>
                                    </p:anim>
                                    <p:anim by="(#ppt_w*0.50)" calcmode="lin" valueType="num">
                                      <p:cBhvr>
                                        <p:cTn id="14" dur="500" decel="50000" autoRev="1" fill="hold">
                                          <p:stCondLst>
                                            <p:cond delay="0"/>
                                          </p:stCondLst>
                                        </p:cTn>
                                        <p:tgtEl>
                                          <p:spTgt spid="7"/>
                                        </p:tgtEl>
                                        <p:attrNameLst>
                                          <p:attrName>ppt_x</p:attrName>
                                        </p:attrNameLst>
                                      </p:cBhvr>
                                    </p:anim>
                                    <p:anim from="(-#ppt_h/2)" to="(#ppt_y)" calcmode="lin" valueType="num">
                                      <p:cBhvr>
                                        <p:cTn id="15" dur="1000" fill="hold">
                                          <p:stCondLst>
                                            <p:cond delay="0"/>
                                          </p:stCondLst>
                                        </p:cTn>
                                        <p:tgtEl>
                                          <p:spTgt spid="7"/>
                                        </p:tgtEl>
                                        <p:attrNameLst>
                                          <p:attrName>ppt_y</p:attrName>
                                        </p:attrNameLst>
                                      </p:cBhvr>
                                    </p:anim>
                                    <p:animRot by="21600000">
                                      <p:cBhvr>
                                        <p:cTn id="16" dur="1000" fill="hold">
                                          <p:stCondLst>
                                            <p:cond delay="0"/>
                                          </p:stCondLst>
                                        </p:cTn>
                                        <p:tgtEl>
                                          <p:spTgt spid="7"/>
                                        </p:tgtEl>
                                        <p:attrNameLst>
                                          <p:attrName>r</p:attrName>
                                        </p:attrNameLst>
                                      </p:cBhvr>
                                    </p:animRot>
                                  </p:childTnLst>
                                </p:cTn>
                              </p:par>
                            </p:childTnLst>
                          </p:cTn>
                        </p:par>
                        <p:par>
                          <p:cTn id="17" fill="hold">
                            <p:stCondLst>
                              <p:cond delay="3000"/>
                            </p:stCondLst>
                            <p:childTnLst>
                              <p:par>
                                <p:cTn id="18" presetID="56" presetClass="entr" presetSubtype="0" fill="hold" grpId="0" nodeType="afterEffect">
                                  <p:stCondLst>
                                    <p:cond delay="0"/>
                                  </p:stCondLst>
                                  <p:iterate type="lt">
                                    <p:tmPct val="10000"/>
                                  </p:iterate>
                                  <p:childTnLst>
                                    <p:set>
                                      <p:cBhvr>
                                        <p:cTn id="19" dur="1" fill="hold">
                                          <p:stCondLst>
                                            <p:cond delay="0"/>
                                          </p:stCondLst>
                                        </p:cTn>
                                        <p:tgtEl>
                                          <p:spTgt spid="8"/>
                                        </p:tgtEl>
                                        <p:attrNameLst>
                                          <p:attrName>style.visibility</p:attrName>
                                        </p:attrNameLst>
                                      </p:cBhvr>
                                      <p:to>
                                        <p:strVal val="visible"/>
                                      </p:to>
                                    </p:set>
                                    <p:anim by="(-#ppt_w*2)" calcmode="lin" valueType="num">
                                      <p:cBhvr rctx="PPT">
                                        <p:cTn id="20" dur="500" autoRev="1" fill="hold">
                                          <p:stCondLst>
                                            <p:cond delay="0"/>
                                          </p:stCondLst>
                                        </p:cTn>
                                        <p:tgtEl>
                                          <p:spTgt spid="8"/>
                                        </p:tgtEl>
                                        <p:attrNameLst>
                                          <p:attrName>ppt_w</p:attrName>
                                        </p:attrNameLst>
                                      </p:cBhvr>
                                    </p:anim>
                                    <p:anim by="(#ppt_w*0.50)" calcmode="lin" valueType="num">
                                      <p:cBhvr>
                                        <p:cTn id="21" dur="500" decel="50000" autoRev="1" fill="hold">
                                          <p:stCondLst>
                                            <p:cond delay="0"/>
                                          </p:stCondLst>
                                        </p:cTn>
                                        <p:tgtEl>
                                          <p:spTgt spid="8"/>
                                        </p:tgtEl>
                                        <p:attrNameLst>
                                          <p:attrName>ppt_x</p:attrName>
                                        </p:attrNameLst>
                                      </p:cBhvr>
                                    </p:anim>
                                    <p:anim from="(-#ppt_h/2)" to="(#ppt_y)" calcmode="lin" valueType="num">
                                      <p:cBhvr>
                                        <p:cTn id="22" dur="1000" fill="hold">
                                          <p:stCondLst>
                                            <p:cond delay="0"/>
                                          </p:stCondLst>
                                        </p:cTn>
                                        <p:tgtEl>
                                          <p:spTgt spid="8"/>
                                        </p:tgtEl>
                                        <p:attrNameLst>
                                          <p:attrName>ppt_y</p:attrName>
                                        </p:attrNameLst>
                                      </p:cBhvr>
                                    </p:anim>
                                    <p:animRot by="21600000">
                                      <p:cBhvr>
                                        <p:cTn id="23" dur="1000" fill="hold">
                                          <p:stCondLst>
                                            <p:cond delay="0"/>
                                          </p:stCondLst>
                                        </p:cTn>
                                        <p:tgtEl>
                                          <p:spTgt spid="8"/>
                                        </p:tgtEl>
                                        <p:attrNameLst>
                                          <p:attrName>r</p:attrName>
                                        </p:attrNameLst>
                                      </p:cBhvr>
                                    </p:animRot>
                                  </p:childTnLst>
                                </p:cTn>
                              </p:par>
                            </p:childTnLst>
                          </p:cTn>
                        </p:par>
                        <p:par>
                          <p:cTn id="24" fill="hold">
                            <p:stCondLst>
                              <p:cond delay="7500"/>
                            </p:stCondLst>
                            <p:childTnLst>
                              <p:par>
                                <p:cTn id="25" presetID="10" presetClass="entr" presetSubtype="0" fill="hold" nodeType="afterEffect">
                                  <p:stCondLst>
                                    <p:cond delay="0"/>
                                  </p:stCondLst>
                                  <p:childTnLst>
                                    <p:set>
                                      <p:cBhvr>
                                        <p:cTn id="26" dur="1" fill="hold">
                                          <p:stCondLst>
                                            <p:cond delay="0"/>
                                          </p:stCondLst>
                                        </p:cTn>
                                        <p:tgtEl>
                                          <p:spTgt spid="11"/>
                                        </p:tgtEl>
                                        <p:attrNameLst>
                                          <p:attrName>style.visibility</p:attrName>
                                        </p:attrNameLst>
                                      </p:cBhvr>
                                      <p:to>
                                        <p:strVal val="visible"/>
                                      </p:to>
                                    </p:set>
                                    <p:animEffect transition="in" filter="fade">
                                      <p:cBhvr>
                                        <p:cTn id="27" dur="500"/>
                                        <p:tgtEl>
                                          <p:spTgt spid="11"/>
                                        </p:tgtEl>
                                      </p:cBhvr>
                                    </p:animEffect>
                                  </p:childTnLst>
                                </p:cTn>
                              </p:par>
                            </p:childTnLst>
                          </p:cTn>
                        </p:par>
                        <p:par>
                          <p:cTn id="28" fill="hold">
                            <p:stCondLst>
                              <p:cond delay="8000"/>
                            </p:stCondLst>
                            <p:childTnLst>
                              <p:par>
                                <p:cTn id="29" presetID="56" presetClass="entr" presetSubtype="0" fill="hold" grpId="0" nodeType="afterEffect">
                                  <p:stCondLst>
                                    <p:cond delay="0"/>
                                  </p:stCondLst>
                                  <p:iterate type="lt">
                                    <p:tmPct val="10000"/>
                                  </p:iterate>
                                  <p:childTnLst>
                                    <p:set>
                                      <p:cBhvr>
                                        <p:cTn id="30" dur="1" fill="hold">
                                          <p:stCondLst>
                                            <p:cond delay="0"/>
                                          </p:stCondLst>
                                        </p:cTn>
                                        <p:tgtEl>
                                          <p:spTgt spid="9"/>
                                        </p:tgtEl>
                                        <p:attrNameLst>
                                          <p:attrName>style.visibility</p:attrName>
                                        </p:attrNameLst>
                                      </p:cBhvr>
                                      <p:to>
                                        <p:strVal val="visible"/>
                                      </p:to>
                                    </p:set>
                                    <p:anim by="(-#ppt_w*2)" calcmode="lin" valueType="num">
                                      <p:cBhvr rctx="PPT">
                                        <p:cTn id="31" dur="500" autoRev="1" fill="hold">
                                          <p:stCondLst>
                                            <p:cond delay="0"/>
                                          </p:stCondLst>
                                        </p:cTn>
                                        <p:tgtEl>
                                          <p:spTgt spid="9"/>
                                        </p:tgtEl>
                                        <p:attrNameLst>
                                          <p:attrName>ppt_w</p:attrName>
                                        </p:attrNameLst>
                                      </p:cBhvr>
                                    </p:anim>
                                    <p:anim by="(#ppt_w*0.50)" calcmode="lin" valueType="num">
                                      <p:cBhvr>
                                        <p:cTn id="32" dur="500" decel="50000" autoRev="1" fill="hold">
                                          <p:stCondLst>
                                            <p:cond delay="0"/>
                                          </p:stCondLst>
                                        </p:cTn>
                                        <p:tgtEl>
                                          <p:spTgt spid="9"/>
                                        </p:tgtEl>
                                        <p:attrNameLst>
                                          <p:attrName>ppt_x</p:attrName>
                                        </p:attrNameLst>
                                      </p:cBhvr>
                                    </p:anim>
                                    <p:anim from="(-#ppt_h/2)" to="(#ppt_y)" calcmode="lin" valueType="num">
                                      <p:cBhvr>
                                        <p:cTn id="33" dur="1000" fill="hold">
                                          <p:stCondLst>
                                            <p:cond delay="0"/>
                                          </p:stCondLst>
                                        </p:cTn>
                                        <p:tgtEl>
                                          <p:spTgt spid="9"/>
                                        </p:tgtEl>
                                        <p:attrNameLst>
                                          <p:attrName>ppt_y</p:attrName>
                                        </p:attrNameLst>
                                      </p:cBhvr>
                                    </p:anim>
                                    <p:animRot by="21600000">
                                      <p:cBhvr>
                                        <p:cTn id="34" dur="1000" fill="hold">
                                          <p:stCondLst>
                                            <p:cond delay="0"/>
                                          </p:stCondLst>
                                        </p:cTn>
                                        <p:tgtEl>
                                          <p:spTgt spid="9"/>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9" grpId="0"/>
      <p:bldP spid="1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5"/>
          <p:cNvSpPr/>
          <p:nvPr/>
        </p:nvSpPr>
        <p:spPr bwMode="auto">
          <a:xfrm>
            <a:off x="4708471" y="2028426"/>
            <a:ext cx="1073633" cy="280862"/>
          </a:xfrm>
          <a:custGeom>
            <a:avLst/>
            <a:gdLst>
              <a:gd name="T0" fmla="*/ 1013 w 1013"/>
              <a:gd name="T1" fmla="*/ 265 h 265"/>
              <a:gd name="T2" fmla="*/ 0 w 1013"/>
              <a:gd name="T3" fmla="*/ 0 h 265"/>
              <a:gd name="T4" fmla="*/ 675 w 1013"/>
              <a:gd name="T5" fmla="*/ 241 h 265"/>
              <a:gd name="T6" fmla="*/ 1013 w 1013"/>
              <a:gd name="T7" fmla="*/ 265 h 265"/>
            </a:gdLst>
            <a:ahLst/>
            <a:cxnLst>
              <a:cxn ang="0">
                <a:pos x="T0" y="T1"/>
              </a:cxn>
              <a:cxn ang="0">
                <a:pos x="T2" y="T3"/>
              </a:cxn>
              <a:cxn ang="0">
                <a:pos x="T4" y="T5"/>
              </a:cxn>
              <a:cxn ang="0">
                <a:pos x="T6" y="T7"/>
              </a:cxn>
            </a:cxnLst>
            <a:rect l="0" t="0" r="r" b="b"/>
            <a:pathLst>
              <a:path w="1013" h="265">
                <a:moveTo>
                  <a:pt x="1013" y="265"/>
                </a:moveTo>
                <a:lnTo>
                  <a:pt x="0" y="0"/>
                </a:lnTo>
                <a:lnTo>
                  <a:pt x="675" y="241"/>
                </a:lnTo>
                <a:lnTo>
                  <a:pt x="1013" y="265"/>
                </a:lnTo>
                <a:close/>
              </a:path>
            </a:pathLst>
          </a:custGeom>
          <a:solidFill>
            <a:schemeClr val="bg1">
              <a:lumMod val="65000"/>
            </a:schemeClr>
          </a:solidFill>
          <a:ln>
            <a:noFill/>
          </a:ln>
        </p:spPr>
        <p:txBody>
          <a:bodyPr vert="horz" wrap="square" lIns="68580" tIns="34290" rIns="68580" bIns="34290" numCol="1" anchor="t" anchorCtr="0" compatLnSpc="1"/>
          <a:lstStyle/>
          <a:p>
            <a:endParaRPr lang="id-ID" sz="1350"/>
          </a:p>
        </p:txBody>
      </p:sp>
      <p:sp>
        <p:nvSpPr>
          <p:cNvPr id="3" name="Freeform 6"/>
          <p:cNvSpPr/>
          <p:nvPr/>
        </p:nvSpPr>
        <p:spPr bwMode="auto">
          <a:xfrm>
            <a:off x="5423872" y="2283851"/>
            <a:ext cx="358231" cy="848944"/>
          </a:xfrm>
          <a:custGeom>
            <a:avLst/>
            <a:gdLst>
              <a:gd name="T0" fmla="*/ 0 w 338"/>
              <a:gd name="T1" fmla="*/ 801 h 801"/>
              <a:gd name="T2" fmla="*/ 338 w 338"/>
              <a:gd name="T3" fmla="*/ 24 h 801"/>
              <a:gd name="T4" fmla="*/ 0 w 338"/>
              <a:gd name="T5" fmla="*/ 0 h 801"/>
              <a:gd name="T6" fmla="*/ 0 w 338"/>
              <a:gd name="T7" fmla="*/ 801 h 801"/>
            </a:gdLst>
            <a:ahLst/>
            <a:cxnLst>
              <a:cxn ang="0">
                <a:pos x="T0" y="T1"/>
              </a:cxn>
              <a:cxn ang="0">
                <a:pos x="T2" y="T3"/>
              </a:cxn>
              <a:cxn ang="0">
                <a:pos x="T4" y="T5"/>
              </a:cxn>
              <a:cxn ang="0">
                <a:pos x="T6" y="T7"/>
              </a:cxn>
            </a:cxnLst>
            <a:rect l="0" t="0" r="r" b="b"/>
            <a:pathLst>
              <a:path w="338" h="801">
                <a:moveTo>
                  <a:pt x="0" y="801"/>
                </a:moveTo>
                <a:lnTo>
                  <a:pt x="338" y="24"/>
                </a:lnTo>
                <a:lnTo>
                  <a:pt x="0" y="0"/>
                </a:lnTo>
                <a:lnTo>
                  <a:pt x="0" y="801"/>
                </a:lnTo>
                <a:close/>
              </a:path>
            </a:pathLst>
          </a:custGeom>
          <a:solidFill>
            <a:srgbClr val="BFBFBF"/>
          </a:solidFill>
          <a:ln>
            <a:noFill/>
          </a:ln>
        </p:spPr>
        <p:txBody>
          <a:bodyPr vert="horz" wrap="square" lIns="68580" tIns="34290" rIns="68580" bIns="34290" numCol="1" anchor="t" anchorCtr="0" compatLnSpc="1"/>
          <a:lstStyle/>
          <a:p>
            <a:endParaRPr lang="id-ID" sz="1350"/>
          </a:p>
        </p:txBody>
      </p:sp>
      <p:sp>
        <p:nvSpPr>
          <p:cNvPr id="4" name="Freeform 7"/>
          <p:cNvSpPr/>
          <p:nvPr/>
        </p:nvSpPr>
        <p:spPr bwMode="auto">
          <a:xfrm>
            <a:off x="4708470" y="2028426"/>
            <a:ext cx="715403" cy="1104369"/>
          </a:xfrm>
          <a:custGeom>
            <a:avLst/>
            <a:gdLst>
              <a:gd name="T0" fmla="*/ 675 w 675"/>
              <a:gd name="T1" fmla="*/ 1042 h 1042"/>
              <a:gd name="T2" fmla="*/ 675 w 675"/>
              <a:gd name="T3" fmla="*/ 241 h 1042"/>
              <a:gd name="T4" fmla="*/ 0 w 675"/>
              <a:gd name="T5" fmla="*/ 0 h 1042"/>
              <a:gd name="T6" fmla="*/ 0 w 675"/>
              <a:gd name="T7" fmla="*/ 800 h 1042"/>
              <a:gd name="T8" fmla="*/ 675 w 675"/>
              <a:gd name="T9" fmla="*/ 1042 h 1042"/>
            </a:gdLst>
            <a:ahLst/>
            <a:cxnLst>
              <a:cxn ang="0">
                <a:pos x="T0" y="T1"/>
              </a:cxn>
              <a:cxn ang="0">
                <a:pos x="T2" y="T3"/>
              </a:cxn>
              <a:cxn ang="0">
                <a:pos x="T4" y="T5"/>
              </a:cxn>
              <a:cxn ang="0">
                <a:pos x="T6" y="T7"/>
              </a:cxn>
              <a:cxn ang="0">
                <a:pos x="T8" y="T9"/>
              </a:cxn>
            </a:cxnLst>
            <a:rect l="0" t="0" r="r" b="b"/>
            <a:pathLst>
              <a:path w="675" h="1042">
                <a:moveTo>
                  <a:pt x="675" y="1042"/>
                </a:moveTo>
                <a:lnTo>
                  <a:pt x="675" y="241"/>
                </a:lnTo>
                <a:lnTo>
                  <a:pt x="0" y="0"/>
                </a:lnTo>
                <a:lnTo>
                  <a:pt x="0" y="800"/>
                </a:lnTo>
                <a:lnTo>
                  <a:pt x="675" y="1042"/>
                </a:lnTo>
                <a:close/>
              </a:path>
            </a:pathLst>
          </a:custGeom>
          <a:solidFill>
            <a:srgbClr val="D1D1D1"/>
          </a:solidFill>
          <a:ln>
            <a:noFill/>
          </a:ln>
        </p:spPr>
        <p:txBody>
          <a:bodyPr vert="horz" wrap="square" lIns="68580" tIns="34290" rIns="68580" bIns="34290" numCol="1" anchor="t" anchorCtr="0" compatLnSpc="1"/>
          <a:lstStyle/>
          <a:p>
            <a:endParaRPr lang="id-ID" sz="1350"/>
          </a:p>
        </p:txBody>
      </p:sp>
      <p:sp>
        <p:nvSpPr>
          <p:cNvPr id="5" name="Freeform 9"/>
          <p:cNvSpPr/>
          <p:nvPr/>
        </p:nvSpPr>
        <p:spPr bwMode="auto">
          <a:xfrm>
            <a:off x="2920494" y="2028426"/>
            <a:ext cx="1072574" cy="280862"/>
          </a:xfrm>
          <a:custGeom>
            <a:avLst/>
            <a:gdLst>
              <a:gd name="T0" fmla="*/ 0 w 1012"/>
              <a:gd name="T1" fmla="*/ 265 h 265"/>
              <a:gd name="T2" fmla="*/ 1012 w 1012"/>
              <a:gd name="T3" fmla="*/ 0 h 265"/>
              <a:gd name="T4" fmla="*/ 337 w 1012"/>
              <a:gd name="T5" fmla="*/ 241 h 265"/>
              <a:gd name="T6" fmla="*/ 0 w 1012"/>
              <a:gd name="T7" fmla="*/ 265 h 265"/>
            </a:gdLst>
            <a:ahLst/>
            <a:cxnLst>
              <a:cxn ang="0">
                <a:pos x="T0" y="T1"/>
              </a:cxn>
              <a:cxn ang="0">
                <a:pos x="T2" y="T3"/>
              </a:cxn>
              <a:cxn ang="0">
                <a:pos x="T4" y="T5"/>
              </a:cxn>
              <a:cxn ang="0">
                <a:pos x="T6" y="T7"/>
              </a:cxn>
            </a:cxnLst>
            <a:rect l="0" t="0" r="r" b="b"/>
            <a:pathLst>
              <a:path w="1012" h="265">
                <a:moveTo>
                  <a:pt x="0" y="265"/>
                </a:moveTo>
                <a:lnTo>
                  <a:pt x="1012" y="0"/>
                </a:lnTo>
                <a:lnTo>
                  <a:pt x="337" y="241"/>
                </a:lnTo>
                <a:lnTo>
                  <a:pt x="0" y="265"/>
                </a:lnTo>
                <a:close/>
              </a:path>
            </a:pathLst>
          </a:custGeom>
          <a:solidFill>
            <a:srgbClr val="595959"/>
          </a:solidFill>
          <a:ln>
            <a:noFill/>
          </a:ln>
        </p:spPr>
        <p:txBody>
          <a:bodyPr vert="horz" wrap="square" lIns="68580" tIns="34290" rIns="68580" bIns="34290" numCol="1" anchor="t" anchorCtr="0" compatLnSpc="1"/>
          <a:lstStyle/>
          <a:p>
            <a:endParaRPr lang="id-ID" sz="1350"/>
          </a:p>
        </p:txBody>
      </p:sp>
      <p:sp>
        <p:nvSpPr>
          <p:cNvPr id="6" name="Freeform 10"/>
          <p:cNvSpPr/>
          <p:nvPr/>
        </p:nvSpPr>
        <p:spPr bwMode="auto">
          <a:xfrm>
            <a:off x="2920494" y="2283851"/>
            <a:ext cx="357172" cy="848944"/>
          </a:xfrm>
          <a:custGeom>
            <a:avLst/>
            <a:gdLst>
              <a:gd name="T0" fmla="*/ 337 w 337"/>
              <a:gd name="T1" fmla="*/ 801 h 801"/>
              <a:gd name="T2" fmla="*/ 0 w 337"/>
              <a:gd name="T3" fmla="*/ 24 h 801"/>
              <a:gd name="T4" fmla="*/ 337 w 337"/>
              <a:gd name="T5" fmla="*/ 0 h 801"/>
              <a:gd name="T6" fmla="*/ 337 w 337"/>
              <a:gd name="T7" fmla="*/ 801 h 801"/>
            </a:gdLst>
            <a:ahLst/>
            <a:cxnLst>
              <a:cxn ang="0">
                <a:pos x="T0" y="T1"/>
              </a:cxn>
              <a:cxn ang="0">
                <a:pos x="T2" y="T3"/>
              </a:cxn>
              <a:cxn ang="0">
                <a:pos x="T4" y="T5"/>
              </a:cxn>
              <a:cxn ang="0">
                <a:pos x="T6" y="T7"/>
              </a:cxn>
            </a:cxnLst>
            <a:rect l="0" t="0" r="r" b="b"/>
            <a:pathLst>
              <a:path w="337" h="801">
                <a:moveTo>
                  <a:pt x="337" y="801"/>
                </a:moveTo>
                <a:lnTo>
                  <a:pt x="0" y="24"/>
                </a:lnTo>
                <a:lnTo>
                  <a:pt x="337" y="0"/>
                </a:lnTo>
                <a:lnTo>
                  <a:pt x="337" y="801"/>
                </a:lnTo>
                <a:close/>
              </a:path>
            </a:pathLst>
          </a:custGeom>
          <a:solidFill>
            <a:srgbClr val="7F7F7F"/>
          </a:solidFill>
          <a:ln>
            <a:noFill/>
          </a:ln>
        </p:spPr>
        <p:txBody>
          <a:bodyPr vert="horz" wrap="square" lIns="68580" tIns="34290" rIns="68580" bIns="34290" numCol="1" anchor="t" anchorCtr="0" compatLnSpc="1"/>
          <a:lstStyle/>
          <a:p>
            <a:endParaRPr lang="id-ID" sz="1350"/>
          </a:p>
        </p:txBody>
      </p:sp>
      <p:sp>
        <p:nvSpPr>
          <p:cNvPr id="7" name="Freeform 11"/>
          <p:cNvSpPr/>
          <p:nvPr/>
        </p:nvSpPr>
        <p:spPr bwMode="auto">
          <a:xfrm>
            <a:off x="3277666" y="2028426"/>
            <a:ext cx="715403" cy="1104369"/>
          </a:xfrm>
          <a:custGeom>
            <a:avLst/>
            <a:gdLst>
              <a:gd name="T0" fmla="*/ 0 w 675"/>
              <a:gd name="T1" fmla="*/ 1042 h 1042"/>
              <a:gd name="T2" fmla="*/ 0 w 675"/>
              <a:gd name="T3" fmla="*/ 241 h 1042"/>
              <a:gd name="T4" fmla="*/ 675 w 675"/>
              <a:gd name="T5" fmla="*/ 0 h 1042"/>
              <a:gd name="T6" fmla="*/ 675 w 675"/>
              <a:gd name="T7" fmla="*/ 800 h 1042"/>
              <a:gd name="T8" fmla="*/ 0 w 675"/>
              <a:gd name="T9" fmla="*/ 1042 h 1042"/>
            </a:gdLst>
            <a:ahLst/>
            <a:cxnLst>
              <a:cxn ang="0">
                <a:pos x="T0" y="T1"/>
              </a:cxn>
              <a:cxn ang="0">
                <a:pos x="T2" y="T3"/>
              </a:cxn>
              <a:cxn ang="0">
                <a:pos x="T4" y="T5"/>
              </a:cxn>
              <a:cxn ang="0">
                <a:pos x="T6" y="T7"/>
              </a:cxn>
              <a:cxn ang="0">
                <a:pos x="T8" y="T9"/>
              </a:cxn>
            </a:cxnLst>
            <a:rect l="0" t="0" r="r" b="b"/>
            <a:pathLst>
              <a:path w="675" h="1042">
                <a:moveTo>
                  <a:pt x="0" y="1042"/>
                </a:moveTo>
                <a:lnTo>
                  <a:pt x="0" y="241"/>
                </a:lnTo>
                <a:lnTo>
                  <a:pt x="675" y="0"/>
                </a:lnTo>
                <a:lnTo>
                  <a:pt x="675" y="800"/>
                </a:lnTo>
                <a:lnTo>
                  <a:pt x="0" y="1042"/>
                </a:lnTo>
                <a:close/>
              </a:path>
            </a:pathLst>
          </a:custGeom>
          <a:solidFill>
            <a:srgbClr val="A6A6A6"/>
          </a:solidFill>
          <a:ln>
            <a:noFill/>
          </a:ln>
        </p:spPr>
        <p:txBody>
          <a:bodyPr vert="horz" wrap="square" lIns="68580" tIns="34290" rIns="68580" bIns="34290" numCol="1" anchor="t" anchorCtr="0" compatLnSpc="1"/>
          <a:lstStyle/>
          <a:p>
            <a:endParaRPr lang="id-ID" sz="1350"/>
          </a:p>
        </p:txBody>
      </p:sp>
      <p:sp>
        <p:nvSpPr>
          <p:cNvPr id="8" name="Freeform 13"/>
          <p:cNvSpPr/>
          <p:nvPr/>
        </p:nvSpPr>
        <p:spPr bwMode="auto">
          <a:xfrm>
            <a:off x="3635897" y="3403057"/>
            <a:ext cx="1430804" cy="515090"/>
          </a:xfrm>
          <a:custGeom>
            <a:avLst/>
            <a:gdLst>
              <a:gd name="T0" fmla="*/ 675 w 1350"/>
              <a:gd name="T1" fmla="*/ 486 h 486"/>
              <a:gd name="T2" fmla="*/ 0 w 1350"/>
              <a:gd name="T3" fmla="*/ 242 h 486"/>
              <a:gd name="T4" fmla="*/ 675 w 1350"/>
              <a:gd name="T5" fmla="*/ 0 h 486"/>
              <a:gd name="T6" fmla="*/ 1350 w 1350"/>
              <a:gd name="T7" fmla="*/ 242 h 486"/>
              <a:gd name="T8" fmla="*/ 675 w 1350"/>
              <a:gd name="T9" fmla="*/ 486 h 486"/>
            </a:gdLst>
            <a:ahLst/>
            <a:cxnLst>
              <a:cxn ang="0">
                <a:pos x="T0" y="T1"/>
              </a:cxn>
              <a:cxn ang="0">
                <a:pos x="T2" y="T3"/>
              </a:cxn>
              <a:cxn ang="0">
                <a:pos x="T4" y="T5"/>
              </a:cxn>
              <a:cxn ang="0">
                <a:pos x="T6" y="T7"/>
              </a:cxn>
              <a:cxn ang="0">
                <a:pos x="T8" y="T9"/>
              </a:cxn>
            </a:cxnLst>
            <a:rect l="0" t="0" r="r" b="b"/>
            <a:pathLst>
              <a:path w="1350" h="486">
                <a:moveTo>
                  <a:pt x="675" y="486"/>
                </a:moveTo>
                <a:lnTo>
                  <a:pt x="0" y="242"/>
                </a:lnTo>
                <a:lnTo>
                  <a:pt x="675" y="0"/>
                </a:lnTo>
                <a:lnTo>
                  <a:pt x="1350" y="242"/>
                </a:lnTo>
                <a:lnTo>
                  <a:pt x="675" y="486"/>
                </a:lnTo>
                <a:close/>
              </a:path>
            </a:pathLst>
          </a:custGeom>
          <a:solidFill>
            <a:schemeClr val="bg1">
              <a:lumMod val="65000"/>
            </a:schemeClr>
          </a:solidFill>
          <a:ln>
            <a:noFill/>
          </a:ln>
        </p:spPr>
        <p:txBody>
          <a:bodyPr vert="horz" wrap="square" lIns="68580" tIns="34290" rIns="68580" bIns="34290" numCol="1" anchor="t" anchorCtr="0" compatLnSpc="1"/>
          <a:lstStyle/>
          <a:p>
            <a:endParaRPr lang="id-ID" sz="1350"/>
          </a:p>
        </p:txBody>
      </p:sp>
      <p:sp>
        <p:nvSpPr>
          <p:cNvPr id="9" name="Freeform 15"/>
          <p:cNvSpPr/>
          <p:nvPr/>
        </p:nvSpPr>
        <p:spPr bwMode="auto">
          <a:xfrm>
            <a:off x="4351298" y="3659543"/>
            <a:ext cx="715403" cy="877560"/>
          </a:xfrm>
          <a:custGeom>
            <a:avLst/>
            <a:gdLst>
              <a:gd name="T0" fmla="*/ 0 w 675"/>
              <a:gd name="T1" fmla="*/ 828 h 828"/>
              <a:gd name="T2" fmla="*/ 0 w 675"/>
              <a:gd name="T3" fmla="*/ 244 h 828"/>
              <a:gd name="T4" fmla="*/ 675 w 675"/>
              <a:gd name="T5" fmla="*/ 0 h 828"/>
              <a:gd name="T6" fmla="*/ 0 w 675"/>
              <a:gd name="T7" fmla="*/ 828 h 828"/>
            </a:gdLst>
            <a:ahLst/>
            <a:cxnLst>
              <a:cxn ang="0">
                <a:pos x="T0" y="T1"/>
              </a:cxn>
              <a:cxn ang="0">
                <a:pos x="T2" y="T3"/>
              </a:cxn>
              <a:cxn ang="0">
                <a:pos x="T4" y="T5"/>
              </a:cxn>
              <a:cxn ang="0">
                <a:pos x="T6" y="T7"/>
              </a:cxn>
            </a:cxnLst>
            <a:rect l="0" t="0" r="r" b="b"/>
            <a:pathLst>
              <a:path w="675" h="828">
                <a:moveTo>
                  <a:pt x="0" y="828"/>
                </a:moveTo>
                <a:lnTo>
                  <a:pt x="0" y="244"/>
                </a:lnTo>
                <a:lnTo>
                  <a:pt x="675" y="0"/>
                </a:lnTo>
                <a:lnTo>
                  <a:pt x="0" y="828"/>
                </a:lnTo>
                <a:close/>
              </a:path>
            </a:pathLst>
          </a:custGeom>
          <a:solidFill>
            <a:schemeClr val="tx1">
              <a:lumMod val="65000"/>
              <a:lumOff val="35000"/>
            </a:schemeClr>
          </a:solidFill>
          <a:ln>
            <a:noFill/>
          </a:ln>
        </p:spPr>
        <p:txBody>
          <a:bodyPr vert="horz" wrap="square" lIns="68580" tIns="34290" rIns="68580" bIns="34290" numCol="1" anchor="t" anchorCtr="0" compatLnSpc="1"/>
          <a:lstStyle/>
          <a:p>
            <a:endParaRPr lang="id-ID" sz="1350"/>
          </a:p>
        </p:txBody>
      </p:sp>
      <p:sp>
        <p:nvSpPr>
          <p:cNvPr id="10" name="Freeform 16"/>
          <p:cNvSpPr/>
          <p:nvPr/>
        </p:nvSpPr>
        <p:spPr bwMode="auto">
          <a:xfrm>
            <a:off x="3635896" y="3659543"/>
            <a:ext cx="715403" cy="877560"/>
          </a:xfrm>
          <a:custGeom>
            <a:avLst/>
            <a:gdLst>
              <a:gd name="T0" fmla="*/ 675 w 675"/>
              <a:gd name="T1" fmla="*/ 828 h 828"/>
              <a:gd name="T2" fmla="*/ 675 w 675"/>
              <a:gd name="T3" fmla="*/ 244 h 828"/>
              <a:gd name="T4" fmla="*/ 0 w 675"/>
              <a:gd name="T5" fmla="*/ 0 h 828"/>
              <a:gd name="T6" fmla="*/ 675 w 675"/>
              <a:gd name="T7" fmla="*/ 828 h 828"/>
            </a:gdLst>
            <a:ahLst/>
            <a:cxnLst>
              <a:cxn ang="0">
                <a:pos x="T0" y="T1"/>
              </a:cxn>
              <a:cxn ang="0">
                <a:pos x="T2" y="T3"/>
              </a:cxn>
              <a:cxn ang="0">
                <a:pos x="T4" y="T5"/>
              </a:cxn>
              <a:cxn ang="0">
                <a:pos x="T6" y="T7"/>
              </a:cxn>
            </a:cxnLst>
            <a:rect l="0" t="0" r="r" b="b"/>
            <a:pathLst>
              <a:path w="675" h="828">
                <a:moveTo>
                  <a:pt x="675" y="828"/>
                </a:moveTo>
                <a:lnTo>
                  <a:pt x="675" y="244"/>
                </a:lnTo>
                <a:lnTo>
                  <a:pt x="0" y="0"/>
                </a:lnTo>
                <a:lnTo>
                  <a:pt x="675" y="828"/>
                </a:lnTo>
                <a:close/>
              </a:path>
            </a:pathLst>
          </a:custGeom>
          <a:solidFill>
            <a:schemeClr val="bg1">
              <a:lumMod val="50000"/>
            </a:schemeClr>
          </a:solidFill>
          <a:ln>
            <a:noFill/>
          </a:ln>
        </p:spPr>
        <p:txBody>
          <a:bodyPr vert="horz" wrap="square" lIns="68580" tIns="34290" rIns="68580" bIns="34290" numCol="1" anchor="t" anchorCtr="0" compatLnSpc="1"/>
          <a:lstStyle/>
          <a:p>
            <a:endParaRPr lang="id-ID" sz="1350"/>
          </a:p>
        </p:txBody>
      </p:sp>
      <p:sp>
        <p:nvSpPr>
          <p:cNvPr id="11" name="Freeform 17"/>
          <p:cNvSpPr/>
          <p:nvPr/>
        </p:nvSpPr>
        <p:spPr bwMode="auto">
          <a:xfrm>
            <a:off x="4351298" y="2414213"/>
            <a:ext cx="715403" cy="1104369"/>
          </a:xfrm>
          <a:custGeom>
            <a:avLst/>
            <a:gdLst>
              <a:gd name="T0" fmla="*/ 0 w 675"/>
              <a:gd name="T1" fmla="*/ 242 h 1042"/>
              <a:gd name="T2" fmla="*/ 0 w 675"/>
              <a:gd name="T3" fmla="*/ 1042 h 1042"/>
              <a:gd name="T4" fmla="*/ 675 w 675"/>
              <a:gd name="T5" fmla="*/ 801 h 1042"/>
              <a:gd name="T6" fmla="*/ 675 w 675"/>
              <a:gd name="T7" fmla="*/ 0 h 1042"/>
              <a:gd name="T8" fmla="*/ 0 w 675"/>
              <a:gd name="T9" fmla="*/ 242 h 1042"/>
            </a:gdLst>
            <a:ahLst/>
            <a:cxnLst>
              <a:cxn ang="0">
                <a:pos x="T0" y="T1"/>
              </a:cxn>
              <a:cxn ang="0">
                <a:pos x="T2" y="T3"/>
              </a:cxn>
              <a:cxn ang="0">
                <a:pos x="T4" y="T5"/>
              </a:cxn>
              <a:cxn ang="0">
                <a:pos x="T6" y="T7"/>
              </a:cxn>
              <a:cxn ang="0">
                <a:pos x="T8" y="T9"/>
              </a:cxn>
            </a:cxnLst>
            <a:rect l="0" t="0" r="r" b="b"/>
            <a:pathLst>
              <a:path w="675" h="1042">
                <a:moveTo>
                  <a:pt x="0" y="242"/>
                </a:moveTo>
                <a:lnTo>
                  <a:pt x="0" y="1042"/>
                </a:lnTo>
                <a:lnTo>
                  <a:pt x="675" y="801"/>
                </a:lnTo>
                <a:lnTo>
                  <a:pt x="675" y="0"/>
                </a:lnTo>
                <a:lnTo>
                  <a:pt x="0" y="242"/>
                </a:lnTo>
                <a:close/>
              </a:path>
            </a:pathLst>
          </a:custGeom>
          <a:solidFill>
            <a:schemeClr val="bg1">
              <a:lumMod val="65000"/>
            </a:schemeClr>
          </a:solidFill>
          <a:ln>
            <a:noFill/>
          </a:ln>
        </p:spPr>
        <p:txBody>
          <a:bodyPr vert="horz" wrap="square" lIns="68580" tIns="34290" rIns="68580" bIns="34290" numCol="1" anchor="t" anchorCtr="0" compatLnSpc="1"/>
          <a:lstStyle/>
          <a:p>
            <a:endParaRPr lang="id-ID" sz="1350"/>
          </a:p>
        </p:txBody>
      </p:sp>
      <p:sp>
        <p:nvSpPr>
          <p:cNvPr id="12" name="Freeform 19"/>
          <p:cNvSpPr/>
          <p:nvPr/>
        </p:nvSpPr>
        <p:spPr bwMode="auto">
          <a:xfrm>
            <a:off x="3635897" y="2158788"/>
            <a:ext cx="1430804" cy="511910"/>
          </a:xfrm>
          <a:custGeom>
            <a:avLst/>
            <a:gdLst>
              <a:gd name="T0" fmla="*/ 675 w 1350"/>
              <a:gd name="T1" fmla="*/ 0 h 483"/>
              <a:gd name="T2" fmla="*/ 0 w 1350"/>
              <a:gd name="T3" fmla="*/ 241 h 483"/>
              <a:gd name="T4" fmla="*/ 675 w 1350"/>
              <a:gd name="T5" fmla="*/ 483 h 483"/>
              <a:gd name="T6" fmla="*/ 1350 w 1350"/>
              <a:gd name="T7" fmla="*/ 241 h 483"/>
              <a:gd name="T8" fmla="*/ 675 w 1350"/>
              <a:gd name="T9" fmla="*/ 0 h 483"/>
            </a:gdLst>
            <a:ahLst/>
            <a:cxnLst>
              <a:cxn ang="0">
                <a:pos x="T0" y="T1"/>
              </a:cxn>
              <a:cxn ang="0">
                <a:pos x="T2" y="T3"/>
              </a:cxn>
              <a:cxn ang="0">
                <a:pos x="T4" y="T5"/>
              </a:cxn>
              <a:cxn ang="0">
                <a:pos x="T6" y="T7"/>
              </a:cxn>
              <a:cxn ang="0">
                <a:pos x="T8" y="T9"/>
              </a:cxn>
            </a:cxnLst>
            <a:rect l="0" t="0" r="r" b="b"/>
            <a:pathLst>
              <a:path w="1350" h="483">
                <a:moveTo>
                  <a:pt x="675" y="0"/>
                </a:moveTo>
                <a:lnTo>
                  <a:pt x="0" y="241"/>
                </a:lnTo>
                <a:lnTo>
                  <a:pt x="675" y="483"/>
                </a:lnTo>
                <a:lnTo>
                  <a:pt x="1350" y="241"/>
                </a:lnTo>
                <a:lnTo>
                  <a:pt x="675" y="0"/>
                </a:lnTo>
                <a:close/>
              </a:path>
            </a:pathLst>
          </a:custGeom>
          <a:solidFill>
            <a:schemeClr val="bg1">
              <a:lumMod val="85000"/>
            </a:schemeClr>
          </a:solidFill>
          <a:ln>
            <a:noFill/>
          </a:ln>
        </p:spPr>
        <p:txBody>
          <a:bodyPr vert="horz" wrap="square" lIns="68580" tIns="34290" rIns="68580" bIns="34290" numCol="1" anchor="t" anchorCtr="0" compatLnSpc="1"/>
          <a:lstStyle/>
          <a:p>
            <a:endParaRPr lang="id-ID" sz="1350"/>
          </a:p>
        </p:txBody>
      </p:sp>
      <p:sp>
        <p:nvSpPr>
          <p:cNvPr id="13" name="Freeform 21"/>
          <p:cNvSpPr/>
          <p:nvPr/>
        </p:nvSpPr>
        <p:spPr bwMode="auto">
          <a:xfrm>
            <a:off x="3635896" y="2414213"/>
            <a:ext cx="715403" cy="1104369"/>
          </a:xfrm>
          <a:custGeom>
            <a:avLst/>
            <a:gdLst>
              <a:gd name="T0" fmla="*/ 0 w 675"/>
              <a:gd name="T1" fmla="*/ 0 h 1042"/>
              <a:gd name="T2" fmla="*/ 0 w 675"/>
              <a:gd name="T3" fmla="*/ 801 h 1042"/>
              <a:gd name="T4" fmla="*/ 675 w 675"/>
              <a:gd name="T5" fmla="*/ 1042 h 1042"/>
              <a:gd name="T6" fmla="*/ 675 w 675"/>
              <a:gd name="T7" fmla="*/ 242 h 1042"/>
              <a:gd name="T8" fmla="*/ 0 w 675"/>
              <a:gd name="T9" fmla="*/ 0 h 1042"/>
            </a:gdLst>
            <a:ahLst/>
            <a:cxnLst>
              <a:cxn ang="0">
                <a:pos x="T0" y="T1"/>
              </a:cxn>
              <a:cxn ang="0">
                <a:pos x="T2" y="T3"/>
              </a:cxn>
              <a:cxn ang="0">
                <a:pos x="T4" y="T5"/>
              </a:cxn>
              <a:cxn ang="0">
                <a:pos x="T6" y="T7"/>
              </a:cxn>
              <a:cxn ang="0">
                <a:pos x="T8" y="T9"/>
              </a:cxn>
            </a:cxnLst>
            <a:rect l="0" t="0" r="r" b="b"/>
            <a:pathLst>
              <a:path w="675" h="1042">
                <a:moveTo>
                  <a:pt x="0" y="0"/>
                </a:moveTo>
                <a:lnTo>
                  <a:pt x="0" y="801"/>
                </a:lnTo>
                <a:lnTo>
                  <a:pt x="675" y="1042"/>
                </a:lnTo>
                <a:lnTo>
                  <a:pt x="675" y="242"/>
                </a:lnTo>
                <a:lnTo>
                  <a:pt x="0" y="0"/>
                </a:lnTo>
                <a:close/>
              </a:path>
            </a:pathLst>
          </a:custGeom>
          <a:solidFill>
            <a:schemeClr val="bg1">
              <a:lumMod val="75000"/>
            </a:schemeClr>
          </a:solidFill>
          <a:ln>
            <a:noFill/>
          </a:ln>
        </p:spPr>
        <p:txBody>
          <a:bodyPr vert="horz" wrap="square" lIns="68580" tIns="34290" rIns="68580" bIns="34290" numCol="1" anchor="t" anchorCtr="0" compatLnSpc="1"/>
          <a:lstStyle/>
          <a:p>
            <a:endParaRPr lang="id-ID" sz="1350"/>
          </a:p>
        </p:txBody>
      </p:sp>
      <p:sp>
        <p:nvSpPr>
          <p:cNvPr id="14" name="Freeform 45"/>
          <p:cNvSpPr/>
          <p:nvPr/>
        </p:nvSpPr>
        <p:spPr bwMode="auto">
          <a:xfrm>
            <a:off x="4351298" y="1152985"/>
            <a:ext cx="715403" cy="1136165"/>
          </a:xfrm>
          <a:custGeom>
            <a:avLst/>
            <a:gdLst>
              <a:gd name="T0" fmla="*/ 0 w 675"/>
              <a:gd name="T1" fmla="*/ 0 h 1072"/>
              <a:gd name="T2" fmla="*/ 0 w 675"/>
              <a:gd name="T3" fmla="*/ 1072 h 1072"/>
              <a:gd name="T4" fmla="*/ 675 w 675"/>
              <a:gd name="T5" fmla="*/ 828 h 1072"/>
              <a:gd name="T6" fmla="*/ 0 w 675"/>
              <a:gd name="T7" fmla="*/ 0 h 1072"/>
            </a:gdLst>
            <a:ahLst/>
            <a:cxnLst>
              <a:cxn ang="0">
                <a:pos x="T0" y="T1"/>
              </a:cxn>
              <a:cxn ang="0">
                <a:pos x="T2" y="T3"/>
              </a:cxn>
              <a:cxn ang="0">
                <a:pos x="T4" y="T5"/>
              </a:cxn>
              <a:cxn ang="0">
                <a:pos x="T6" y="T7"/>
              </a:cxn>
            </a:cxnLst>
            <a:rect l="0" t="0" r="r" b="b"/>
            <a:pathLst>
              <a:path w="675" h="1072">
                <a:moveTo>
                  <a:pt x="0" y="0"/>
                </a:moveTo>
                <a:lnTo>
                  <a:pt x="0" y="1072"/>
                </a:lnTo>
                <a:lnTo>
                  <a:pt x="675" y="828"/>
                </a:lnTo>
                <a:lnTo>
                  <a:pt x="0" y="0"/>
                </a:lnTo>
                <a:close/>
              </a:path>
            </a:pathLst>
          </a:custGeom>
          <a:solidFill>
            <a:srgbClr val="004F96"/>
          </a:solidFill>
          <a:ln>
            <a:noFill/>
          </a:ln>
        </p:spPr>
        <p:txBody>
          <a:bodyPr vert="horz" wrap="square" lIns="68580" tIns="34290" rIns="68580" bIns="34290" numCol="1" anchor="t" anchorCtr="0" compatLnSpc="1"/>
          <a:lstStyle/>
          <a:p>
            <a:endParaRPr lang="id-ID" sz="1350"/>
          </a:p>
        </p:txBody>
      </p:sp>
      <p:sp>
        <p:nvSpPr>
          <p:cNvPr id="15" name="Freeform 46"/>
          <p:cNvSpPr/>
          <p:nvPr/>
        </p:nvSpPr>
        <p:spPr bwMode="auto">
          <a:xfrm>
            <a:off x="3635896" y="1152985"/>
            <a:ext cx="715403" cy="1136165"/>
          </a:xfrm>
          <a:custGeom>
            <a:avLst/>
            <a:gdLst>
              <a:gd name="T0" fmla="*/ 675 w 675"/>
              <a:gd name="T1" fmla="*/ 0 h 1072"/>
              <a:gd name="T2" fmla="*/ 675 w 675"/>
              <a:gd name="T3" fmla="*/ 1072 h 1072"/>
              <a:gd name="T4" fmla="*/ 0 w 675"/>
              <a:gd name="T5" fmla="*/ 828 h 1072"/>
              <a:gd name="T6" fmla="*/ 675 w 675"/>
              <a:gd name="T7" fmla="*/ 0 h 1072"/>
            </a:gdLst>
            <a:ahLst/>
            <a:cxnLst>
              <a:cxn ang="0">
                <a:pos x="T0" y="T1"/>
              </a:cxn>
              <a:cxn ang="0">
                <a:pos x="T2" y="T3"/>
              </a:cxn>
              <a:cxn ang="0">
                <a:pos x="T4" y="T5"/>
              </a:cxn>
              <a:cxn ang="0">
                <a:pos x="T6" y="T7"/>
              </a:cxn>
            </a:cxnLst>
            <a:rect l="0" t="0" r="r" b="b"/>
            <a:pathLst>
              <a:path w="675" h="1072">
                <a:moveTo>
                  <a:pt x="675" y="0"/>
                </a:moveTo>
                <a:lnTo>
                  <a:pt x="675" y="1072"/>
                </a:lnTo>
                <a:lnTo>
                  <a:pt x="0" y="828"/>
                </a:lnTo>
                <a:lnTo>
                  <a:pt x="675" y="0"/>
                </a:lnTo>
                <a:close/>
              </a:path>
            </a:pathLst>
          </a:custGeom>
          <a:solidFill>
            <a:srgbClr val="0070C0"/>
          </a:solidFill>
          <a:ln>
            <a:noFill/>
          </a:ln>
        </p:spPr>
        <p:txBody>
          <a:bodyPr vert="horz" wrap="square" lIns="68580" tIns="34290" rIns="68580" bIns="34290" numCol="1" anchor="t" anchorCtr="0" compatLnSpc="1"/>
          <a:lstStyle/>
          <a:p>
            <a:endParaRPr lang="id-ID" sz="1350"/>
          </a:p>
        </p:txBody>
      </p:sp>
      <p:sp>
        <p:nvSpPr>
          <p:cNvPr id="16" name="Freeform 47"/>
          <p:cNvSpPr/>
          <p:nvPr/>
        </p:nvSpPr>
        <p:spPr bwMode="auto">
          <a:xfrm>
            <a:off x="2938512" y="2811659"/>
            <a:ext cx="1074693" cy="847884"/>
          </a:xfrm>
          <a:custGeom>
            <a:avLst/>
            <a:gdLst>
              <a:gd name="T0" fmla="*/ 0 w 1014"/>
              <a:gd name="T1" fmla="*/ 535 h 800"/>
              <a:gd name="T2" fmla="*/ 1014 w 1014"/>
              <a:gd name="T3" fmla="*/ 800 h 800"/>
              <a:gd name="T4" fmla="*/ 1014 w 1014"/>
              <a:gd name="T5" fmla="*/ 0 h 800"/>
              <a:gd name="T6" fmla="*/ 0 w 1014"/>
              <a:gd name="T7" fmla="*/ 535 h 800"/>
            </a:gdLst>
            <a:ahLst/>
            <a:cxnLst>
              <a:cxn ang="0">
                <a:pos x="T0" y="T1"/>
              </a:cxn>
              <a:cxn ang="0">
                <a:pos x="T2" y="T3"/>
              </a:cxn>
              <a:cxn ang="0">
                <a:pos x="T4" y="T5"/>
              </a:cxn>
              <a:cxn ang="0">
                <a:pos x="T6" y="T7"/>
              </a:cxn>
            </a:cxnLst>
            <a:rect l="0" t="0" r="r" b="b"/>
            <a:pathLst>
              <a:path w="1014" h="800">
                <a:moveTo>
                  <a:pt x="0" y="535"/>
                </a:moveTo>
                <a:lnTo>
                  <a:pt x="1014" y="800"/>
                </a:lnTo>
                <a:lnTo>
                  <a:pt x="1014" y="0"/>
                </a:lnTo>
                <a:lnTo>
                  <a:pt x="0" y="535"/>
                </a:lnTo>
                <a:close/>
              </a:path>
            </a:pathLst>
          </a:custGeom>
          <a:solidFill>
            <a:srgbClr val="0070C0"/>
          </a:solidFill>
          <a:ln>
            <a:noFill/>
          </a:ln>
        </p:spPr>
        <p:txBody>
          <a:bodyPr vert="horz" wrap="square" lIns="68580" tIns="34290" rIns="68580" bIns="34290" numCol="1" anchor="t" anchorCtr="0" compatLnSpc="1"/>
          <a:lstStyle/>
          <a:p>
            <a:endParaRPr lang="id-ID" sz="1350"/>
          </a:p>
        </p:txBody>
      </p:sp>
      <p:sp>
        <p:nvSpPr>
          <p:cNvPr id="17" name="Freeform 48"/>
          <p:cNvSpPr/>
          <p:nvPr/>
        </p:nvSpPr>
        <p:spPr bwMode="auto">
          <a:xfrm>
            <a:off x="2938512" y="2555174"/>
            <a:ext cx="1074693" cy="823507"/>
          </a:xfrm>
          <a:custGeom>
            <a:avLst/>
            <a:gdLst>
              <a:gd name="T0" fmla="*/ 339 w 1014"/>
              <a:gd name="T1" fmla="*/ 0 h 777"/>
              <a:gd name="T2" fmla="*/ 0 w 1014"/>
              <a:gd name="T3" fmla="*/ 777 h 777"/>
              <a:gd name="T4" fmla="*/ 1014 w 1014"/>
              <a:gd name="T5" fmla="*/ 242 h 777"/>
              <a:gd name="T6" fmla="*/ 339 w 1014"/>
              <a:gd name="T7" fmla="*/ 0 h 777"/>
            </a:gdLst>
            <a:ahLst/>
            <a:cxnLst>
              <a:cxn ang="0">
                <a:pos x="T0" y="T1"/>
              </a:cxn>
              <a:cxn ang="0">
                <a:pos x="T2" y="T3"/>
              </a:cxn>
              <a:cxn ang="0">
                <a:pos x="T4" y="T5"/>
              </a:cxn>
              <a:cxn ang="0">
                <a:pos x="T6" y="T7"/>
              </a:cxn>
            </a:cxnLst>
            <a:rect l="0" t="0" r="r" b="b"/>
            <a:pathLst>
              <a:path w="1014" h="777">
                <a:moveTo>
                  <a:pt x="339" y="0"/>
                </a:moveTo>
                <a:lnTo>
                  <a:pt x="0" y="777"/>
                </a:lnTo>
                <a:lnTo>
                  <a:pt x="1014" y="242"/>
                </a:lnTo>
                <a:lnTo>
                  <a:pt x="339" y="0"/>
                </a:lnTo>
                <a:close/>
              </a:path>
            </a:pathLst>
          </a:custGeom>
          <a:solidFill>
            <a:srgbClr val="004F96"/>
          </a:solidFill>
          <a:ln>
            <a:noFill/>
          </a:ln>
        </p:spPr>
        <p:txBody>
          <a:bodyPr vert="horz" wrap="square" lIns="68580" tIns="34290" rIns="68580" bIns="34290" numCol="1" anchor="t" anchorCtr="0" compatLnSpc="1"/>
          <a:lstStyle/>
          <a:p>
            <a:endParaRPr lang="id-ID" sz="1350"/>
          </a:p>
        </p:txBody>
      </p:sp>
      <p:sp>
        <p:nvSpPr>
          <p:cNvPr id="18" name="Freeform 49"/>
          <p:cNvSpPr/>
          <p:nvPr/>
        </p:nvSpPr>
        <p:spPr bwMode="auto">
          <a:xfrm>
            <a:off x="4708471" y="2806360"/>
            <a:ext cx="1073633" cy="847884"/>
          </a:xfrm>
          <a:custGeom>
            <a:avLst/>
            <a:gdLst>
              <a:gd name="T0" fmla="*/ 1013 w 1013"/>
              <a:gd name="T1" fmla="*/ 535 h 800"/>
              <a:gd name="T2" fmla="*/ 0 w 1013"/>
              <a:gd name="T3" fmla="*/ 800 h 800"/>
              <a:gd name="T4" fmla="*/ 0 w 1013"/>
              <a:gd name="T5" fmla="*/ 0 h 800"/>
              <a:gd name="T6" fmla="*/ 1013 w 1013"/>
              <a:gd name="T7" fmla="*/ 535 h 800"/>
            </a:gdLst>
            <a:ahLst/>
            <a:cxnLst>
              <a:cxn ang="0">
                <a:pos x="T0" y="T1"/>
              </a:cxn>
              <a:cxn ang="0">
                <a:pos x="T2" y="T3"/>
              </a:cxn>
              <a:cxn ang="0">
                <a:pos x="T4" y="T5"/>
              </a:cxn>
              <a:cxn ang="0">
                <a:pos x="T6" y="T7"/>
              </a:cxn>
            </a:cxnLst>
            <a:rect l="0" t="0" r="r" b="b"/>
            <a:pathLst>
              <a:path w="1013" h="800">
                <a:moveTo>
                  <a:pt x="1013" y="535"/>
                </a:moveTo>
                <a:lnTo>
                  <a:pt x="0" y="800"/>
                </a:lnTo>
                <a:lnTo>
                  <a:pt x="0" y="0"/>
                </a:lnTo>
                <a:lnTo>
                  <a:pt x="1013" y="535"/>
                </a:lnTo>
                <a:close/>
              </a:path>
            </a:pathLst>
          </a:custGeom>
          <a:solidFill>
            <a:srgbClr val="0070C0"/>
          </a:solidFill>
          <a:ln>
            <a:noFill/>
          </a:ln>
        </p:spPr>
        <p:txBody>
          <a:bodyPr vert="horz" wrap="square" lIns="68580" tIns="34290" rIns="68580" bIns="34290" numCol="1" anchor="t" anchorCtr="0" compatLnSpc="1"/>
          <a:lstStyle/>
          <a:p>
            <a:endParaRPr lang="id-ID" sz="1350"/>
          </a:p>
        </p:txBody>
      </p:sp>
      <p:sp>
        <p:nvSpPr>
          <p:cNvPr id="19" name="Freeform 50"/>
          <p:cNvSpPr/>
          <p:nvPr/>
        </p:nvSpPr>
        <p:spPr bwMode="auto">
          <a:xfrm>
            <a:off x="4708471" y="2549875"/>
            <a:ext cx="1073633" cy="823507"/>
          </a:xfrm>
          <a:custGeom>
            <a:avLst/>
            <a:gdLst>
              <a:gd name="T0" fmla="*/ 675 w 1013"/>
              <a:gd name="T1" fmla="*/ 0 h 777"/>
              <a:gd name="T2" fmla="*/ 1013 w 1013"/>
              <a:gd name="T3" fmla="*/ 777 h 777"/>
              <a:gd name="T4" fmla="*/ 0 w 1013"/>
              <a:gd name="T5" fmla="*/ 242 h 777"/>
              <a:gd name="T6" fmla="*/ 675 w 1013"/>
              <a:gd name="T7" fmla="*/ 0 h 777"/>
            </a:gdLst>
            <a:ahLst/>
            <a:cxnLst>
              <a:cxn ang="0">
                <a:pos x="T0" y="T1"/>
              </a:cxn>
              <a:cxn ang="0">
                <a:pos x="T2" y="T3"/>
              </a:cxn>
              <a:cxn ang="0">
                <a:pos x="T4" y="T5"/>
              </a:cxn>
              <a:cxn ang="0">
                <a:pos x="T6" y="T7"/>
              </a:cxn>
            </a:cxnLst>
            <a:rect l="0" t="0" r="r" b="b"/>
            <a:pathLst>
              <a:path w="1013" h="777">
                <a:moveTo>
                  <a:pt x="675" y="0"/>
                </a:moveTo>
                <a:lnTo>
                  <a:pt x="1013" y="777"/>
                </a:lnTo>
                <a:lnTo>
                  <a:pt x="0" y="242"/>
                </a:lnTo>
                <a:lnTo>
                  <a:pt x="675" y="0"/>
                </a:lnTo>
                <a:close/>
              </a:path>
            </a:pathLst>
          </a:custGeom>
          <a:solidFill>
            <a:srgbClr val="004F96"/>
          </a:solidFill>
          <a:ln>
            <a:noFill/>
          </a:ln>
        </p:spPr>
        <p:txBody>
          <a:bodyPr vert="horz" wrap="square" lIns="68580" tIns="34290" rIns="68580" bIns="34290" numCol="1" anchor="t" anchorCtr="0" compatLnSpc="1"/>
          <a:lstStyle/>
          <a:p>
            <a:endParaRPr lang="id-ID" sz="1350"/>
          </a:p>
        </p:txBody>
      </p:sp>
      <p:sp>
        <p:nvSpPr>
          <p:cNvPr id="20" name="TextBox 19"/>
          <p:cNvSpPr txBox="1"/>
          <p:nvPr/>
        </p:nvSpPr>
        <p:spPr>
          <a:xfrm>
            <a:off x="404546" y="2100311"/>
            <a:ext cx="2225040" cy="396240"/>
          </a:xfrm>
          <a:prstGeom prst="rect">
            <a:avLst/>
          </a:prstGeom>
          <a:noFill/>
        </p:spPr>
        <p:txBody>
          <a:bodyPr wrap="none" rtlCol="0">
            <a:spAutoFit/>
          </a:bodyPr>
          <a:lstStyle/>
          <a:p>
            <a:pPr algn="l"/>
            <a:r>
              <a:rPr lang="id-ID" sz="2000" b="1" dirty="0">
                <a:solidFill>
                  <a:srgbClr val="0070C0"/>
                </a:solidFill>
                <a:latin typeface="黑体" panose="02010600030101010101" charset="-122"/>
                <a:ea typeface="黑体" panose="02010600030101010101" charset="-122"/>
              </a:rPr>
              <a:t>单击此处添加标题</a:t>
            </a:r>
          </a:p>
        </p:txBody>
      </p:sp>
      <p:sp>
        <p:nvSpPr>
          <p:cNvPr id="21" name="Rectangle 22"/>
          <p:cNvSpPr/>
          <p:nvPr/>
        </p:nvSpPr>
        <p:spPr>
          <a:xfrm>
            <a:off x="404535" y="2469461"/>
            <a:ext cx="2645835" cy="861774"/>
          </a:xfrm>
          <a:prstGeom prst="rect">
            <a:avLst/>
          </a:prstGeom>
        </p:spPr>
        <p:txBody>
          <a:bodyPr wrap="square">
            <a:spAutoFit/>
          </a:bodyPr>
          <a:lstStyle/>
          <a:p>
            <a:r>
              <a:rPr lang="zh-CN" altLang="en-US" sz="1000" dirty="0" smtClean="0">
                <a:solidFill>
                  <a:schemeClr val="bg1">
                    <a:lumMod val="65000"/>
                  </a:schemeClr>
                </a:solidFill>
                <a:latin typeface="微软雅黑" panose="020B0503020204020204" pitchFamily="34" charset="-122"/>
                <a:ea typeface="微软雅黑" panose="020B0503020204020204" pitchFamily="34" charset="-122"/>
              </a:rPr>
              <a:t>请在此处输入您的文本，或者复制您的文本粘贴到此处请在此处请在此处输入您的文本，或者复制您的文本粘贴到此处请在此处请在此处输入您的文本，或者复制您的文本粘贴到此处请在此处</a:t>
            </a:r>
            <a:endParaRPr lang="id-ID" altLang="zh-CN" sz="1000" dirty="0">
              <a:solidFill>
                <a:schemeClr val="bg1">
                  <a:lumMod val="65000"/>
                </a:schemeClr>
              </a:solidFill>
              <a:latin typeface="微软雅黑" panose="020B0503020204020204" pitchFamily="34" charset="-122"/>
              <a:ea typeface="微软雅黑" panose="020B0503020204020204" pitchFamily="34" charset="-122"/>
            </a:endParaRPr>
          </a:p>
        </p:txBody>
      </p:sp>
      <p:sp>
        <p:nvSpPr>
          <p:cNvPr id="22" name="Rectangle 23"/>
          <p:cNvSpPr/>
          <p:nvPr/>
        </p:nvSpPr>
        <p:spPr>
          <a:xfrm>
            <a:off x="6402933" y="1831423"/>
            <a:ext cx="186928" cy="186928"/>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350">
              <a:latin typeface="黑体" panose="02010600030101010101" charset="-122"/>
              <a:ea typeface="黑体" panose="02010600030101010101" charset="-122"/>
            </a:endParaRPr>
          </a:p>
        </p:txBody>
      </p:sp>
      <p:sp>
        <p:nvSpPr>
          <p:cNvPr id="23" name="Rectangle 24"/>
          <p:cNvSpPr/>
          <p:nvPr/>
        </p:nvSpPr>
        <p:spPr>
          <a:xfrm>
            <a:off x="6402933" y="2402631"/>
            <a:ext cx="186928" cy="186928"/>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350">
              <a:latin typeface="黑体" panose="02010600030101010101" charset="-122"/>
              <a:ea typeface="黑体" panose="02010600030101010101" charset="-122"/>
            </a:endParaRPr>
          </a:p>
        </p:txBody>
      </p:sp>
      <p:sp>
        <p:nvSpPr>
          <p:cNvPr id="24" name="Rectangle 25"/>
          <p:cNvSpPr/>
          <p:nvPr/>
        </p:nvSpPr>
        <p:spPr>
          <a:xfrm>
            <a:off x="6402933" y="2918098"/>
            <a:ext cx="186928" cy="186928"/>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350">
              <a:latin typeface="黑体" panose="02010600030101010101" charset="-122"/>
              <a:ea typeface="黑体" panose="02010600030101010101" charset="-122"/>
            </a:endParaRPr>
          </a:p>
        </p:txBody>
      </p:sp>
      <p:sp>
        <p:nvSpPr>
          <p:cNvPr id="25" name="Rectangle 26"/>
          <p:cNvSpPr/>
          <p:nvPr/>
        </p:nvSpPr>
        <p:spPr>
          <a:xfrm>
            <a:off x="6402933" y="3427580"/>
            <a:ext cx="186928" cy="186928"/>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350">
              <a:latin typeface="黑体" panose="02010600030101010101" charset="-122"/>
              <a:ea typeface="黑体" panose="02010600030101010101" charset="-122"/>
            </a:endParaRPr>
          </a:p>
        </p:txBody>
      </p:sp>
      <p:grpSp>
        <p:nvGrpSpPr>
          <p:cNvPr id="26" name="Group 27"/>
          <p:cNvGrpSpPr/>
          <p:nvPr/>
        </p:nvGrpSpPr>
        <p:grpSpPr>
          <a:xfrm>
            <a:off x="6739690" y="1798211"/>
            <a:ext cx="228968" cy="225322"/>
            <a:chOff x="6297613" y="1392238"/>
            <a:chExt cx="498475" cy="490537"/>
          </a:xfrm>
          <a:solidFill>
            <a:schemeClr val="bg1">
              <a:lumMod val="65000"/>
            </a:schemeClr>
          </a:solidFill>
        </p:grpSpPr>
        <p:sp>
          <p:nvSpPr>
            <p:cNvPr id="27" name="Freeform 28"/>
            <p:cNvSpPr/>
            <p:nvPr/>
          </p:nvSpPr>
          <p:spPr bwMode="auto">
            <a:xfrm>
              <a:off x="6570663" y="1454150"/>
              <a:ext cx="160338" cy="160337"/>
            </a:xfrm>
            <a:custGeom>
              <a:avLst/>
              <a:gdLst>
                <a:gd name="T0" fmla="*/ 38 w 42"/>
                <a:gd name="T1" fmla="*/ 40 h 42"/>
                <a:gd name="T2" fmla="*/ 38 w 42"/>
                <a:gd name="T3" fmla="*/ 40 h 42"/>
                <a:gd name="T4" fmla="*/ 40 w 42"/>
                <a:gd name="T5" fmla="*/ 42 h 42"/>
                <a:gd name="T6" fmla="*/ 42 w 42"/>
                <a:gd name="T7" fmla="*/ 40 h 42"/>
                <a:gd name="T8" fmla="*/ 42 w 42"/>
                <a:gd name="T9" fmla="*/ 40 h 42"/>
                <a:gd name="T10" fmla="*/ 2 w 42"/>
                <a:gd name="T11" fmla="*/ 0 h 42"/>
                <a:gd name="T12" fmla="*/ 2 w 42"/>
                <a:gd name="T13" fmla="*/ 0 h 42"/>
                <a:gd name="T14" fmla="*/ 0 w 42"/>
                <a:gd name="T15" fmla="*/ 2 h 42"/>
                <a:gd name="T16" fmla="*/ 2 w 42"/>
                <a:gd name="T17" fmla="*/ 4 h 42"/>
                <a:gd name="T18" fmla="*/ 2 w 42"/>
                <a:gd name="T19" fmla="*/ 4 h 42"/>
                <a:gd name="T20" fmla="*/ 38 w 42"/>
                <a:gd name="T21" fmla="*/ 40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2" h="42">
                  <a:moveTo>
                    <a:pt x="38" y="40"/>
                  </a:moveTo>
                  <a:cubicBezTo>
                    <a:pt x="38" y="40"/>
                    <a:pt x="38" y="40"/>
                    <a:pt x="38" y="40"/>
                  </a:cubicBezTo>
                  <a:cubicBezTo>
                    <a:pt x="38" y="41"/>
                    <a:pt x="39" y="42"/>
                    <a:pt x="40" y="42"/>
                  </a:cubicBezTo>
                  <a:cubicBezTo>
                    <a:pt x="41" y="42"/>
                    <a:pt x="42" y="41"/>
                    <a:pt x="42" y="40"/>
                  </a:cubicBezTo>
                  <a:cubicBezTo>
                    <a:pt x="42" y="40"/>
                    <a:pt x="42" y="40"/>
                    <a:pt x="42" y="40"/>
                  </a:cubicBezTo>
                  <a:cubicBezTo>
                    <a:pt x="42" y="18"/>
                    <a:pt x="24" y="0"/>
                    <a:pt x="2" y="0"/>
                  </a:cubicBezTo>
                  <a:cubicBezTo>
                    <a:pt x="2" y="0"/>
                    <a:pt x="2" y="0"/>
                    <a:pt x="2" y="0"/>
                  </a:cubicBezTo>
                  <a:cubicBezTo>
                    <a:pt x="1" y="0"/>
                    <a:pt x="0" y="1"/>
                    <a:pt x="0" y="2"/>
                  </a:cubicBezTo>
                  <a:cubicBezTo>
                    <a:pt x="0" y="3"/>
                    <a:pt x="1" y="4"/>
                    <a:pt x="2" y="4"/>
                  </a:cubicBezTo>
                  <a:cubicBezTo>
                    <a:pt x="2" y="4"/>
                    <a:pt x="2" y="4"/>
                    <a:pt x="2" y="4"/>
                  </a:cubicBezTo>
                  <a:cubicBezTo>
                    <a:pt x="22" y="4"/>
                    <a:pt x="38" y="20"/>
                    <a:pt x="38" y="4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黑体" panose="02010600030101010101" charset="-122"/>
                <a:ea typeface="黑体" panose="02010600030101010101" charset="-122"/>
              </a:endParaRPr>
            </a:p>
          </p:txBody>
        </p:sp>
        <p:sp>
          <p:nvSpPr>
            <p:cNvPr id="28" name="Freeform 29"/>
            <p:cNvSpPr>
              <a:spLocks noEditPoints="1"/>
            </p:cNvSpPr>
            <p:nvPr/>
          </p:nvSpPr>
          <p:spPr bwMode="auto">
            <a:xfrm>
              <a:off x="6297613" y="1392238"/>
              <a:ext cx="498475" cy="490537"/>
            </a:xfrm>
            <a:custGeom>
              <a:avLst/>
              <a:gdLst>
                <a:gd name="T0" fmla="*/ 37 w 130"/>
                <a:gd name="T1" fmla="*/ 4 h 128"/>
                <a:gd name="T2" fmla="*/ 29 w 130"/>
                <a:gd name="T3" fmla="*/ 0 h 128"/>
                <a:gd name="T4" fmla="*/ 24 w 130"/>
                <a:gd name="T5" fmla="*/ 1 h 128"/>
                <a:gd name="T6" fmla="*/ 17 w 130"/>
                <a:gd name="T7" fmla="*/ 12 h 128"/>
                <a:gd name="T8" fmla="*/ 17 w 130"/>
                <a:gd name="T9" fmla="*/ 67 h 128"/>
                <a:gd name="T10" fmla="*/ 5 w 130"/>
                <a:gd name="T11" fmla="*/ 80 h 128"/>
                <a:gd name="T12" fmla="*/ 5 w 130"/>
                <a:gd name="T13" fmla="*/ 96 h 128"/>
                <a:gd name="T14" fmla="*/ 33 w 130"/>
                <a:gd name="T15" fmla="*/ 124 h 128"/>
                <a:gd name="T16" fmla="*/ 41 w 130"/>
                <a:gd name="T17" fmla="*/ 128 h 128"/>
                <a:gd name="T18" fmla="*/ 49 w 130"/>
                <a:gd name="T19" fmla="*/ 124 h 128"/>
                <a:gd name="T20" fmla="*/ 62 w 130"/>
                <a:gd name="T21" fmla="*/ 112 h 128"/>
                <a:gd name="T22" fmla="*/ 117 w 130"/>
                <a:gd name="T23" fmla="*/ 112 h 128"/>
                <a:gd name="T24" fmla="*/ 128 w 130"/>
                <a:gd name="T25" fmla="*/ 105 h 128"/>
                <a:gd name="T26" fmla="*/ 125 w 130"/>
                <a:gd name="T27" fmla="*/ 92 h 128"/>
                <a:gd name="T28" fmla="*/ 37 w 130"/>
                <a:gd name="T29" fmla="*/ 4 h 128"/>
                <a:gd name="T30" fmla="*/ 56 w 130"/>
                <a:gd name="T31" fmla="*/ 106 h 128"/>
                <a:gd name="T32" fmla="*/ 44 w 130"/>
                <a:gd name="T33" fmla="*/ 119 h 128"/>
                <a:gd name="T34" fmla="*/ 41 w 130"/>
                <a:gd name="T35" fmla="*/ 120 h 128"/>
                <a:gd name="T36" fmla="*/ 38 w 130"/>
                <a:gd name="T37" fmla="*/ 119 h 128"/>
                <a:gd name="T38" fmla="*/ 10 w 130"/>
                <a:gd name="T39" fmla="*/ 91 h 128"/>
                <a:gd name="T40" fmla="*/ 9 w 130"/>
                <a:gd name="T41" fmla="*/ 88 h 128"/>
                <a:gd name="T42" fmla="*/ 10 w 130"/>
                <a:gd name="T43" fmla="*/ 85 h 128"/>
                <a:gd name="T44" fmla="*/ 23 w 130"/>
                <a:gd name="T45" fmla="*/ 73 h 128"/>
                <a:gd name="T46" fmla="*/ 23 w 130"/>
                <a:gd name="T47" fmla="*/ 73 h 128"/>
                <a:gd name="T48" fmla="*/ 56 w 130"/>
                <a:gd name="T49" fmla="*/ 106 h 128"/>
                <a:gd name="T50" fmla="*/ 56 w 130"/>
                <a:gd name="T51" fmla="*/ 106 h 128"/>
                <a:gd name="T52" fmla="*/ 62 w 130"/>
                <a:gd name="T53" fmla="*/ 104 h 128"/>
                <a:gd name="T54" fmla="*/ 60 w 130"/>
                <a:gd name="T55" fmla="*/ 104 h 128"/>
                <a:gd name="T56" fmla="*/ 25 w 130"/>
                <a:gd name="T57" fmla="*/ 69 h 128"/>
                <a:gd name="T58" fmla="*/ 25 w 130"/>
                <a:gd name="T59" fmla="*/ 67 h 128"/>
                <a:gd name="T60" fmla="*/ 25 w 130"/>
                <a:gd name="T61" fmla="*/ 19 h 128"/>
                <a:gd name="T62" fmla="*/ 110 w 130"/>
                <a:gd name="T63" fmla="*/ 104 h 128"/>
                <a:gd name="T64" fmla="*/ 62 w 130"/>
                <a:gd name="T65" fmla="*/ 104 h 128"/>
                <a:gd name="T66" fmla="*/ 121 w 130"/>
                <a:gd name="T67" fmla="*/ 102 h 128"/>
                <a:gd name="T68" fmla="*/ 117 w 130"/>
                <a:gd name="T69" fmla="*/ 104 h 128"/>
                <a:gd name="T70" fmla="*/ 116 w 130"/>
                <a:gd name="T71" fmla="*/ 104 h 128"/>
                <a:gd name="T72" fmla="*/ 25 w 130"/>
                <a:gd name="T73" fmla="*/ 13 h 128"/>
                <a:gd name="T74" fmla="*/ 25 w 130"/>
                <a:gd name="T75" fmla="*/ 12 h 128"/>
                <a:gd name="T76" fmla="*/ 27 w 130"/>
                <a:gd name="T77" fmla="*/ 8 h 128"/>
                <a:gd name="T78" fmla="*/ 29 w 130"/>
                <a:gd name="T79" fmla="*/ 8 h 128"/>
                <a:gd name="T80" fmla="*/ 32 w 130"/>
                <a:gd name="T81" fmla="*/ 9 h 128"/>
                <a:gd name="T82" fmla="*/ 120 w 130"/>
                <a:gd name="T83" fmla="*/ 97 h 128"/>
                <a:gd name="T84" fmla="*/ 121 w 130"/>
                <a:gd name="T85" fmla="*/ 102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30" h="128">
                  <a:moveTo>
                    <a:pt x="37" y="4"/>
                  </a:moveTo>
                  <a:cubicBezTo>
                    <a:pt x="35" y="1"/>
                    <a:pt x="32" y="0"/>
                    <a:pt x="29" y="0"/>
                  </a:cubicBezTo>
                  <a:cubicBezTo>
                    <a:pt x="27" y="0"/>
                    <a:pt x="26" y="0"/>
                    <a:pt x="24" y="1"/>
                  </a:cubicBezTo>
                  <a:cubicBezTo>
                    <a:pt x="20" y="3"/>
                    <a:pt x="17" y="7"/>
                    <a:pt x="17" y="12"/>
                  </a:cubicBezTo>
                  <a:cubicBezTo>
                    <a:pt x="17" y="67"/>
                    <a:pt x="17" y="67"/>
                    <a:pt x="17" y="67"/>
                  </a:cubicBezTo>
                  <a:cubicBezTo>
                    <a:pt x="5" y="80"/>
                    <a:pt x="5" y="80"/>
                    <a:pt x="5" y="80"/>
                  </a:cubicBezTo>
                  <a:cubicBezTo>
                    <a:pt x="0" y="84"/>
                    <a:pt x="0" y="92"/>
                    <a:pt x="5" y="96"/>
                  </a:cubicBezTo>
                  <a:cubicBezTo>
                    <a:pt x="33" y="124"/>
                    <a:pt x="33" y="124"/>
                    <a:pt x="33" y="124"/>
                  </a:cubicBezTo>
                  <a:cubicBezTo>
                    <a:pt x="35" y="127"/>
                    <a:pt x="38" y="128"/>
                    <a:pt x="41" y="128"/>
                  </a:cubicBezTo>
                  <a:cubicBezTo>
                    <a:pt x="44" y="128"/>
                    <a:pt x="47" y="127"/>
                    <a:pt x="49" y="124"/>
                  </a:cubicBezTo>
                  <a:cubicBezTo>
                    <a:pt x="62" y="112"/>
                    <a:pt x="62" y="112"/>
                    <a:pt x="62" y="112"/>
                  </a:cubicBezTo>
                  <a:cubicBezTo>
                    <a:pt x="117" y="112"/>
                    <a:pt x="117" y="112"/>
                    <a:pt x="117" y="112"/>
                  </a:cubicBezTo>
                  <a:cubicBezTo>
                    <a:pt x="122" y="112"/>
                    <a:pt x="126" y="109"/>
                    <a:pt x="128" y="105"/>
                  </a:cubicBezTo>
                  <a:cubicBezTo>
                    <a:pt x="130" y="100"/>
                    <a:pt x="129" y="95"/>
                    <a:pt x="125" y="92"/>
                  </a:cubicBezTo>
                  <a:lnTo>
                    <a:pt x="37" y="4"/>
                  </a:lnTo>
                  <a:close/>
                  <a:moveTo>
                    <a:pt x="56" y="106"/>
                  </a:moveTo>
                  <a:cubicBezTo>
                    <a:pt x="44" y="119"/>
                    <a:pt x="44" y="119"/>
                    <a:pt x="44" y="119"/>
                  </a:cubicBezTo>
                  <a:cubicBezTo>
                    <a:pt x="43" y="120"/>
                    <a:pt x="42" y="120"/>
                    <a:pt x="41" y="120"/>
                  </a:cubicBezTo>
                  <a:cubicBezTo>
                    <a:pt x="40" y="120"/>
                    <a:pt x="39" y="120"/>
                    <a:pt x="38" y="119"/>
                  </a:cubicBezTo>
                  <a:cubicBezTo>
                    <a:pt x="10" y="91"/>
                    <a:pt x="10" y="91"/>
                    <a:pt x="10" y="91"/>
                  </a:cubicBezTo>
                  <a:cubicBezTo>
                    <a:pt x="9" y="90"/>
                    <a:pt x="9" y="89"/>
                    <a:pt x="9" y="88"/>
                  </a:cubicBezTo>
                  <a:cubicBezTo>
                    <a:pt x="9" y="87"/>
                    <a:pt x="9" y="86"/>
                    <a:pt x="10" y="85"/>
                  </a:cubicBezTo>
                  <a:cubicBezTo>
                    <a:pt x="23" y="73"/>
                    <a:pt x="23" y="73"/>
                    <a:pt x="23" y="73"/>
                  </a:cubicBezTo>
                  <a:cubicBezTo>
                    <a:pt x="23" y="73"/>
                    <a:pt x="23" y="73"/>
                    <a:pt x="23" y="73"/>
                  </a:cubicBezTo>
                  <a:cubicBezTo>
                    <a:pt x="56" y="106"/>
                    <a:pt x="56" y="106"/>
                    <a:pt x="56" y="106"/>
                  </a:cubicBezTo>
                  <a:cubicBezTo>
                    <a:pt x="56" y="106"/>
                    <a:pt x="56" y="106"/>
                    <a:pt x="56" y="106"/>
                  </a:cubicBezTo>
                  <a:close/>
                  <a:moveTo>
                    <a:pt x="62" y="104"/>
                  </a:moveTo>
                  <a:cubicBezTo>
                    <a:pt x="61" y="104"/>
                    <a:pt x="61" y="104"/>
                    <a:pt x="60" y="104"/>
                  </a:cubicBezTo>
                  <a:cubicBezTo>
                    <a:pt x="25" y="69"/>
                    <a:pt x="25" y="69"/>
                    <a:pt x="25" y="69"/>
                  </a:cubicBezTo>
                  <a:cubicBezTo>
                    <a:pt x="25" y="68"/>
                    <a:pt x="25" y="68"/>
                    <a:pt x="25" y="67"/>
                  </a:cubicBezTo>
                  <a:cubicBezTo>
                    <a:pt x="25" y="19"/>
                    <a:pt x="25" y="19"/>
                    <a:pt x="25" y="19"/>
                  </a:cubicBezTo>
                  <a:cubicBezTo>
                    <a:pt x="110" y="104"/>
                    <a:pt x="110" y="104"/>
                    <a:pt x="110" y="104"/>
                  </a:cubicBezTo>
                  <a:lnTo>
                    <a:pt x="62" y="104"/>
                  </a:lnTo>
                  <a:close/>
                  <a:moveTo>
                    <a:pt x="121" y="102"/>
                  </a:moveTo>
                  <a:cubicBezTo>
                    <a:pt x="120" y="103"/>
                    <a:pt x="119" y="104"/>
                    <a:pt x="117" y="104"/>
                  </a:cubicBezTo>
                  <a:cubicBezTo>
                    <a:pt x="116" y="104"/>
                    <a:pt x="116" y="104"/>
                    <a:pt x="116" y="104"/>
                  </a:cubicBezTo>
                  <a:cubicBezTo>
                    <a:pt x="25" y="13"/>
                    <a:pt x="25" y="13"/>
                    <a:pt x="25" y="13"/>
                  </a:cubicBezTo>
                  <a:cubicBezTo>
                    <a:pt x="25" y="12"/>
                    <a:pt x="25" y="12"/>
                    <a:pt x="25" y="12"/>
                  </a:cubicBezTo>
                  <a:cubicBezTo>
                    <a:pt x="25" y="10"/>
                    <a:pt x="26" y="9"/>
                    <a:pt x="27" y="8"/>
                  </a:cubicBezTo>
                  <a:cubicBezTo>
                    <a:pt x="28" y="8"/>
                    <a:pt x="28" y="8"/>
                    <a:pt x="29" y="8"/>
                  </a:cubicBezTo>
                  <a:cubicBezTo>
                    <a:pt x="30" y="8"/>
                    <a:pt x="31" y="8"/>
                    <a:pt x="32" y="9"/>
                  </a:cubicBezTo>
                  <a:cubicBezTo>
                    <a:pt x="120" y="97"/>
                    <a:pt x="120" y="97"/>
                    <a:pt x="120" y="97"/>
                  </a:cubicBezTo>
                  <a:cubicBezTo>
                    <a:pt x="121" y="98"/>
                    <a:pt x="121" y="100"/>
                    <a:pt x="121" y="10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黑体" panose="02010600030101010101" charset="-122"/>
                <a:ea typeface="黑体" panose="02010600030101010101" charset="-122"/>
              </a:endParaRPr>
            </a:p>
          </p:txBody>
        </p:sp>
        <p:sp>
          <p:nvSpPr>
            <p:cNvPr id="29" name="Freeform 30"/>
            <p:cNvSpPr/>
            <p:nvPr/>
          </p:nvSpPr>
          <p:spPr bwMode="auto">
            <a:xfrm>
              <a:off x="6562726" y="1392238"/>
              <a:ext cx="230188" cy="230187"/>
            </a:xfrm>
            <a:custGeom>
              <a:avLst/>
              <a:gdLst>
                <a:gd name="T0" fmla="*/ 4 w 60"/>
                <a:gd name="T1" fmla="*/ 8 h 60"/>
                <a:gd name="T2" fmla="*/ 4 w 60"/>
                <a:gd name="T3" fmla="*/ 8 h 60"/>
                <a:gd name="T4" fmla="*/ 52 w 60"/>
                <a:gd name="T5" fmla="*/ 56 h 60"/>
                <a:gd name="T6" fmla="*/ 52 w 60"/>
                <a:gd name="T7" fmla="*/ 56 h 60"/>
                <a:gd name="T8" fmla="*/ 56 w 60"/>
                <a:gd name="T9" fmla="*/ 60 h 60"/>
                <a:gd name="T10" fmla="*/ 60 w 60"/>
                <a:gd name="T11" fmla="*/ 56 h 60"/>
                <a:gd name="T12" fmla="*/ 60 w 60"/>
                <a:gd name="T13" fmla="*/ 56 h 60"/>
                <a:gd name="T14" fmla="*/ 4 w 60"/>
                <a:gd name="T15" fmla="*/ 0 h 60"/>
                <a:gd name="T16" fmla="*/ 4 w 60"/>
                <a:gd name="T17" fmla="*/ 0 h 60"/>
                <a:gd name="T18" fmla="*/ 0 w 60"/>
                <a:gd name="T19" fmla="*/ 4 h 60"/>
                <a:gd name="T20" fmla="*/ 4 w 60"/>
                <a:gd name="T21" fmla="*/ 8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0" h="60">
                  <a:moveTo>
                    <a:pt x="4" y="8"/>
                  </a:moveTo>
                  <a:cubicBezTo>
                    <a:pt x="4" y="8"/>
                    <a:pt x="4" y="8"/>
                    <a:pt x="4" y="8"/>
                  </a:cubicBezTo>
                  <a:cubicBezTo>
                    <a:pt x="30" y="8"/>
                    <a:pt x="52" y="30"/>
                    <a:pt x="52" y="56"/>
                  </a:cubicBezTo>
                  <a:cubicBezTo>
                    <a:pt x="52" y="56"/>
                    <a:pt x="52" y="56"/>
                    <a:pt x="52" y="56"/>
                  </a:cubicBezTo>
                  <a:cubicBezTo>
                    <a:pt x="52" y="58"/>
                    <a:pt x="54" y="60"/>
                    <a:pt x="56" y="60"/>
                  </a:cubicBezTo>
                  <a:cubicBezTo>
                    <a:pt x="58" y="60"/>
                    <a:pt x="60" y="58"/>
                    <a:pt x="60" y="56"/>
                  </a:cubicBezTo>
                  <a:cubicBezTo>
                    <a:pt x="60" y="56"/>
                    <a:pt x="60" y="56"/>
                    <a:pt x="60" y="56"/>
                  </a:cubicBezTo>
                  <a:cubicBezTo>
                    <a:pt x="60" y="25"/>
                    <a:pt x="35" y="0"/>
                    <a:pt x="4" y="0"/>
                  </a:cubicBezTo>
                  <a:cubicBezTo>
                    <a:pt x="4" y="0"/>
                    <a:pt x="4" y="0"/>
                    <a:pt x="4" y="0"/>
                  </a:cubicBezTo>
                  <a:cubicBezTo>
                    <a:pt x="2" y="0"/>
                    <a:pt x="0" y="2"/>
                    <a:pt x="0" y="4"/>
                  </a:cubicBezTo>
                  <a:cubicBezTo>
                    <a:pt x="0" y="6"/>
                    <a:pt x="2" y="8"/>
                    <a:pt x="4" y="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黑体" panose="02010600030101010101" charset="-122"/>
                <a:ea typeface="黑体" panose="02010600030101010101" charset="-122"/>
              </a:endParaRPr>
            </a:p>
          </p:txBody>
        </p:sp>
      </p:grpSp>
      <p:grpSp>
        <p:nvGrpSpPr>
          <p:cNvPr id="30" name="Group 31"/>
          <p:cNvGrpSpPr/>
          <p:nvPr/>
        </p:nvGrpSpPr>
        <p:grpSpPr>
          <a:xfrm>
            <a:off x="6748075" y="2366863"/>
            <a:ext cx="212197" cy="225323"/>
            <a:chOff x="6881813" y="2154238"/>
            <a:chExt cx="461963" cy="490538"/>
          </a:xfrm>
          <a:solidFill>
            <a:schemeClr val="bg1">
              <a:lumMod val="65000"/>
            </a:schemeClr>
          </a:solidFill>
        </p:grpSpPr>
        <p:sp>
          <p:nvSpPr>
            <p:cNvPr id="31" name="Freeform 22"/>
            <p:cNvSpPr>
              <a:spLocks noEditPoints="1"/>
            </p:cNvSpPr>
            <p:nvPr/>
          </p:nvSpPr>
          <p:spPr bwMode="auto">
            <a:xfrm>
              <a:off x="6881813" y="2154238"/>
              <a:ext cx="461963" cy="490538"/>
            </a:xfrm>
            <a:custGeom>
              <a:avLst/>
              <a:gdLst>
                <a:gd name="T0" fmla="*/ 104 w 120"/>
                <a:gd name="T1" fmla="*/ 0 h 128"/>
                <a:gd name="T2" fmla="*/ 16 w 120"/>
                <a:gd name="T3" fmla="*/ 0 h 128"/>
                <a:gd name="T4" fmla="*/ 0 w 120"/>
                <a:gd name="T5" fmla="*/ 16 h 128"/>
                <a:gd name="T6" fmla="*/ 0 w 120"/>
                <a:gd name="T7" fmla="*/ 112 h 128"/>
                <a:gd name="T8" fmla="*/ 16 w 120"/>
                <a:gd name="T9" fmla="*/ 128 h 128"/>
                <a:gd name="T10" fmla="*/ 104 w 120"/>
                <a:gd name="T11" fmla="*/ 128 h 128"/>
                <a:gd name="T12" fmla="*/ 120 w 120"/>
                <a:gd name="T13" fmla="*/ 112 h 128"/>
                <a:gd name="T14" fmla="*/ 120 w 120"/>
                <a:gd name="T15" fmla="*/ 16 h 128"/>
                <a:gd name="T16" fmla="*/ 104 w 120"/>
                <a:gd name="T17" fmla="*/ 0 h 128"/>
                <a:gd name="T18" fmla="*/ 112 w 120"/>
                <a:gd name="T19" fmla="*/ 112 h 128"/>
                <a:gd name="T20" fmla="*/ 104 w 120"/>
                <a:gd name="T21" fmla="*/ 120 h 128"/>
                <a:gd name="T22" fmla="*/ 16 w 120"/>
                <a:gd name="T23" fmla="*/ 120 h 128"/>
                <a:gd name="T24" fmla="*/ 8 w 120"/>
                <a:gd name="T25" fmla="*/ 112 h 128"/>
                <a:gd name="T26" fmla="*/ 8 w 120"/>
                <a:gd name="T27" fmla="*/ 16 h 128"/>
                <a:gd name="T28" fmla="*/ 16 w 120"/>
                <a:gd name="T29" fmla="*/ 8 h 128"/>
                <a:gd name="T30" fmla="*/ 104 w 120"/>
                <a:gd name="T31" fmla="*/ 8 h 128"/>
                <a:gd name="T32" fmla="*/ 112 w 120"/>
                <a:gd name="T33" fmla="*/ 16 h 128"/>
                <a:gd name="T34" fmla="*/ 112 w 120"/>
                <a:gd name="T35" fmla="*/ 112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20" h="128">
                  <a:moveTo>
                    <a:pt x="104" y="0"/>
                  </a:moveTo>
                  <a:cubicBezTo>
                    <a:pt x="16" y="0"/>
                    <a:pt x="16" y="0"/>
                    <a:pt x="16" y="0"/>
                  </a:cubicBezTo>
                  <a:cubicBezTo>
                    <a:pt x="7" y="0"/>
                    <a:pt x="0" y="7"/>
                    <a:pt x="0" y="16"/>
                  </a:cubicBezTo>
                  <a:cubicBezTo>
                    <a:pt x="0" y="112"/>
                    <a:pt x="0" y="112"/>
                    <a:pt x="0" y="112"/>
                  </a:cubicBezTo>
                  <a:cubicBezTo>
                    <a:pt x="0" y="121"/>
                    <a:pt x="7" y="128"/>
                    <a:pt x="16" y="128"/>
                  </a:cubicBezTo>
                  <a:cubicBezTo>
                    <a:pt x="104" y="128"/>
                    <a:pt x="104" y="128"/>
                    <a:pt x="104" y="128"/>
                  </a:cubicBezTo>
                  <a:cubicBezTo>
                    <a:pt x="113" y="128"/>
                    <a:pt x="120" y="121"/>
                    <a:pt x="120" y="112"/>
                  </a:cubicBezTo>
                  <a:cubicBezTo>
                    <a:pt x="120" y="16"/>
                    <a:pt x="120" y="16"/>
                    <a:pt x="120" y="16"/>
                  </a:cubicBezTo>
                  <a:cubicBezTo>
                    <a:pt x="120" y="7"/>
                    <a:pt x="113" y="0"/>
                    <a:pt x="104" y="0"/>
                  </a:cubicBezTo>
                  <a:close/>
                  <a:moveTo>
                    <a:pt x="112" y="112"/>
                  </a:moveTo>
                  <a:cubicBezTo>
                    <a:pt x="112" y="116"/>
                    <a:pt x="108" y="120"/>
                    <a:pt x="104" y="120"/>
                  </a:cubicBezTo>
                  <a:cubicBezTo>
                    <a:pt x="16" y="120"/>
                    <a:pt x="16" y="120"/>
                    <a:pt x="16" y="120"/>
                  </a:cubicBezTo>
                  <a:cubicBezTo>
                    <a:pt x="12" y="120"/>
                    <a:pt x="8" y="116"/>
                    <a:pt x="8" y="112"/>
                  </a:cubicBezTo>
                  <a:cubicBezTo>
                    <a:pt x="8" y="16"/>
                    <a:pt x="8" y="16"/>
                    <a:pt x="8" y="16"/>
                  </a:cubicBezTo>
                  <a:cubicBezTo>
                    <a:pt x="8" y="12"/>
                    <a:pt x="12" y="8"/>
                    <a:pt x="16" y="8"/>
                  </a:cubicBezTo>
                  <a:cubicBezTo>
                    <a:pt x="104" y="8"/>
                    <a:pt x="104" y="8"/>
                    <a:pt x="104" y="8"/>
                  </a:cubicBezTo>
                  <a:cubicBezTo>
                    <a:pt x="108" y="8"/>
                    <a:pt x="112" y="12"/>
                    <a:pt x="112" y="16"/>
                  </a:cubicBezTo>
                  <a:lnTo>
                    <a:pt x="112" y="11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黑体" panose="02010600030101010101" charset="-122"/>
                <a:ea typeface="黑体" panose="02010600030101010101" charset="-122"/>
              </a:endParaRPr>
            </a:p>
          </p:txBody>
        </p:sp>
        <p:sp>
          <p:nvSpPr>
            <p:cNvPr id="32" name="Freeform 23"/>
            <p:cNvSpPr>
              <a:spLocks noEditPoints="1"/>
            </p:cNvSpPr>
            <p:nvPr/>
          </p:nvSpPr>
          <p:spPr bwMode="auto">
            <a:xfrm>
              <a:off x="6942138" y="2214563"/>
              <a:ext cx="339725" cy="307975"/>
            </a:xfrm>
            <a:custGeom>
              <a:avLst/>
              <a:gdLst>
                <a:gd name="T0" fmla="*/ 84 w 88"/>
                <a:gd name="T1" fmla="*/ 0 h 80"/>
                <a:gd name="T2" fmla="*/ 4 w 88"/>
                <a:gd name="T3" fmla="*/ 0 h 80"/>
                <a:gd name="T4" fmla="*/ 0 w 88"/>
                <a:gd name="T5" fmla="*/ 4 h 80"/>
                <a:gd name="T6" fmla="*/ 0 w 88"/>
                <a:gd name="T7" fmla="*/ 76 h 80"/>
                <a:gd name="T8" fmla="*/ 4 w 88"/>
                <a:gd name="T9" fmla="*/ 80 h 80"/>
                <a:gd name="T10" fmla="*/ 84 w 88"/>
                <a:gd name="T11" fmla="*/ 80 h 80"/>
                <a:gd name="T12" fmla="*/ 88 w 88"/>
                <a:gd name="T13" fmla="*/ 76 h 80"/>
                <a:gd name="T14" fmla="*/ 88 w 88"/>
                <a:gd name="T15" fmla="*/ 4 h 80"/>
                <a:gd name="T16" fmla="*/ 84 w 88"/>
                <a:gd name="T17" fmla="*/ 0 h 80"/>
                <a:gd name="T18" fmla="*/ 84 w 88"/>
                <a:gd name="T19" fmla="*/ 4 h 80"/>
                <a:gd name="T20" fmla="*/ 84 w 88"/>
                <a:gd name="T21" fmla="*/ 59 h 80"/>
                <a:gd name="T22" fmla="*/ 71 w 88"/>
                <a:gd name="T23" fmla="*/ 45 h 80"/>
                <a:gd name="T24" fmla="*/ 68 w 88"/>
                <a:gd name="T25" fmla="*/ 44 h 80"/>
                <a:gd name="T26" fmla="*/ 65 w 88"/>
                <a:gd name="T27" fmla="*/ 45 h 80"/>
                <a:gd name="T28" fmla="*/ 55 w 88"/>
                <a:gd name="T29" fmla="*/ 57 h 80"/>
                <a:gd name="T30" fmla="*/ 23 w 88"/>
                <a:gd name="T31" fmla="*/ 21 h 80"/>
                <a:gd name="T32" fmla="*/ 20 w 88"/>
                <a:gd name="T33" fmla="*/ 20 h 80"/>
                <a:gd name="T34" fmla="*/ 17 w 88"/>
                <a:gd name="T35" fmla="*/ 21 h 80"/>
                <a:gd name="T36" fmla="*/ 4 w 88"/>
                <a:gd name="T37" fmla="*/ 36 h 80"/>
                <a:gd name="T38" fmla="*/ 4 w 88"/>
                <a:gd name="T39" fmla="*/ 4 h 80"/>
                <a:gd name="T40" fmla="*/ 84 w 88"/>
                <a:gd name="T41" fmla="*/ 4 h 80"/>
                <a:gd name="T42" fmla="*/ 4 w 88"/>
                <a:gd name="T43" fmla="*/ 42 h 80"/>
                <a:gd name="T44" fmla="*/ 20 w 88"/>
                <a:gd name="T45" fmla="*/ 24 h 80"/>
                <a:gd name="T46" fmla="*/ 52 w 88"/>
                <a:gd name="T47" fmla="*/ 61 h 80"/>
                <a:gd name="T48" fmla="*/ 55 w 88"/>
                <a:gd name="T49" fmla="*/ 63 h 80"/>
                <a:gd name="T50" fmla="*/ 66 w 88"/>
                <a:gd name="T51" fmla="*/ 76 h 80"/>
                <a:gd name="T52" fmla="*/ 4 w 88"/>
                <a:gd name="T53" fmla="*/ 76 h 80"/>
                <a:gd name="T54" fmla="*/ 4 w 88"/>
                <a:gd name="T55" fmla="*/ 42 h 80"/>
                <a:gd name="T56" fmla="*/ 71 w 88"/>
                <a:gd name="T57" fmla="*/ 76 h 80"/>
                <a:gd name="T58" fmla="*/ 57 w 88"/>
                <a:gd name="T59" fmla="*/ 60 h 80"/>
                <a:gd name="T60" fmla="*/ 68 w 88"/>
                <a:gd name="T61" fmla="*/ 48 h 80"/>
                <a:gd name="T62" fmla="*/ 84 w 88"/>
                <a:gd name="T63" fmla="*/ 66 h 80"/>
                <a:gd name="T64" fmla="*/ 84 w 88"/>
                <a:gd name="T65" fmla="*/ 76 h 80"/>
                <a:gd name="T66" fmla="*/ 71 w 88"/>
                <a:gd name="T67" fmla="*/ 76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88" h="80">
                  <a:moveTo>
                    <a:pt x="84" y="0"/>
                  </a:moveTo>
                  <a:cubicBezTo>
                    <a:pt x="4" y="0"/>
                    <a:pt x="4" y="0"/>
                    <a:pt x="4" y="0"/>
                  </a:cubicBezTo>
                  <a:cubicBezTo>
                    <a:pt x="2" y="0"/>
                    <a:pt x="0" y="2"/>
                    <a:pt x="0" y="4"/>
                  </a:cubicBezTo>
                  <a:cubicBezTo>
                    <a:pt x="0" y="76"/>
                    <a:pt x="0" y="76"/>
                    <a:pt x="0" y="76"/>
                  </a:cubicBezTo>
                  <a:cubicBezTo>
                    <a:pt x="0" y="78"/>
                    <a:pt x="2" y="80"/>
                    <a:pt x="4" y="80"/>
                  </a:cubicBezTo>
                  <a:cubicBezTo>
                    <a:pt x="84" y="80"/>
                    <a:pt x="84" y="80"/>
                    <a:pt x="84" y="80"/>
                  </a:cubicBezTo>
                  <a:cubicBezTo>
                    <a:pt x="86" y="80"/>
                    <a:pt x="88" y="78"/>
                    <a:pt x="88" y="76"/>
                  </a:cubicBezTo>
                  <a:cubicBezTo>
                    <a:pt x="88" y="4"/>
                    <a:pt x="88" y="4"/>
                    <a:pt x="88" y="4"/>
                  </a:cubicBezTo>
                  <a:cubicBezTo>
                    <a:pt x="88" y="2"/>
                    <a:pt x="86" y="0"/>
                    <a:pt x="84" y="0"/>
                  </a:cubicBezTo>
                  <a:close/>
                  <a:moveTo>
                    <a:pt x="84" y="4"/>
                  </a:moveTo>
                  <a:cubicBezTo>
                    <a:pt x="84" y="59"/>
                    <a:pt x="84" y="59"/>
                    <a:pt x="84" y="59"/>
                  </a:cubicBezTo>
                  <a:cubicBezTo>
                    <a:pt x="71" y="45"/>
                    <a:pt x="71" y="45"/>
                    <a:pt x="71" y="45"/>
                  </a:cubicBezTo>
                  <a:cubicBezTo>
                    <a:pt x="70" y="44"/>
                    <a:pt x="69" y="44"/>
                    <a:pt x="68" y="44"/>
                  </a:cubicBezTo>
                  <a:cubicBezTo>
                    <a:pt x="67" y="44"/>
                    <a:pt x="66" y="44"/>
                    <a:pt x="65" y="45"/>
                  </a:cubicBezTo>
                  <a:cubicBezTo>
                    <a:pt x="55" y="57"/>
                    <a:pt x="55" y="57"/>
                    <a:pt x="55" y="57"/>
                  </a:cubicBezTo>
                  <a:cubicBezTo>
                    <a:pt x="23" y="21"/>
                    <a:pt x="23" y="21"/>
                    <a:pt x="23" y="21"/>
                  </a:cubicBezTo>
                  <a:cubicBezTo>
                    <a:pt x="22" y="20"/>
                    <a:pt x="21" y="20"/>
                    <a:pt x="20" y="20"/>
                  </a:cubicBezTo>
                  <a:cubicBezTo>
                    <a:pt x="19" y="20"/>
                    <a:pt x="18" y="20"/>
                    <a:pt x="17" y="21"/>
                  </a:cubicBezTo>
                  <a:cubicBezTo>
                    <a:pt x="4" y="36"/>
                    <a:pt x="4" y="36"/>
                    <a:pt x="4" y="36"/>
                  </a:cubicBezTo>
                  <a:cubicBezTo>
                    <a:pt x="4" y="4"/>
                    <a:pt x="4" y="4"/>
                    <a:pt x="4" y="4"/>
                  </a:cubicBezTo>
                  <a:lnTo>
                    <a:pt x="84" y="4"/>
                  </a:lnTo>
                  <a:close/>
                  <a:moveTo>
                    <a:pt x="4" y="42"/>
                  </a:moveTo>
                  <a:cubicBezTo>
                    <a:pt x="20" y="24"/>
                    <a:pt x="20" y="24"/>
                    <a:pt x="20" y="24"/>
                  </a:cubicBezTo>
                  <a:cubicBezTo>
                    <a:pt x="52" y="61"/>
                    <a:pt x="52" y="61"/>
                    <a:pt x="52" y="61"/>
                  </a:cubicBezTo>
                  <a:cubicBezTo>
                    <a:pt x="55" y="63"/>
                    <a:pt x="55" y="63"/>
                    <a:pt x="55" y="63"/>
                  </a:cubicBezTo>
                  <a:cubicBezTo>
                    <a:pt x="66" y="76"/>
                    <a:pt x="66" y="76"/>
                    <a:pt x="66" y="76"/>
                  </a:cubicBezTo>
                  <a:cubicBezTo>
                    <a:pt x="4" y="76"/>
                    <a:pt x="4" y="76"/>
                    <a:pt x="4" y="76"/>
                  </a:cubicBezTo>
                  <a:lnTo>
                    <a:pt x="4" y="42"/>
                  </a:lnTo>
                  <a:close/>
                  <a:moveTo>
                    <a:pt x="71" y="76"/>
                  </a:moveTo>
                  <a:cubicBezTo>
                    <a:pt x="57" y="60"/>
                    <a:pt x="57" y="60"/>
                    <a:pt x="57" y="60"/>
                  </a:cubicBezTo>
                  <a:cubicBezTo>
                    <a:pt x="68" y="48"/>
                    <a:pt x="68" y="48"/>
                    <a:pt x="68" y="48"/>
                  </a:cubicBezTo>
                  <a:cubicBezTo>
                    <a:pt x="84" y="66"/>
                    <a:pt x="84" y="66"/>
                    <a:pt x="84" y="66"/>
                  </a:cubicBezTo>
                  <a:cubicBezTo>
                    <a:pt x="84" y="76"/>
                    <a:pt x="84" y="76"/>
                    <a:pt x="84" y="76"/>
                  </a:cubicBezTo>
                  <a:lnTo>
                    <a:pt x="71" y="7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黑体" panose="02010600030101010101" charset="-122"/>
                <a:ea typeface="黑体" panose="02010600030101010101" charset="-122"/>
              </a:endParaRPr>
            </a:p>
          </p:txBody>
        </p:sp>
        <p:sp>
          <p:nvSpPr>
            <p:cNvPr id="33" name="Freeform 24"/>
            <p:cNvSpPr>
              <a:spLocks noEditPoints="1"/>
            </p:cNvSpPr>
            <p:nvPr/>
          </p:nvSpPr>
          <p:spPr bwMode="auto">
            <a:xfrm>
              <a:off x="7127875" y="2260600"/>
              <a:ext cx="92075" cy="92075"/>
            </a:xfrm>
            <a:custGeom>
              <a:avLst/>
              <a:gdLst>
                <a:gd name="T0" fmla="*/ 12 w 24"/>
                <a:gd name="T1" fmla="*/ 24 h 24"/>
                <a:gd name="T2" fmla="*/ 24 w 24"/>
                <a:gd name="T3" fmla="*/ 12 h 24"/>
                <a:gd name="T4" fmla="*/ 12 w 24"/>
                <a:gd name="T5" fmla="*/ 0 h 24"/>
                <a:gd name="T6" fmla="*/ 0 w 24"/>
                <a:gd name="T7" fmla="*/ 12 h 24"/>
                <a:gd name="T8" fmla="*/ 12 w 24"/>
                <a:gd name="T9" fmla="*/ 24 h 24"/>
                <a:gd name="T10" fmla="*/ 12 w 24"/>
                <a:gd name="T11" fmla="*/ 4 h 24"/>
                <a:gd name="T12" fmla="*/ 20 w 24"/>
                <a:gd name="T13" fmla="*/ 12 h 24"/>
                <a:gd name="T14" fmla="*/ 12 w 24"/>
                <a:gd name="T15" fmla="*/ 20 h 24"/>
                <a:gd name="T16" fmla="*/ 4 w 24"/>
                <a:gd name="T17" fmla="*/ 12 h 24"/>
                <a:gd name="T18" fmla="*/ 12 w 24"/>
                <a:gd name="T19" fmla="*/ 4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 h="24">
                  <a:moveTo>
                    <a:pt x="12" y="24"/>
                  </a:moveTo>
                  <a:cubicBezTo>
                    <a:pt x="19" y="24"/>
                    <a:pt x="24" y="19"/>
                    <a:pt x="24" y="12"/>
                  </a:cubicBezTo>
                  <a:cubicBezTo>
                    <a:pt x="24" y="5"/>
                    <a:pt x="19" y="0"/>
                    <a:pt x="12" y="0"/>
                  </a:cubicBezTo>
                  <a:cubicBezTo>
                    <a:pt x="5" y="0"/>
                    <a:pt x="0" y="5"/>
                    <a:pt x="0" y="12"/>
                  </a:cubicBezTo>
                  <a:cubicBezTo>
                    <a:pt x="0" y="19"/>
                    <a:pt x="5" y="24"/>
                    <a:pt x="12" y="24"/>
                  </a:cubicBezTo>
                  <a:close/>
                  <a:moveTo>
                    <a:pt x="12" y="4"/>
                  </a:moveTo>
                  <a:cubicBezTo>
                    <a:pt x="16" y="4"/>
                    <a:pt x="20" y="8"/>
                    <a:pt x="20" y="12"/>
                  </a:cubicBezTo>
                  <a:cubicBezTo>
                    <a:pt x="20" y="16"/>
                    <a:pt x="16" y="20"/>
                    <a:pt x="12" y="20"/>
                  </a:cubicBezTo>
                  <a:cubicBezTo>
                    <a:pt x="8" y="20"/>
                    <a:pt x="4" y="16"/>
                    <a:pt x="4" y="12"/>
                  </a:cubicBezTo>
                  <a:cubicBezTo>
                    <a:pt x="4" y="8"/>
                    <a:pt x="8" y="4"/>
                    <a:pt x="12"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黑体" panose="02010600030101010101" charset="-122"/>
                <a:ea typeface="黑体" panose="02010600030101010101" charset="-122"/>
              </a:endParaRPr>
            </a:p>
          </p:txBody>
        </p:sp>
      </p:grpSp>
      <p:sp>
        <p:nvSpPr>
          <p:cNvPr id="34" name="Freeform 28"/>
          <p:cNvSpPr>
            <a:spLocks noEditPoints="1"/>
          </p:cNvSpPr>
          <p:nvPr/>
        </p:nvSpPr>
        <p:spPr bwMode="auto">
          <a:xfrm>
            <a:off x="6741147" y="2862716"/>
            <a:ext cx="226052" cy="226052"/>
          </a:xfrm>
          <a:custGeom>
            <a:avLst/>
            <a:gdLst>
              <a:gd name="T0" fmla="*/ 114 w 128"/>
              <a:gd name="T1" fmla="*/ 29 h 128"/>
              <a:gd name="T2" fmla="*/ 112 w 128"/>
              <a:gd name="T3" fmla="*/ 8 h 128"/>
              <a:gd name="T4" fmla="*/ 24 w 128"/>
              <a:gd name="T5" fmla="*/ 0 h 128"/>
              <a:gd name="T6" fmla="*/ 16 w 128"/>
              <a:gd name="T7" fmla="*/ 27 h 128"/>
              <a:gd name="T8" fmla="*/ 2 w 128"/>
              <a:gd name="T9" fmla="*/ 45 h 128"/>
              <a:gd name="T10" fmla="*/ 0 w 128"/>
              <a:gd name="T11" fmla="*/ 56 h 128"/>
              <a:gd name="T12" fmla="*/ 12 w 128"/>
              <a:gd name="T13" fmla="*/ 68 h 128"/>
              <a:gd name="T14" fmla="*/ 20 w 128"/>
              <a:gd name="T15" fmla="*/ 128 h 128"/>
              <a:gd name="T16" fmla="*/ 116 w 128"/>
              <a:gd name="T17" fmla="*/ 120 h 128"/>
              <a:gd name="T18" fmla="*/ 116 w 128"/>
              <a:gd name="T19" fmla="*/ 68 h 128"/>
              <a:gd name="T20" fmla="*/ 128 w 128"/>
              <a:gd name="T21" fmla="*/ 52 h 128"/>
              <a:gd name="T22" fmla="*/ 104 w 128"/>
              <a:gd name="T23" fmla="*/ 8 h 128"/>
              <a:gd name="T24" fmla="*/ 24 w 128"/>
              <a:gd name="T25" fmla="*/ 24 h 128"/>
              <a:gd name="T26" fmla="*/ 24 w 128"/>
              <a:gd name="T27" fmla="*/ 8 h 128"/>
              <a:gd name="T28" fmla="*/ 41 w 128"/>
              <a:gd name="T29" fmla="*/ 60 h 128"/>
              <a:gd name="T30" fmla="*/ 40 w 128"/>
              <a:gd name="T31" fmla="*/ 32 h 128"/>
              <a:gd name="T32" fmla="*/ 41 w 128"/>
              <a:gd name="T33" fmla="*/ 60 h 128"/>
              <a:gd name="T34" fmla="*/ 62 w 128"/>
              <a:gd name="T35" fmla="*/ 32 h 128"/>
              <a:gd name="T36" fmla="*/ 45 w 128"/>
              <a:gd name="T37" fmla="*/ 60 h 128"/>
              <a:gd name="T38" fmla="*/ 66 w 128"/>
              <a:gd name="T39" fmla="*/ 32 h 128"/>
              <a:gd name="T40" fmla="*/ 83 w 128"/>
              <a:gd name="T41" fmla="*/ 60 h 128"/>
              <a:gd name="T42" fmla="*/ 66 w 128"/>
              <a:gd name="T43" fmla="*/ 32 h 128"/>
              <a:gd name="T44" fmla="*/ 88 w 128"/>
              <a:gd name="T45" fmla="*/ 32 h 128"/>
              <a:gd name="T46" fmla="*/ 87 w 128"/>
              <a:gd name="T47" fmla="*/ 60 h 128"/>
              <a:gd name="T48" fmla="*/ 8 w 128"/>
              <a:gd name="T49" fmla="*/ 56 h 128"/>
              <a:gd name="T50" fmla="*/ 9 w 128"/>
              <a:gd name="T51" fmla="*/ 50 h 128"/>
              <a:gd name="T52" fmla="*/ 24 w 128"/>
              <a:gd name="T53" fmla="*/ 32 h 128"/>
              <a:gd name="T54" fmla="*/ 19 w 128"/>
              <a:gd name="T55" fmla="*/ 60 h 128"/>
              <a:gd name="T56" fmla="*/ 8 w 128"/>
              <a:gd name="T57" fmla="*/ 56 h 128"/>
              <a:gd name="T58" fmla="*/ 50 w 128"/>
              <a:gd name="T59" fmla="*/ 120 h 128"/>
              <a:gd name="T60" fmla="*/ 80 w 128"/>
              <a:gd name="T61" fmla="*/ 80 h 128"/>
              <a:gd name="T62" fmla="*/ 108 w 128"/>
              <a:gd name="T63" fmla="*/ 120 h 128"/>
              <a:gd name="T64" fmla="*/ 84 w 128"/>
              <a:gd name="T65" fmla="*/ 80 h 128"/>
              <a:gd name="T66" fmla="*/ 50 w 128"/>
              <a:gd name="T67" fmla="*/ 76 h 128"/>
              <a:gd name="T68" fmla="*/ 46 w 128"/>
              <a:gd name="T69" fmla="*/ 120 h 128"/>
              <a:gd name="T70" fmla="*/ 20 w 128"/>
              <a:gd name="T71" fmla="*/ 68 h 128"/>
              <a:gd name="T72" fmla="*/ 108 w 128"/>
              <a:gd name="T73" fmla="*/ 120 h 128"/>
              <a:gd name="T74" fmla="*/ 116 w 128"/>
              <a:gd name="T75" fmla="*/ 60 h 128"/>
              <a:gd name="T76" fmla="*/ 93 w 128"/>
              <a:gd name="T77" fmla="*/ 32 h 128"/>
              <a:gd name="T78" fmla="*/ 104 w 128"/>
              <a:gd name="T79" fmla="*/ 32 h 128"/>
              <a:gd name="T80" fmla="*/ 119 w 128"/>
              <a:gd name="T81" fmla="*/ 50 h 128"/>
              <a:gd name="T82" fmla="*/ 120 w 128"/>
              <a:gd name="T83" fmla="*/ 56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28" h="128">
                <a:moveTo>
                  <a:pt x="126" y="45"/>
                </a:moveTo>
                <a:cubicBezTo>
                  <a:pt x="114" y="29"/>
                  <a:pt x="114" y="29"/>
                  <a:pt x="114" y="29"/>
                </a:cubicBezTo>
                <a:cubicBezTo>
                  <a:pt x="113" y="28"/>
                  <a:pt x="113" y="28"/>
                  <a:pt x="112" y="27"/>
                </a:cubicBezTo>
                <a:cubicBezTo>
                  <a:pt x="112" y="8"/>
                  <a:pt x="112" y="8"/>
                  <a:pt x="112" y="8"/>
                </a:cubicBezTo>
                <a:cubicBezTo>
                  <a:pt x="112" y="4"/>
                  <a:pt x="108" y="0"/>
                  <a:pt x="104" y="0"/>
                </a:cubicBezTo>
                <a:cubicBezTo>
                  <a:pt x="24" y="0"/>
                  <a:pt x="24" y="0"/>
                  <a:pt x="24" y="0"/>
                </a:cubicBezTo>
                <a:cubicBezTo>
                  <a:pt x="20" y="0"/>
                  <a:pt x="16" y="4"/>
                  <a:pt x="16" y="8"/>
                </a:cubicBezTo>
                <a:cubicBezTo>
                  <a:pt x="16" y="27"/>
                  <a:pt x="16" y="27"/>
                  <a:pt x="16" y="27"/>
                </a:cubicBezTo>
                <a:cubicBezTo>
                  <a:pt x="15" y="28"/>
                  <a:pt x="15" y="28"/>
                  <a:pt x="14" y="29"/>
                </a:cubicBezTo>
                <a:cubicBezTo>
                  <a:pt x="2" y="45"/>
                  <a:pt x="2" y="45"/>
                  <a:pt x="2" y="45"/>
                </a:cubicBezTo>
                <a:cubicBezTo>
                  <a:pt x="1" y="47"/>
                  <a:pt x="0" y="49"/>
                  <a:pt x="0" y="52"/>
                </a:cubicBezTo>
                <a:cubicBezTo>
                  <a:pt x="0" y="56"/>
                  <a:pt x="0" y="56"/>
                  <a:pt x="0" y="56"/>
                </a:cubicBezTo>
                <a:cubicBezTo>
                  <a:pt x="0" y="63"/>
                  <a:pt x="5" y="68"/>
                  <a:pt x="12" y="68"/>
                </a:cubicBezTo>
                <a:cubicBezTo>
                  <a:pt x="12" y="68"/>
                  <a:pt x="12" y="68"/>
                  <a:pt x="12" y="68"/>
                </a:cubicBezTo>
                <a:cubicBezTo>
                  <a:pt x="12" y="120"/>
                  <a:pt x="12" y="120"/>
                  <a:pt x="12" y="120"/>
                </a:cubicBezTo>
                <a:cubicBezTo>
                  <a:pt x="12" y="124"/>
                  <a:pt x="16" y="128"/>
                  <a:pt x="20" y="128"/>
                </a:cubicBezTo>
                <a:cubicBezTo>
                  <a:pt x="108" y="128"/>
                  <a:pt x="108" y="128"/>
                  <a:pt x="108" y="128"/>
                </a:cubicBezTo>
                <a:cubicBezTo>
                  <a:pt x="112" y="128"/>
                  <a:pt x="116" y="124"/>
                  <a:pt x="116" y="120"/>
                </a:cubicBezTo>
                <a:cubicBezTo>
                  <a:pt x="116" y="68"/>
                  <a:pt x="116" y="68"/>
                  <a:pt x="116" y="68"/>
                </a:cubicBezTo>
                <a:cubicBezTo>
                  <a:pt x="116" y="68"/>
                  <a:pt x="116" y="68"/>
                  <a:pt x="116" y="68"/>
                </a:cubicBezTo>
                <a:cubicBezTo>
                  <a:pt x="123" y="68"/>
                  <a:pt x="128" y="63"/>
                  <a:pt x="128" y="56"/>
                </a:cubicBezTo>
                <a:cubicBezTo>
                  <a:pt x="128" y="52"/>
                  <a:pt x="128" y="52"/>
                  <a:pt x="128" y="52"/>
                </a:cubicBezTo>
                <a:cubicBezTo>
                  <a:pt x="128" y="49"/>
                  <a:pt x="127" y="47"/>
                  <a:pt x="126" y="45"/>
                </a:cubicBezTo>
                <a:close/>
                <a:moveTo>
                  <a:pt x="104" y="8"/>
                </a:moveTo>
                <a:cubicBezTo>
                  <a:pt x="104" y="24"/>
                  <a:pt x="104" y="24"/>
                  <a:pt x="104" y="24"/>
                </a:cubicBezTo>
                <a:cubicBezTo>
                  <a:pt x="24" y="24"/>
                  <a:pt x="24" y="24"/>
                  <a:pt x="24" y="24"/>
                </a:cubicBezTo>
                <a:cubicBezTo>
                  <a:pt x="24" y="24"/>
                  <a:pt x="24" y="24"/>
                  <a:pt x="24" y="24"/>
                </a:cubicBezTo>
                <a:cubicBezTo>
                  <a:pt x="24" y="8"/>
                  <a:pt x="24" y="8"/>
                  <a:pt x="24" y="8"/>
                </a:cubicBezTo>
                <a:lnTo>
                  <a:pt x="104" y="8"/>
                </a:lnTo>
                <a:close/>
                <a:moveTo>
                  <a:pt x="41" y="60"/>
                </a:moveTo>
                <a:cubicBezTo>
                  <a:pt x="24" y="60"/>
                  <a:pt x="24" y="60"/>
                  <a:pt x="24" y="60"/>
                </a:cubicBezTo>
                <a:cubicBezTo>
                  <a:pt x="40" y="32"/>
                  <a:pt x="40" y="32"/>
                  <a:pt x="40" y="32"/>
                </a:cubicBezTo>
                <a:cubicBezTo>
                  <a:pt x="49" y="32"/>
                  <a:pt x="49" y="32"/>
                  <a:pt x="49" y="32"/>
                </a:cubicBezTo>
                <a:lnTo>
                  <a:pt x="41" y="60"/>
                </a:lnTo>
                <a:close/>
                <a:moveTo>
                  <a:pt x="53" y="32"/>
                </a:moveTo>
                <a:cubicBezTo>
                  <a:pt x="62" y="32"/>
                  <a:pt x="62" y="32"/>
                  <a:pt x="62" y="32"/>
                </a:cubicBezTo>
                <a:cubicBezTo>
                  <a:pt x="62" y="60"/>
                  <a:pt x="62" y="60"/>
                  <a:pt x="62" y="60"/>
                </a:cubicBezTo>
                <a:cubicBezTo>
                  <a:pt x="45" y="60"/>
                  <a:pt x="45" y="60"/>
                  <a:pt x="45" y="60"/>
                </a:cubicBezTo>
                <a:lnTo>
                  <a:pt x="53" y="32"/>
                </a:lnTo>
                <a:close/>
                <a:moveTo>
                  <a:pt x="66" y="32"/>
                </a:moveTo>
                <a:cubicBezTo>
                  <a:pt x="75" y="32"/>
                  <a:pt x="75" y="32"/>
                  <a:pt x="75" y="32"/>
                </a:cubicBezTo>
                <a:cubicBezTo>
                  <a:pt x="83" y="60"/>
                  <a:pt x="83" y="60"/>
                  <a:pt x="83" y="60"/>
                </a:cubicBezTo>
                <a:cubicBezTo>
                  <a:pt x="66" y="60"/>
                  <a:pt x="66" y="60"/>
                  <a:pt x="66" y="60"/>
                </a:cubicBezTo>
                <a:lnTo>
                  <a:pt x="66" y="32"/>
                </a:lnTo>
                <a:close/>
                <a:moveTo>
                  <a:pt x="79" y="32"/>
                </a:moveTo>
                <a:cubicBezTo>
                  <a:pt x="88" y="32"/>
                  <a:pt x="88" y="32"/>
                  <a:pt x="88" y="32"/>
                </a:cubicBezTo>
                <a:cubicBezTo>
                  <a:pt x="104" y="60"/>
                  <a:pt x="104" y="60"/>
                  <a:pt x="104" y="60"/>
                </a:cubicBezTo>
                <a:cubicBezTo>
                  <a:pt x="87" y="60"/>
                  <a:pt x="87" y="60"/>
                  <a:pt x="87" y="60"/>
                </a:cubicBezTo>
                <a:lnTo>
                  <a:pt x="79" y="32"/>
                </a:lnTo>
                <a:close/>
                <a:moveTo>
                  <a:pt x="8" y="56"/>
                </a:moveTo>
                <a:cubicBezTo>
                  <a:pt x="8" y="52"/>
                  <a:pt x="8" y="52"/>
                  <a:pt x="8" y="52"/>
                </a:cubicBezTo>
                <a:cubicBezTo>
                  <a:pt x="8" y="51"/>
                  <a:pt x="8" y="50"/>
                  <a:pt x="9" y="50"/>
                </a:cubicBezTo>
                <a:cubicBezTo>
                  <a:pt x="21" y="34"/>
                  <a:pt x="21" y="34"/>
                  <a:pt x="21" y="34"/>
                </a:cubicBezTo>
                <a:cubicBezTo>
                  <a:pt x="22" y="33"/>
                  <a:pt x="23" y="32"/>
                  <a:pt x="24" y="32"/>
                </a:cubicBezTo>
                <a:cubicBezTo>
                  <a:pt x="35" y="32"/>
                  <a:pt x="35" y="32"/>
                  <a:pt x="35" y="32"/>
                </a:cubicBezTo>
                <a:cubicBezTo>
                  <a:pt x="19" y="60"/>
                  <a:pt x="19" y="60"/>
                  <a:pt x="19" y="60"/>
                </a:cubicBezTo>
                <a:cubicBezTo>
                  <a:pt x="12" y="60"/>
                  <a:pt x="12" y="60"/>
                  <a:pt x="12" y="60"/>
                </a:cubicBezTo>
                <a:cubicBezTo>
                  <a:pt x="10" y="60"/>
                  <a:pt x="8" y="58"/>
                  <a:pt x="8" y="56"/>
                </a:cubicBezTo>
                <a:close/>
                <a:moveTo>
                  <a:pt x="80" y="120"/>
                </a:moveTo>
                <a:cubicBezTo>
                  <a:pt x="50" y="120"/>
                  <a:pt x="50" y="120"/>
                  <a:pt x="50" y="120"/>
                </a:cubicBezTo>
                <a:cubicBezTo>
                  <a:pt x="50" y="80"/>
                  <a:pt x="50" y="80"/>
                  <a:pt x="50" y="80"/>
                </a:cubicBezTo>
                <a:cubicBezTo>
                  <a:pt x="80" y="80"/>
                  <a:pt x="80" y="80"/>
                  <a:pt x="80" y="80"/>
                </a:cubicBezTo>
                <a:lnTo>
                  <a:pt x="80" y="120"/>
                </a:lnTo>
                <a:close/>
                <a:moveTo>
                  <a:pt x="108" y="120"/>
                </a:moveTo>
                <a:cubicBezTo>
                  <a:pt x="84" y="120"/>
                  <a:pt x="84" y="120"/>
                  <a:pt x="84" y="120"/>
                </a:cubicBezTo>
                <a:cubicBezTo>
                  <a:pt x="84" y="80"/>
                  <a:pt x="84" y="80"/>
                  <a:pt x="84" y="80"/>
                </a:cubicBezTo>
                <a:cubicBezTo>
                  <a:pt x="84" y="78"/>
                  <a:pt x="82" y="76"/>
                  <a:pt x="80" y="76"/>
                </a:cubicBezTo>
                <a:cubicBezTo>
                  <a:pt x="50" y="76"/>
                  <a:pt x="50" y="76"/>
                  <a:pt x="50" y="76"/>
                </a:cubicBezTo>
                <a:cubicBezTo>
                  <a:pt x="48" y="76"/>
                  <a:pt x="46" y="78"/>
                  <a:pt x="46" y="80"/>
                </a:cubicBezTo>
                <a:cubicBezTo>
                  <a:pt x="46" y="120"/>
                  <a:pt x="46" y="120"/>
                  <a:pt x="46" y="120"/>
                </a:cubicBezTo>
                <a:cubicBezTo>
                  <a:pt x="20" y="120"/>
                  <a:pt x="20" y="120"/>
                  <a:pt x="20" y="120"/>
                </a:cubicBezTo>
                <a:cubicBezTo>
                  <a:pt x="20" y="68"/>
                  <a:pt x="20" y="68"/>
                  <a:pt x="20" y="68"/>
                </a:cubicBezTo>
                <a:cubicBezTo>
                  <a:pt x="108" y="68"/>
                  <a:pt x="108" y="68"/>
                  <a:pt x="108" y="68"/>
                </a:cubicBezTo>
                <a:lnTo>
                  <a:pt x="108" y="120"/>
                </a:lnTo>
                <a:close/>
                <a:moveTo>
                  <a:pt x="120" y="56"/>
                </a:moveTo>
                <a:cubicBezTo>
                  <a:pt x="120" y="58"/>
                  <a:pt x="118" y="60"/>
                  <a:pt x="116" y="60"/>
                </a:cubicBezTo>
                <a:cubicBezTo>
                  <a:pt x="109" y="60"/>
                  <a:pt x="109" y="60"/>
                  <a:pt x="109" y="60"/>
                </a:cubicBezTo>
                <a:cubicBezTo>
                  <a:pt x="93" y="32"/>
                  <a:pt x="93" y="32"/>
                  <a:pt x="93" y="32"/>
                </a:cubicBezTo>
                <a:cubicBezTo>
                  <a:pt x="104" y="32"/>
                  <a:pt x="104" y="32"/>
                  <a:pt x="104" y="32"/>
                </a:cubicBezTo>
                <a:cubicBezTo>
                  <a:pt x="104" y="32"/>
                  <a:pt x="104" y="32"/>
                  <a:pt x="104" y="32"/>
                </a:cubicBezTo>
                <a:cubicBezTo>
                  <a:pt x="105" y="32"/>
                  <a:pt x="106" y="33"/>
                  <a:pt x="107" y="34"/>
                </a:cubicBezTo>
                <a:cubicBezTo>
                  <a:pt x="119" y="50"/>
                  <a:pt x="119" y="50"/>
                  <a:pt x="119" y="50"/>
                </a:cubicBezTo>
                <a:cubicBezTo>
                  <a:pt x="120" y="50"/>
                  <a:pt x="120" y="51"/>
                  <a:pt x="120" y="52"/>
                </a:cubicBezTo>
                <a:lnTo>
                  <a:pt x="120" y="56"/>
                </a:lnTo>
                <a:close/>
              </a:path>
            </a:pathLst>
          </a:custGeom>
          <a:solidFill>
            <a:schemeClr val="bg1">
              <a:lumMod val="65000"/>
            </a:schemeClr>
          </a:solidFill>
          <a:ln>
            <a:noFill/>
          </a:ln>
        </p:spPr>
        <p:txBody>
          <a:bodyPr vert="horz" wrap="square" lIns="68580" tIns="34290" rIns="68580" bIns="34290" numCol="1" anchor="t" anchorCtr="0" compatLnSpc="1"/>
          <a:lstStyle/>
          <a:p>
            <a:endParaRPr lang="id-ID" sz="1350">
              <a:latin typeface="黑体" panose="02010600030101010101" charset="-122"/>
              <a:ea typeface="黑体" panose="02010600030101010101" charset="-122"/>
            </a:endParaRPr>
          </a:p>
        </p:txBody>
      </p:sp>
      <p:grpSp>
        <p:nvGrpSpPr>
          <p:cNvPr id="35" name="Group 36"/>
          <p:cNvGrpSpPr/>
          <p:nvPr/>
        </p:nvGrpSpPr>
        <p:grpSpPr>
          <a:xfrm>
            <a:off x="6740418" y="3392578"/>
            <a:ext cx="227510" cy="225323"/>
            <a:chOff x="7219950" y="3429000"/>
            <a:chExt cx="495300" cy="490538"/>
          </a:xfrm>
          <a:solidFill>
            <a:schemeClr val="bg1">
              <a:lumMod val="65000"/>
            </a:schemeClr>
          </a:solidFill>
        </p:grpSpPr>
        <p:sp>
          <p:nvSpPr>
            <p:cNvPr id="36" name="Freeform 32"/>
            <p:cNvSpPr>
              <a:spLocks noEditPoints="1"/>
            </p:cNvSpPr>
            <p:nvPr/>
          </p:nvSpPr>
          <p:spPr bwMode="auto">
            <a:xfrm>
              <a:off x="7219950" y="3475038"/>
              <a:ext cx="452438" cy="444500"/>
            </a:xfrm>
            <a:custGeom>
              <a:avLst/>
              <a:gdLst>
                <a:gd name="T0" fmla="*/ 84 w 118"/>
                <a:gd name="T1" fmla="*/ 3 h 116"/>
                <a:gd name="T2" fmla="*/ 77 w 118"/>
                <a:gd name="T3" fmla="*/ 0 h 116"/>
                <a:gd name="T4" fmla="*/ 70 w 118"/>
                <a:gd name="T5" fmla="*/ 3 h 116"/>
                <a:gd name="T6" fmla="*/ 64 w 118"/>
                <a:gd name="T7" fmla="*/ 9 h 116"/>
                <a:gd name="T8" fmla="*/ 61 w 118"/>
                <a:gd name="T9" fmla="*/ 16 h 116"/>
                <a:gd name="T10" fmla="*/ 62 w 118"/>
                <a:gd name="T11" fmla="*/ 21 h 116"/>
                <a:gd name="T12" fmla="*/ 8 w 118"/>
                <a:gd name="T13" fmla="*/ 43 h 116"/>
                <a:gd name="T14" fmla="*/ 1 w 118"/>
                <a:gd name="T15" fmla="*/ 51 h 116"/>
                <a:gd name="T16" fmla="*/ 5 w 118"/>
                <a:gd name="T17" fmla="*/ 62 h 116"/>
                <a:gd name="T18" fmla="*/ 55 w 118"/>
                <a:gd name="T19" fmla="*/ 112 h 116"/>
                <a:gd name="T20" fmla="*/ 64 w 118"/>
                <a:gd name="T21" fmla="*/ 116 h 116"/>
                <a:gd name="T22" fmla="*/ 64 w 118"/>
                <a:gd name="T23" fmla="*/ 116 h 116"/>
                <a:gd name="T24" fmla="*/ 66 w 118"/>
                <a:gd name="T25" fmla="*/ 116 h 116"/>
                <a:gd name="T26" fmla="*/ 75 w 118"/>
                <a:gd name="T27" fmla="*/ 108 h 116"/>
                <a:gd name="T28" fmla="*/ 96 w 118"/>
                <a:gd name="T29" fmla="*/ 55 h 116"/>
                <a:gd name="T30" fmla="*/ 102 w 118"/>
                <a:gd name="T31" fmla="*/ 57 h 116"/>
                <a:gd name="T32" fmla="*/ 109 w 118"/>
                <a:gd name="T33" fmla="*/ 54 h 116"/>
                <a:gd name="T34" fmla="*/ 115 w 118"/>
                <a:gd name="T35" fmla="*/ 48 h 116"/>
                <a:gd name="T36" fmla="*/ 118 w 118"/>
                <a:gd name="T37" fmla="*/ 41 h 116"/>
                <a:gd name="T38" fmla="*/ 115 w 118"/>
                <a:gd name="T39" fmla="*/ 34 h 116"/>
                <a:gd name="T40" fmla="*/ 84 w 118"/>
                <a:gd name="T41" fmla="*/ 3 h 116"/>
                <a:gd name="T42" fmla="*/ 68 w 118"/>
                <a:gd name="T43" fmla="*/ 105 h 116"/>
                <a:gd name="T44" fmla="*/ 65 w 118"/>
                <a:gd name="T45" fmla="*/ 108 h 116"/>
                <a:gd name="T46" fmla="*/ 64 w 118"/>
                <a:gd name="T47" fmla="*/ 108 h 116"/>
                <a:gd name="T48" fmla="*/ 61 w 118"/>
                <a:gd name="T49" fmla="*/ 107 h 116"/>
                <a:gd name="T50" fmla="*/ 10 w 118"/>
                <a:gd name="T51" fmla="*/ 56 h 116"/>
                <a:gd name="T52" fmla="*/ 9 w 118"/>
                <a:gd name="T53" fmla="*/ 53 h 116"/>
                <a:gd name="T54" fmla="*/ 11 w 118"/>
                <a:gd name="T55" fmla="*/ 50 h 116"/>
                <a:gd name="T56" fmla="*/ 36 w 118"/>
                <a:gd name="T57" fmla="*/ 40 h 116"/>
                <a:gd name="T58" fmla="*/ 87 w 118"/>
                <a:gd name="T59" fmla="*/ 58 h 116"/>
                <a:gd name="T60" fmla="*/ 68 w 118"/>
                <a:gd name="T61" fmla="*/ 105 h 116"/>
                <a:gd name="T62" fmla="*/ 109 w 118"/>
                <a:gd name="T63" fmla="*/ 42 h 116"/>
                <a:gd name="T64" fmla="*/ 103 w 118"/>
                <a:gd name="T65" fmla="*/ 48 h 116"/>
                <a:gd name="T66" fmla="*/ 100 w 118"/>
                <a:gd name="T67" fmla="*/ 48 h 116"/>
                <a:gd name="T68" fmla="*/ 93 w 118"/>
                <a:gd name="T69" fmla="*/ 41 h 116"/>
                <a:gd name="T70" fmla="*/ 88 w 118"/>
                <a:gd name="T71" fmla="*/ 55 h 116"/>
                <a:gd name="T72" fmla="*/ 88 w 118"/>
                <a:gd name="T73" fmla="*/ 54 h 116"/>
                <a:gd name="T74" fmla="*/ 53 w 118"/>
                <a:gd name="T75" fmla="*/ 39 h 116"/>
                <a:gd name="T76" fmla="*/ 42 w 118"/>
                <a:gd name="T77" fmla="*/ 38 h 116"/>
                <a:gd name="T78" fmla="*/ 76 w 118"/>
                <a:gd name="T79" fmla="*/ 24 h 116"/>
                <a:gd name="T80" fmla="*/ 70 w 118"/>
                <a:gd name="T81" fmla="*/ 17 h 116"/>
                <a:gd name="T82" fmla="*/ 70 w 118"/>
                <a:gd name="T83" fmla="*/ 14 h 116"/>
                <a:gd name="T84" fmla="*/ 75 w 118"/>
                <a:gd name="T85" fmla="*/ 9 h 116"/>
                <a:gd name="T86" fmla="*/ 78 w 118"/>
                <a:gd name="T87" fmla="*/ 9 h 116"/>
                <a:gd name="T88" fmla="*/ 109 w 118"/>
                <a:gd name="T89" fmla="*/ 39 h 116"/>
                <a:gd name="T90" fmla="*/ 109 w 118"/>
                <a:gd name="T91" fmla="*/ 42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18" h="116">
                  <a:moveTo>
                    <a:pt x="84" y="3"/>
                  </a:moveTo>
                  <a:cubicBezTo>
                    <a:pt x="82" y="1"/>
                    <a:pt x="79" y="0"/>
                    <a:pt x="77" y="0"/>
                  </a:cubicBezTo>
                  <a:cubicBezTo>
                    <a:pt x="74" y="0"/>
                    <a:pt x="71" y="1"/>
                    <a:pt x="70" y="3"/>
                  </a:cubicBezTo>
                  <a:cubicBezTo>
                    <a:pt x="64" y="9"/>
                    <a:pt x="64" y="9"/>
                    <a:pt x="64" y="9"/>
                  </a:cubicBezTo>
                  <a:cubicBezTo>
                    <a:pt x="62" y="10"/>
                    <a:pt x="61" y="13"/>
                    <a:pt x="61" y="16"/>
                  </a:cubicBezTo>
                  <a:cubicBezTo>
                    <a:pt x="61" y="18"/>
                    <a:pt x="62" y="19"/>
                    <a:pt x="62" y="21"/>
                  </a:cubicBezTo>
                  <a:cubicBezTo>
                    <a:pt x="8" y="43"/>
                    <a:pt x="8" y="43"/>
                    <a:pt x="8" y="43"/>
                  </a:cubicBezTo>
                  <a:cubicBezTo>
                    <a:pt x="5" y="44"/>
                    <a:pt x="2" y="48"/>
                    <a:pt x="1" y="51"/>
                  </a:cubicBezTo>
                  <a:cubicBezTo>
                    <a:pt x="0" y="55"/>
                    <a:pt x="2" y="59"/>
                    <a:pt x="5" y="62"/>
                  </a:cubicBezTo>
                  <a:cubicBezTo>
                    <a:pt x="55" y="112"/>
                    <a:pt x="55" y="112"/>
                    <a:pt x="55" y="112"/>
                  </a:cubicBezTo>
                  <a:cubicBezTo>
                    <a:pt x="58" y="115"/>
                    <a:pt x="61" y="116"/>
                    <a:pt x="64" y="116"/>
                  </a:cubicBezTo>
                  <a:cubicBezTo>
                    <a:pt x="64" y="116"/>
                    <a:pt x="64" y="116"/>
                    <a:pt x="64" y="116"/>
                  </a:cubicBezTo>
                  <a:cubicBezTo>
                    <a:pt x="65" y="116"/>
                    <a:pt x="66" y="116"/>
                    <a:pt x="66" y="116"/>
                  </a:cubicBezTo>
                  <a:cubicBezTo>
                    <a:pt x="70" y="115"/>
                    <a:pt x="74" y="112"/>
                    <a:pt x="75" y="108"/>
                  </a:cubicBezTo>
                  <a:cubicBezTo>
                    <a:pt x="96" y="55"/>
                    <a:pt x="96" y="55"/>
                    <a:pt x="96" y="55"/>
                  </a:cubicBezTo>
                  <a:cubicBezTo>
                    <a:pt x="98" y="56"/>
                    <a:pt x="100" y="57"/>
                    <a:pt x="102" y="57"/>
                  </a:cubicBezTo>
                  <a:cubicBezTo>
                    <a:pt x="105" y="57"/>
                    <a:pt x="107" y="56"/>
                    <a:pt x="109" y="54"/>
                  </a:cubicBezTo>
                  <a:cubicBezTo>
                    <a:pt x="115" y="48"/>
                    <a:pt x="115" y="48"/>
                    <a:pt x="115" y="48"/>
                  </a:cubicBezTo>
                  <a:cubicBezTo>
                    <a:pt x="117" y="46"/>
                    <a:pt x="118" y="44"/>
                    <a:pt x="118" y="41"/>
                  </a:cubicBezTo>
                  <a:cubicBezTo>
                    <a:pt x="118" y="38"/>
                    <a:pt x="117" y="36"/>
                    <a:pt x="115" y="34"/>
                  </a:cubicBezTo>
                  <a:lnTo>
                    <a:pt x="84" y="3"/>
                  </a:lnTo>
                  <a:close/>
                  <a:moveTo>
                    <a:pt x="68" y="105"/>
                  </a:moveTo>
                  <a:cubicBezTo>
                    <a:pt x="67" y="107"/>
                    <a:pt x="66" y="108"/>
                    <a:pt x="65" y="108"/>
                  </a:cubicBezTo>
                  <a:cubicBezTo>
                    <a:pt x="64" y="108"/>
                    <a:pt x="64" y="108"/>
                    <a:pt x="64" y="108"/>
                  </a:cubicBezTo>
                  <a:cubicBezTo>
                    <a:pt x="63" y="108"/>
                    <a:pt x="62" y="108"/>
                    <a:pt x="61" y="107"/>
                  </a:cubicBezTo>
                  <a:cubicBezTo>
                    <a:pt x="10" y="56"/>
                    <a:pt x="10" y="56"/>
                    <a:pt x="10" y="56"/>
                  </a:cubicBezTo>
                  <a:cubicBezTo>
                    <a:pt x="9" y="56"/>
                    <a:pt x="9" y="54"/>
                    <a:pt x="9" y="53"/>
                  </a:cubicBezTo>
                  <a:cubicBezTo>
                    <a:pt x="9" y="52"/>
                    <a:pt x="10" y="51"/>
                    <a:pt x="11" y="50"/>
                  </a:cubicBezTo>
                  <a:cubicBezTo>
                    <a:pt x="36" y="40"/>
                    <a:pt x="36" y="40"/>
                    <a:pt x="36" y="40"/>
                  </a:cubicBezTo>
                  <a:cubicBezTo>
                    <a:pt x="53" y="46"/>
                    <a:pt x="70" y="40"/>
                    <a:pt x="87" y="58"/>
                  </a:cubicBezTo>
                  <a:lnTo>
                    <a:pt x="68" y="105"/>
                  </a:lnTo>
                  <a:close/>
                  <a:moveTo>
                    <a:pt x="109" y="42"/>
                  </a:moveTo>
                  <a:cubicBezTo>
                    <a:pt x="103" y="48"/>
                    <a:pt x="103" y="48"/>
                    <a:pt x="103" y="48"/>
                  </a:cubicBezTo>
                  <a:cubicBezTo>
                    <a:pt x="103" y="49"/>
                    <a:pt x="101" y="49"/>
                    <a:pt x="100" y="48"/>
                  </a:cubicBezTo>
                  <a:cubicBezTo>
                    <a:pt x="93" y="41"/>
                    <a:pt x="93" y="41"/>
                    <a:pt x="93" y="41"/>
                  </a:cubicBezTo>
                  <a:cubicBezTo>
                    <a:pt x="88" y="55"/>
                    <a:pt x="88" y="55"/>
                    <a:pt x="88" y="55"/>
                  </a:cubicBezTo>
                  <a:cubicBezTo>
                    <a:pt x="88" y="54"/>
                    <a:pt x="88" y="54"/>
                    <a:pt x="88" y="54"/>
                  </a:cubicBezTo>
                  <a:cubicBezTo>
                    <a:pt x="76" y="42"/>
                    <a:pt x="64" y="41"/>
                    <a:pt x="53" y="39"/>
                  </a:cubicBezTo>
                  <a:cubicBezTo>
                    <a:pt x="49" y="39"/>
                    <a:pt x="46" y="38"/>
                    <a:pt x="42" y="38"/>
                  </a:cubicBezTo>
                  <a:cubicBezTo>
                    <a:pt x="76" y="24"/>
                    <a:pt x="76" y="24"/>
                    <a:pt x="76" y="24"/>
                  </a:cubicBezTo>
                  <a:cubicBezTo>
                    <a:pt x="70" y="17"/>
                    <a:pt x="70" y="17"/>
                    <a:pt x="70" y="17"/>
                  </a:cubicBezTo>
                  <a:cubicBezTo>
                    <a:pt x="69" y="16"/>
                    <a:pt x="69" y="15"/>
                    <a:pt x="70" y="14"/>
                  </a:cubicBezTo>
                  <a:cubicBezTo>
                    <a:pt x="75" y="9"/>
                    <a:pt x="75" y="9"/>
                    <a:pt x="75" y="9"/>
                  </a:cubicBezTo>
                  <a:cubicBezTo>
                    <a:pt x="76" y="8"/>
                    <a:pt x="77" y="8"/>
                    <a:pt x="78" y="9"/>
                  </a:cubicBezTo>
                  <a:cubicBezTo>
                    <a:pt x="109" y="39"/>
                    <a:pt x="109" y="39"/>
                    <a:pt x="109" y="39"/>
                  </a:cubicBezTo>
                  <a:cubicBezTo>
                    <a:pt x="110" y="40"/>
                    <a:pt x="110" y="42"/>
                    <a:pt x="109" y="4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黑体" panose="02010600030101010101" charset="-122"/>
                <a:ea typeface="黑体" panose="02010600030101010101" charset="-122"/>
              </a:endParaRPr>
            </a:p>
          </p:txBody>
        </p:sp>
        <p:sp>
          <p:nvSpPr>
            <p:cNvPr id="37" name="Freeform 33"/>
            <p:cNvSpPr>
              <a:spLocks noEditPoints="1"/>
            </p:cNvSpPr>
            <p:nvPr/>
          </p:nvSpPr>
          <p:spPr bwMode="auto">
            <a:xfrm>
              <a:off x="7439025" y="3675063"/>
              <a:ext cx="76200" cy="76200"/>
            </a:xfrm>
            <a:custGeom>
              <a:avLst/>
              <a:gdLst>
                <a:gd name="T0" fmla="*/ 10 w 20"/>
                <a:gd name="T1" fmla="*/ 20 h 20"/>
                <a:gd name="T2" fmla="*/ 20 w 20"/>
                <a:gd name="T3" fmla="*/ 10 h 20"/>
                <a:gd name="T4" fmla="*/ 10 w 20"/>
                <a:gd name="T5" fmla="*/ 0 h 20"/>
                <a:gd name="T6" fmla="*/ 0 w 20"/>
                <a:gd name="T7" fmla="*/ 10 h 20"/>
                <a:gd name="T8" fmla="*/ 10 w 20"/>
                <a:gd name="T9" fmla="*/ 20 h 20"/>
                <a:gd name="T10" fmla="*/ 10 w 20"/>
                <a:gd name="T11" fmla="*/ 4 h 20"/>
                <a:gd name="T12" fmla="*/ 16 w 20"/>
                <a:gd name="T13" fmla="*/ 10 h 20"/>
                <a:gd name="T14" fmla="*/ 10 w 20"/>
                <a:gd name="T15" fmla="*/ 16 h 20"/>
                <a:gd name="T16" fmla="*/ 4 w 20"/>
                <a:gd name="T17" fmla="*/ 10 h 20"/>
                <a:gd name="T18" fmla="*/ 10 w 20"/>
                <a:gd name="T19" fmla="*/ 4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 h="20">
                  <a:moveTo>
                    <a:pt x="10" y="20"/>
                  </a:moveTo>
                  <a:cubicBezTo>
                    <a:pt x="16" y="20"/>
                    <a:pt x="20" y="16"/>
                    <a:pt x="20" y="10"/>
                  </a:cubicBezTo>
                  <a:cubicBezTo>
                    <a:pt x="20" y="4"/>
                    <a:pt x="16" y="0"/>
                    <a:pt x="10" y="0"/>
                  </a:cubicBezTo>
                  <a:cubicBezTo>
                    <a:pt x="4" y="0"/>
                    <a:pt x="0" y="4"/>
                    <a:pt x="0" y="10"/>
                  </a:cubicBezTo>
                  <a:cubicBezTo>
                    <a:pt x="0" y="16"/>
                    <a:pt x="4" y="20"/>
                    <a:pt x="10" y="20"/>
                  </a:cubicBezTo>
                  <a:close/>
                  <a:moveTo>
                    <a:pt x="10" y="4"/>
                  </a:moveTo>
                  <a:cubicBezTo>
                    <a:pt x="13" y="4"/>
                    <a:pt x="16" y="7"/>
                    <a:pt x="16" y="10"/>
                  </a:cubicBezTo>
                  <a:cubicBezTo>
                    <a:pt x="16" y="13"/>
                    <a:pt x="13" y="16"/>
                    <a:pt x="10" y="16"/>
                  </a:cubicBezTo>
                  <a:cubicBezTo>
                    <a:pt x="7" y="16"/>
                    <a:pt x="4" y="13"/>
                    <a:pt x="4" y="10"/>
                  </a:cubicBezTo>
                  <a:cubicBezTo>
                    <a:pt x="4" y="7"/>
                    <a:pt x="7" y="4"/>
                    <a:pt x="10"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黑体" panose="02010600030101010101" charset="-122"/>
                <a:ea typeface="黑体" panose="02010600030101010101" charset="-122"/>
              </a:endParaRPr>
            </a:p>
          </p:txBody>
        </p:sp>
        <p:sp>
          <p:nvSpPr>
            <p:cNvPr id="38" name="Freeform 34"/>
            <p:cNvSpPr>
              <a:spLocks noEditPoints="1"/>
            </p:cNvSpPr>
            <p:nvPr/>
          </p:nvSpPr>
          <p:spPr bwMode="auto">
            <a:xfrm>
              <a:off x="7639050" y="3429000"/>
              <a:ext cx="76200" cy="76200"/>
            </a:xfrm>
            <a:custGeom>
              <a:avLst/>
              <a:gdLst>
                <a:gd name="T0" fmla="*/ 10 w 20"/>
                <a:gd name="T1" fmla="*/ 0 h 20"/>
                <a:gd name="T2" fmla="*/ 0 w 20"/>
                <a:gd name="T3" fmla="*/ 10 h 20"/>
                <a:gd name="T4" fmla="*/ 10 w 20"/>
                <a:gd name="T5" fmla="*/ 20 h 20"/>
                <a:gd name="T6" fmla="*/ 20 w 20"/>
                <a:gd name="T7" fmla="*/ 10 h 20"/>
                <a:gd name="T8" fmla="*/ 10 w 20"/>
                <a:gd name="T9" fmla="*/ 0 h 20"/>
                <a:gd name="T10" fmla="*/ 10 w 20"/>
                <a:gd name="T11" fmla="*/ 16 h 20"/>
                <a:gd name="T12" fmla="*/ 4 w 20"/>
                <a:gd name="T13" fmla="*/ 10 h 20"/>
                <a:gd name="T14" fmla="*/ 10 w 20"/>
                <a:gd name="T15" fmla="*/ 4 h 20"/>
                <a:gd name="T16" fmla="*/ 16 w 20"/>
                <a:gd name="T17" fmla="*/ 10 h 20"/>
                <a:gd name="T18" fmla="*/ 10 w 20"/>
                <a:gd name="T19" fmla="*/ 16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 h="20">
                  <a:moveTo>
                    <a:pt x="10" y="0"/>
                  </a:moveTo>
                  <a:cubicBezTo>
                    <a:pt x="4" y="0"/>
                    <a:pt x="0" y="4"/>
                    <a:pt x="0" y="10"/>
                  </a:cubicBezTo>
                  <a:cubicBezTo>
                    <a:pt x="0" y="16"/>
                    <a:pt x="4" y="20"/>
                    <a:pt x="10" y="20"/>
                  </a:cubicBezTo>
                  <a:cubicBezTo>
                    <a:pt x="16" y="20"/>
                    <a:pt x="20" y="16"/>
                    <a:pt x="20" y="10"/>
                  </a:cubicBezTo>
                  <a:cubicBezTo>
                    <a:pt x="20" y="4"/>
                    <a:pt x="16" y="0"/>
                    <a:pt x="10" y="0"/>
                  </a:cubicBezTo>
                  <a:close/>
                  <a:moveTo>
                    <a:pt x="10" y="16"/>
                  </a:moveTo>
                  <a:cubicBezTo>
                    <a:pt x="7" y="16"/>
                    <a:pt x="4" y="13"/>
                    <a:pt x="4" y="10"/>
                  </a:cubicBezTo>
                  <a:cubicBezTo>
                    <a:pt x="4" y="7"/>
                    <a:pt x="7" y="4"/>
                    <a:pt x="10" y="4"/>
                  </a:cubicBezTo>
                  <a:cubicBezTo>
                    <a:pt x="13" y="4"/>
                    <a:pt x="16" y="7"/>
                    <a:pt x="16" y="10"/>
                  </a:cubicBezTo>
                  <a:cubicBezTo>
                    <a:pt x="16" y="13"/>
                    <a:pt x="13" y="16"/>
                    <a:pt x="10" y="1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黑体" panose="02010600030101010101" charset="-122"/>
                <a:ea typeface="黑体" panose="02010600030101010101" charset="-122"/>
              </a:endParaRPr>
            </a:p>
          </p:txBody>
        </p:sp>
        <p:sp>
          <p:nvSpPr>
            <p:cNvPr id="39" name="Freeform 35"/>
            <p:cNvSpPr>
              <a:spLocks noEditPoints="1"/>
            </p:cNvSpPr>
            <p:nvPr/>
          </p:nvSpPr>
          <p:spPr bwMode="auto">
            <a:xfrm>
              <a:off x="7346950" y="3659188"/>
              <a:ext cx="61913" cy="61913"/>
            </a:xfrm>
            <a:custGeom>
              <a:avLst/>
              <a:gdLst>
                <a:gd name="T0" fmla="*/ 0 w 16"/>
                <a:gd name="T1" fmla="*/ 8 h 16"/>
                <a:gd name="T2" fmla="*/ 8 w 16"/>
                <a:gd name="T3" fmla="*/ 16 h 16"/>
                <a:gd name="T4" fmla="*/ 16 w 16"/>
                <a:gd name="T5" fmla="*/ 8 h 16"/>
                <a:gd name="T6" fmla="*/ 8 w 16"/>
                <a:gd name="T7" fmla="*/ 0 h 16"/>
                <a:gd name="T8" fmla="*/ 0 w 16"/>
                <a:gd name="T9" fmla="*/ 8 h 16"/>
                <a:gd name="T10" fmla="*/ 8 w 16"/>
                <a:gd name="T11" fmla="*/ 4 h 16"/>
                <a:gd name="T12" fmla="*/ 12 w 16"/>
                <a:gd name="T13" fmla="*/ 8 h 16"/>
                <a:gd name="T14" fmla="*/ 8 w 16"/>
                <a:gd name="T15" fmla="*/ 12 h 16"/>
                <a:gd name="T16" fmla="*/ 4 w 16"/>
                <a:gd name="T17" fmla="*/ 8 h 16"/>
                <a:gd name="T18" fmla="*/ 8 w 16"/>
                <a:gd name="T19" fmla="*/ 4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 h="16">
                  <a:moveTo>
                    <a:pt x="0" y="8"/>
                  </a:moveTo>
                  <a:cubicBezTo>
                    <a:pt x="0" y="12"/>
                    <a:pt x="4" y="16"/>
                    <a:pt x="8" y="16"/>
                  </a:cubicBezTo>
                  <a:cubicBezTo>
                    <a:pt x="12" y="16"/>
                    <a:pt x="16" y="12"/>
                    <a:pt x="16" y="8"/>
                  </a:cubicBezTo>
                  <a:cubicBezTo>
                    <a:pt x="16" y="4"/>
                    <a:pt x="12" y="0"/>
                    <a:pt x="8" y="0"/>
                  </a:cubicBezTo>
                  <a:cubicBezTo>
                    <a:pt x="4" y="0"/>
                    <a:pt x="0" y="4"/>
                    <a:pt x="0" y="8"/>
                  </a:cubicBezTo>
                  <a:close/>
                  <a:moveTo>
                    <a:pt x="8" y="4"/>
                  </a:moveTo>
                  <a:cubicBezTo>
                    <a:pt x="10" y="4"/>
                    <a:pt x="12" y="6"/>
                    <a:pt x="12" y="8"/>
                  </a:cubicBezTo>
                  <a:cubicBezTo>
                    <a:pt x="12" y="10"/>
                    <a:pt x="10" y="12"/>
                    <a:pt x="8" y="12"/>
                  </a:cubicBezTo>
                  <a:cubicBezTo>
                    <a:pt x="6" y="12"/>
                    <a:pt x="4" y="10"/>
                    <a:pt x="4" y="8"/>
                  </a:cubicBezTo>
                  <a:cubicBezTo>
                    <a:pt x="4" y="6"/>
                    <a:pt x="6" y="4"/>
                    <a:pt x="8"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黑体" panose="02010600030101010101" charset="-122"/>
                <a:ea typeface="黑体" panose="02010600030101010101" charset="-122"/>
              </a:endParaRPr>
            </a:p>
          </p:txBody>
        </p:sp>
        <p:sp>
          <p:nvSpPr>
            <p:cNvPr id="40" name="Oval 36"/>
            <p:cNvSpPr>
              <a:spLocks noChangeArrowheads="1"/>
            </p:cNvSpPr>
            <p:nvPr/>
          </p:nvSpPr>
          <p:spPr bwMode="auto">
            <a:xfrm>
              <a:off x="7408863" y="3767138"/>
              <a:ext cx="30163" cy="30163"/>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黑体" panose="02010600030101010101" charset="-122"/>
                <a:ea typeface="黑体" panose="02010600030101010101" charset="-122"/>
              </a:endParaRPr>
            </a:p>
          </p:txBody>
        </p:sp>
        <p:sp>
          <p:nvSpPr>
            <p:cNvPr id="41" name="Oval 37"/>
            <p:cNvSpPr>
              <a:spLocks noChangeArrowheads="1"/>
            </p:cNvSpPr>
            <p:nvPr/>
          </p:nvSpPr>
          <p:spPr bwMode="auto">
            <a:xfrm>
              <a:off x="7653338" y="3536950"/>
              <a:ext cx="31750" cy="30163"/>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黑体" panose="02010600030101010101" charset="-122"/>
                <a:ea typeface="黑体" panose="02010600030101010101" charset="-122"/>
              </a:endParaRPr>
            </a:p>
          </p:txBody>
        </p:sp>
      </p:grpSp>
      <p:sp>
        <p:nvSpPr>
          <p:cNvPr id="42" name="TextBox 41"/>
          <p:cNvSpPr txBox="1"/>
          <p:nvPr/>
        </p:nvSpPr>
        <p:spPr>
          <a:xfrm>
            <a:off x="7018608" y="1662278"/>
            <a:ext cx="1249680" cy="251460"/>
          </a:xfrm>
          <a:prstGeom prst="rect">
            <a:avLst/>
          </a:prstGeom>
          <a:noFill/>
        </p:spPr>
        <p:txBody>
          <a:bodyPr wrap="none" rtlCol="0">
            <a:spAutoFit/>
          </a:bodyPr>
          <a:lstStyle/>
          <a:p>
            <a:pPr algn="l"/>
            <a:r>
              <a:rPr lang="id-ID" sz="1050" dirty="0">
                <a:latin typeface="黑体" panose="02010600030101010101" charset="-122"/>
                <a:ea typeface="黑体" panose="02010600030101010101" charset="-122"/>
              </a:rPr>
              <a:t>单击此处添加标题</a:t>
            </a:r>
          </a:p>
        </p:txBody>
      </p:sp>
      <p:sp>
        <p:nvSpPr>
          <p:cNvPr id="43" name="TextBox 42"/>
          <p:cNvSpPr txBox="1"/>
          <p:nvPr/>
        </p:nvSpPr>
        <p:spPr>
          <a:xfrm>
            <a:off x="7018608" y="1823334"/>
            <a:ext cx="1688728" cy="346249"/>
          </a:xfrm>
          <a:prstGeom prst="rect">
            <a:avLst/>
          </a:prstGeom>
          <a:noFill/>
        </p:spPr>
        <p:txBody>
          <a:bodyPr wrap="square" rtlCol="0">
            <a:spAutoFit/>
          </a:bodyPr>
          <a:lstStyle/>
          <a:p>
            <a:r>
              <a:rPr lang="zh-CN" altLang="en-US" sz="825" dirty="0" smtClean="0">
                <a:solidFill>
                  <a:schemeClr val="bg1">
                    <a:lumMod val="65000"/>
                  </a:schemeClr>
                </a:solidFill>
                <a:latin typeface="黑体" panose="02010600030101010101" charset="-122"/>
                <a:ea typeface="黑体" panose="02010600030101010101" charset="-122"/>
              </a:rPr>
              <a:t>请在此处输入您的文本，或者复制您的文本粘贴到此处请在此处</a:t>
            </a:r>
            <a:endParaRPr lang="zh-CN" altLang="en-US" sz="825" b="1" dirty="0" smtClean="0">
              <a:solidFill>
                <a:schemeClr val="bg1">
                  <a:lumMod val="65000"/>
                </a:schemeClr>
              </a:solidFill>
              <a:latin typeface="黑体" panose="02010600030101010101" charset="-122"/>
              <a:ea typeface="黑体" panose="02010600030101010101" charset="-122"/>
            </a:endParaRPr>
          </a:p>
        </p:txBody>
      </p:sp>
      <p:sp>
        <p:nvSpPr>
          <p:cNvPr id="44" name="TextBox 43"/>
          <p:cNvSpPr txBox="1"/>
          <p:nvPr/>
        </p:nvSpPr>
        <p:spPr>
          <a:xfrm>
            <a:off x="7018608" y="2171798"/>
            <a:ext cx="1249680" cy="251460"/>
          </a:xfrm>
          <a:prstGeom prst="rect">
            <a:avLst/>
          </a:prstGeom>
          <a:noFill/>
        </p:spPr>
        <p:txBody>
          <a:bodyPr wrap="none" rtlCol="0">
            <a:spAutoFit/>
          </a:bodyPr>
          <a:lstStyle/>
          <a:p>
            <a:pPr algn="l"/>
            <a:r>
              <a:rPr lang="id-ID" sz="1050" dirty="0">
                <a:latin typeface="黑体" panose="02010600030101010101" charset="-122"/>
                <a:ea typeface="黑体" panose="02010600030101010101" charset="-122"/>
              </a:rPr>
              <a:t>单击此处添加标题</a:t>
            </a:r>
          </a:p>
        </p:txBody>
      </p:sp>
      <p:sp>
        <p:nvSpPr>
          <p:cNvPr id="45" name="TextBox 44"/>
          <p:cNvSpPr txBox="1"/>
          <p:nvPr/>
        </p:nvSpPr>
        <p:spPr>
          <a:xfrm>
            <a:off x="7018608" y="2332855"/>
            <a:ext cx="1688728" cy="346249"/>
          </a:xfrm>
          <a:prstGeom prst="rect">
            <a:avLst/>
          </a:prstGeom>
          <a:noFill/>
        </p:spPr>
        <p:txBody>
          <a:bodyPr wrap="square" rtlCol="0">
            <a:spAutoFit/>
          </a:bodyPr>
          <a:lstStyle/>
          <a:p>
            <a:r>
              <a:rPr lang="zh-CN" altLang="en-US" sz="825" dirty="0" smtClean="0">
                <a:solidFill>
                  <a:schemeClr val="bg1">
                    <a:lumMod val="65000"/>
                  </a:schemeClr>
                </a:solidFill>
                <a:latin typeface="黑体" panose="02010600030101010101" charset="-122"/>
                <a:ea typeface="黑体" panose="02010600030101010101" charset="-122"/>
              </a:rPr>
              <a:t>请在此处输入您的文本，或者复制您的文本粘贴到此处请在此处</a:t>
            </a:r>
            <a:endParaRPr lang="zh-CN" altLang="en-US" sz="825" b="1" dirty="0" smtClean="0">
              <a:solidFill>
                <a:schemeClr val="bg1">
                  <a:lumMod val="65000"/>
                </a:schemeClr>
              </a:solidFill>
              <a:latin typeface="黑体" panose="02010600030101010101" charset="-122"/>
              <a:ea typeface="黑体" panose="02010600030101010101" charset="-122"/>
            </a:endParaRPr>
          </a:p>
        </p:txBody>
      </p:sp>
      <p:sp>
        <p:nvSpPr>
          <p:cNvPr id="46" name="TextBox 45"/>
          <p:cNvSpPr txBox="1"/>
          <p:nvPr/>
        </p:nvSpPr>
        <p:spPr>
          <a:xfrm>
            <a:off x="7018608" y="2701660"/>
            <a:ext cx="1249680" cy="251460"/>
          </a:xfrm>
          <a:prstGeom prst="rect">
            <a:avLst/>
          </a:prstGeom>
          <a:noFill/>
        </p:spPr>
        <p:txBody>
          <a:bodyPr wrap="none" rtlCol="0">
            <a:spAutoFit/>
          </a:bodyPr>
          <a:lstStyle/>
          <a:p>
            <a:pPr algn="l"/>
            <a:r>
              <a:rPr lang="id-ID" sz="1050" dirty="0">
                <a:latin typeface="黑体" panose="02010600030101010101" charset="-122"/>
                <a:ea typeface="黑体" panose="02010600030101010101" charset="-122"/>
              </a:rPr>
              <a:t>单击此处添加标题</a:t>
            </a:r>
          </a:p>
        </p:txBody>
      </p:sp>
      <p:sp>
        <p:nvSpPr>
          <p:cNvPr id="47" name="TextBox 46"/>
          <p:cNvSpPr txBox="1"/>
          <p:nvPr/>
        </p:nvSpPr>
        <p:spPr>
          <a:xfrm>
            <a:off x="7018608" y="2862717"/>
            <a:ext cx="1688728" cy="346249"/>
          </a:xfrm>
          <a:prstGeom prst="rect">
            <a:avLst/>
          </a:prstGeom>
          <a:noFill/>
        </p:spPr>
        <p:txBody>
          <a:bodyPr wrap="square" rtlCol="0">
            <a:spAutoFit/>
          </a:bodyPr>
          <a:lstStyle/>
          <a:p>
            <a:r>
              <a:rPr lang="zh-CN" altLang="en-US" sz="825" dirty="0" smtClean="0">
                <a:solidFill>
                  <a:schemeClr val="bg1">
                    <a:lumMod val="65000"/>
                  </a:schemeClr>
                </a:solidFill>
                <a:latin typeface="黑体" panose="02010600030101010101" charset="-122"/>
                <a:ea typeface="黑体" panose="02010600030101010101" charset="-122"/>
              </a:rPr>
              <a:t>请在此处输入您的文本，或者复制您的文本粘贴到此处请在此处</a:t>
            </a:r>
            <a:endParaRPr lang="zh-CN" altLang="en-US" sz="825" b="1" dirty="0" smtClean="0">
              <a:solidFill>
                <a:schemeClr val="bg1">
                  <a:lumMod val="65000"/>
                </a:schemeClr>
              </a:solidFill>
              <a:latin typeface="黑体" panose="02010600030101010101" charset="-122"/>
              <a:ea typeface="黑体" panose="02010600030101010101" charset="-122"/>
            </a:endParaRPr>
          </a:p>
        </p:txBody>
      </p:sp>
      <p:sp>
        <p:nvSpPr>
          <p:cNvPr id="48" name="TextBox 47"/>
          <p:cNvSpPr txBox="1"/>
          <p:nvPr/>
        </p:nvSpPr>
        <p:spPr>
          <a:xfrm>
            <a:off x="7018608" y="3231521"/>
            <a:ext cx="1249680" cy="251460"/>
          </a:xfrm>
          <a:prstGeom prst="rect">
            <a:avLst/>
          </a:prstGeom>
          <a:noFill/>
        </p:spPr>
        <p:txBody>
          <a:bodyPr wrap="none" rtlCol="0">
            <a:spAutoFit/>
          </a:bodyPr>
          <a:lstStyle/>
          <a:p>
            <a:pPr algn="l"/>
            <a:r>
              <a:rPr lang="id-ID" sz="1050" dirty="0">
                <a:latin typeface="黑体" panose="02010600030101010101" charset="-122"/>
                <a:ea typeface="黑体" panose="02010600030101010101" charset="-122"/>
              </a:rPr>
              <a:t>单击此处添加标题</a:t>
            </a:r>
          </a:p>
        </p:txBody>
      </p:sp>
      <p:sp>
        <p:nvSpPr>
          <p:cNvPr id="49" name="TextBox 48"/>
          <p:cNvSpPr txBox="1"/>
          <p:nvPr/>
        </p:nvSpPr>
        <p:spPr>
          <a:xfrm>
            <a:off x="7018608" y="3392578"/>
            <a:ext cx="1688728" cy="346249"/>
          </a:xfrm>
          <a:prstGeom prst="rect">
            <a:avLst/>
          </a:prstGeom>
          <a:noFill/>
        </p:spPr>
        <p:txBody>
          <a:bodyPr wrap="square" rtlCol="0">
            <a:spAutoFit/>
          </a:bodyPr>
          <a:lstStyle/>
          <a:p>
            <a:r>
              <a:rPr lang="zh-CN" altLang="en-US" sz="825" dirty="0" smtClean="0">
                <a:solidFill>
                  <a:schemeClr val="bg1">
                    <a:lumMod val="65000"/>
                  </a:schemeClr>
                </a:solidFill>
                <a:latin typeface="黑体" panose="02010600030101010101" charset="-122"/>
                <a:ea typeface="黑体" panose="02010600030101010101" charset="-122"/>
              </a:rPr>
              <a:t>请在此处输入您的文本，或者复制您的文本粘贴到此处请在此处</a:t>
            </a:r>
            <a:endParaRPr lang="zh-CN" altLang="en-US" sz="825" b="1" dirty="0" smtClean="0">
              <a:solidFill>
                <a:schemeClr val="bg1">
                  <a:lumMod val="65000"/>
                </a:schemeClr>
              </a:solidFill>
              <a:latin typeface="黑体" panose="02010600030101010101" charset="-122"/>
              <a:ea typeface="黑体" panose="02010600030101010101" charset="-122"/>
            </a:endParaRPr>
          </a:p>
        </p:txBody>
      </p:sp>
      <p:sp>
        <p:nvSpPr>
          <p:cNvPr id="55" name="文本框 54"/>
          <p:cNvSpPr txBox="1"/>
          <p:nvPr/>
        </p:nvSpPr>
        <p:spPr>
          <a:xfrm>
            <a:off x="8380990" y="267494"/>
            <a:ext cx="649280" cy="369332"/>
          </a:xfrm>
          <a:prstGeom prst="rect">
            <a:avLst/>
          </a:prstGeom>
          <a:noFill/>
        </p:spPr>
        <p:txBody>
          <a:bodyPr wrap="none" rtlCol="0">
            <a:spAutoFit/>
          </a:bodyPr>
          <a:lstStyle/>
          <a:p>
            <a:r>
              <a:rPr lang="en-US" altLang="zh-CN" dirty="0" smtClean="0">
                <a:solidFill>
                  <a:srgbClr val="0070C0"/>
                </a:solidFill>
                <a:latin typeface="Impact" panose="020B0806030902050204" pitchFamily="34" charset="0"/>
              </a:rPr>
              <a:t>LOGO</a:t>
            </a:r>
            <a:endParaRPr lang="zh-CN" altLang="en-US" dirty="0">
              <a:solidFill>
                <a:srgbClr val="0070C0"/>
              </a:solidFill>
              <a:latin typeface="Impact" panose="020B0806030902050204" pitchFamily="34" charset="0"/>
            </a:endParaRPr>
          </a:p>
        </p:txBody>
      </p:sp>
      <p:sp>
        <p:nvSpPr>
          <p:cNvPr id="56" name="文本框 55"/>
          <p:cNvSpPr txBox="1"/>
          <p:nvPr/>
        </p:nvSpPr>
        <p:spPr>
          <a:xfrm>
            <a:off x="8359581" y="509040"/>
            <a:ext cx="748923" cy="261610"/>
          </a:xfrm>
          <a:prstGeom prst="rect">
            <a:avLst/>
          </a:prstGeom>
          <a:noFill/>
        </p:spPr>
        <p:txBody>
          <a:bodyPr wrap="none" rtlCol="0">
            <a:spAutoFit/>
          </a:bodyPr>
          <a:lstStyle/>
          <a:p>
            <a:r>
              <a:rPr lang="zh-CN" altLang="en-US" sz="1050" dirty="0" smtClean="0">
                <a:solidFill>
                  <a:schemeClr val="tx1">
                    <a:lumMod val="75000"/>
                    <a:lumOff val="25000"/>
                  </a:schemeClr>
                </a:solidFill>
                <a:latin typeface="微软雅黑" panose="020B0503020204020204" pitchFamily="34" charset="-122"/>
                <a:ea typeface="微软雅黑" panose="020B0503020204020204" pitchFamily="34" charset="-122"/>
              </a:rPr>
              <a:t>公司名称</a:t>
            </a:r>
            <a:endParaRPr lang="zh-CN" altLang="en-US" sz="105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57" name="矩形 56"/>
          <p:cNvSpPr/>
          <p:nvPr/>
        </p:nvSpPr>
        <p:spPr>
          <a:xfrm>
            <a:off x="9032467" y="339502"/>
            <a:ext cx="111533" cy="364117"/>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0" name="矩形 49"/>
          <p:cNvSpPr/>
          <p:nvPr/>
        </p:nvSpPr>
        <p:spPr>
          <a:xfrm>
            <a:off x="708660" y="267335"/>
            <a:ext cx="2274570" cy="365760"/>
          </a:xfrm>
          <a:prstGeom prst="rect">
            <a:avLst/>
          </a:prstGeom>
        </p:spPr>
        <p:txBody>
          <a:bodyPr wrap="square">
            <a:spAutoFit/>
          </a:bodyPr>
          <a:lstStyle/>
          <a:p>
            <a:pPr algn="dist"/>
            <a:r>
              <a:rPr lang="en-US" altLang="zh-CN" b="1" dirty="0" smtClean="0">
                <a:solidFill>
                  <a:schemeClr val="tx1">
                    <a:lumMod val="50000"/>
                    <a:lumOff val="50000"/>
                  </a:schemeClr>
                </a:solidFill>
                <a:latin typeface="黑体" panose="02010600030101010101" charset="-122"/>
                <a:ea typeface="黑体" panose="02010600030101010101" charset="-122"/>
              </a:rPr>
              <a:t>单击此处添加标题</a:t>
            </a:r>
          </a:p>
        </p:txBody>
      </p:sp>
      <p:cxnSp>
        <p:nvCxnSpPr>
          <p:cNvPr id="58" name="直接连接符 57"/>
          <p:cNvCxnSpPr/>
          <p:nvPr/>
        </p:nvCxnSpPr>
        <p:spPr>
          <a:xfrm>
            <a:off x="535030" y="606048"/>
            <a:ext cx="2448856"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59" name="直接连接符 58"/>
          <p:cNvCxnSpPr/>
          <p:nvPr/>
        </p:nvCxnSpPr>
        <p:spPr>
          <a:xfrm>
            <a:off x="527410" y="659388"/>
            <a:ext cx="2448856" cy="0"/>
          </a:xfrm>
          <a:prstGeom prst="line">
            <a:avLst/>
          </a:prstGeom>
          <a:ln w="381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184" name=" 184"/>
          <p:cNvSpPr/>
          <p:nvPr/>
        </p:nvSpPr>
        <p:spPr>
          <a:xfrm>
            <a:off x="535305" y="337820"/>
            <a:ext cx="224790" cy="224790"/>
          </a:xfrm>
          <a:prstGeom prst="ellipse">
            <a:avLst/>
          </a:prstGeom>
          <a:gradFill>
            <a:gsLst>
              <a:gs pos="0">
                <a:srgbClr val="007BD3"/>
              </a:gs>
              <a:gs pos="100000">
                <a:srgbClr val="034373"/>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spTree>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Effect transition="in" filter="fade">
                                      <p:cBhvr>
                                        <p:cTn id="9" dur="1000"/>
                                        <p:tgtEl>
                                          <p:spTgt spid="2"/>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p:cTn id="12" dur="1000" fill="hold"/>
                                        <p:tgtEl>
                                          <p:spTgt spid="3"/>
                                        </p:tgtEl>
                                        <p:attrNameLst>
                                          <p:attrName>ppt_w</p:attrName>
                                        </p:attrNameLst>
                                      </p:cBhvr>
                                      <p:tavLst>
                                        <p:tav tm="0">
                                          <p:val>
                                            <p:fltVal val="0"/>
                                          </p:val>
                                        </p:tav>
                                        <p:tav tm="100000">
                                          <p:val>
                                            <p:strVal val="#ppt_w"/>
                                          </p:val>
                                        </p:tav>
                                      </p:tavLst>
                                    </p:anim>
                                    <p:anim calcmode="lin" valueType="num">
                                      <p:cBhvr>
                                        <p:cTn id="13" dur="1000" fill="hold"/>
                                        <p:tgtEl>
                                          <p:spTgt spid="3"/>
                                        </p:tgtEl>
                                        <p:attrNameLst>
                                          <p:attrName>ppt_h</p:attrName>
                                        </p:attrNameLst>
                                      </p:cBhvr>
                                      <p:tavLst>
                                        <p:tav tm="0">
                                          <p:val>
                                            <p:fltVal val="0"/>
                                          </p:val>
                                        </p:tav>
                                        <p:tav tm="100000">
                                          <p:val>
                                            <p:strVal val="#ppt_h"/>
                                          </p:val>
                                        </p:tav>
                                      </p:tavLst>
                                    </p:anim>
                                    <p:animEffect transition="in" filter="fade">
                                      <p:cBhvr>
                                        <p:cTn id="14" dur="1000"/>
                                        <p:tgtEl>
                                          <p:spTgt spid="3"/>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4"/>
                                        </p:tgtEl>
                                        <p:attrNameLst>
                                          <p:attrName>style.visibility</p:attrName>
                                        </p:attrNameLst>
                                      </p:cBhvr>
                                      <p:to>
                                        <p:strVal val="visible"/>
                                      </p:to>
                                    </p:set>
                                    <p:anim calcmode="lin" valueType="num">
                                      <p:cBhvr>
                                        <p:cTn id="17" dur="1000" fill="hold"/>
                                        <p:tgtEl>
                                          <p:spTgt spid="4"/>
                                        </p:tgtEl>
                                        <p:attrNameLst>
                                          <p:attrName>ppt_w</p:attrName>
                                        </p:attrNameLst>
                                      </p:cBhvr>
                                      <p:tavLst>
                                        <p:tav tm="0">
                                          <p:val>
                                            <p:fltVal val="0"/>
                                          </p:val>
                                        </p:tav>
                                        <p:tav tm="100000">
                                          <p:val>
                                            <p:strVal val="#ppt_w"/>
                                          </p:val>
                                        </p:tav>
                                      </p:tavLst>
                                    </p:anim>
                                    <p:anim calcmode="lin" valueType="num">
                                      <p:cBhvr>
                                        <p:cTn id="18" dur="1000" fill="hold"/>
                                        <p:tgtEl>
                                          <p:spTgt spid="4"/>
                                        </p:tgtEl>
                                        <p:attrNameLst>
                                          <p:attrName>ppt_h</p:attrName>
                                        </p:attrNameLst>
                                      </p:cBhvr>
                                      <p:tavLst>
                                        <p:tav tm="0">
                                          <p:val>
                                            <p:fltVal val="0"/>
                                          </p:val>
                                        </p:tav>
                                        <p:tav tm="100000">
                                          <p:val>
                                            <p:strVal val="#ppt_h"/>
                                          </p:val>
                                        </p:tav>
                                      </p:tavLst>
                                    </p:anim>
                                    <p:animEffect transition="in" filter="fade">
                                      <p:cBhvr>
                                        <p:cTn id="19" dur="1000"/>
                                        <p:tgtEl>
                                          <p:spTgt spid="4"/>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5"/>
                                        </p:tgtEl>
                                        <p:attrNameLst>
                                          <p:attrName>style.visibility</p:attrName>
                                        </p:attrNameLst>
                                      </p:cBhvr>
                                      <p:to>
                                        <p:strVal val="visible"/>
                                      </p:to>
                                    </p:set>
                                    <p:anim calcmode="lin" valueType="num">
                                      <p:cBhvr>
                                        <p:cTn id="22" dur="1000" fill="hold"/>
                                        <p:tgtEl>
                                          <p:spTgt spid="5"/>
                                        </p:tgtEl>
                                        <p:attrNameLst>
                                          <p:attrName>ppt_w</p:attrName>
                                        </p:attrNameLst>
                                      </p:cBhvr>
                                      <p:tavLst>
                                        <p:tav tm="0">
                                          <p:val>
                                            <p:fltVal val="0"/>
                                          </p:val>
                                        </p:tav>
                                        <p:tav tm="100000">
                                          <p:val>
                                            <p:strVal val="#ppt_w"/>
                                          </p:val>
                                        </p:tav>
                                      </p:tavLst>
                                    </p:anim>
                                    <p:anim calcmode="lin" valueType="num">
                                      <p:cBhvr>
                                        <p:cTn id="23" dur="1000" fill="hold"/>
                                        <p:tgtEl>
                                          <p:spTgt spid="5"/>
                                        </p:tgtEl>
                                        <p:attrNameLst>
                                          <p:attrName>ppt_h</p:attrName>
                                        </p:attrNameLst>
                                      </p:cBhvr>
                                      <p:tavLst>
                                        <p:tav tm="0">
                                          <p:val>
                                            <p:fltVal val="0"/>
                                          </p:val>
                                        </p:tav>
                                        <p:tav tm="100000">
                                          <p:val>
                                            <p:strVal val="#ppt_h"/>
                                          </p:val>
                                        </p:tav>
                                      </p:tavLst>
                                    </p:anim>
                                    <p:animEffect transition="in" filter="fade">
                                      <p:cBhvr>
                                        <p:cTn id="24" dur="1000"/>
                                        <p:tgtEl>
                                          <p:spTgt spid="5"/>
                                        </p:tgtEl>
                                      </p:cBhvr>
                                    </p:animEffect>
                                  </p:childTnLst>
                                </p:cTn>
                              </p:par>
                              <p:par>
                                <p:cTn id="25" presetID="53" presetClass="entr" presetSubtype="16" fill="hold" grpId="0" nodeType="withEffect">
                                  <p:stCondLst>
                                    <p:cond delay="0"/>
                                  </p:stCondLst>
                                  <p:childTnLst>
                                    <p:set>
                                      <p:cBhvr>
                                        <p:cTn id="26" dur="1" fill="hold">
                                          <p:stCondLst>
                                            <p:cond delay="0"/>
                                          </p:stCondLst>
                                        </p:cTn>
                                        <p:tgtEl>
                                          <p:spTgt spid="6"/>
                                        </p:tgtEl>
                                        <p:attrNameLst>
                                          <p:attrName>style.visibility</p:attrName>
                                        </p:attrNameLst>
                                      </p:cBhvr>
                                      <p:to>
                                        <p:strVal val="visible"/>
                                      </p:to>
                                    </p:set>
                                    <p:anim calcmode="lin" valueType="num">
                                      <p:cBhvr>
                                        <p:cTn id="27" dur="1000" fill="hold"/>
                                        <p:tgtEl>
                                          <p:spTgt spid="6"/>
                                        </p:tgtEl>
                                        <p:attrNameLst>
                                          <p:attrName>ppt_w</p:attrName>
                                        </p:attrNameLst>
                                      </p:cBhvr>
                                      <p:tavLst>
                                        <p:tav tm="0">
                                          <p:val>
                                            <p:fltVal val="0"/>
                                          </p:val>
                                        </p:tav>
                                        <p:tav tm="100000">
                                          <p:val>
                                            <p:strVal val="#ppt_w"/>
                                          </p:val>
                                        </p:tav>
                                      </p:tavLst>
                                    </p:anim>
                                    <p:anim calcmode="lin" valueType="num">
                                      <p:cBhvr>
                                        <p:cTn id="28" dur="1000" fill="hold"/>
                                        <p:tgtEl>
                                          <p:spTgt spid="6"/>
                                        </p:tgtEl>
                                        <p:attrNameLst>
                                          <p:attrName>ppt_h</p:attrName>
                                        </p:attrNameLst>
                                      </p:cBhvr>
                                      <p:tavLst>
                                        <p:tav tm="0">
                                          <p:val>
                                            <p:fltVal val="0"/>
                                          </p:val>
                                        </p:tav>
                                        <p:tav tm="100000">
                                          <p:val>
                                            <p:strVal val="#ppt_h"/>
                                          </p:val>
                                        </p:tav>
                                      </p:tavLst>
                                    </p:anim>
                                    <p:animEffect transition="in" filter="fade">
                                      <p:cBhvr>
                                        <p:cTn id="29" dur="1000"/>
                                        <p:tgtEl>
                                          <p:spTgt spid="6"/>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7"/>
                                        </p:tgtEl>
                                        <p:attrNameLst>
                                          <p:attrName>style.visibility</p:attrName>
                                        </p:attrNameLst>
                                      </p:cBhvr>
                                      <p:to>
                                        <p:strVal val="visible"/>
                                      </p:to>
                                    </p:set>
                                    <p:anim calcmode="lin" valueType="num">
                                      <p:cBhvr>
                                        <p:cTn id="32" dur="1000" fill="hold"/>
                                        <p:tgtEl>
                                          <p:spTgt spid="7"/>
                                        </p:tgtEl>
                                        <p:attrNameLst>
                                          <p:attrName>ppt_w</p:attrName>
                                        </p:attrNameLst>
                                      </p:cBhvr>
                                      <p:tavLst>
                                        <p:tav tm="0">
                                          <p:val>
                                            <p:fltVal val="0"/>
                                          </p:val>
                                        </p:tav>
                                        <p:tav tm="100000">
                                          <p:val>
                                            <p:strVal val="#ppt_w"/>
                                          </p:val>
                                        </p:tav>
                                      </p:tavLst>
                                    </p:anim>
                                    <p:anim calcmode="lin" valueType="num">
                                      <p:cBhvr>
                                        <p:cTn id="33" dur="1000" fill="hold"/>
                                        <p:tgtEl>
                                          <p:spTgt spid="7"/>
                                        </p:tgtEl>
                                        <p:attrNameLst>
                                          <p:attrName>ppt_h</p:attrName>
                                        </p:attrNameLst>
                                      </p:cBhvr>
                                      <p:tavLst>
                                        <p:tav tm="0">
                                          <p:val>
                                            <p:fltVal val="0"/>
                                          </p:val>
                                        </p:tav>
                                        <p:tav tm="100000">
                                          <p:val>
                                            <p:strVal val="#ppt_h"/>
                                          </p:val>
                                        </p:tav>
                                      </p:tavLst>
                                    </p:anim>
                                    <p:animEffect transition="in" filter="fade">
                                      <p:cBhvr>
                                        <p:cTn id="34" dur="1000"/>
                                        <p:tgtEl>
                                          <p:spTgt spid="7"/>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8"/>
                                        </p:tgtEl>
                                        <p:attrNameLst>
                                          <p:attrName>style.visibility</p:attrName>
                                        </p:attrNameLst>
                                      </p:cBhvr>
                                      <p:to>
                                        <p:strVal val="visible"/>
                                      </p:to>
                                    </p:set>
                                    <p:anim calcmode="lin" valueType="num">
                                      <p:cBhvr>
                                        <p:cTn id="37" dur="1000" fill="hold"/>
                                        <p:tgtEl>
                                          <p:spTgt spid="8"/>
                                        </p:tgtEl>
                                        <p:attrNameLst>
                                          <p:attrName>ppt_w</p:attrName>
                                        </p:attrNameLst>
                                      </p:cBhvr>
                                      <p:tavLst>
                                        <p:tav tm="0">
                                          <p:val>
                                            <p:fltVal val="0"/>
                                          </p:val>
                                        </p:tav>
                                        <p:tav tm="100000">
                                          <p:val>
                                            <p:strVal val="#ppt_w"/>
                                          </p:val>
                                        </p:tav>
                                      </p:tavLst>
                                    </p:anim>
                                    <p:anim calcmode="lin" valueType="num">
                                      <p:cBhvr>
                                        <p:cTn id="38" dur="1000" fill="hold"/>
                                        <p:tgtEl>
                                          <p:spTgt spid="8"/>
                                        </p:tgtEl>
                                        <p:attrNameLst>
                                          <p:attrName>ppt_h</p:attrName>
                                        </p:attrNameLst>
                                      </p:cBhvr>
                                      <p:tavLst>
                                        <p:tav tm="0">
                                          <p:val>
                                            <p:fltVal val="0"/>
                                          </p:val>
                                        </p:tav>
                                        <p:tav tm="100000">
                                          <p:val>
                                            <p:strVal val="#ppt_h"/>
                                          </p:val>
                                        </p:tav>
                                      </p:tavLst>
                                    </p:anim>
                                    <p:animEffect transition="in" filter="fade">
                                      <p:cBhvr>
                                        <p:cTn id="39" dur="1000"/>
                                        <p:tgtEl>
                                          <p:spTgt spid="8"/>
                                        </p:tgtEl>
                                      </p:cBhvr>
                                    </p:animEffect>
                                  </p:childTnLst>
                                </p:cTn>
                              </p:par>
                              <p:par>
                                <p:cTn id="40" presetID="53" presetClass="entr" presetSubtype="16" fill="hold" grpId="0" nodeType="withEffect">
                                  <p:stCondLst>
                                    <p:cond delay="0"/>
                                  </p:stCondLst>
                                  <p:childTnLst>
                                    <p:set>
                                      <p:cBhvr>
                                        <p:cTn id="41" dur="1" fill="hold">
                                          <p:stCondLst>
                                            <p:cond delay="0"/>
                                          </p:stCondLst>
                                        </p:cTn>
                                        <p:tgtEl>
                                          <p:spTgt spid="9"/>
                                        </p:tgtEl>
                                        <p:attrNameLst>
                                          <p:attrName>style.visibility</p:attrName>
                                        </p:attrNameLst>
                                      </p:cBhvr>
                                      <p:to>
                                        <p:strVal val="visible"/>
                                      </p:to>
                                    </p:set>
                                    <p:anim calcmode="lin" valueType="num">
                                      <p:cBhvr>
                                        <p:cTn id="42" dur="1000" fill="hold"/>
                                        <p:tgtEl>
                                          <p:spTgt spid="9"/>
                                        </p:tgtEl>
                                        <p:attrNameLst>
                                          <p:attrName>ppt_w</p:attrName>
                                        </p:attrNameLst>
                                      </p:cBhvr>
                                      <p:tavLst>
                                        <p:tav tm="0">
                                          <p:val>
                                            <p:fltVal val="0"/>
                                          </p:val>
                                        </p:tav>
                                        <p:tav tm="100000">
                                          <p:val>
                                            <p:strVal val="#ppt_w"/>
                                          </p:val>
                                        </p:tav>
                                      </p:tavLst>
                                    </p:anim>
                                    <p:anim calcmode="lin" valueType="num">
                                      <p:cBhvr>
                                        <p:cTn id="43" dur="1000" fill="hold"/>
                                        <p:tgtEl>
                                          <p:spTgt spid="9"/>
                                        </p:tgtEl>
                                        <p:attrNameLst>
                                          <p:attrName>ppt_h</p:attrName>
                                        </p:attrNameLst>
                                      </p:cBhvr>
                                      <p:tavLst>
                                        <p:tav tm="0">
                                          <p:val>
                                            <p:fltVal val="0"/>
                                          </p:val>
                                        </p:tav>
                                        <p:tav tm="100000">
                                          <p:val>
                                            <p:strVal val="#ppt_h"/>
                                          </p:val>
                                        </p:tav>
                                      </p:tavLst>
                                    </p:anim>
                                    <p:animEffect transition="in" filter="fade">
                                      <p:cBhvr>
                                        <p:cTn id="44" dur="1000"/>
                                        <p:tgtEl>
                                          <p:spTgt spid="9"/>
                                        </p:tgtEl>
                                      </p:cBhvr>
                                    </p:animEffect>
                                  </p:childTnLst>
                                </p:cTn>
                              </p:par>
                              <p:par>
                                <p:cTn id="45" presetID="53" presetClass="entr" presetSubtype="16" fill="hold" grpId="0" nodeType="withEffect">
                                  <p:stCondLst>
                                    <p:cond delay="0"/>
                                  </p:stCondLst>
                                  <p:childTnLst>
                                    <p:set>
                                      <p:cBhvr>
                                        <p:cTn id="46" dur="1" fill="hold">
                                          <p:stCondLst>
                                            <p:cond delay="0"/>
                                          </p:stCondLst>
                                        </p:cTn>
                                        <p:tgtEl>
                                          <p:spTgt spid="10"/>
                                        </p:tgtEl>
                                        <p:attrNameLst>
                                          <p:attrName>style.visibility</p:attrName>
                                        </p:attrNameLst>
                                      </p:cBhvr>
                                      <p:to>
                                        <p:strVal val="visible"/>
                                      </p:to>
                                    </p:set>
                                    <p:anim calcmode="lin" valueType="num">
                                      <p:cBhvr>
                                        <p:cTn id="47" dur="1000" fill="hold"/>
                                        <p:tgtEl>
                                          <p:spTgt spid="10"/>
                                        </p:tgtEl>
                                        <p:attrNameLst>
                                          <p:attrName>ppt_w</p:attrName>
                                        </p:attrNameLst>
                                      </p:cBhvr>
                                      <p:tavLst>
                                        <p:tav tm="0">
                                          <p:val>
                                            <p:fltVal val="0"/>
                                          </p:val>
                                        </p:tav>
                                        <p:tav tm="100000">
                                          <p:val>
                                            <p:strVal val="#ppt_w"/>
                                          </p:val>
                                        </p:tav>
                                      </p:tavLst>
                                    </p:anim>
                                    <p:anim calcmode="lin" valueType="num">
                                      <p:cBhvr>
                                        <p:cTn id="48" dur="1000" fill="hold"/>
                                        <p:tgtEl>
                                          <p:spTgt spid="10"/>
                                        </p:tgtEl>
                                        <p:attrNameLst>
                                          <p:attrName>ppt_h</p:attrName>
                                        </p:attrNameLst>
                                      </p:cBhvr>
                                      <p:tavLst>
                                        <p:tav tm="0">
                                          <p:val>
                                            <p:fltVal val="0"/>
                                          </p:val>
                                        </p:tav>
                                        <p:tav tm="100000">
                                          <p:val>
                                            <p:strVal val="#ppt_h"/>
                                          </p:val>
                                        </p:tav>
                                      </p:tavLst>
                                    </p:anim>
                                    <p:animEffect transition="in" filter="fade">
                                      <p:cBhvr>
                                        <p:cTn id="49" dur="1000"/>
                                        <p:tgtEl>
                                          <p:spTgt spid="10"/>
                                        </p:tgtEl>
                                      </p:cBhvr>
                                    </p:animEffect>
                                  </p:childTnLst>
                                </p:cTn>
                              </p:par>
                              <p:par>
                                <p:cTn id="50" presetID="53" presetClass="entr" presetSubtype="16" fill="hold" grpId="0" nodeType="withEffect">
                                  <p:stCondLst>
                                    <p:cond delay="0"/>
                                  </p:stCondLst>
                                  <p:childTnLst>
                                    <p:set>
                                      <p:cBhvr>
                                        <p:cTn id="51" dur="1" fill="hold">
                                          <p:stCondLst>
                                            <p:cond delay="0"/>
                                          </p:stCondLst>
                                        </p:cTn>
                                        <p:tgtEl>
                                          <p:spTgt spid="11"/>
                                        </p:tgtEl>
                                        <p:attrNameLst>
                                          <p:attrName>style.visibility</p:attrName>
                                        </p:attrNameLst>
                                      </p:cBhvr>
                                      <p:to>
                                        <p:strVal val="visible"/>
                                      </p:to>
                                    </p:set>
                                    <p:anim calcmode="lin" valueType="num">
                                      <p:cBhvr>
                                        <p:cTn id="52" dur="1000" fill="hold"/>
                                        <p:tgtEl>
                                          <p:spTgt spid="11"/>
                                        </p:tgtEl>
                                        <p:attrNameLst>
                                          <p:attrName>ppt_w</p:attrName>
                                        </p:attrNameLst>
                                      </p:cBhvr>
                                      <p:tavLst>
                                        <p:tav tm="0">
                                          <p:val>
                                            <p:fltVal val="0"/>
                                          </p:val>
                                        </p:tav>
                                        <p:tav tm="100000">
                                          <p:val>
                                            <p:strVal val="#ppt_w"/>
                                          </p:val>
                                        </p:tav>
                                      </p:tavLst>
                                    </p:anim>
                                    <p:anim calcmode="lin" valueType="num">
                                      <p:cBhvr>
                                        <p:cTn id="53" dur="1000" fill="hold"/>
                                        <p:tgtEl>
                                          <p:spTgt spid="11"/>
                                        </p:tgtEl>
                                        <p:attrNameLst>
                                          <p:attrName>ppt_h</p:attrName>
                                        </p:attrNameLst>
                                      </p:cBhvr>
                                      <p:tavLst>
                                        <p:tav tm="0">
                                          <p:val>
                                            <p:fltVal val="0"/>
                                          </p:val>
                                        </p:tav>
                                        <p:tav tm="100000">
                                          <p:val>
                                            <p:strVal val="#ppt_h"/>
                                          </p:val>
                                        </p:tav>
                                      </p:tavLst>
                                    </p:anim>
                                    <p:animEffect transition="in" filter="fade">
                                      <p:cBhvr>
                                        <p:cTn id="54" dur="1000"/>
                                        <p:tgtEl>
                                          <p:spTgt spid="11"/>
                                        </p:tgtEl>
                                      </p:cBhvr>
                                    </p:animEffect>
                                  </p:childTnLst>
                                </p:cTn>
                              </p:par>
                              <p:par>
                                <p:cTn id="55" presetID="53" presetClass="entr" presetSubtype="16" fill="hold" grpId="0" nodeType="withEffect">
                                  <p:stCondLst>
                                    <p:cond delay="0"/>
                                  </p:stCondLst>
                                  <p:childTnLst>
                                    <p:set>
                                      <p:cBhvr>
                                        <p:cTn id="56" dur="1" fill="hold">
                                          <p:stCondLst>
                                            <p:cond delay="0"/>
                                          </p:stCondLst>
                                        </p:cTn>
                                        <p:tgtEl>
                                          <p:spTgt spid="12"/>
                                        </p:tgtEl>
                                        <p:attrNameLst>
                                          <p:attrName>style.visibility</p:attrName>
                                        </p:attrNameLst>
                                      </p:cBhvr>
                                      <p:to>
                                        <p:strVal val="visible"/>
                                      </p:to>
                                    </p:set>
                                    <p:anim calcmode="lin" valueType="num">
                                      <p:cBhvr>
                                        <p:cTn id="57" dur="1000" fill="hold"/>
                                        <p:tgtEl>
                                          <p:spTgt spid="12"/>
                                        </p:tgtEl>
                                        <p:attrNameLst>
                                          <p:attrName>ppt_w</p:attrName>
                                        </p:attrNameLst>
                                      </p:cBhvr>
                                      <p:tavLst>
                                        <p:tav tm="0">
                                          <p:val>
                                            <p:fltVal val="0"/>
                                          </p:val>
                                        </p:tav>
                                        <p:tav tm="100000">
                                          <p:val>
                                            <p:strVal val="#ppt_w"/>
                                          </p:val>
                                        </p:tav>
                                      </p:tavLst>
                                    </p:anim>
                                    <p:anim calcmode="lin" valueType="num">
                                      <p:cBhvr>
                                        <p:cTn id="58" dur="1000" fill="hold"/>
                                        <p:tgtEl>
                                          <p:spTgt spid="12"/>
                                        </p:tgtEl>
                                        <p:attrNameLst>
                                          <p:attrName>ppt_h</p:attrName>
                                        </p:attrNameLst>
                                      </p:cBhvr>
                                      <p:tavLst>
                                        <p:tav tm="0">
                                          <p:val>
                                            <p:fltVal val="0"/>
                                          </p:val>
                                        </p:tav>
                                        <p:tav tm="100000">
                                          <p:val>
                                            <p:strVal val="#ppt_h"/>
                                          </p:val>
                                        </p:tav>
                                      </p:tavLst>
                                    </p:anim>
                                    <p:animEffect transition="in" filter="fade">
                                      <p:cBhvr>
                                        <p:cTn id="59" dur="1000"/>
                                        <p:tgtEl>
                                          <p:spTgt spid="12"/>
                                        </p:tgtEl>
                                      </p:cBhvr>
                                    </p:animEffect>
                                  </p:childTnLst>
                                </p:cTn>
                              </p:par>
                              <p:par>
                                <p:cTn id="60" presetID="53" presetClass="entr" presetSubtype="16" fill="hold" grpId="0" nodeType="withEffect">
                                  <p:stCondLst>
                                    <p:cond delay="0"/>
                                  </p:stCondLst>
                                  <p:childTnLst>
                                    <p:set>
                                      <p:cBhvr>
                                        <p:cTn id="61" dur="1" fill="hold">
                                          <p:stCondLst>
                                            <p:cond delay="0"/>
                                          </p:stCondLst>
                                        </p:cTn>
                                        <p:tgtEl>
                                          <p:spTgt spid="13"/>
                                        </p:tgtEl>
                                        <p:attrNameLst>
                                          <p:attrName>style.visibility</p:attrName>
                                        </p:attrNameLst>
                                      </p:cBhvr>
                                      <p:to>
                                        <p:strVal val="visible"/>
                                      </p:to>
                                    </p:set>
                                    <p:anim calcmode="lin" valueType="num">
                                      <p:cBhvr>
                                        <p:cTn id="62" dur="1000" fill="hold"/>
                                        <p:tgtEl>
                                          <p:spTgt spid="13"/>
                                        </p:tgtEl>
                                        <p:attrNameLst>
                                          <p:attrName>ppt_w</p:attrName>
                                        </p:attrNameLst>
                                      </p:cBhvr>
                                      <p:tavLst>
                                        <p:tav tm="0">
                                          <p:val>
                                            <p:fltVal val="0"/>
                                          </p:val>
                                        </p:tav>
                                        <p:tav tm="100000">
                                          <p:val>
                                            <p:strVal val="#ppt_w"/>
                                          </p:val>
                                        </p:tav>
                                      </p:tavLst>
                                    </p:anim>
                                    <p:anim calcmode="lin" valueType="num">
                                      <p:cBhvr>
                                        <p:cTn id="63" dur="1000" fill="hold"/>
                                        <p:tgtEl>
                                          <p:spTgt spid="13"/>
                                        </p:tgtEl>
                                        <p:attrNameLst>
                                          <p:attrName>ppt_h</p:attrName>
                                        </p:attrNameLst>
                                      </p:cBhvr>
                                      <p:tavLst>
                                        <p:tav tm="0">
                                          <p:val>
                                            <p:fltVal val="0"/>
                                          </p:val>
                                        </p:tav>
                                        <p:tav tm="100000">
                                          <p:val>
                                            <p:strVal val="#ppt_h"/>
                                          </p:val>
                                        </p:tav>
                                      </p:tavLst>
                                    </p:anim>
                                    <p:animEffect transition="in" filter="fade">
                                      <p:cBhvr>
                                        <p:cTn id="64" dur="1000"/>
                                        <p:tgtEl>
                                          <p:spTgt spid="13"/>
                                        </p:tgtEl>
                                      </p:cBhvr>
                                    </p:animEffect>
                                  </p:childTnLst>
                                </p:cTn>
                              </p:par>
                              <p:par>
                                <p:cTn id="65" presetID="53" presetClass="entr" presetSubtype="16" fill="hold" grpId="0" nodeType="withEffect">
                                  <p:stCondLst>
                                    <p:cond delay="0"/>
                                  </p:stCondLst>
                                  <p:childTnLst>
                                    <p:set>
                                      <p:cBhvr>
                                        <p:cTn id="66" dur="1" fill="hold">
                                          <p:stCondLst>
                                            <p:cond delay="0"/>
                                          </p:stCondLst>
                                        </p:cTn>
                                        <p:tgtEl>
                                          <p:spTgt spid="14"/>
                                        </p:tgtEl>
                                        <p:attrNameLst>
                                          <p:attrName>style.visibility</p:attrName>
                                        </p:attrNameLst>
                                      </p:cBhvr>
                                      <p:to>
                                        <p:strVal val="visible"/>
                                      </p:to>
                                    </p:set>
                                    <p:anim calcmode="lin" valueType="num">
                                      <p:cBhvr>
                                        <p:cTn id="67" dur="1000" fill="hold"/>
                                        <p:tgtEl>
                                          <p:spTgt spid="14"/>
                                        </p:tgtEl>
                                        <p:attrNameLst>
                                          <p:attrName>ppt_w</p:attrName>
                                        </p:attrNameLst>
                                      </p:cBhvr>
                                      <p:tavLst>
                                        <p:tav tm="0">
                                          <p:val>
                                            <p:fltVal val="0"/>
                                          </p:val>
                                        </p:tav>
                                        <p:tav tm="100000">
                                          <p:val>
                                            <p:strVal val="#ppt_w"/>
                                          </p:val>
                                        </p:tav>
                                      </p:tavLst>
                                    </p:anim>
                                    <p:anim calcmode="lin" valueType="num">
                                      <p:cBhvr>
                                        <p:cTn id="68" dur="1000" fill="hold"/>
                                        <p:tgtEl>
                                          <p:spTgt spid="14"/>
                                        </p:tgtEl>
                                        <p:attrNameLst>
                                          <p:attrName>ppt_h</p:attrName>
                                        </p:attrNameLst>
                                      </p:cBhvr>
                                      <p:tavLst>
                                        <p:tav tm="0">
                                          <p:val>
                                            <p:fltVal val="0"/>
                                          </p:val>
                                        </p:tav>
                                        <p:tav tm="100000">
                                          <p:val>
                                            <p:strVal val="#ppt_h"/>
                                          </p:val>
                                        </p:tav>
                                      </p:tavLst>
                                    </p:anim>
                                    <p:animEffect transition="in" filter="fade">
                                      <p:cBhvr>
                                        <p:cTn id="69" dur="1000"/>
                                        <p:tgtEl>
                                          <p:spTgt spid="14"/>
                                        </p:tgtEl>
                                      </p:cBhvr>
                                    </p:animEffect>
                                  </p:childTnLst>
                                </p:cTn>
                              </p:par>
                              <p:par>
                                <p:cTn id="70" presetID="53" presetClass="entr" presetSubtype="16" fill="hold" grpId="0" nodeType="withEffect">
                                  <p:stCondLst>
                                    <p:cond delay="0"/>
                                  </p:stCondLst>
                                  <p:childTnLst>
                                    <p:set>
                                      <p:cBhvr>
                                        <p:cTn id="71" dur="1" fill="hold">
                                          <p:stCondLst>
                                            <p:cond delay="0"/>
                                          </p:stCondLst>
                                        </p:cTn>
                                        <p:tgtEl>
                                          <p:spTgt spid="15"/>
                                        </p:tgtEl>
                                        <p:attrNameLst>
                                          <p:attrName>style.visibility</p:attrName>
                                        </p:attrNameLst>
                                      </p:cBhvr>
                                      <p:to>
                                        <p:strVal val="visible"/>
                                      </p:to>
                                    </p:set>
                                    <p:anim calcmode="lin" valueType="num">
                                      <p:cBhvr>
                                        <p:cTn id="72" dur="1000" fill="hold"/>
                                        <p:tgtEl>
                                          <p:spTgt spid="15"/>
                                        </p:tgtEl>
                                        <p:attrNameLst>
                                          <p:attrName>ppt_w</p:attrName>
                                        </p:attrNameLst>
                                      </p:cBhvr>
                                      <p:tavLst>
                                        <p:tav tm="0">
                                          <p:val>
                                            <p:fltVal val="0"/>
                                          </p:val>
                                        </p:tav>
                                        <p:tav tm="100000">
                                          <p:val>
                                            <p:strVal val="#ppt_w"/>
                                          </p:val>
                                        </p:tav>
                                      </p:tavLst>
                                    </p:anim>
                                    <p:anim calcmode="lin" valueType="num">
                                      <p:cBhvr>
                                        <p:cTn id="73" dur="1000" fill="hold"/>
                                        <p:tgtEl>
                                          <p:spTgt spid="15"/>
                                        </p:tgtEl>
                                        <p:attrNameLst>
                                          <p:attrName>ppt_h</p:attrName>
                                        </p:attrNameLst>
                                      </p:cBhvr>
                                      <p:tavLst>
                                        <p:tav tm="0">
                                          <p:val>
                                            <p:fltVal val="0"/>
                                          </p:val>
                                        </p:tav>
                                        <p:tav tm="100000">
                                          <p:val>
                                            <p:strVal val="#ppt_h"/>
                                          </p:val>
                                        </p:tav>
                                      </p:tavLst>
                                    </p:anim>
                                    <p:animEffect transition="in" filter="fade">
                                      <p:cBhvr>
                                        <p:cTn id="74" dur="1000"/>
                                        <p:tgtEl>
                                          <p:spTgt spid="15"/>
                                        </p:tgtEl>
                                      </p:cBhvr>
                                    </p:animEffect>
                                  </p:childTnLst>
                                </p:cTn>
                              </p:par>
                              <p:par>
                                <p:cTn id="75" presetID="53" presetClass="entr" presetSubtype="16" fill="hold" grpId="0" nodeType="withEffect">
                                  <p:stCondLst>
                                    <p:cond delay="0"/>
                                  </p:stCondLst>
                                  <p:childTnLst>
                                    <p:set>
                                      <p:cBhvr>
                                        <p:cTn id="76" dur="1" fill="hold">
                                          <p:stCondLst>
                                            <p:cond delay="0"/>
                                          </p:stCondLst>
                                        </p:cTn>
                                        <p:tgtEl>
                                          <p:spTgt spid="16"/>
                                        </p:tgtEl>
                                        <p:attrNameLst>
                                          <p:attrName>style.visibility</p:attrName>
                                        </p:attrNameLst>
                                      </p:cBhvr>
                                      <p:to>
                                        <p:strVal val="visible"/>
                                      </p:to>
                                    </p:set>
                                    <p:anim calcmode="lin" valueType="num">
                                      <p:cBhvr>
                                        <p:cTn id="77" dur="1000" fill="hold"/>
                                        <p:tgtEl>
                                          <p:spTgt spid="16"/>
                                        </p:tgtEl>
                                        <p:attrNameLst>
                                          <p:attrName>ppt_w</p:attrName>
                                        </p:attrNameLst>
                                      </p:cBhvr>
                                      <p:tavLst>
                                        <p:tav tm="0">
                                          <p:val>
                                            <p:fltVal val="0"/>
                                          </p:val>
                                        </p:tav>
                                        <p:tav tm="100000">
                                          <p:val>
                                            <p:strVal val="#ppt_w"/>
                                          </p:val>
                                        </p:tav>
                                      </p:tavLst>
                                    </p:anim>
                                    <p:anim calcmode="lin" valueType="num">
                                      <p:cBhvr>
                                        <p:cTn id="78" dur="1000" fill="hold"/>
                                        <p:tgtEl>
                                          <p:spTgt spid="16"/>
                                        </p:tgtEl>
                                        <p:attrNameLst>
                                          <p:attrName>ppt_h</p:attrName>
                                        </p:attrNameLst>
                                      </p:cBhvr>
                                      <p:tavLst>
                                        <p:tav tm="0">
                                          <p:val>
                                            <p:fltVal val="0"/>
                                          </p:val>
                                        </p:tav>
                                        <p:tav tm="100000">
                                          <p:val>
                                            <p:strVal val="#ppt_h"/>
                                          </p:val>
                                        </p:tav>
                                      </p:tavLst>
                                    </p:anim>
                                    <p:animEffect transition="in" filter="fade">
                                      <p:cBhvr>
                                        <p:cTn id="79" dur="1000"/>
                                        <p:tgtEl>
                                          <p:spTgt spid="16"/>
                                        </p:tgtEl>
                                      </p:cBhvr>
                                    </p:animEffect>
                                  </p:childTnLst>
                                </p:cTn>
                              </p:par>
                              <p:par>
                                <p:cTn id="80" presetID="53" presetClass="entr" presetSubtype="16" fill="hold" grpId="0" nodeType="withEffect">
                                  <p:stCondLst>
                                    <p:cond delay="0"/>
                                  </p:stCondLst>
                                  <p:childTnLst>
                                    <p:set>
                                      <p:cBhvr>
                                        <p:cTn id="81" dur="1" fill="hold">
                                          <p:stCondLst>
                                            <p:cond delay="0"/>
                                          </p:stCondLst>
                                        </p:cTn>
                                        <p:tgtEl>
                                          <p:spTgt spid="17"/>
                                        </p:tgtEl>
                                        <p:attrNameLst>
                                          <p:attrName>style.visibility</p:attrName>
                                        </p:attrNameLst>
                                      </p:cBhvr>
                                      <p:to>
                                        <p:strVal val="visible"/>
                                      </p:to>
                                    </p:set>
                                    <p:anim calcmode="lin" valueType="num">
                                      <p:cBhvr>
                                        <p:cTn id="82" dur="1000" fill="hold"/>
                                        <p:tgtEl>
                                          <p:spTgt spid="17"/>
                                        </p:tgtEl>
                                        <p:attrNameLst>
                                          <p:attrName>ppt_w</p:attrName>
                                        </p:attrNameLst>
                                      </p:cBhvr>
                                      <p:tavLst>
                                        <p:tav tm="0">
                                          <p:val>
                                            <p:fltVal val="0"/>
                                          </p:val>
                                        </p:tav>
                                        <p:tav tm="100000">
                                          <p:val>
                                            <p:strVal val="#ppt_w"/>
                                          </p:val>
                                        </p:tav>
                                      </p:tavLst>
                                    </p:anim>
                                    <p:anim calcmode="lin" valueType="num">
                                      <p:cBhvr>
                                        <p:cTn id="83" dur="1000" fill="hold"/>
                                        <p:tgtEl>
                                          <p:spTgt spid="17"/>
                                        </p:tgtEl>
                                        <p:attrNameLst>
                                          <p:attrName>ppt_h</p:attrName>
                                        </p:attrNameLst>
                                      </p:cBhvr>
                                      <p:tavLst>
                                        <p:tav tm="0">
                                          <p:val>
                                            <p:fltVal val="0"/>
                                          </p:val>
                                        </p:tav>
                                        <p:tav tm="100000">
                                          <p:val>
                                            <p:strVal val="#ppt_h"/>
                                          </p:val>
                                        </p:tav>
                                      </p:tavLst>
                                    </p:anim>
                                    <p:animEffect transition="in" filter="fade">
                                      <p:cBhvr>
                                        <p:cTn id="84" dur="1000"/>
                                        <p:tgtEl>
                                          <p:spTgt spid="17"/>
                                        </p:tgtEl>
                                      </p:cBhvr>
                                    </p:animEffect>
                                  </p:childTnLst>
                                </p:cTn>
                              </p:par>
                              <p:par>
                                <p:cTn id="85" presetID="53" presetClass="entr" presetSubtype="16" fill="hold" grpId="0" nodeType="withEffect">
                                  <p:stCondLst>
                                    <p:cond delay="0"/>
                                  </p:stCondLst>
                                  <p:childTnLst>
                                    <p:set>
                                      <p:cBhvr>
                                        <p:cTn id="86" dur="1" fill="hold">
                                          <p:stCondLst>
                                            <p:cond delay="0"/>
                                          </p:stCondLst>
                                        </p:cTn>
                                        <p:tgtEl>
                                          <p:spTgt spid="18"/>
                                        </p:tgtEl>
                                        <p:attrNameLst>
                                          <p:attrName>style.visibility</p:attrName>
                                        </p:attrNameLst>
                                      </p:cBhvr>
                                      <p:to>
                                        <p:strVal val="visible"/>
                                      </p:to>
                                    </p:set>
                                    <p:anim calcmode="lin" valueType="num">
                                      <p:cBhvr>
                                        <p:cTn id="87" dur="1000" fill="hold"/>
                                        <p:tgtEl>
                                          <p:spTgt spid="18"/>
                                        </p:tgtEl>
                                        <p:attrNameLst>
                                          <p:attrName>ppt_w</p:attrName>
                                        </p:attrNameLst>
                                      </p:cBhvr>
                                      <p:tavLst>
                                        <p:tav tm="0">
                                          <p:val>
                                            <p:fltVal val="0"/>
                                          </p:val>
                                        </p:tav>
                                        <p:tav tm="100000">
                                          <p:val>
                                            <p:strVal val="#ppt_w"/>
                                          </p:val>
                                        </p:tav>
                                      </p:tavLst>
                                    </p:anim>
                                    <p:anim calcmode="lin" valueType="num">
                                      <p:cBhvr>
                                        <p:cTn id="88" dur="1000" fill="hold"/>
                                        <p:tgtEl>
                                          <p:spTgt spid="18"/>
                                        </p:tgtEl>
                                        <p:attrNameLst>
                                          <p:attrName>ppt_h</p:attrName>
                                        </p:attrNameLst>
                                      </p:cBhvr>
                                      <p:tavLst>
                                        <p:tav tm="0">
                                          <p:val>
                                            <p:fltVal val="0"/>
                                          </p:val>
                                        </p:tav>
                                        <p:tav tm="100000">
                                          <p:val>
                                            <p:strVal val="#ppt_h"/>
                                          </p:val>
                                        </p:tav>
                                      </p:tavLst>
                                    </p:anim>
                                    <p:animEffect transition="in" filter="fade">
                                      <p:cBhvr>
                                        <p:cTn id="89" dur="1000"/>
                                        <p:tgtEl>
                                          <p:spTgt spid="18"/>
                                        </p:tgtEl>
                                      </p:cBhvr>
                                    </p:animEffect>
                                  </p:childTnLst>
                                </p:cTn>
                              </p:par>
                              <p:par>
                                <p:cTn id="90" presetID="53" presetClass="entr" presetSubtype="16" fill="hold" grpId="0" nodeType="withEffect">
                                  <p:stCondLst>
                                    <p:cond delay="0"/>
                                  </p:stCondLst>
                                  <p:childTnLst>
                                    <p:set>
                                      <p:cBhvr>
                                        <p:cTn id="91" dur="1" fill="hold">
                                          <p:stCondLst>
                                            <p:cond delay="0"/>
                                          </p:stCondLst>
                                        </p:cTn>
                                        <p:tgtEl>
                                          <p:spTgt spid="19"/>
                                        </p:tgtEl>
                                        <p:attrNameLst>
                                          <p:attrName>style.visibility</p:attrName>
                                        </p:attrNameLst>
                                      </p:cBhvr>
                                      <p:to>
                                        <p:strVal val="visible"/>
                                      </p:to>
                                    </p:set>
                                    <p:anim calcmode="lin" valueType="num">
                                      <p:cBhvr>
                                        <p:cTn id="92" dur="1000" fill="hold"/>
                                        <p:tgtEl>
                                          <p:spTgt spid="19"/>
                                        </p:tgtEl>
                                        <p:attrNameLst>
                                          <p:attrName>ppt_w</p:attrName>
                                        </p:attrNameLst>
                                      </p:cBhvr>
                                      <p:tavLst>
                                        <p:tav tm="0">
                                          <p:val>
                                            <p:fltVal val="0"/>
                                          </p:val>
                                        </p:tav>
                                        <p:tav tm="100000">
                                          <p:val>
                                            <p:strVal val="#ppt_w"/>
                                          </p:val>
                                        </p:tav>
                                      </p:tavLst>
                                    </p:anim>
                                    <p:anim calcmode="lin" valueType="num">
                                      <p:cBhvr>
                                        <p:cTn id="93" dur="1000" fill="hold"/>
                                        <p:tgtEl>
                                          <p:spTgt spid="19"/>
                                        </p:tgtEl>
                                        <p:attrNameLst>
                                          <p:attrName>ppt_h</p:attrName>
                                        </p:attrNameLst>
                                      </p:cBhvr>
                                      <p:tavLst>
                                        <p:tav tm="0">
                                          <p:val>
                                            <p:fltVal val="0"/>
                                          </p:val>
                                        </p:tav>
                                        <p:tav tm="100000">
                                          <p:val>
                                            <p:strVal val="#ppt_h"/>
                                          </p:val>
                                        </p:tav>
                                      </p:tavLst>
                                    </p:anim>
                                    <p:animEffect transition="in" filter="fade">
                                      <p:cBhvr>
                                        <p:cTn id="94" dur="1000"/>
                                        <p:tgtEl>
                                          <p:spTgt spid="19"/>
                                        </p:tgtEl>
                                      </p:cBhvr>
                                    </p:animEffect>
                                  </p:childTnLst>
                                </p:cTn>
                              </p:par>
                            </p:childTnLst>
                          </p:cTn>
                        </p:par>
                        <p:par>
                          <p:cTn id="95" fill="hold">
                            <p:stCondLst>
                              <p:cond delay="1000"/>
                            </p:stCondLst>
                            <p:childTnLst>
                              <p:par>
                                <p:cTn id="96" presetID="53" presetClass="entr" presetSubtype="16" fill="hold" grpId="0" nodeType="afterEffect">
                                  <p:stCondLst>
                                    <p:cond delay="0"/>
                                  </p:stCondLst>
                                  <p:childTnLst>
                                    <p:set>
                                      <p:cBhvr>
                                        <p:cTn id="97" dur="1" fill="hold">
                                          <p:stCondLst>
                                            <p:cond delay="0"/>
                                          </p:stCondLst>
                                        </p:cTn>
                                        <p:tgtEl>
                                          <p:spTgt spid="22"/>
                                        </p:tgtEl>
                                        <p:attrNameLst>
                                          <p:attrName>style.visibility</p:attrName>
                                        </p:attrNameLst>
                                      </p:cBhvr>
                                      <p:to>
                                        <p:strVal val="visible"/>
                                      </p:to>
                                    </p:set>
                                    <p:anim calcmode="lin" valueType="num">
                                      <p:cBhvr>
                                        <p:cTn id="98" dur="500" fill="hold"/>
                                        <p:tgtEl>
                                          <p:spTgt spid="22"/>
                                        </p:tgtEl>
                                        <p:attrNameLst>
                                          <p:attrName>ppt_w</p:attrName>
                                        </p:attrNameLst>
                                      </p:cBhvr>
                                      <p:tavLst>
                                        <p:tav tm="0">
                                          <p:val>
                                            <p:fltVal val="0"/>
                                          </p:val>
                                        </p:tav>
                                        <p:tav tm="100000">
                                          <p:val>
                                            <p:strVal val="#ppt_w"/>
                                          </p:val>
                                        </p:tav>
                                      </p:tavLst>
                                    </p:anim>
                                    <p:anim calcmode="lin" valueType="num">
                                      <p:cBhvr>
                                        <p:cTn id="99" dur="500" fill="hold"/>
                                        <p:tgtEl>
                                          <p:spTgt spid="22"/>
                                        </p:tgtEl>
                                        <p:attrNameLst>
                                          <p:attrName>ppt_h</p:attrName>
                                        </p:attrNameLst>
                                      </p:cBhvr>
                                      <p:tavLst>
                                        <p:tav tm="0">
                                          <p:val>
                                            <p:fltVal val="0"/>
                                          </p:val>
                                        </p:tav>
                                        <p:tav tm="100000">
                                          <p:val>
                                            <p:strVal val="#ppt_h"/>
                                          </p:val>
                                        </p:tav>
                                      </p:tavLst>
                                    </p:anim>
                                    <p:animEffect transition="in" filter="fade">
                                      <p:cBhvr>
                                        <p:cTn id="100" dur="500"/>
                                        <p:tgtEl>
                                          <p:spTgt spid="22"/>
                                        </p:tgtEl>
                                      </p:cBhvr>
                                    </p:animEffect>
                                  </p:childTnLst>
                                </p:cTn>
                              </p:par>
                            </p:childTnLst>
                          </p:cTn>
                        </p:par>
                        <p:par>
                          <p:cTn id="101" fill="hold">
                            <p:stCondLst>
                              <p:cond delay="1500"/>
                            </p:stCondLst>
                            <p:childTnLst>
                              <p:par>
                                <p:cTn id="102" presetID="10" presetClass="entr" presetSubtype="0" fill="hold" nodeType="afterEffect">
                                  <p:stCondLst>
                                    <p:cond delay="0"/>
                                  </p:stCondLst>
                                  <p:childTnLst>
                                    <p:set>
                                      <p:cBhvr>
                                        <p:cTn id="103" dur="1" fill="hold">
                                          <p:stCondLst>
                                            <p:cond delay="0"/>
                                          </p:stCondLst>
                                        </p:cTn>
                                        <p:tgtEl>
                                          <p:spTgt spid="26"/>
                                        </p:tgtEl>
                                        <p:attrNameLst>
                                          <p:attrName>style.visibility</p:attrName>
                                        </p:attrNameLst>
                                      </p:cBhvr>
                                      <p:to>
                                        <p:strVal val="visible"/>
                                      </p:to>
                                    </p:set>
                                    <p:animEffect transition="in" filter="fade">
                                      <p:cBhvr>
                                        <p:cTn id="104" dur="500"/>
                                        <p:tgtEl>
                                          <p:spTgt spid="26"/>
                                        </p:tgtEl>
                                      </p:cBhvr>
                                    </p:animEffect>
                                  </p:childTnLst>
                                </p:cTn>
                              </p:par>
                            </p:childTnLst>
                          </p:cTn>
                        </p:par>
                        <p:par>
                          <p:cTn id="105" fill="hold">
                            <p:stCondLst>
                              <p:cond delay="2000"/>
                            </p:stCondLst>
                            <p:childTnLst>
                              <p:par>
                                <p:cTn id="106" presetID="10" presetClass="entr" presetSubtype="0" fill="hold" grpId="0" nodeType="afterEffect">
                                  <p:stCondLst>
                                    <p:cond delay="0"/>
                                  </p:stCondLst>
                                  <p:childTnLst>
                                    <p:set>
                                      <p:cBhvr>
                                        <p:cTn id="107" dur="1" fill="hold">
                                          <p:stCondLst>
                                            <p:cond delay="0"/>
                                          </p:stCondLst>
                                        </p:cTn>
                                        <p:tgtEl>
                                          <p:spTgt spid="42"/>
                                        </p:tgtEl>
                                        <p:attrNameLst>
                                          <p:attrName>style.visibility</p:attrName>
                                        </p:attrNameLst>
                                      </p:cBhvr>
                                      <p:to>
                                        <p:strVal val="visible"/>
                                      </p:to>
                                    </p:set>
                                    <p:animEffect transition="in" filter="fade">
                                      <p:cBhvr>
                                        <p:cTn id="108" dur="500"/>
                                        <p:tgtEl>
                                          <p:spTgt spid="42"/>
                                        </p:tgtEl>
                                      </p:cBhvr>
                                    </p:animEffect>
                                  </p:childTnLst>
                                </p:cTn>
                              </p:par>
                              <p:par>
                                <p:cTn id="109" presetID="10" presetClass="entr" presetSubtype="0" fill="hold" grpId="0" nodeType="withEffect">
                                  <p:stCondLst>
                                    <p:cond delay="0"/>
                                  </p:stCondLst>
                                  <p:childTnLst>
                                    <p:set>
                                      <p:cBhvr>
                                        <p:cTn id="110" dur="1" fill="hold">
                                          <p:stCondLst>
                                            <p:cond delay="0"/>
                                          </p:stCondLst>
                                        </p:cTn>
                                        <p:tgtEl>
                                          <p:spTgt spid="43"/>
                                        </p:tgtEl>
                                        <p:attrNameLst>
                                          <p:attrName>style.visibility</p:attrName>
                                        </p:attrNameLst>
                                      </p:cBhvr>
                                      <p:to>
                                        <p:strVal val="visible"/>
                                      </p:to>
                                    </p:set>
                                    <p:animEffect transition="in" filter="fade">
                                      <p:cBhvr>
                                        <p:cTn id="111" dur="500"/>
                                        <p:tgtEl>
                                          <p:spTgt spid="43"/>
                                        </p:tgtEl>
                                      </p:cBhvr>
                                    </p:animEffect>
                                  </p:childTnLst>
                                </p:cTn>
                              </p:par>
                            </p:childTnLst>
                          </p:cTn>
                        </p:par>
                        <p:par>
                          <p:cTn id="112" fill="hold">
                            <p:stCondLst>
                              <p:cond delay="2500"/>
                            </p:stCondLst>
                            <p:childTnLst>
                              <p:par>
                                <p:cTn id="113" presetID="53" presetClass="entr" presetSubtype="16" fill="hold" grpId="0" nodeType="afterEffect">
                                  <p:stCondLst>
                                    <p:cond delay="0"/>
                                  </p:stCondLst>
                                  <p:childTnLst>
                                    <p:set>
                                      <p:cBhvr>
                                        <p:cTn id="114" dur="1" fill="hold">
                                          <p:stCondLst>
                                            <p:cond delay="0"/>
                                          </p:stCondLst>
                                        </p:cTn>
                                        <p:tgtEl>
                                          <p:spTgt spid="23"/>
                                        </p:tgtEl>
                                        <p:attrNameLst>
                                          <p:attrName>style.visibility</p:attrName>
                                        </p:attrNameLst>
                                      </p:cBhvr>
                                      <p:to>
                                        <p:strVal val="visible"/>
                                      </p:to>
                                    </p:set>
                                    <p:anim calcmode="lin" valueType="num">
                                      <p:cBhvr>
                                        <p:cTn id="115" dur="500" fill="hold"/>
                                        <p:tgtEl>
                                          <p:spTgt spid="23"/>
                                        </p:tgtEl>
                                        <p:attrNameLst>
                                          <p:attrName>ppt_w</p:attrName>
                                        </p:attrNameLst>
                                      </p:cBhvr>
                                      <p:tavLst>
                                        <p:tav tm="0">
                                          <p:val>
                                            <p:fltVal val="0"/>
                                          </p:val>
                                        </p:tav>
                                        <p:tav tm="100000">
                                          <p:val>
                                            <p:strVal val="#ppt_w"/>
                                          </p:val>
                                        </p:tav>
                                      </p:tavLst>
                                    </p:anim>
                                    <p:anim calcmode="lin" valueType="num">
                                      <p:cBhvr>
                                        <p:cTn id="116" dur="500" fill="hold"/>
                                        <p:tgtEl>
                                          <p:spTgt spid="23"/>
                                        </p:tgtEl>
                                        <p:attrNameLst>
                                          <p:attrName>ppt_h</p:attrName>
                                        </p:attrNameLst>
                                      </p:cBhvr>
                                      <p:tavLst>
                                        <p:tav tm="0">
                                          <p:val>
                                            <p:fltVal val="0"/>
                                          </p:val>
                                        </p:tav>
                                        <p:tav tm="100000">
                                          <p:val>
                                            <p:strVal val="#ppt_h"/>
                                          </p:val>
                                        </p:tav>
                                      </p:tavLst>
                                    </p:anim>
                                    <p:animEffect transition="in" filter="fade">
                                      <p:cBhvr>
                                        <p:cTn id="117" dur="500"/>
                                        <p:tgtEl>
                                          <p:spTgt spid="23"/>
                                        </p:tgtEl>
                                      </p:cBhvr>
                                    </p:animEffect>
                                  </p:childTnLst>
                                </p:cTn>
                              </p:par>
                              <p:par>
                                <p:cTn id="118" presetID="10" presetClass="entr" presetSubtype="0" fill="hold" nodeType="withEffect">
                                  <p:stCondLst>
                                    <p:cond delay="0"/>
                                  </p:stCondLst>
                                  <p:childTnLst>
                                    <p:set>
                                      <p:cBhvr>
                                        <p:cTn id="119" dur="1" fill="hold">
                                          <p:stCondLst>
                                            <p:cond delay="0"/>
                                          </p:stCondLst>
                                        </p:cTn>
                                        <p:tgtEl>
                                          <p:spTgt spid="30"/>
                                        </p:tgtEl>
                                        <p:attrNameLst>
                                          <p:attrName>style.visibility</p:attrName>
                                        </p:attrNameLst>
                                      </p:cBhvr>
                                      <p:to>
                                        <p:strVal val="visible"/>
                                      </p:to>
                                    </p:set>
                                    <p:animEffect transition="in" filter="fade">
                                      <p:cBhvr>
                                        <p:cTn id="120" dur="500"/>
                                        <p:tgtEl>
                                          <p:spTgt spid="30"/>
                                        </p:tgtEl>
                                      </p:cBhvr>
                                    </p:animEffect>
                                  </p:childTnLst>
                                </p:cTn>
                              </p:par>
                            </p:childTnLst>
                          </p:cTn>
                        </p:par>
                        <p:par>
                          <p:cTn id="121" fill="hold">
                            <p:stCondLst>
                              <p:cond delay="3000"/>
                            </p:stCondLst>
                            <p:childTnLst>
                              <p:par>
                                <p:cTn id="122" presetID="10" presetClass="entr" presetSubtype="0" fill="hold" grpId="0" nodeType="afterEffect">
                                  <p:stCondLst>
                                    <p:cond delay="0"/>
                                  </p:stCondLst>
                                  <p:childTnLst>
                                    <p:set>
                                      <p:cBhvr>
                                        <p:cTn id="123" dur="1" fill="hold">
                                          <p:stCondLst>
                                            <p:cond delay="0"/>
                                          </p:stCondLst>
                                        </p:cTn>
                                        <p:tgtEl>
                                          <p:spTgt spid="44"/>
                                        </p:tgtEl>
                                        <p:attrNameLst>
                                          <p:attrName>style.visibility</p:attrName>
                                        </p:attrNameLst>
                                      </p:cBhvr>
                                      <p:to>
                                        <p:strVal val="visible"/>
                                      </p:to>
                                    </p:set>
                                    <p:animEffect transition="in" filter="fade">
                                      <p:cBhvr>
                                        <p:cTn id="124" dur="500"/>
                                        <p:tgtEl>
                                          <p:spTgt spid="44"/>
                                        </p:tgtEl>
                                      </p:cBhvr>
                                    </p:animEffect>
                                  </p:childTnLst>
                                </p:cTn>
                              </p:par>
                              <p:par>
                                <p:cTn id="125" presetID="10" presetClass="entr" presetSubtype="0" fill="hold" grpId="0" nodeType="withEffect">
                                  <p:stCondLst>
                                    <p:cond delay="0"/>
                                  </p:stCondLst>
                                  <p:childTnLst>
                                    <p:set>
                                      <p:cBhvr>
                                        <p:cTn id="126" dur="1" fill="hold">
                                          <p:stCondLst>
                                            <p:cond delay="0"/>
                                          </p:stCondLst>
                                        </p:cTn>
                                        <p:tgtEl>
                                          <p:spTgt spid="45"/>
                                        </p:tgtEl>
                                        <p:attrNameLst>
                                          <p:attrName>style.visibility</p:attrName>
                                        </p:attrNameLst>
                                      </p:cBhvr>
                                      <p:to>
                                        <p:strVal val="visible"/>
                                      </p:to>
                                    </p:set>
                                    <p:animEffect transition="in" filter="fade">
                                      <p:cBhvr>
                                        <p:cTn id="127" dur="500"/>
                                        <p:tgtEl>
                                          <p:spTgt spid="45"/>
                                        </p:tgtEl>
                                      </p:cBhvr>
                                    </p:animEffect>
                                  </p:childTnLst>
                                </p:cTn>
                              </p:par>
                            </p:childTnLst>
                          </p:cTn>
                        </p:par>
                        <p:par>
                          <p:cTn id="128" fill="hold">
                            <p:stCondLst>
                              <p:cond delay="3500"/>
                            </p:stCondLst>
                            <p:childTnLst>
                              <p:par>
                                <p:cTn id="129" presetID="53" presetClass="entr" presetSubtype="16" fill="hold" grpId="0" nodeType="afterEffect">
                                  <p:stCondLst>
                                    <p:cond delay="0"/>
                                  </p:stCondLst>
                                  <p:childTnLst>
                                    <p:set>
                                      <p:cBhvr>
                                        <p:cTn id="130" dur="1" fill="hold">
                                          <p:stCondLst>
                                            <p:cond delay="0"/>
                                          </p:stCondLst>
                                        </p:cTn>
                                        <p:tgtEl>
                                          <p:spTgt spid="24"/>
                                        </p:tgtEl>
                                        <p:attrNameLst>
                                          <p:attrName>style.visibility</p:attrName>
                                        </p:attrNameLst>
                                      </p:cBhvr>
                                      <p:to>
                                        <p:strVal val="visible"/>
                                      </p:to>
                                    </p:set>
                                    <p:anim calcmode="lin" valueType="num">
                                      <p:cBhvr>
                                        <p:cTn id="131" dur="500" fill="hold"/>
                                        <p:tgtEl>
                                          <p:spTgt spid="24"/>
                                        </p:tgtEl>
                                        <p:attrNameLst>
                                          <p:attrName>ppt_w</p:attrName>
                                        </p:attrNameLst>
                                      </p:cBhvr>
                                      <p:tavLst>
                                        <p:tav tm="0">
                                          <p:val>
                                            <p:fltVal val="0"/>
                                          </p:val>
                                        </p:tav>
                                        <p:tav tm="100000">
                                          <p:val>
                                            <p:strVal val="#ppt_w"/>
                                          </p:val>
                                        </p:tav>
                                      </p:tavLst>
                                    </p:anim>
                                    <p:anim calcmode="lin" valueType="num">
                                      <p:cBhvr>
                                        <p:cTn id="132" dur="500" fill="hold"/>
                                        <p:tgtEl>
                                          <p:spTgt spid="24"/>
                                        </p:tgtEl>
                                        <p:attrNameLst>
                                          <p:attrName>ppt_h</p:attrName>
                                        </p:attrNameLst>
                                      </p:cBhvr>
                                      <p:tavLst>
                                        <p:tav tm="0">
                                          <p:val>
                                            <p:fltVal val="0"/>
                                          </p:val>
                                        </p:tav>
                                        <p:tav tm="100000">
                                          <p:val>
                                            <p:strVal val="#ppt_h"/>
                                          </p:val>
                                        </p:tav>
                                      </p:tavLst>
                                    </p:anim>
                                    <p:animEffect transition="in" filter="fade">
                                      <p:cBhvr>
                                        <p:cTn id="133" dur="500"/>
                                        <p:tgtEl>
                                          <p:spTgt spid="24"/>
                                        </p:tgtEl>
                                      </p:cBhvr>
                                    </p:animEffect>
                                  </p:childTnLst>
                                </p:cTn>
                              </p:par>
                              <p:par>
                                <p:cTn id="134" presetID="10" presetClass="entr" presetSubtype="0" fill="hold" grpId="0" nodeType="withEffect">
                                  <p:stCondLst>
                                    <p:cond delay="0"/>
                                  </p:stCondLst>
                                  <p:childTnLst>
                                    <p:set>
                                      <p:cBhvr>
                                        <p:cTn id="135" dur="1" fill="hold">
                                          <p:stCondLst>
                                            <p:cond delay="0"/>
                                          </p:stCondLst>
                                        </p:cTn>
                                        <p:tgtEl>
                                          <p:spTgt spid="34"/>
                                        </p:tgtEl>
                                        <p:attrNameLst>
                                          <p:attrName>style.visibility</p:attrName>
                                        </p:attrNameLst>
                                      </p:cBhvr>
                                      <p:to>
                                        <p:strVal val="visible"/>
                                      </p:to>
                                    </p:set>
                                    <p:animEffect transition="in" filter="fade">
                                      <p:cBhvr>
                                        <p:cTn id="136" dur="500"/>
                                        <p:tgtEl>
                                          <p:spTgt spid="34"/>
                                        </p:tgtEl>
                                      </p:cBhvr>
                                    </p:animEffect>
                                  </p:childTnLst>
                                </p:cTn>
                              </p:par>
                            </p:childTnLst>
                          </p:cTn>
                        </p:par>
                        <p:par>
                          <p:cTn id="137" fill="hold">
                            <p:stCondLst>
                              <p:cond delay="4000"/>
                            </p:stCondLst>
                            <p:childTnLst>
                              <p:par>
                                <p:cTn id="138" presetID="10" presetClass="entr" presetSubtype="0" fill="hold" grpId="0" nodeType="afterEffect">
                                  <p:stCondLst>
                                    <p:cond delay="0"/>
                                  </p:stCondLst>
                                  <p:childTnLst>
                                    <p:set>
                                      <p:cBhvr>
                                        <p:cTn id="139" dur="1" fill="hold">
                                          <p:stCondLst>
                                            <p:cond delay="0"/>
                                          </p:stCondLst>
                                        </p:cTn>
                                        <p:tgtEl>
                                          <p:spTgt spid="46"/>
                                        </p:tgtEl>
                                        <p:attrNameLst>
                                          <p:attrName>style.visibility</p:attrName>
                                        </p:attrNameLst>
                                      </p:cBhvr>
                                      <p:to>
                                        <p:strVal val="visible"/>
                                      </p:to>
                                    </p:set>
                                    <p:animEffect transition="in" filter="fade">
                                      <p:cBhvr>
                                        <p:cTn id="140" dur="500"/>
                                        <p:tgtEl>
                                          <p:spTgt spid="46"/>
                                        </p:tgtEl>
                                      </p:cBhvr>
                                    </p:animEffect>
                                  </p:childTnLst>
                                </p:cTn>
                              </p:par>
                              <p:par>
                                <p:cTn id="141" presetID="10" presetClass="entr" presetSubtype="0" fill="hold" grpId="0" nodeType="withEffect">
                                  <p:stCondLst>
                                    <p:cond delay="0"/>
                                  </p:stCondLst>
                                  <p:childTnLst>
                                    <p:set>
                                      <p:cBhvr>
                                        <p:cTn id="142" dur="1" fill="hold">
                                          <p:stCondLst>
                                            <p:cond delay="0"/>
                                          </p:stCondLst>
                                        </p:cTn>
                                        <p:tgtEl>
                                          <p:spTgt spid="47"/>
                                        </p:tgtEl>
                                        <p:attrNameLst>
                                          <p:attrName>style.visibility</p:attrName>
                                        </p:attrNameLst>
                                      </p:cBhvr>
                                      <p:to>
                                        <p:strVal val="visible"/>
                                      </p:to>
                                    </p:set>
                                    <p:animEffect transition="in" filter="fade">
                                      <p:cBhvr>
                                        <p:cTn id="143" dur="500"/>
                                        <p:tgtEl>
                                          <p:spTgt spid="47"/>
                                        </p:tgtEl>
                                      </p:cBhvr>
                                    </p:animEffect>
                                  </p:childTnLst>
                                </p:cTn>
                              </p:par>
                            </p:childTnLst>
                          </p:cTn>
                        </p:par>
                        <p:par>
                          <p:cTn id="144" fill="hold">
                            <p:stCondLst>
                              <p:cond delay="4500"/>
                            </p:stCondLst>
                            <p:childTnLst>
                              <p:par>
                                <p:cTn id="145" presetID="53" presetClass="entr" presetSubtype="16" fill="hold" grpId="0" nodeType="afterEffect">
                                  <p:stCondLst>
                                    <p:cond delay="0"/>
                                  </p:stCondLst>
                                  <p:childTnLst>
                                    <p:set>
                                      <p:cBhvr>
                                        <p:cTn id="146" dur="1" fill="hold">
                                          <p:stCondLst>
                                            <p:cond delay="0"/>
                                          </p:stCondLst>
                                        </p:cTn>
                                        <p:tgtEl>
                                          <p:spTgt spid="25"/>
                                        </p:tgtEl>
                                        <p:attrNameLst>
                                          <p:attrName>style.visibility</p:attrName>
                                        </p:attrNameLst>
                                      </p:cBhvr>
                                      <p:to>
                                        <p:strVal val="visible"/>
                                      </p:to>
                                    </p:set>
                                    <p:anim calcmode="lin" valueType="num">
                                      <p:cBhvr>
                                        <p:cTn id="147" dur="500" fill="hold"/>
                                        <p:tgtEl>
                                          <p:spTgt spid="25"/>
                                        </p:tgtEl>
                                        <p:attrNameLst>
                                          <p:attrName>ppt_w</p:attrName>
                                        </p:attrNameLst>
                                      </p:cBhvr>
                                      <p:tavLst>
                                        <p:tav tm="0">
                                          <p:val>
                                            <p:fltVal val="0"/>
                                          </p:val>
                                        </p:tav>
                                        <p:tav tm="100000">
                                          <p:val>
                                            <p:strVal val="#ppt_w"/>
                                          </p:val>
                                        </p:tav>
                                      </p:tavLst>
                                    </p:anim>
                                    <p:anim calcmode="lin" valueType="num">
                                      <p:cBhvr>
                                        <p:cTn id="148" dur="500" fill="hold"/>
                                        <p:tgtEl>
                                          <p:spTgt spid="25"/>
                                        </p:tgtEl>
                                        <p:attrNameLst>
                                          <p:attrName>ppt_h</p:attrName>
                                        </p:attrNameLst>
                                      </p:cBhvr>
                                      <p:tavLst>
                                        <p:tav tm="0">
                                          <p:val>
                                            <p:fltVal val="0"/>
                                          </p:val>
                                        </p:tav>
                                        <p:tav tm="100000">
                                          <p:val>
                                            <p:strVal val="#ppt_h"/>
                                          </p:val>
                                        </p:tav>
                                      </p:tavLst>
                                    </p:anim>
                                    <p:animEffect transition="in" filter="fade">
                                      <p:cBhvr>
                                        <p:cTn id="149" dur="500"/>
                                        <p:tgtEl>
                                          <p:spTgt spid="25"/>
                                        </p:tgtEl>
                                      </p:cBhvr>
                                    </p:animEffect>
                                  </p:childTnLst>
                                </p:cTn>
                              </p:par>
                              <p:par>
                                <p:cTn id="150" presetID="10" presetClass="entr" presetSubtype="0" fill="hold" nodeType="withEffect">
                                  <p:stCondLst>
                                    <p:cond delay="0"/>
                                  </p:stCondLst>
                                  <p:childTnLst>
                                    <p:set>
                                      <p:cBhvr>
                                        <p:cTn id="151" dur="1" fill="hold">
                                          <p:stCondLst>
                                            <p:cond delay="0"/>
                                          </p:stCondLst>
                                        </p:cTn>
                                        <p:tgtEl>
                                          <p:spTgt spid="35"/>
                                        </p:tgtEl>
                                        <p:attrNameLst>
                                          <p:attrName>style.visibility</p:attrName>
                                        </p:attrNameLst>
                                      </p:cBhvr>
                                      <p:to>
                                        <p:strVal val="visible"/>
                                      </p:to>
                                    </p:set>
                                    <p:animEffect transition="in" filter="fade">
                                      <p:cBhvr>
                                        <p:cTn id="152" dur="500"/>
                                        <p:tgtEl>
                                          <p:spTgt spid="35"/>
                                        </p:tgtEl>
                                      </p:cBhvr>
                                    </p:animEffect>
                                  </p:childTnLst>
                                </p:cTn>
                              </p:par>
                            </p:childTnLst>
                          </p:cTn>
                        </p:par>
                        <p:par>
                          <p:cTn id="153" fill="hold">
                            <p:stCondLst>
                              <p:cond delay="5000"/>
                            </p:stCondLst>
                            <p:childTnLst>
                              <p:par>
                                <p:cTn id="154" presetID="10" presetClass="entr" presetSubtype="0" fill="hold" grpId="0" nodeType="afterEffect">
                                  <p:stCondLst>
                                    <p:cond delay="0"/>
                                  </p:stCondLst>
                                  <p:childTnLst>
                                    <p:set>
                                      <p:cBhvr>
                                        <p:cTn id="155" dur="1" fill="hold">
                                          <p:stCondLst>
                                            <p:cond delay="0"/>
                                          </p:stCondLst>
                                        </p:cTn>
                                        <p:tgtEl>
                                          <p:spTgt spid="48"/>
                                        </p:tgtEl>
                                        <p:attrNameLst>
                                          <p:attrName>style.visibility</p:attrName>
                                        </p:attrNameLst>
                                      </p:cBhvr>
                                      <p:to>
                                        <p:strVal val="visible"/>
                                      </p:to>
                                    </p:set>
                                    <p:animEffect transition="in" filter="fade">
                                      <p:cBhvr>
                                        <p:cTn id="156" dur="500"/>
                                        <p:tgtEl>
                                          <p:spTgt spid="48"/>
                                        </p:tgtEl>
                                      </p:cBhvr>
                                    </p:animEffect>
                                  </p:childTnLst>
                                </p:cTn>
                              </p:par>
                              <p:par>
                                <p:cTn id="157" presetID="10" presetClass="entr" presetSubtype="0" fill="hold" grpId="0" nodeType="withEffect">
                                  <p:stCondLst>
                                    <p:cond delay="0"/>
                                  </p:stCondLst>
                                  <p:childTnLst>
                                    <p:set>
                                      <p:cBhvr>
                                        <p:cTn id="158" dur="1" fill="hold">
                                          <p:stCondLst>
                                            <p:cond delay="0"/>
                                          </p:stCondLst>
                                        </p:cTn>
                                        <p:tgtEl>
                                          <p:spTgt spid="49"/>
                                        </p:tgtEl>
                                        <p:attrNameLst>
                                          <p:attrName>style.visibility</p:attrName>
                                        </p:attrNameLst>
                                      </p:cBhvr>
                                      <p:to>
                                        <p:strVal val="visible"/>
                                      </p:to>
                                    </p:set>
                                    <p:animEffect transition="in" filter="fade">
                                      <p:cBhvr>
                                        <p:cTn id="159" dur="500"/>
                                        <p:tgtEl>
                                          <p:spTgt spid="49"/>
                                        </p:tgtEl>
                                      </p:cBhvr>
                                    </p:animEffect>
                                  </p:childTnLst>
                                </p:cTn>
                              </p:par>
                              <p:par>
                                <p:cTn id="160" presetID="10" presetClass="entr" presetSubtype="0" fill="hold" grpId="0" nodeType="withEffect">
                                  <p:stCondLst>
                                    <p:cond delay="0"/>
                                  </p:stCondLst>
                                  <p:childTnLst>
                                    <p:set>
                                      <p:cBhvr>
                                        <p:cTn id="161" dur="1" fill="hold">
                                          <p:stCondLst>
                                            <p:cond delay="0"/>
                                          </p:stCondLst>
                                        </p:cTn>
                                        <p:tgtEl>
                                          <p:spTgt spid="20"/>
                                        </p:tgtEl>
                                        <p:attrNameLst>
                                          <p:attrName>style.visibility</p:attrName>
                                        </p:attrNameLst>
                                      </p:cBhvr>
                                      <p:to>
                                        <p:strVal val="visible"/>
                                      </p:to>
                                    </p:set>
                                    <p:animEffect transition="in" filter="fade">
                                      <p:cBhvr>
                                        <p:cTn id="162" dur="500"/>
                                        <p:tgtEl>
                                          <p:spTgt spid="20"/>
                                        </p:tgtEl>
                                      </p:cBhvr>
                                    </p:animEffect>
                                  </p:childTnLst>
                                </p:cTn>
                              </p:par>
                              <p:par>
                                <p:cTn id="163" presetID="10" presetClass="entr" presetSubtype="0" fill="hold" grpId="0" nodeType="withEffect">
                                  <p:stCondLst>
                                    <p:cond delay="0"/>
                                  </p:stCondLst>
                                  <p:childTnLst>
                                    <p:set>
                                      <p:cBhvr>
                                        <p:cTn id="164" dur="1" fill="hold">
                                          <p:stCondLst>
                                            <p:cond delay="0"/>
                                          </p:stCondLst>
                                        </p:cTn>
                                        <p:tgtEl>
                                          <p:spTgt spid="21"/>
                                        </p:tgtEl>
                                        <p:attrNameLst>
                                          <p:attrName>style.visibility</p:attrName>
                                        </p:attrNameLst>
                                      </p:cBhvr>
                                      <p:to>
                                        <p:strVal val="visible"/>
                                      </p:to>
                                    </p:set>
                                    <p:animEffect transition="in" filter="fade">
                                      <p:cBhvr>
                                        <p:cTn id="165"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18" grpId="0" animBg="1"/>
      <p:bldP spid="19" grpId="0" animBg="1"/>
      <p:bldP spid="20" grpId="0"/>
      <p:bldP spid="21" grpId="0"/>
      <p:bldP spid="22" grpId="0" animBg="1"/>
      <p:bldP spid="23" grpId="0" animBg="1"/>
      <p:bldP spid="24" grpId="0" animBg="1"/>
      <p:bldP spid="25" grpId="0" animBg="1"/>
      <p:bldP spid="34" grpId="0" animBg="1"/>
      <p:bldP spid="42" grpId="0"/>
      <p:bldP spid="43" grpId="0"/>
      <p:bldP spid="44" grpId="0"/>
      <p:bldP spid="45" grpId="0"/>
      <p:bldP spid="46" grpId="0"/>
      <p:bldP spid="47" grpId="0"/>
      <p:bldP spid="48" grpId="0"/>
      <p:bldP spid="49"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val 162"/>
          <p:cNvSpPr/>
          <p:nvPr/>
        </p:nvSpPr>
        <p:spPr>
          <a:xfrm>
            <a:off x="3678341" y="3775821"/>
            <a:ext cx="1876409" cy="452113"/>
          </a:xfrm>
          <a:prstGeom prst="ellipse">
            <a:avLst/>
          </a:prstGeom>
          <a:solidFill>
            <a:schemeClr val="tx1">
              <a:lumMod val="65000"/>
              <a:lumOff val="35000"/>
              <a:alpha val="57000"/>
            </a:schemeClr>
          </a:solidFill>
          <a:ln>
            <a:noFill/>
          </a:ln>
          <a:effectLst>
            <a:outerShdw blurRad="685800" sx="119000" sy="119000" algn="ctr" rotWithShape="0">
              <a:prstClr val="black">
                <a:alpha val="8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350"/>
          </a:p>
        </p:txBody>
      </p:sp>
      <p:grpSp>
        <p:nvGrpSpPr>
          <p:cNvPr id="3" name="Group 163"/>
          <p:cNvGrpSpPr/>
          <p:nvPr/>
        </p:nvGrpSpPr>
        <p:grpSpPr>
          <a:xfrm>
            <a:off x="3581262" y="3229931"/>
            <a:ext cx="2099110" cy="987311"/>
            <a:chOff x="6724539" y="1872152"/>
            <a:chExt cx="2057954" cy="967954"/>
          </a:xfrm>
        </p:grpSpPr>
        <p:sp>
          <p:nvSpPr>
            <p:cNvPr id="4" name="Freeform 5"/>
            <p:cNvSpPr/>
            <p:nvPr/>
          </p:nvSpPr>
          <p:spPr bwMode="auto">
            <a:xfrm>
              <a:off x="6724539" y="2161336"/>
              <a:ext cx="2057954" cy="678770"/>
            </a:xfrm>
            <a:custGeom>
              <a:avLst/>
              <a:gdLst>
                <a:gd name="T0" fmla="*/ 1446 w 1446"/>
                <a:gd name="T1" fmla="*/ 0 h 475"/>
                <a:gd name="T2" fmla="*/ 1446 w 1446"/>
                <a:gd name="T3" fmla="*/ 273 h 475"/>
                <a:gd name="T4" fmla="*/ 723 w 1446"/>
                <a:gd name="T5" fmla="*/ 475 h 475"/>
                <a:gd name="T6" fmla="*/ 0 w 1446"/>
                <a:gd name="T7" fmla="*/ 273 h 475"/>
                <a:gd name="T8" fmla="*/ 0 w 1446"/>
                <a:gd name="T9" fmla="*/ 0 h 475"/>
                <a:gd name="T10" fmla="*/ 723 w 1446"/>
                <a:gd name="T11" fmla="*/ 84 h 475"/>
                <a:gd name="T12" fmla="*/ 1446 w 1446"/>
                <a:gd name="T13" fmla="*/ 0 h 475"/>
              </a:gdLst>
              <a:ahLst/>
              <a:cxnLst>
                <a:cxn ang="0">
                  <a:pos x="T0" y="T1"/>
                </a:cxn>
                <a:cxn ang="0">
                  <a:pos x="T2" y="T3"/>
                </a:cxn>
                <a:cxn ang="0">
                  <a:pos x="T4" y="T5"/>
                </a:cxn>
                <a:cxn ang="0">
                  <a:pos x="T6" y="T7"/>
                </a:cxn>
                <a:cxn ang="0">
                  <a:pos x="T8" y="T9"/>
                </a:cxn>
                <a:cxn ang="0">
                  <a:pos x="T10" y="T11"/>
                </a:cxn>
                <a:cxn ang="0">
                  <a:pos x="T12" y="T13"/>
                </a:cxn>
              </a:cxnLst>
              <a:rect l="0" t="0" r="r" b="b"/>
              <a:pathLst>
                <a:path w="1446" h="475">
                  <a:moveTo>
                    <a:pt x="1446" y="0"/>
                  </a:moveTo>
                  <a:cubicBezTo>
                    <a:pt x="1446" y="273"/>
                    <a:pt x="1446" y="273"/>
                    <a:pt x="1446" y="273"/>
                  </a:cubicBezTo>
                  <a:cubicBezTo>
                    <a:pt x="1446" y="384"/>
                    <a:pt x="1122" y="475"/>
                    <a:pt x="723" y="475"/>
                  </a:cubicBezTo>
                  <a:cubicBezTo>
                    <a:pt x="324" y="475"/>
                    <a:pt x="0" y="384"/>
                    <a:pt x="0" y="273"/>
                  </a:cubicBezTo>
                  <a:cubicBezTo>
                    <a:pt x="0" y="0"/>
                    <a:pt x="0" y="0"/>
                    <a:pt x="0" y="0"/>
                  </a:cubicBezTo>
                  <a:cubicBezTo>
                    <a:pt x="0" y="0"/>
                    <a:pt x="440" y="84"/>
                    <a:pt x="723" y="84"/>
                  </a:cubicBezTo>
                  <a:cubicBezTo>
                    <a:pt x="967" y="84"/>
                    <a:pt x="1446" y="0"/>
                    <a:pt x="1446" y="0"/>
                  </a:cubicBezTo>
                </a:path>
              </a:pathLst>
            </a:custGeom>
            <a:solidFill>
              <a:srgbClr val="595959"/>
            </a:solidFill>
            <a:ln>
              <a:noFill/>
            </a:ln>
          </p:spPr>
          <p:txBody>
            <a:bodyPr vert="horz" wrap="square" lIns="68580" tIns="34290" rIns="68580" bIns="34290" numCol="1" anchor="t" anchorCtr="0" compatLnSpc="1"/>
            <a:lstStyle/>
            <a:p>
              <a:endParaRPr lang="id-ID" sz="1350"/>
            </a:p>
          </p:txBody>
        </p:sp>
        <p:sp>
          <p:nvSpPr>
            <p:cNvPr id="5" name="Oval 9"/>
            <p:cNvSpPr>
              <a:spLocks noChangeArrowheads="1"/>
            </p:cNvSpPr>
            <p:nvPr/>
          </p:nvSpPr>
          <p:spPr bwMode="auto">
            <a:xfrm>
              <a:off x="6724539" y="1872152"/>
              <a:ext cx="2057954" cy="578367"/>
            </a:xfrm>
            <a:prstGeom prst="ellipse">
              <a:avLst/>
            </a:prstGeom>
            <a:solidFill>
              <a:srgbClr val="7F7F7F"/>
            </a:solidFill>
            <a:ln>
              <a:noFill/>
            </a:ln>
          </p:spPr>
          <p:txBody>
            <a:bodyPr vert="horz" wrap="square" lIns="68580" tIns="34290" rIns="68580" bIns="34290" numCol="1" anchor="t" anchorCtr="0" compatLnSpc="1"/>
            <a:lstStyle/>
            <a:p>
              <a:endParaRPr lang="id-ID" sz="1350"/>
            </a:p>
          </p:txBody>
        </p:sp>
        <p:sp>
          <p:nvSpPr>
            <p:cNvPr id="6" name="Oval 17"/>
            <p:cNvSpPr>
              <a:spLocks noChangeArrowheads="1"/>
            </p:cNvSpPr>
            <p:nvPr/>
          </p:nvSpPr>
          <p:spPr bwMode="auto">
            <a:xfrm>
              <a:off x="7207013" y="2117595"/>
              <a:ext cx="1093006" cy="220044"/>
            </a:xfrm>
            <a:prstGeom prst="ellipse">
              <a:avLst/>
            </a:prstGeom>
            <a:solidFill>
              <a:srgbClr val="505050"/>
            </a:solidFill>
            <a:ln>
              <a:noFill/>
            </a:ln>
          </p:spPr>
          <p:txBody>
            <a:bodyPr vert="horz" wrap="square" lIns="68580" tIns="34290" rIns="68580" bIns="34290" numCol="1" anchor="t" anchorCtr="0" compatLnSpc="1"/>
            <a:lstStyle/>
            <a:p>
              <a:endParaRPr lang="id-ID" sz="1350"/>
            </a:p>
          </p:txBody>
        </p:sp>
      </p:grpSp>
      <p:grpSp>
        <p:nvGrpSpPr>
          <p:cNvPr id="7" name="Group 167"/>
          <p:cNvGrpSpPr/>
          <p:nvPr/>
        </p:nvGrpSpPr>
        <p:grpSpPr>
          <a:xfrm>
            <a:off x="3581262" y="2663463"/>
            <a:ext cx="2099110" cy="987311"/>
            <a:chOff x="6724539" y="1872152"/>
            <a:chExt cx="2057954" cy="967954"/>
          </a:xfrm>
        </p:grpSpPr>
        <p:sp>
          <p:nvSpPr>
            <p:cNvPr id="8" name="Freeform 5"/>
            <p:cNvSpPr/>
            <p:nvPr/>
          </p:nvSpPr>
          <p:spPr bwMode="auto">
            <a:xfrm>
              <a:off x="6724539" y="2161336"/>
              <a:ext cx="2057954" cy="678770"/>
            </a:xfrm>
            <a:custGeom>
              <a:avLst/>
              <a:gdLst>
                <a:gd name="T0" fmla="*/ 1446 w 1446"/>
                <a:gd name="T1" fmla="*/ 0 h 475"/>
                <a:gd name="T2" fmla="*/ 1446 w 1446"/>
                <a:gd name="T3" fmla="*/ 273 h 475"/>
                <a:gd name="T4" fmla="*/ 723 w 1446"/>
                <a:gd name="T5" fmla="*/ 475 h 475"/>
                <a:gd name="T6" fmla="*/ 0 w 1446"/>
                <a:gd name="T7" fmla="*/ 273 h 475"/>
                <a:gd name="T8" fmla="*/ 0 w 1446"/>
                <a:gd name="T9" fmla="*/ 0 h 475"/>
                <a:gd name="T10" fmla="*/ 723 w 1446"/>
                <a:gd name="T11" fmla="*/ 84 h 475"/>
                <a:gd name="T12" fmla="*/ 1446 w 1446"/>
                <a:gd name="T13" fmla="*/ 0 h 475"/>
              </a:gdLst>
              <a:ahLst/>
              <a:cxnLst>
                <a:cxn ang="0">
                  <a:pos x="T0" y="T1"/>
                </a:cxn>
                <a:cxn ang="0">
                  <a:pos x="T2" y="T3"/>
                </a:cxn>
                <a:cxn ang="0">
                  <a:pos x="T4" y="T5"/>
                </a:cxn>
                <a:cxn ang="0">
                  <a:pos x="T6" y="T7"/>
                </a:cxn>
                <a:cxn ang="0">
                  <a:pos x="T8" y="T9"/>
                </a:cxn>
                <a:cxn ang="0">
                  <a:pos x="T10" y="T11"/>
                </a:cxn>
                <a:cxn ang="0">
                  <a:pos x="T12" y="T13"/>
                </a:cxn>
              </a:cxnLst>
              <a:rect l="0" t="0" r="r" b="b"/>
              <a:pathLst>
                <a:path w="1446" h="475">
                  <a:moveTo>
                    <a:pt x="1446" y="0"/>
                  </a:moveTo>
                  <a:cubicBezTo>
                    <a:pt x="1446" y="273"/>
                    <a:pt x="1446" y="273"/>
                    <a:pt x="1446" y="273"/>
                  </a:cubicBezTo>
                  <a:cubicBezTo>
                    <a:pt x="1446" y="384"/>
                    <a:pt x="1122" y="475"/>
                    <a:pt x="723" y="475"/>
                  </a:cubicBezTo>
                  <a:cubicBezTo>
                    <a:pt x="324" y="475"/>
                    <a:pt x="0" y="384"/>
                    <a:pt x="0" y="273"/>
                  </a:cubicBezTo>
                  <a:cubicBezTo>
                    <a:pt x="0" y="0"/>
                    <a:pt x="0" y="0"/>
                    <a:pt x="0" y="0"/>
                  </a:cubicBezTo>
                  <a:cubicBezTo>
                    <a:pt x="0" y="0"/>
                    <a:pt x="440" y="84"/>
                    <a:pt x="723" y="84"/>
                  </a:cubicBezTo>
                  <a:cubicBezTo>
                    <a:pt x="967" y="84"/>
                    <a:pt x="1446" y="0"/>
                    <a:pt x="1446" y="0"/>
                  </a:cubicBezTo>
                </a:path>
              </a:pathLst>
            </a:custGeom>
            <a:solidFill>
              <a:srgbClr val="A6A6A6"/>
            </a:solidFill>
            <a:ln>
              <a:noFill/>
            </a:ln>
          </p:spPr>
          <p:txBody>
            <a:bodyPr vert="horz" wrap="square" lIns="68580" tIns="34290" rIns="68580" bIns="34290" numCol="1" anchor="t" anchorCtr="0" compatLnSpc="1"/>
            <a:lstStyle/>
            <a:p>
              <a:endParaRPr lang="id-ID" sz="1350"/>
            </a:p>
          </p:txBody>
        </p:sp>
        <p:sp>
          <p:nvSpPr>
            <p:cNvPr id="9" name="Oval 9"/>
            <p:cNvSpPr>
              <a:spLocks noChangeArrowheads="1"/>
            </p:cNvSpPr>
            <p:nvPr/>
          </p:nvSpPr>
          <p:spPr bwMode="auto">
            <a:xfrm>
              <a:off x="6724539" y="1872152"/>
              <a:ext cx="2057954" cy="578367"/>
            </a:xfrm>
            <a:prstGeom prst="ellipse">
              <a:avLst/>
            </a:prstGeom>
            <a:solidFill>
              <a:srgbClr val="BFBFBF"/>
            </a:solidFill>
            <a:ln>
              <a:noFill/>
            </a:ln>
          </p:spPr>
          <p:txBody>
            <a:bodyPr vert="horz" wrap="square" lIns="68580" tIns="34290" rIns="68580" bIns="34290" numCol="1" anchor="t" anchorCtr="0" compatLnSpc="1"/>
            <a:lstStyle/>
            <a:p>
              <a:endParaRPr lang="id-ID" sz="1350"/>
            </a:p>
          </p:txBody>
        </p:sp>
        <p:sp>
          <p:nvSpPr>
            <p:cNvPr id="10" name="Oval 17"/>
            <p:cNvSpPr>
              <a:spLocks noChangeArrowheads="1"/>
            </p:cNvSpPr>
            <p:nvPr/>
          </p:nvSpPr>
          <p:spPr bwMode="auto">
            <a:xfrm>
              <a:off x="7207013" y="2117595"/>
              <a:ext cx="1093006" cy="220044"/>
            </a:xfrm>
            <a:prstGeom prst="ellipse">
              <a:avLst/>
            </a:prstGeom>
            <a:solidFill>
              <a:srgbClr val="595959"/>
            </a:solidFill>
            <a:ln>
              <a:noFill/>
            </a:ln>
          </p:spPr>
          <p:txBody>
            <a:bodyPr vert="horz" wrap="square" lIns="68580" tIns="34290" rIns="68580" bIns="34290" numCol="1" anchor="t" anchorCtr="0" compatLnSpc="1"/>
            <a:lstStyle/>
            <a:p>
              <a:endParaRPr lang="id-ID" sz="1350"/>
            </a:p>
          </p:txBody>
        </p:sp>
      </p:grpSp>
      <p:grpSp>
        <p:nvGrpSpPr>
          <p:cNvPr id="11" name="Group 171"/>
          <p:cNvGrpSpPr/>
          <p:nvPr/>
        </p:nvGrpSpPr>
        <p:grpSpPr>
          <a:xfrm>
            <a:off x="3581262" y="2087663"/>
            <a:ext cx="2099110" cy="987311"/>
            <a:chOff x="6724539" y="1872152"/>
            <a:chExt cx="2057954" cy="967954"/>
          </a:xfrm>
        </p:grpSpPr>
        <p:sp>
          <p:nvSpPr>
            <p:cNvPr id="12" name="Freeform 5"/>
            <p:cNvSpPr/>
            <p:nvPr/>
          </p:nvSpPr>
          <p:spPr bwMode="auto">
            <a:xfrm>
              <a:off x="6724539" y="2161336"/>
              <a:ext cx="2057954" cy="678770"/>
            </a:xfrm>
            <a:custGeom>
              <a:avLst/>
              <a:gdLst>
                <a:gd name="T0" fmla="*/ 1446 w 1446"/>
                <a:gd name="T1" fmla="*/ 0 h 475"/>
                <a:gd name="T2" fmla="*/ 1446 w 1446"/>
                <a:gd name="T3" fmla="*/ 273 h 475"/>
                <a:gd name="T4" fmla="*/ 723 w 1446"/>
                <a:gd name="T5" fmla="*/ 475 h 475"/>
                <a:gd name="T6" fmla="*/ 0 w 1446"/>
                <a:gd name="T7" fmla="*/ 273 h 475"/>
                <a:gd name="T8" fmla="*/ 0 w 1446"/>
                <a:gd name="T9" fmla="*/ 0 h 475"/>
                <a:gd name="T10" fmla="*/ 723 w 1446"/>
                <a:gd name="T11" fmla="*/ 84 h 475"/>
                <a:gd name="T12" fmla="*/ 1446 w 1446"/>
                <a:gd name="T13" fmla="*/ 0 h 475"/>
              </a:gdLst>
              <a:ahLst/>
              <a:cxnLst>
                <a:cxn ang="0">
                  <a:pos x="T0" y="T1"/>
                </a:cxn>
                <a:cxn ang="0">
                  <a:pos x="T2" y="T3"/>
                </a:cxn>
                <a:cxn ang="0">
                  <a:pos x="T4" y="T5"/>
                </a:cxn>
                <a:cxn ang="0">
                  <a:pos x="T6" y="T7"/>
                </a:cxn>
                <a:cxn ang="0">
                  <a:pos x="T8" y="T9"/>
                </a:cxn>
                <a:cxn ang="0">
                  <a:pos x="T10" y="T11"/>
                </a:cxn>
                <a:cxn ang="0">
                  <a:pos x="T12" y="T13"/>
                </a:cxn>
              </a:cxnLst>
              <a:rect l="0" t="0" r="r" b="b"/>
              <a:pathLst>
                <a:path w="1446" h="475">
                  <a:moveTo>
                    <a:pt x="1446" y="0"/>
                  </a:moveTo>
                  <a:cubicBezTo>
                    <a:pt x="1446" y="273"/>
                    <a:pt x="1446" y="273"/>
                    <a:pt x="1446" y="273"/>
                  </a:cubicBezTo>
                  <a:cubicBezTo>
                    <a:pt x="1446" y="384"/>
                    <a:pt x="1122" y="475"/>
                    <a:pt x="723" y="475"/>
                  </a:cubicBezTo>
                  <a:cubicBezTo>
                    <a:pt x="324" y="475"/>
                    <a:pt x="0" y="384"/>
                    <a:pt x="0" y="273"/>
                  </a:cubicBezTo>
                  <a:cubicBezTo>
                    <a:pt x="0" y="0"/>
                    <a:pt x="0" y="0"/>
                    <a:pt x="0" y="0"/>
                  </a:cubicBezTo>
                  <a:cubicBezTo>
                    <a:pt x="0" y="0"/>
                    <a:pt x="440" y="84"/>
                    <a:pt x="723" y="84"/>
                  </a:cubicBezTo>
                  <a:cubicBezTo>
                    <a:pt x="967" y="84"/>
                    <a:pt x="1446" y="0"/>
                    <a:pt x="1446" y="0"/>
                  </a:cubicBezTo>
                </a:path>
              </a:pathLst>
            </a:custGeom>
            <a:solidFill>
              <a:srgbClr val="D9D9D9"/>
            </a:solidFill>
            <a:ln>
              <a:noFill/>
            </a:ln>
          </p:spPr>
          <p:txBody>
            <a:bodyPr vert="horz" wrap="square" lIns="68580" tIns="34290" rIns="68580" bIns="34290" numCol="1" anchor="t" anchorCtr="0" compatLnSpc="1"/>
            <a:lstStyle/>
            <a:p>
              <a:endParaRPr lang="id-ID" sz="1350"/>
            </a:p>
          </p:txBody>
        </p:sp>
        <p:sp>
          <p:nvSpPr>
            <p:cNvPr id="13" name="Oval 9"/>
            <p:cNvSpPr>
              <a:spLocks noChangeArrowheads="1"/>
            </p:cNvSpPr>
            <p:nvPr/>
          </p:nvSpPr>
          <p:spPr bwMode="auto">
            <a:xfrm>
              <a:off x="6724539" y="1872152"/>
              <a:ext cx="2057954" cy="578367"/>
            </a:xfrm>
            <a:prstGeom prst="ellipse">
              <a:avLst/>
            </a:prstGeom>
            <a:solidFill>
              <a:srgbClr val="F2F2F2"/>
            </a:solidFill>
            <a:ln>
              <a:noFill/>
            </a:ln>
          </p:spPr>
          <p:txBody>
            <a:bodyPr vert="horz" wrap="square" lIns="68580" tIns="34290" rIns="68580" bIns="34290" numCol="1" anchor="t" anchorCtr="0" compatLnSpc="1"/>
            <a:lstStyle/>
            <a:p>
              <a:endParaRPr lang="id-ID" sz="1350"/>
            </a:p>
          </p:txBody>
        </p:sp>
        <p:sp>
          <p:nvSpPr>
            <p:cNvPr id="14" name="Oval 17"/>
            <p:cNvSpPr>
              <a:spLocks noChangeArrowheads="1"/>
            </p:cNvSpPr>
            <p:nvPr/>
          </p:nvSpPr>
          <p:spPr bwMode="auto">
            <a:xfrm>
              <a:off x="7207013" y="2117595"/>
              <a:ext cx="1093006" cy="220044"/>
            </a:xfrm>
            <a:prstGeom prst="ellipse">
              <a:avLst/>
            </a:prstGeom>
            <a:solidFill>
              <a:srgbClr val="A6A6A6"/>
            </a:solidFill>
            <a:ln>
              <a:noFill/>
            </a:ln>
          </p:spPr>
          <p:txBody>
            <a:bodyPr vert="horz" wrap="square" lIns="68580" tIns="34290" rIns="68580" bIns="34290" numCol="1" anchor="t" anchorCtr="0" compatLnSpc="1"/>
            <a:lstStyle/>
            <a:p>
              <a:endParaRPr lang="id-ID" sz="1350"/>
            </a:p>
          </p:txBody>
        </p:sp>
      </p:grpSp>
      <p:grpSp>
        <p:nvGrpSpPr>
          <p:cNvPr id="15" name="Group 175"/>
          <p:cNvGrpSpPr/>
          <p:nvPr/>
        </p:nvGrpSpPr>
        <p:grpSpPr>
          <a:xfrm>
            <a:off x="3581262" y="1504563"/>
            <a:ext cx="2099110" cy="987311"/>
            <a:chOff x="7064781" y="1349909"/>
            <a:chExt cx="2057954" cy="967954"/>
          </a:xfrm>
        </p:grpSpPr>
        <p:sp>
          <p:nvSpPr>
            <p:cNvPr id="16" name="Freeform 5"/>
            <p:cNvSpPr/>
            <p:nvPr/>
          </p:nvSpPr>
          <p:spPr bwMode="auto">
            <a:xfrm>
              <a:off x="7064781" y="1639093"/>
              <a:ext cx="2057954" cy="678770"/>
            </a:xfrm>
            <a:custGeom>
              <a:avLst/>
              <a:gdLst>
                <a:gd name="T0" fmla="*/ 1446 w 1446"/>
                <a:gd name="T1" fmla="*/ 0 h 475"/>
                <a:gd name="T2" fmla="*/ 1446 w 1446"/>
                <a:gd name="T3" fmla="*/ 273 h 475"/>
                <a:gd name="T4" fmla="*/ 723 w 1446"/>
                <a:gd name="T5" fmla="*/ 475 h 475"/>
                <a:gd name="T6" fmla="*/ 0 w 1446"/>
                <a:gd name="T7" fmla="*/ 273 h 475"/>
                <a:gd name="T8" fmla="*/ 0 w 1446"/>
                <a:gd name="T9" fmla="*/ 0 h 475"/>
                <a:gd name="T10" fmla="*/ 723 w 1446"/>
                <a:gd name="T11" fmla="*/ 84 h 475"/>
                <a:gd name="T12" fmla="*/ 1446 w 1446"/>
                <a:gd name="T13" fmla="*/ 0 h 475"/>
              </a:gdLst>
              <a:ahLst/>
              <a:cxnLst>
                <a:cxn ang="0">
                  <a:pos x="T0" y="T1"/>
                </a:cxn>
                <a:cxn ang="0">
                  <a:pos x="T2" y="T3"/>
                </a:cxn>
                <a:cxn ang="0">
                  <a:pos x="T4" y="T5"/>
                </a:cxn>
                <a:cxn ang="0">
                  <a:pos x="T6" y="T7"/>
                </a:cxn>
                <a:cxn ang="0">
                  <a:pos x="T8" y="T9"/>
                </a:cxn>
                <a:cxn ang="0">
                  <a:pos x="T10" y="T11"/>
                </a:cxn>
                <a:cxn ang="0">
                  <a:pos x="T12" y="T13"/>
                </a:cxn>
              </a:cxnLst>
              <a:rect l="0" t="0" r="r" b="b"/>
              <a:pathLst>
                <a:path w="1446" h="475">
                  <a:moveTo>
                    <a:pt x="1446" y="0"/>
                  </a:moveTo>
                  <a:cubicBezTo>
                    <a:pt x="1446" y="273"/>
                    <a:pt x="1446" y="273"/>
                    <a:pt x="1446" y="273"/>
                  </a:cubicBezTo>
                  <a:cubicBezTo>
                    <a:pt x="1446" y="384"/>
                    <a:pt x="1122" y="475"/>
                    <a:pt x="723" y="475"/>
                  </a:cubicBezTo>
                  <a:cubicBezTo>
                    <a:pt x="324" y="475"/>
                    <a:pt x="0" y="384"/>
                    <a:pt x="0" y="273"/>
                  </a:cubicBezTo>
                  <a:cubicBezTo>
                    <a:pt x="0" y="0"/>
                    <a:pt x="0" y="0"/>
                    <a:pt x="0" y="0"/>
                  </a:cubicBezTo>
                  <a:cubicBezTo>
                    <a:pt x="0" y="0"/>
                    <a:pt x="440" y="84"/>
                    <a:pt x="723" y="84"/>
                  </a:cubicBezTo>
                  <a:cubicBezTo>
                    <a:pt x="967" y="84"/>
                    <a:pt x="1446" y="0"/>
                    <a:pt x="1446" y="0"/>
                  </a:cubicBezTo>
                </a:path>
              </a:pathLst>
            </a:custGeom>
            <a:solidFill>
              <a:srgbClr val="004F96"/>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p>
          </p:txBody>
        </p:sp>
        <p:sp>
          <p:nvSpPr>
            <p:cNvPr id="17" name="Oval 9"/>
            <p:cNvSpPr>
              <a:spLocks noChangeArrowheads="1"/>
            </p:cNvSpPr>
            <p:nvPr/>
          </p:nvSpPr>
          <p:spPr bwMode="auto">
            <a:xfrm>
              <a:off x="7064781" y="1349909"/>
              <a:ext cx="2057954" cy="578367"/>
            </a:xfrm>
            <a:prstGeom prst="ellipse">
              <a:avLst/>
            </a:prstGeom>
            <a:solidFill>
              <a:srgbClr val="0070C0"/>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p>
          </p:txBody>
        </p:sp>
        <p:sp>
          <p:nvSpPr>
            <p:cNvPr id="18" name="Oval 17"/>
            <p:cNvSpPr>
              <a:spLocks noChangeArrowheads="1"/>
            </p:cNvSpPr>
            <p:nvPr/>
          </p:nvSpPr>
          <p:spPr bwMode="auto">
            <a:xfrm>
              <a:off x="7547255" y="1595352"/>
              <a:ext cx="1093006" cy="220044"/>
            </a:xfrm>
            <a:prstGeom prst="ellipse">
              <a:avLst/>
            </a:prstGeom>
            <a:solidFill>
              <a:srgbClr val="003668"/>
            </a:solidFill>
            <a:ln>
              <a:noFill/>
            </a:ln>
          </p:spPr>
          <p:txBody>
            <a:bodyPr vert="horz" wrap="square" lIns="68580" tIns="34290" rIns="68580" bIns="34290" numCol="1" anchor="t" anchorCtr="0" compatLnSpc="1"/>
            <a:lstStyle/>
            <a:p>
              <a:endParaRPr lang="id-ID" sz="1350"/>
            </a:p>
          </p:txBody>
        </p:sp>
      </p:grpSp>
      <p:grpSp>
        <p:nvGrpSpPr>
          <p:cNvPr id="19" name="Group 179"/>
          <p:cNvGrpSpPr/>
          <p:nvPr/>
        </p:nvGrpSpPr>
        <p:grpSpPr>
          <a:xfrm>
            <a:off x="4537151" y="2190209"/>
            <a:ext cx="228968" cy="225322"/>
            <a:chOff x="6297613" y="1392238"/>
            <a:chExt cx="498475" cy="490537"/>
          </a:xfrm>
          <a:solidFill>
            <a:schemeClr val="bg1"/>
          </a:solidFill>
        </p:grpSpPr>
        <p:sp>
          <p:nvSpPr>
            <p:cNvPr id="20" name="Freeform 180"/>
            <p:cNvSpPr/>
            <p:nvPr/>
          </p:nvSpPr>
          <p:spPr bwMode="auto">
            <a:xfrm>
              <a:off x="6570663" y="1454150"/>
              <a:ext cx="160338" cy="160337"/>
            </a:xfrm>
            <a:custGeom>
              <a:avLst/>
              <a:gdLst>
                <a:gd name="T0" fmla="*/ 38 w 42"/>
                <a:gd name="T1" fmla="*/ 40 h 42"/>
                <a:gd name="T2" fmla="*/ 38 w 42"/>
                <a:gd name="T3" fmla="*/ 40 h 42"/>
                <a:gd name="T4" fmla="*/ 40 w 42"/>
                <a:gd name="T5" fmla="*/ 42 h 42"/>
                <a:gd name="T6" fmla="*/ 42 w 42"/>
                <a:gd name="T7" fmla="*/ 40 h 42"/>
                <a:gd name="T8" fmla="*/ 42 w 42"/>
                <a:gd name="T9" fmla="*/ 40 h 42"/>
                <a:gd name="T10" fmla="*/ 2 w 42"/>
                <a:gd name="T11" fmla="*/ 0 h 42"/>
                <a:gd name="T12" fmla="*/ 2 w 42"/>
                <a:gd name="T13" fmla="*/ 0 h 42"/>
                <a:gd name="T14" fmla="*/ 0 w 42"/>
                <a:gd name="T15" fmla="*/ 2 h 42"/>
                <a:gd name="T16" fmla="*/ 2 w 42"/>
                <a:gd name="T17" fmla="*/ 4 h 42"/>
                <a:gd name="T18" fmla="*/ 2 w 42"/>
                <a:gd name="T19" fmla="*/ 4 h 42"/>
                <a:gd name="T20" fmla="*/ 38 w 42"/>
                <a:gd name="T21" fmla="*/ 40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2" h="42">
                  <a:moveTo>
                    <a:pt x="38" y="40"/>
                  </a:moveTo>
                  <a:cubicBezTo>
                    <a:pt x="38" y="40"/>
                    <a:pt x="38" y="40"/>
                    <a:pt x="38" y="40"/>
                  </a:cubicBezTo>
                  <a:cubicBezTo>
                    <a:pt x="38" y="41"/>
                    <a:pt x="39" y="42"/>
                    <a:pt x="40" y="42"/>
                  </a:cubicBezTo>
                  <a:cubicBezTo>
                    <a:pt x="41" y="42"/>
                    <a:pt x="42" y="41"/>
                    <a:pt x="42" y="40"/>
                  </a:cubicBezTo>
                  <a:cubicBezTo>
                    <a:pt x="42" y="40"/>
                    <a:pt x="42" y="40"/>
                    <a:pt x="42" y="40"/>
                  </a:cubicBezTo>
                  <a:cubicBezTo>
                    <a:pt x="42" y="18"/>
                    <a:pt x="24" y="0"/>
                    <a:pt x="2" y="0"/>
                  </a:cubicBezTo>
                  <a:cubicBezTo>
                    <a:pt x="2" y="0"/>
                    <a:pt x="2" y="0"/>
                    <a:pt x="2" y="0"/>
                  </a:cubicBezTo>
                  <a:cubicBezTo>
                    <a:pt x="1" y="0"/>
                    <a:pt x="0" y="1"/>
                    <a:pt x="0" y="2"/>
                  </a:cubicBezTo>
                  <a:cubicBezTo>
                    <a:pt x="0" y="3"/>
                    <a:pt x="1" y="4"/>
                    <a:pt x="2" y="4"/>
                  </a:cubicBezTo>
                  <a:cubicBezTo>
                    <a:pt x="2" y="4"/>
                    <a:pt x="2" y="4"/>
                    <a:pt x="2" y="4"/>
                  </a:cubicBezTo>
                  <a:cubicBezTo>
                    <a:pt x="22" y="4"/>
                    <a:pt x="38" y="20"/>
                    <a:pt x="38" y="4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p>
          </p:txBody>
        </p:sp>
        <p:sp>
          <p:nvSpPr>
            <p:cNvPr id="21" name="Freeform 181"/>
            <p:cNvSpPr>
              <a:spLocks noEditPoints="1"/>
            </p:cNvSpPr>
            <p:nvPr/>
          </p:nvSpPr>
          <p:spPr bwMode="auto">
            <a:xfrm>
              <a:off x="6297613" y="1392238"/>
              <a:ext cx="498475" cy="490537"/>
            </a:xfrm>
            <a:custGeom>
              <a:avLst/>
              <a:gdLst>
                <a:gd name="T0" fmla="*/ 37 w 130"/>
                <a:gd name="T1" fmla="*/ 4 h 128"/>
                <a:gd name="T2" fmla="*/ 29 w 130"/>
                <a:gd name="T3" fmla="*/ 0 h 128"/>
                <a:gd name="T4" fmla="*/ 24 w 130"/>
                <a:gd name="T5" fmla="*/ 1 h 128"/>
                <a:gd name="T6" fmla="*/ 17 w 130"/>
                <a:gd name="T7" fmla="*/ 12 h 128"/>
                <a:gd name="T8" fmla="*/ 17 w 130"/>
                <a:gd name="T9" fmla="*/ 67 h 128"/>
                <a:gd name="T10" fmla="*/ 5 w 130"/>
                <a:gd name="T11" fmla="*/ 80 h 128"/>
                <a:gd name="T12" fmla="*/ 5 w 130"/>
                <a:gd name="T13" fmla="*/ 96 h 128"/>
                <a:gd name="T14" fmla="*/ 33 w 130"/>
                <a:gd name="T15" fmla="*/ 124 h 128"/>
                <a:gd name="T16" fmla="*/ 41 w 130"/>
                <a:gd name="T17" fmla="*/ 128 h 128"/>
                <a:gd name="T18" fmla="*/ 49 w 130"/>
                <a:gd name="T19" fmla="*/ 124 h 128"/>
                <a:gd name="T20" fmla="*/ 62 w 130"/>
                <a:gd name="T21" fmla="*/ 112 h 128"/>
                <a:gd name="T22" fmla="*/ 117 w 130"/>
                <a:gd name="T23" fmla="*/ 112 h 128"/>
                <a:gd name="T24" fmla="*/ 128 w 130"/>
                <a:gd name="T25" fmla="*/ 105 h 128"/>
                <a:gd name="T26" fmla="*/ 125 w 130"/>
                <a:gd name="T27" fmla="*/ 92 h 128"/>
                <a:gd name="T28" fmla="*/ 37 w 130"/>
                <a:gd name="T29" fmla="*/ 4 h 128"/>
                <a:gd name="T30" fmla="*/ 56 w 130"/>
                <a:gd name="T31" fmla="*/ 106 h 128"/>
                <a:gd name="T32" fmla="*/ 44 w 130"/>
                <a:gd name="T33" fmla="*/ 119 h 128"/>
                <a:gd name="T34" fmla="*/ 41 w 130"/>
                <a:gd name="T35" fmla="*/ 120 h 128"/>
                <a:gd name="T36" fmla="*/ 38 w 130"/>
                <a:gd name="T37" fmla="*/ 119 h 128"/>
                <a:gd name="T38" fmla="*/ 10 w 130"/>
                <a:gd name="T39" fmla="*/ 91 h 128"/>
                <a:gd name="T40" fmla="*/ 9 w 130"/>
                <a:gd name="T41" fmla="*/ 88 h 128"/>
                <a:gd name="T42" fmla="*/ 10 w 130"/>
                <a:gd name="T43" fmla="*/ 85 h 128"/>
                <a:gd name="T44" fmla="*/ 23 w 130"/>
                <a:gd name="T45" fmla="*/ 73 h 128"/>
                <a:gd name="T46" fmla="*/ 23 w 130"/>
                <a:gd name="T47" fmla="*/ 73 h 128"/>
                <a:gd name="T48" fmla="*/ 56 w 130"/>
                <a:gd name="T49" fmla="*/ 106 h 128"/>
                <a:gd name="T50" fmla="*/ 56 w 130"/>
                <a:gd name="T51" fmla="*/ 106 h 128"/>
                <a:gd name="T52" fmla="*/ 62 w 130"/>
                <a:gd name="T53" fmla="*/ 104 h 128"/>
                <a:gd name="T54" fmla="*/ 60 w 130"/>
                <a:gd name="T55" fmla="*/ 104 h 128"/>
                <a:gd name="T56" fmla="*/ 25 w 130"/>
                <a:gd name="T57" fmla="*/ 69 h 128"/>
                <a:gd name="T58" fmla="*/ 25 w 130"/>
                <a:gd name="T59" fmla="*/ 67 h 128"/>
                <a:gd name="T60" fmla="*/ 25 w 130"/>
                <a:gd name="T61" fmla="*/ 19 h 128"/>
                <a:gd name="T62" fmla="*/ 110 w 130"/>
                <a:gd name="T63" fmla="*/ 104 h 128"/>
                <a:gd name="T64" fmla="*/ 62 w 130"/>
                <a:gd name="T65" fmla="*/ 104 h 128"/>
                <a:gd name="T66" fmla="*/ 121 w 130"/>
                <a:gd name="T67" fmla="*/ 102 h 128"/>
                <a:gd name="T68" fmla="*/ 117 w 130"/>
                <a:gd name="T69" fmla="*/ 104 h 128"/>
                <a:gd name="T70" fmla="*/ 116 w 130"/>
                <a:gd name="T71" fmla="*/ 104 h 128"/>
                <a:gd name="T72" fmla="*/ 25 w 130"/>
                <a:gd name="T73" fmla="*/ 13 h 128"/>
                <a:gd name="T74" fmla="*/ 25 w 130"/>
                <a:gd name="T75" fmla="*/ 12 h 128"/>
                <a:gd name="T76" fmla="*/ 27 w 130"/>
                <a:gd name="T77" fmla="*/ 8 h 128"/>
                <a:gd name="T78" fmla="*/ 29 w 130"/>
                <a:gd name="T79" fmla="*/ 8 h 128"/>
                <a:gd name="T80" fmla="*/ 32 w 130"/>
                <a:gd name="T81" fmla="*/ 9 h 128"/>
                <a:gd name="T82" fmla="*/ 120 w 130"/>
                <a:gd name="T83" fmla="*/ 97 h 128"/>
                <a:gd name="T84" fmla="*/ 121 w 130"/>
                <a:gd name="T85" fmla="*/ 102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30" h="128">
                  <a:moveTo>
                    <a:pt x="37" y="4"/>
                  </a:moveTo>
                  <a:cubicBezTo>
                    <a:pt x="35" y="1"/>
                    <a:pt x="32" y="0"/>
                    <a:pt x="29" y="0"/>
                  </a:cubicBezTo>
                  <a:cubicBezTo>
                    <a:pt x="27" y="0"/>
                    <a:pt x="26" y="0"/>
                    <a:pt x="24" y="1"/>
                  </a:cubicBezTo>
                  <a:cubicBezTo>
                    <a:pt x="20" y="3"/>
                    <a:pt x="17" y="7"/>
                    <a:pt x="17" y="12"/>
                  </a:cubicBezTo>
                  <a:cubicBezTo>
                    <a:pt x="17" y="67"/>
                    <a:pt x="17" y="67"/>
                    <a:pt x="17" y="67"/>
                  </a:cubicBezTo>
                  <a:cubicBezTo>
                    <a:pt x="5" y="80"/>
                    <a:pt x="5" y="80"/>
                    <a:pt x="5" y="80"/>
                  </a:cubicBezTo>
                  <a:cubicBezTo>
                    <a:pt x="0" y="84"/>
                    <a:pt x="0" y="92"/>
                    <a:pt x="5" y="96"/>
                  </a:cubicBezTo>
                  <a:cubicBezTo>
                    <a:pt x="33" y="124"/>
                    <a:pt x="33" y="124"/>
                    <a:pt x="33" y="124"/>
                  </a:cubicBezTo>
                  <a:cubicBezTo>
                    <a:pt x="35" y="127"/>
                    <a:pt x="38" y="128"/>
                    <a:pt x="41" y="128"/>
                  </a:cubicBezTo>
                  <a:cubicBezTo>
                    <a:pt x="44" y="128"/>
                    <a:pt x="47" y="127"/>
                    <a:pt x="49" y="124"/>
                  </a:cubicBezTo>
                  <a:cubicBezTo>
                    <a:pt x="62" y="112"/>
                    <a:pt x="62" y="112"/>
                    <a:pt x="62" y="112"/>
                  </a:cubicBezTo>
                  <a:cubicBezTo>
                    <a:pt x="117" y="112"/>
                    <a:pt x="117" y="112"/>
                    <a:pt x="117" y="112"/>
                  </a:cubicBezTo>
                  <a:cubicBezTo>
                    <a:pt x="122" y="112"/>
                    <a:pt x="126" y="109"/>
                    <a:pt x="128" y="105"/>
                  </a:cubicBezTo>
                  <a:cubicBezTo>
                    <a:pt x="130" y="100"/>
                    <a:pt x="129" y="95"/>
                    <a:pt x="125" y="92"/>
                  </a:cubicBezTo>
                  <a:lnTo>
                    <a:pt x="37" y="4"/>
                  </a:lnTo>
                  <a:close/>
                  <a:moveTo>
                    <a:pt x="56" y="106"/>
                  </a:moveTo>
                  <a:cubicBezTo>
                    <a:pt x="44" y="119"/>
                    <a:pt x="44" y="119"/>
                    <a:pt x="44" y="119"/>
                  </a:cubicBezTo>
                  <a:cubicBezTo>
                    <a:pt x="43" y="120"/>
                    <a:pt x="42" y="120"/>
                    <a:pt x="41" y="120"/>
                  </a:cubicBezTo>
                  <a:cubicBezTo>
                    <a:pt x="40" y="120"/>
                    <a:pt x="39" y="120"/>
                    <a:pt x="38" y="119"/>
                  </a:cubicBezTo>
                  <a:cubicBezTo>
                    <a:pt x="10" y="91"/>
                    <a:pt x="10" y="91"/>
                    <a:pt x="10" y="91"/>
                  </a:cubicBezTo>
                  <a:cubicBezTo>
                    <a:pt x="9" y="90"/>
                    <a:pt x="9" y="89"/>
                    <a:pt x="9" y="88"/>
                  </a:cubicBezTo>
                  <a:cubicBezTo>
                    <a:pt x="9" y="87"/>
                    <a:pt x="9" y="86"/>
                    <a:pt x="10" y="85"/>
                  </a:cubicBezTo>
                  <a:cubicBezTo>
                    <a:pt x="23" y="73"/>
                    <a:pt x="23" y="73"/>
                    <a:pt x="23" y="73"/>
                  </a:cubicBezTo>
                  <a:cubicBezTo>
                    <a:pt x="23" y="73"/>
                    <a:pt x="23" y="73"/>
                    <a:pt x="23" y="73"/>
                  </a:cubicBezTo>
                  <a:cubicBezTo>
                    <a:pt x="56" y="106"/>
                    <a:pt x="56" y="106"/>
                    <a:pt x="56" y="106"/>
                  </a:cubicBezTo>
                  <a:cubicBezTo>
                    <a:pt x="56" y="106"/>
                    <a:pt x="56" y="106"/>
                    <a:pt x="56" y="106"/>
                  </a:cubicBezTo>
                  <a:close/>
                  <a:moveTo>
                    <a:pt x="62" y="104"/>
                  </a:moveTo>
                  <a:cubicBezTo>
                    <a:pt x="61" y="104"/>
                    <a:pt x="61" y="104"/>
                    <a:pt x="60" y="104"/>
                  </a:cubicBezTo>
                  <a:cubicBezTo>
                    <a:pt x="25" y="69"/>
                    <a:pt x="25" y="69"/>
                    <a:pt x="25" y="69"/>
                  </a:cubicBezTo>
                  <a:cubicBezTo>
                    <a:pt x="25" y="68"/>
                    <a:pt x="25" y="68"/>
                    <a:pt x="25" y="67"/>
                  </a:cubicBezTo>
                  <a:cubicBezTo>
                    <a:pt x="25" y="19"/>
                    <a:pt x="25" y="19"/>
                    <a:pt x="25" y="19"/>
                  </a:cubicBezTo>
                  <a:cubicBezTo>
                    <a:pt x="110" y="104"/>
                    <a:pt x="110" y="104"/>
                    <a:pt x="110" y="104"/>
                  </a:cubicBezTo>
                  <a:lnTo>
                    <a:pt x="62" y="104"/>
                  </a:lnTo>
                  <a:close/>
                  <a:moveTo>
                    <a:pt x="121" y="102"/>
                  </a:moveTo>
                  <a:cubicBezTo>
                    <a:pt x="120" y="103"/>
                    <a:pt x="119" y="104"/>
                    <a:pt x="117" y="104"/>
                  </a:cubicBezTo>
                  <a:cubicBezTo>
                    <a:pt x="116" y="104"/>
                    <a:pt x="116" y="104"/>
                    <a:pt x="116" y="104"/>
                  </a:cubicBezTo>
                  <a:cubicBezTo>
                    <a:pt x="25" y="13"/>
                    <a:pt x="25" y="13"/>
                    <a:pt x="25" y="13"/>
                  </a:cubicBezTo>
                  <a:cubicBezTo>
                    <a:pt x="25" y="12"/>
                    <a:pt x="25" y="12"/>
                    <a:pt x="25" y="12"/>
                  </a:cubicBezTo>
                  <a:cubicBezTo>
                    <a:pt x="25" y="10"/>
                    <a:pt x="26" y="9"/>
                    <a:pt x="27" y="8"/>
                  </a:cubicBezTo>
                  <a:cubicBezTo>
                    <a:pt x="28" y="8"/>
                    <a:pt x="28" y="8"/>
                    <a:pt x="29" y="8"/>
                  </a:cubicBezTo>
                  <a:cubicBezTo>
                    <a:pt x="30" y="8"/>
                    <a:pt x="31" y="8"/>
                    <a:pt x="32" y="9"/>
                  </a:cubicBezTo>
                  <a:cubicBezTo>
                    <a:pt x="120" y="97"/>
                    <a:pt x="120" y="97"/>
                    <a:pt x="120" y="97"/>
                  </a:cubicBezTo>
                  <a:cubicBezTo>
                    <a:pt x="121" y="98"/>
                    <a:pt x="121" y="100"/>
                    <a:pt x="121" y="10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p>
          </p:txBody>
        </p:sp>
        <p:sp>
          <p:nvSpPr>
            <p:cNvPr id="22" name="Freeform 182"/>
            <p:cNvSpPr/>
            <p:nvPr/>
          </p:nvSpPr>
          <p:spPr bwMode="auto">
            <a:xfrm>
              <a:off x="6562726" y="1392238"/>
              <a:ext cx="230188" cy="230187"/>
            </a:xfrm>
            <a:custGeom>
              <a:avLst/>
              <a:gdLst>
                <a:gd name="T0" fmla="*/ 4 w 60"/>
                <a:gd name="T1" fmla="*/ 8 h 60"/>
                <a:gd name="T2" fmla="*/ 4 w 60"/>
                <a:gd name="T3" fmla="*/ 8 h 60"/>
                <a:gd name="T4" fmla="*/ 52 w 60"/>
                <a:gd name="T5" fmla="*/ 56 h 60"/>
                <a:gd name="T6" fmla="*/ 52 w 60"/>
                <a:gd name="T7" fmla="*/ 56 h 60"/>
                <a:gd name="T8" fmla="*/ 56 w 60"/>
                <a:gd name="T9" fmla="*/ 60 h 60"/>
                <a:gd name="T10" fmla="*/ 60 w 60"/>
                <a:gd name="T11" fmla="*/ 56 h 60"/>
                <a:gd name="T12" fmla="*/ 60 w 60"/>
                <a:gd name="T13" fmla="*/ 56 h 60"/>
                <a:gd name="T14" fmla="*/ 4 w 60"/>
                <a:gd name="T15" fmla="*/ 0 h 60"/>
                <a:gd name="T16" fmla="*/ 4 w 60"/>
                <a:gd name="T17" fmla="*/ 0 h 60"/>
                <a:gd name="T18" fmla="*/ 0 w 60"/>
                <a:gd name="T19" fmla="*/ 4 h 60"/>
                <a:gd name="T20" fmla="*/ 4 w 60"/>
                <a:gd name="T21" fmla="*/ 8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0" h="60">
                  <a:moveTo>
                    <a:pt x="4" y="8"/>
                  </a:moveTo>
                  <a:cubicBezTo>
                    <a:pt x="4" y="8"/>
                    <a:pt x="4" y="8"/>
                    <a:pt x="4" y="8"/>
                  </a:cubicBezTo>
                  <a:cubicBezTo>
                    <a:pt x="30" y="8"/>
                    <a:pt x="52" y="30"/>
                    <a:pt x="52" y="56"/>
                  </a:cubicBezTo>
                  <a:cubicBezTo>
                    <a:pt x="52" y="56"/>
                    <a:pt x="52" y="56"/>
                    <a:pt x="52" y="56"/>
                  </a:cubicBezTo>
                  <a:cubicBezTo>
                    <a:pt x="52" y="58"/>
                    <a:pt x="54" y="60"/>
                    <a:pt x="56" y="60"/>
                  </a:cubicBezTo>
                  <a:cubicBezTo>
                    <a:pt x="58" y="60"/>
                    <a:pt x="60" y="58"/>
                    <a:pt x="60" y="56"/>
                  </a:cubicBezTo>
                  <a:cubicBezTo>
                    <a:pt x="60" y="56"/>
                    <a:pt x="60" y="56"/>
                    <a:pt x="60" y="56"/>
                  </a:cubicBezTo>
                  <a:cubicBezTo>
                    <a:pt x="60" y="25"/>
                    <a:pt x="35" y="0"/>
                    <a:pt x="4" y="0"/>
                  </a:cubicBezTo>
                  <a:cubicBezTo>
                    <a:pt x="4" y="0"/>
                    <a:pt x="4" y="0"/>
                    <a:pt x="4" y="0"/>
                  </a:cubicBezTo>
                  <a:cubicBezTo>
                    <a:pt x="2" y="0"/>
                    <a:pt x="0" y="2"/>
                    <a:pt x="0" y="4"/>
                  </a:cubicBezTo>
                  <a:cubicBezTo>
                    <a:pt x="0" y="6"/>
                    <a:pt x="2" y="8"/>
                    <a:pt x="4" y="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p>
          </p:txBody>
        </p:sp>
      </p:grpSp>
      <p:grpSp>
        <p:nvGrpSpPr>
          <p:cNvPr id="23" name="Group 183"/>
          <p:cNvGrpSpPr/>
          <p:nvPr/>
        </p:nvGrpSpPr>
        <p:grpSpPr>
          <a:xfrm>
            <a:off x="4545537" y="2773606"/>
            <a:ext cx="212197" cy="225323"/>
            <a:chOff x="6881813" y="2154238"/>
            <a:chExt cx="461963" cy="490538"/>
          </a:xfrm>
          <a:solidFill>
            <a:schemeClr val="bg1"/>
          </a:solidFill>
        </p:grpSpPr>
        <p:sp>
          <p:nvSpPr>
            <p:cNvPr id="24" name="Freeform 22"/>
            <p:cNvSpPr>
              <a:spLocks noEditPoints="1"/>
            </p:cNvSpPr>
            <p:nvPr/>
          </p:nvSpPr>
          <p:spPr bwMode="auto">
            <a:xfrm>
              <a:off x="6881813" y="2154238"/>
              <a:ext cx="461963" cy="490538"/>
            </a:xfrm>
            <a:custGeom>
              <a:avLst/>
              <a:gdLst>
                <a:gd name="T0" fmla="*/ 104 w 120"/>
                <a:gd name="T1" fmla="*/ 0 h 128"/>
                <a:gd name="T2" fmla="*/ 16 w 120"/>
                <a:gd name="T3" fmla="*/ 0 h 128"/>
                <a:gd name="T4" fmla="*/ 0 w 120"/>
                <a:gd name="T5" fmla="*/ 16 h 128"/>
                <a:gd name="T6" fmla="*/ 0 w 120"/>
                <a:gd name="T7" fmla="*/ 112 h 128"/>
                <a:gd name="T8" fmla="*/ 16 w 120"/>
                <a:gd name="T9" fmla="*/ 128 h 128"/>
                <a:gd name="T10" fmla="*/ 104 w 120"/>
                <a:gd name="T11" fmla="*/ 128 h 128"/>
                <a:gd name="T12" fmla="*/ 120 w 120"/>
                <a:gd name="T13" fmla="*/ 112 h 128"/>
                <a:gd name="T14" fmla="*/ 120 w 120"/>
                <a:gd name="T15" fmla="*/ 16 h 128"/>
                <a:gd name="T16" fmla="*/ 104 w 120"/>
                <a:gd name="T17" fmla="*/ 0 h 128"/>
                <a:gd name="T18" fmla="*/ 112 w 120"/>
                <a:gd name="T19" fmla="*/ 112 h 128"/>
                <a:gd name="T20" fmla="*/ 104 w 120"/>
                <a:gd name="T21" fmla="*/ 120 h 128"/>
                <a:gd name="T22" fmla="*/ 16 w 120"/>
                <a:gd name="T23" fmla="*/ 120 h 128"/>
                <a:gd name="T24" fmla="*/ 8 w 120"/>
                <a:gd name="T25" fmla="*/ 112 h 128"/>
                <a:gd name="T26" fmla="*/ 8 w 120"/>
                <a:gd name="T27" fmla="*/ 16 h 128"/>
                <a:gd name="T28" fmla="*/ 16 w 120"/>
                <a:gd name="T29" fmla="*/ 8 h 128"/>
                <a:gd name="T30" fmla="*/ 104 w 120"/>
                <a:gd name="T31" fmla="*/ 8 h 128"/>
                <a:gd name="T32" fmla="*/ 112 w 120"/>
                <a:gd name="T33" fmla="*/ 16 h 128"/>
                <a:gd name="T34" fmla="*/ 112 w 120"/>
                <a:gd name="T35" fmla="*/ 112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20" h="128">
                  <a:moveTo>
                    <a:pt x="104" y="0"/>
                  </a:moveTo>
                  <a:cubicBezTo>
                    <a:pt x="16" y="0"/>
                    <a:pt x="16" y="0"/>
                    <a:pt x="16" y="0"/>
                  </a:cubicBezTo>
                  <a:cubicBezTo>
                    <a:pt x="7" y="0"/>
                    <a:pt x="0" y="7"/>
                    <a:pt x="0" y="16"/>
                  </a:cubicBezTo>
                  <a:cubicBezTo>
                    <a:pt x="0" y="112"/>
                    <a:pt x="0" y="112"/>
                    <a:pt x="0" y="112"/>
                  </a:cubicBezTo>
                  <a:cubicBezTo>
                    <a:pt x="0" y="121"/>
                    <a:pt x="7" y="128"/>
                    <a:pt x="16" y="128"/>
                  </a:cubicBezTo>
                  <a:cubicBezTo>
                    <a:pt x="104" y="128"/>
                    <a:pt x="104" y="128"/>
                    <a:pt x="104" y="128"/>
                  </a:cubicBezTo>
                  <a:cubicBezTo>
                    <a:pt x="113" y="128"/>
                    <a:pt x="120" y="121"/>
                    <a:pt x="120" y="112"/>
                  </a:cubicBezTo>
                  <a:cubicBezTo>
                    <a:pt x="120" y="16"/>
                    <a:pt x="120" y="16"/>
                    <a:pt x="120" y="16"/>
                  </a:cubicBezTo>
                  <a:cubicBezTo>
                    <a:pt x="120" y="7"/>
                    <a:pt x="113" y="0"/>
                    <a:pt x="104" y="0"/>
                  </a:cubicBezTo>
                  <a:close/>
                  <a:moveTo>
                    <a:pt x="112" y="112"/>
                  </a:moveTo>
                  <a:cubicBezTo>
                    <a:pt x="112" y="116"/>
                    <a:pt x="108" y="120"/>
                    <a:pt x="104" y="120"/>
                  </a:cubicBezTo>
                  <a:cubicBezTo>
                    <a:pt x="16" y="120"/>
                    <a:pt x="16" y="120"/>
                    <a:pt x="16" y="120"/>
                  </a:cubicBezTo>
                  <a:cubicBezTo>
                    <a:pt x="12" y="120"/>
                    <a:pt x="8" y="116"/>
                    <a:pt x="8" y="112"/>
                  </a:cubicBezTo>
                  <a:cubicBezTo>
                    <a:pt x="8" y="16"/>
                    <a:pt x="8" y="16"/>
                    <a:pt x="8" y="16"/>
                  </a:cubicBezTo>
                  <a:cubicBezTo>
                    <a:pt x="8" y="12"/>
                    <a:pt x="12" y="8"/>
                    <a:pt x="16" y="8"/>
                  </a:cubicBezTo>
                  <a:cubicBezTo>
                    <a:pt x="104" y="8"/>
                    <a:pt x="104" y="8"/>
                    <a:pt x="104" y="8"/>
                  </a:cubicBezTo>
                  <a:cubicBezTo>
                    <a:pt x="108" y="8"/>
                    <a:pt x="112" y="12"/>
                    <a:pt x="112" y="16"/>
                  </a:cubicBezTo>
                  <a:lnTo>
                    <a:pt x="112" y="11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p>
          </p:txBody>
        </p:sp>
        <p:sp>
          <p:nvSpPr>
            <p:cNvPr id="25" name="Freeform 23"/>
            <p:cNvSpPr>
              <a:spLocks noEditPoints="1"/>
            </p:cNvSpPr>
            <p:nvPr/>
          </p:nvSpPr>
          <p:spPr bwMode="auto">
            <a:xfrm>
              <a:off x="6942138" y="2214563"/>
              <a:ext cx="339725" cy="307975"/>
            </a:xfrm>
            <a:custGeom>
              <a:avLst/>
              <a:gdLst>
                <a:gd name="T0" fmla="*/ 84 w 88"/>
                <a:gd name="T1" fmla="*/ 0 h 80"/>
                <a:gd name="T2" fmla="*/ 4 w 88"/>
                <a:gd name="T3" fmla="*/ 0 h 80"/>
                <a:gd name="T4" fmla="*/ 0 w 88"/>
                <a:gd name="T5" fmla="*/ 4 h 80"/>
                <a:gd name="T6" fmla="*/ 0 w 88"/>
                <a:gd name="T7" fmla="*/ 76 h 80"/>
                <a:gd name="T8" fmla="*/ 4 w 88"/>
                <a:gd name="T9" fmla="*/ 80 h 80"/>
                <a:gd name="T10" fmla="*/ 84 w 88"/>
                <a:gd name="T11" fmla="*/ 80 h 80"/>
                <a:gd name="T12" fmla="*/ 88 w 88"/>
                <a:gd name="T13" fmla="*/ 76 h 80"/>
                <a:gd name="T14" fmla="*/ 88 w 88"/>
                <a:gd name="T15" fmla="*/ 4 h 80"/>
                <a:gd name="T16" fmla="*/ 84 w 88"/>
                <a:gd name="T17" fmla="*/ 0 h 80"/>
                <a:gd name="T18" fmla="*/ 84 w 88"/>
                <a:gd name="T19" fmla="*/ 4 h 80"/>
                <a:gd name="T20" fmla="*/ 84 w 88"/>
                <a:gd name="T21" fmla="*/ 59 h 80"/>
                <a:gd name="T22" fmla="*/ 71 w 88"/>
                <a:gd name="T23" fmla="*/ 45 h 80"/>
                <a:gd name="T24" fmla="*/ 68 w 88"/>
                <a:gd name="T25" fmla="*/ 44 h 80"/>
                <a:gd name="T26" fmla="*/ 65 w 88"/>
                <a:gd name="T27" fmla="*/ 45 h 80"/>
                <a:gd name="T28" fmla="*/ 55 w 88"/>
                <a:gd name="T29" fmla="*/ 57 h 80"/>
                <a:gd name="T30" fmla="*/ 23 w 88"/>
                <a:gd name="T31" fmla="*/ 21 h 80"/>
                <a:gd name="T32" fmla="*/ 20 w 88"/>
                <a:gd name="T33" fmla="*/ 20 h 80"/>
                <a:gd name="T34" fmla="*/ 17 w 88"/>
                <a:gd name="T35" fmla="*/ 21 h 80"/>
                <a:gd name="T36" fmla="*/ 4 w 88"/>
                <a:gd name="T37" fmla="*/ 36 h 80"/>
                <a:gd name="T38" fmla="*/ 4 w 88"/>
                <a:gd name="T39" fmla="*/ 4 h 80"/>
                <a:gd name="T40" fmla="*/ 84 w 88"/>
                <a:gd name="T41" fmla="*/ 4 h 80"/>
                <a:gd name="T42" fmla="*/ 4 w 88"/>
                <a:gd name="T43" fmla="*/ 42 h 80"/>
                <a:gd name="T44" fmla="*/ 20 w 88"/>
                <a:gd name="T45" fmla="*/ 24 h 80"/>
                <a:gd name="T46" fmla="*/ 52 w 88"/>
                <a:gd name="T47" fmla="*/ 61 h 80"/>
                <a:gd name="T48" fmla="*/ 55 w 88"/>
                <a:gd name="T49" fmla="*/ 63 h 80"/>
                <a:gd name="T50" fmla="*/ 66 w 88"/>
                <a:gd name="T51" fmla="*/ 76 h 80"/>
                <a:gd name="T52" fmla="*/ 4 w 88"/>
                <a:gd name="T53" fmla="*/ 76 h 80"/>
                <a:gd name="T54" fmla="*/ 4 w 88"/>
                <a:gd name="T55" fmla="*/ 42 h 80"/>
                <a:gd name="T56" fmla="*/ 71 w 88"/>
                <a:gd name="T57" fmla="*/ 76 h 80"/>
                <a:gd name="T58" fmla="*/ 57 w 88"/>
                <a:gd name="T59" fmla="*/ 60 h 80"/>
                <a:gd name="T60" fmla="*/ 68 w 88"/>
                <a:gd name="T61" fmla="*/ 48 h 80"/>
                <a:gd name="T62" fmla="*/ 84 w 88"/>
                <a:gd name="T63" fmla="*/ 66 h 80"/>
                <a:gd name="T64" fmla="*/ 84 w 88"/>
                <a:gd name="T65" fmla="*/ 76 h 80"/>
                <a:gd name="T66" fmla="*/ 71 w 88"/>
                <a:gd name="T67" fmla="*/ 76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88" h="80">
                  <a:moveTo>
                    <a:pt x="84" y="0"/>
                  </a:moveTo>
                  <a:cubicBezTo>
                    <a:pt x="4" y="0"/>
                    <a:pt x="4" y="0"/>
                    <a:pt x="4" y="0"/>
                  </a:cubicBezTo>
                  <a:cubicBezTo>
                    <a:pt x="2" y="0"/>
                    <a:pt x="0" y="2"/>
                    <a:pt x="0" y="4"/>
                  </a:cubicBezTo>
                  <a:cubicBezTo>
                    <a:pt x="0" y="76"/>
                    <a:pt x="0" y="76"/>
                    <a:pt x="0" y="76"/>
                  </a:cubicBezTo>
                  <a:cubicBezTo>
                    <a:pt x="0" y="78"/>
                    <a:pt x="2" y="80"/>
                    <a:pt x="4" y="80"/>
                  </a:cubicBezTo>
                  <a:cubicBezTo>
                    <a:pt x="84" y="80"/>
                    <a:pt x="84" y="80"/>
                    <a:pt x="84" y="80"/>
                  </a:cubicBezTo>
                  <a:cubicBezTo>
                    <a:pt x="86" y="80"/>
                    <a:pt x="88" y="78"/>
                    <a:pt x="88" y="76"/>
                  </a:cubicBezTo>
                  <a:cubicBezTo>
                    <a:pt x="88" y="4"/>
                    <a:pt x="88" y="4"/>
                    <a:pt x="88" y="4"/>
                  </a:cubicBezTo>
                  <a:cubicBezTo>
                    <a:pt x="88" y="2"/>
                    <a:pt x="86" y="0"/>
                    <a:pt x="84" y="0"/>
                  </a:cubicBezTo>
                  <a:close/>
                  <a:moveTo>
                    <a:pt x="84" y="4"/>
                  </a:moveTo>
                  <a:cubicBezTo>
                    <a:pt x="84" y="59"/>
                    <a:pt x="84" y="59"/>
                    <a:pt x="84" y="59"/>
                  </a:cubicBezTo>
                  <a:cubicBezTo>
                    <a:pt x="71" y="45"/>
                    <a:pt x="71" y="45"/>
                    <a:pt x="71" y="45"/>
                  </a:cubicBezTo>
                  <a:cubicBezTo>
                    <a:pt x="70" y="44"/>
                    <a:pt x="69" y="44"/>
                    <a:pt x="68" y="44"/>
                  </a:cubicBezTo>
                  <a:cubicBezTo>
                    <a:pt x="67" y="44"/>
                    <a:pt x="66" y="44"/>
                    <a:pt x="65" y="45"/>
                  </a:cubicBezTo>
                  <a:cubicBezTo>
                    <a:pt x="55" y="57"/>
                    <a:pt x="55" y="57"/>
                    <a:pt x="55" y="57"/>
                  </a:cubicBezTo>
                  <a:cubicBezTo>
                    <a:pt x="23" y="21"/>
                    <a:pt x="23" y="21"/>
                    <a:pt x="23" y="21"/>
                  </a:cubicBezTo>
                  <a:cubicBezTo>
                    <a:pt x="22" y="20"/>
                    <a:pt x="21" y="20"/>
                    <a:pt x="20" y="20"/>
                  </a:cubicBezTo>
                  <a:cubicBezTo>
                    <a:pt x="19" y="20"/>
                    <a:pt x="18" y="20"/>
                    <a:pt x="17" y="21"/>
                  </a:cubicBezTo>
                  <a:cubicBezTo>
                    <a:pt x="4" y="36"/>
                    <a:pt x="4" y="36"/>
                    <a:pt x="4" y="36"/>
                  </a:cubicBezTo>
                  <a:cubicBezTo>
                    <a:pt x="4" y="4"/>
                    <a:pt x="4" y="4"/>
                    <a:pt x="4" y="4"/>
                  </a:cubicBezTo>
                  <a:lnTo>
                    <a:pt x="84" y="4"/>
                  </a:lnTo>
                  <a:close/>
                  <a:moveTo>
                    <a:pt x="4" y="42"/>
                  </a:moveTo>
                  <a:cubicBezTo>
                    <a:pt x="20" y="24"/>
                    <a:pt x="20" y="24"/>
                    <a:pt x="20" y="24"/>
                  </a:cubicBezTo>
                  <a:cubicBezTo>
                    <a:pt x="52" y="61"/>
                    <a:pt x="52" y="61"/>
                    <a:pt x="52" y="61"/>
                  </a:cubicBezTo>
                  <a:cubicBezTo>
                    <a:pt x="55" y="63"/>
                    <a:pt x="55" y="63"/>
                    <a:pt x="55" y="63"/>
                  </a:cubicBezTo>
                  <a:cubicBezTo>
                    <a:pt x="66" y="76"/>
                    <a:pt x="66" y="76"/>
                    <a:pt x="66" y="76"/>
                  </a:cubicBezTo>
                  <a:cubicBezTo>
                    <a:pt x="4" y="76"/>
                    <a:pt x="4" y="76"/>
                    <a:pt x="4" y="76"/>
                  </a:cubicBezTo>
                  <a:lnTo>
                    <a:pt x="4" y="42"/>
                  </a:lnTo>
                  <a:close/>
                  <a:moveTo>
                    <a:pt x="71" y="76"/>
                  </a:moveTo>
                  <a:cubicBezTo>
                    <a:pt x="57" y="60"/>
                    <a:pt x="57" y="60"/>
                    <a:pt x="57" y="60"/>
                  </a:cubicBezTo>
                  <a:cubicBezTo>
                    <a:pt x="68" y="48"/>
                    <a:pt x="68" y="48"/>
                    <a:pt x="68" y="48"/>
                  </a:cubicBezTo>
                  <a:cubicBezTo>
                    <a:pt x="84" y="66"/>
                    <a:pt x="84" y="66"/>
                    <a:pt x="84" y="66"/>
                  </a:cubicBezTo>
                  <a:cubicBezTo>
                    <a:pt x="84" y="76"/>
                    <a:pt x="84" y="76"/>
                    <a:pt x="84" y="76"/>
                  </a:cubicBezTo>
                  <a:lnTo>
                    <a:pt x="71" y="7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p>
          </p:txBody>
        </p:sp>
        <p:sp>
          <p:nvSpPr>
            <p:cNvPr id="26" name="Freeform 24"/>
            <p:cNvSpPr>
              <a:spLocks noEditPoints="1"/>
            </p:cNvSpPr>
            <p:nvPr/>
          </p:nvSpPr>
          <p:spPr bwMode="auto">
            <a:xfrm>
              <a:off x="7127875" y="2260600"/>
              <a:ext cx="92075" cy="92075"/>
            </a:xfrm>
            <a:custGeom>
              <a:avLst/>
              <a:gdLst>
                <a:gd name="T0" fmla="*/ 12 w 24"/>
                <a:gd name="T1" fmla="*/ 24 h 24"/>
                <a:gd name="T2" fmla="*/ 24 w 24"/>
                <a:gd name="T3" fmla="*/ 12 h 24"/>
                <a:gd name="T4" fmla="*/ 12 w 24"/>
                <a:gd name="T5" fmla="*/ 0 h 24"/>
                <a:gd name="T6" fmla="*/ 0 w 24"/>
                <a:gd name="T7" fmla="*/ 12 h 24"/>
                <a:gd name="T8" fmla="*/ 12 w 24"/>
                <a:gd name="T9" fmla="*/ 24 h 24"/>
                <a:gd name="T10" fmla="*/ 12 w 24"/>
                <a:gd name="T11" fmla="*/ 4 h 24"/>
                <a:gd name="T12" fmla="*/ 20 w 24"/>
                <a:gd name="T13" fmla="*/ 12 h 24"/>
                <a:gd name="T14" fmla="*/ 12 w 24"/>
                <a:gd name="T15" fmla="*/ 20 h 24"/>
                <a:gd name="T16" fmla="*/ 4 w 24"/>
                <a:gd name="T17" fmla="*/ 12 h 24"/>
                <a:gd name="T18" fmla="*/ 12 w 24"/>
                <a:gd name="T19" fmla="*/ 4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 h="24">
                  <a:moveTo>
                    <a:pt x="12" y="24"/>
                  </a:moveTo>
                  <a:cubicBezTo>
                    <a:pt x="19" y="24"/>
                    <a:pt x="24" y="19"/>
                    <a:pt x="24" y="12"/>
                  </a:cubicBezTo>
                  <a:cubicBezTo>
                    <a:pt x="24" y="5"/>
                    <a:pt x="19" y="0"/>
                    <a:pt x="12" y="0"/>
                  </a:cubicBezTo>
                  <a:cubicBezTo>
                    <a:pt x="5" y="0"/>
                    <a:pt x="0" y="5"/>
                    <a:pt x="0" y="12"/>
                  </a:cubicBezTo>
                  <a:cubicBezTo>
                    <a:pt x="0" y="19"/>
                    <a:pt x="5" y="24"/>
                    <a:pt x="12" y="24"/>
                  </a:cubicBezTo>
                  <a:close/>
                  <a:moveTo>
                    <a:pt x="12" y="4"/>
                  </a:moveTo>
                  <a:cubicBezTo>
                    <a:pt x="16" y="4"/>
                    <a:pt x="20" y="8"/>
                    <a:pt x="20" y="12"/>
                  </a:cubicBezTo>
                  <a:cubicBezTo>
                    <a:pt x="20" y="16"/>
                    <a:pt x="16" y="20"/>
                    <a:pt x="12" y="20"/>
                  </a:cubicBezTo>
                  <a:cubicBezTo>
                    <a:pt x="8" y="20"/>
                    <a:pt x="4" y="16"/>
                    <a:pt x="4" y="12"/>
                  </a:cubicBezTo>
                  <a:cubicBezTo>
                    <a:pt x="4" y="8"/>
                    <a:pt x="8" y="4"/>
                    <a:pt x="12"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p>
          </p:txBody>
        </p:sp>
      </p:grpSp>
      <p:sp>
        <p:nvSpPr>
          <p:cNvPr id="27" name="Freeform 28"/>
          <p:cNvSpPr>
            <a:spLocks noEditPoints="1"/>
          </p:cNvSpPr>
          <p:nvPr/>
        </p:nvSpPr>
        <p:spPr bwMode="auto">
          <a:xfrm>
            <a:off x="4538608" y="3348697"/>
            <a:ext cx="226052" cy="226052"/>
          </a:xfrm>
          <a:custGeom>
            <a:avLst/>
            <a:gdLst>
              <a:gd name="T0" fmla="*/ 114 w 128"/>
              <a:gd name="T1" fmla="*/ 29 h 128"/>
              <a:gd name="T2" fmla="*/ 112 w 128"/>
              <a:gd name="T3" fmla="*/ 8 h 128"/>
              <a:gd name="T4" fmla="*/ 24 w 128"/>
              <a:gd name="T5" fmla="*/ 0 h 128"/>
              <a:gd name="T6" fmla="*/ 16 w 128"/>
              <a:gd name="T7" fmla="*/ 27 h 128"/>
              <a:gd name="T8" fmla="*/ 2 w 128"/>
              <a:gd name="T9" fmla="*/ 45 h 128"/>
              <a:gd name="T10" fmla="*/ 0 w 128"/>
              <a:gd name="T11" fmla="*/ 56 h 128"/>
              <a:gd name="T12" fmla="*/ 12 w 128"/>
              <a:gd name="T13" fmla="*/ 68 h 128"/>
              <a:gd name="T14" fmla="*/ 20 w 128"/>
              <a:gd name="T15" fmla="*/ 128 h 128"/>
              <a:gd name="T16" fmla="*/ 116 w 128"/>
              <a:gd name="T17" fmla="*/ 120 h 128"/>
              <a:gd name="T18" fmla="*/ 116 w 128"/>
              <a:gd name="T19" fmla="*/ 68 h 128"/>
              <a:gd name="T20" fmla="*/ 128 w 128"/>
              <a:gd name="T21" fmla="*/ 52 h 128"/>
              <a:gd name="T22" fmla="*/ 104 w 128"/>
              <a:gd name="T23" fmla="*/ 8 h 128"/>
              <a:gd name="T24" fmla="*/ 24 w 128"/>
              <a:gd name="T25" fmla="*/ 24 h 128"/>
              <a:gd name="T26" fmla="*/ 24 w 128"/>
              <a:gd name="T27" fmla="*/ 8 h 128"/>
              <a:gd name="T28" fmla="*/ 41 w 128"/>
              <a:gd name="T29" fmla="*/ 60 h 128"/>
              <a:gd name="T30" fmla="*/ 40 w 128"/>
              <a:gd name="T31" fmla="*/ 32 h 128"/>
              <a:gd name="T32" fmla="*/ 41 w 128"/>
              <a:gd name="T33" fmla="*/ 60 h 128"/>
              <a:gd name="T34" fmla="*/ 62 w 128"/>
              <a:gd name="T35" fmla="*/ 32 h 128"/>
              <a:gd name="T36" fmla="*/ 45 w 128"/>
              <a:gd name="T37" fmla="*/ 60 h 128"/>
              <a:gd name="T38" fmla="*/ 66 w 128"/>
              <a:gd name="T39" fmla="*/ 32 h 128"/>
              <a:gd name="T40" fmla="*/ 83 w 128"/>
              <a:gd name="T41" fmla="*/ 60 h 128"/>
              <a:gd name="T42" fmla="*/ 66 w 128"/>
              <a:gd name="T43" fmla="*/ 32 h 128"/>
              <a:gd name="T44" fmla="*/ 88 w 128"/>
              <a:gd name="T45" fmla="*/ 32 h 128"/>
              <a:gd name="T46" fmla="*/ 87 w 128"/>
              <a:gd name="T47" fmla="*/ 60 h 128"/>
              <a:gd name="T48" fmla="*/ 8 w 128"/>
              <a:gd name="T49" fmla="*/ 56 h 128"/>
              <a:gd name="T50" fmla="*/ 9 w 128"/>
              <a:gd name="T51" fmla="*/ 50 h 128"/>
              <a:gd name="T52" fmla="*/ 24 w 128"/>
              <a:gd name="T53" fmla="*/ 32 h 128"/>
              <a:gd name="T54" fmla="*/ 19 w 128"/>
              <a:gd name="T55" fmla="*/ 60 h 128"/>
              <a:gd name="T56" fmla="*/ 8 w 128"/>
              <a:gd name="T57" fmla="*/ 56 h 128"/>
              <a:gd name="T58" fmla="*/ 50 w 128"/>
              <a:gd name="T59" fmla="*/ 120 h 128"/>
              <a:gd name="T60" fmla="*/ 80 w 128"/>
              <a:gd name="T61" fmla="*/ 80 h 128"/>
              <a:gd name="T62" fmla="*/ 108 w 128"/>
              <a:gd name="T63" fmla="*/ 120 h 128"/>
              <a:gd name="T64" fmla="*/ 84 w 128"/>
              <a:gd name="T65" fmla="*/ 80 h 128"/>
              <a:gd name="T66" fmla="*/ 50 w 128"/>
              <a:gd name="T67" fmla="*/ 76 h 128"/>
              <a:gd name="T68" fmla="*/ 46 w 128"/>
              <a:gd name="T69" fmla="*/ 120 h 128"/>
              <a:gd name="T70" fmla="*/ 20 w 128"/>
              <a:gd name="T71" fmla="*/ 68 h 128"/>
              <a:gd name="T72" fmla="*/ 108 w 128"/>
              <a:gd name="T73" fmla="*/ 120 h 128"/>
              <a:gd name="T74" fmla="*/ 116 w 128"/>
              <a:gd name="T75" fmla="*/ 60 h 128"/>
              <a:gd name="T76" fmla="*/ 93 w 128"/>
              <a:gd name="T77" fmla="*/ 32 h 128"/>
              <a:gd name="T78" fmla="*/ 104 w 128"/>
              <a:gd name="T79" fmla="*/ 32 h 128"/>
              <a:gd name="T80" fmla="*/ 119 w 128"/>
              <a:gd name="T81" fmla="*/ 50 h 128"/>
              <a:gd name="T82" fmla="*/ 120 w 128"/>
              <a:gd name="T83" fmla="*/ 56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28" h="128">
                <a:moveTo>
                  <a:pt x="126" y="45"/>
                </a:moveTo>
                <a:cubicBezTo>
                  <a:pt x="114" y="29"/>
                  <a:pt x="114" y="29"/>
                  <a:pt x="114" y="29"/>
                </a:cubicBezTo>
                <a:cubicBezTo>
                  <a:pt x="113" y="28"/>
                  <a:pt x="113" y="28"/>
                  <a:pt x="112" y="27"/>
                </a:cubicBezTo>
                <a:cubicBezTo>
                  <a:pt x="112" y="8"/>
                  <a:pt x="112" y="8"/>
                  <a:pt x="112" y="8"/>
                </a:cubicBezTo>
                <a:cubicBezTo>
                  <a:pt x="112" y="4"/>
                  <a:pt x="108" y="0"/>
                  <a:pt x="104" y="0"/>
                </a:cubicBezTo>
                <a:cubicBezTo>
                  <a:pt x="24" y="0"/>
                  <a:pt x="24" y="0"/>
                  <a:pt x="24" y="0"/>
                </a:cubicBezTo>
                <a:cubicBezTo>
                  <a:pt x="20" y="0"/>
                  <a:pt x="16" y="4"/>
                  <a:pt x="16" y="8"/>
                </a:cubicBezTo>
                <a:cubicBezTo>
                  <a:pt x="16" y="27"/>
                  <a:pt x="16" y="27"/>
                  <a:pt x="16" y="27"/>
                </a:cubicBezTo>
                <a:cubicBezTo>
                  <a:pt x="15" y="28"/>
                  <a:pt x="15" y="28"/>
                  <a:pt x="14" y="29"/>
                </a:cubicBezTo>
                <a:cubicBezTo>
                  <a:pt x="2" y="45"/>
                  <a:pt x="2" y="45"/>
                  <a:pt x="2" y="45"/>
                </a:cubicBezTo>
                <a:cubicBezTo>
                  <a:pt x="1" y="47"/>
                  <a:pt x="0" y="49"/>
                  <a:pt x="0" y="52"/>
                </a:cubicBezTo>
                <a:cubicBezTo>
                  <a:pt x="0" y="56"/>
                  <a:pt x="0" y="56"/>
                  <a:pt x="0" y="56"/>
                </a:cubicBezTo>
                <a:cubicBezTo>
                  <a:pt x="0" y="63"/>
                  <a:pt x="5" y="68"/>
                  <a:pt x="12" y="68"/>
                </a:cubicBezTo>
                <a:cubicBezTo>
                  <a:pt x="12" y="68"/>
                  <a:pt x="12" y="68"/>
                  <a:pt x="12" y="68"/>
                </a:cubicBezTo>
                <a:cubicBezTo>
                  <a:pt x="12" y="120"/>
                  <a:pt x="12" y="120"/>
                  <a:pt x="12" y="120"/>
                </a:cubicBezTo>
                <a:cubicBezTo>
                  <a:pt x="12" y="124"/>
                  <a:pt x="16" y="128"/>
                  <a:pt x="20" y="128"/>
                </a:cubicBezTo>
                <a:cubicBezTo>
                  <a:pt x="108" y="128"/>
                  <a:pt x="108" y="128"/>
                  <a:pt x="108" y="128"/>
                </a:cubicBezTo>
                <a:cubicBezTo>
                  <a:pt x="112" y="128"/>
                  <a:pt x="116" y="124"/>
                  <a:pt x="116" y="120"/>
                </a:cubicBezTo>
                <a:cubicBezTo>
                  <a:pt x="116" y="68"/>
                  <a:pt x="116" y="68"/>
                  <a:pt x="116" y="68"/>
                </a:cubicBezTo>
                <a:cubicBezTo>
                  <a:pt x="116" y="68"/>
                  <a:pt x="116" y="68"/>
                  <a:pt x="116" y="68"/>
                </a:cubicBezTo>
                <a:cubicBezTo>
                  <a:pt x="123" y="68"/>
                  <a:pt x="128" y="63"/>
                  <a:pt x="128" y="56"/>
                </a:cubicBezTo>
                <a:cubicBezTo>
                  <a:pt x="128" y="52"/>
                  <a:pt x="128" y="52"/>
                  <a:pt x="128" y="52"/>
                </a:cubicBezTo>
                <a:cubicBezTo>
                  <a:pt x="128" y="49"/>
                  <a:pt x="127" y="47"/>
                  <a:pt x="126" y="45"/>
                </a:cubicBezTo>
                <a:close/>
                <a:moveTo>
                  <a:pt x="104" y="8"/>
                </a:moveTo>
                <a:cubicBezTo>
                  <a:pt x="104" y="24"/>
                  <a:pt x="104" y="24"/>
                  <a:pt x="104" y="24"/>
                </a:cubicBezTo>
                <a:cubicBezTo>
                  <a:pt x="24" y="24"/>
                  <a:pt x="24" y="24"/>
                  <a:pt x="24" y="24"/>
                </a:cubicBezTo>
                <a:cubicBezTo>
                  <a:pt x="24" y="24"/>
                  <a:pt x="24" y="24"/>
                  <a:pt x="24" y="24"/>
                </a:cubicBezTo>
                <a:cubicBezTo>
                  <a:pt x="24" y="8"/>
                  <a:pt x="24" y="8"/>
                  <a:pt x="24" y="8"/>
                </a:cubicBezTo>
                <a:lnTo>
                  <a:pt x="104" y="8"/>
                </a:lnTo>
                <a:close/>
                <a:moveTo>
                  <a:pt x="41" y="60"/>
                </a:moveTo>
                <a:cubicBezTo>
                  <a:pt x="24" y="60"/>
                  <a:pt x="24" y="60"/>
                  <a:pt x="24" y="60"/>
                </a:cubicBezTo>
                <a:cubicBezTo>
                  <a:pt x="40" y="32"/>
                  <a:pt x="40" y="32"/>
                  <a:pt x="40" y="32"/>
                </a:cubicBezTo>
                <a:cubicBezTo>
                  <a:pt x="49" y="32"/>
                  <a:pt x="49" y="32"/>
                  <a:pt x="49" y="32"/>
                </a:cubicBezTo>
                <a:lnTo>
                  <a:pt x="41" y="60"/>
                </a:lnTo>
                <a:close/>
                <a:moveTo>
                  <a:pt x="53" y="32"/>
                </a:moveTo>
                <a:cubicBezTo>
                  <a:pt x="62" y="32"/>
                  <a:pt x="62" y="32"/>
                  <a:pt x="62" y="32"/>
                </a:cubicBezTo>
                <a:cubicBezTo>
                  <a:pt x="62" y="60"/>
                  <a:pt x="62" y="60"/>
                  <a:pt x="62" y="60"/>
                </a:cubicBezTo>
                <a:cubicBezTo>
                  <a:pt x="45" y="60"/>
                  <a:pt x="45" y="60"/>
                  <a:pt x="45" y="60"/>
                </a:cubicBezTo>
                <a:lnTo>
                  <a:pt x="53" y="32"/>
                </a:lnTo>
                <a:close/>
                <a:moveTo>
                  <a:pt x="66" y="32"/>
                </a:moveTo>
                <a:cubicBezTo>
                  <a:pt x="75" y="32"/>
                  <a:pt x="75" y="32"/>
                  <a:pt x="75" y="32"/>
                </a:cubicBezTo>
                <a:cubicBezTo>
                  <a:pt x="83" y="60"/>
                  <a:pt x="83" y="60"/>
                  <a:pt x="83" y="60"/>
                </a:cubicBezTo>
                <a:cubicBezTo>
                  <a:pt x="66" y="60"/>
                  <a:pt x="66" y="60"/>
                  <a:pt x="66" y="60"/>
                </a:cubicBezTo>
                <a:lnTo>
                  <a:pt x="66" y="32"/>
                </a:lnTo>
                <a:close/>
                <a:moveTo>
                  <a:pt x="79" y="32"/>
                </a:moveTo>
                <a:cubicBezTo>
                  <a:pt x="88" y="32"/>
                  <a:pt x="88" y="32"/>
                  <a:pt x="88" y="32"/>
                </a:cubicBezTo>
                <a:cubicBezTo>
                  <a:pt x="104" y="60"/>
                  <a:pt x="104" y="60"/>
                  <a:pt x="104" y="60"/>
                </a:cubicBezTo>
                <a:cubicBezTo>
                  <a:pt x="87" y="60"/>
                  <a:pt x="87" y="60"/>
                  <a:pt x="87" y="60"/>
                </a:cubicBezTo>
                <a:lnTo>
                  <a:pt x="79" y="32"/>
                </a:lnTo>
                <a:close/>
                <a:moveTo>
                  <a:pt x="8" y="56"/>
                </a:moveTo>
                <a:cubicBezTo>
                  <a:pt x="8" y="52"/>
                  <a:pt x="8" y="52"/>
                  <a:pt x="8" y="52"/>
                </a:cubicBezTo>
                <a:cubicBezTo>
                  <a:pt x="8" y="51"/>
                  <a:pt x="8" y="50"/>
                  <a:pt x="9" y="50"/>
                </a:cubicBezTo>
                <a:cubicBezTo>
                  <a:pt x="21" y="34"/>
                  <a:pt x="21" y="34"/>
                  <a:pt x="21" y="34"/>
                </a:cubicBezTo>
                <a:cubicBezTo>
                  <a:pt x="22" y="33"/>
                  <a:pt x="23" y="32"/>
                  <a:pt x="24" y="32"/>
                </a:cubicBezTo>
                <a:cubicBezTo>
                  <a:pt x="35" y="32"/>
                  <a:pt x="35" y="32"/>
                  <a:pt x="35" y="32"/>
                </a:cubicBezTo>
                <a:cubicBezTo>
                  <a:pt x="19" y="60"/>
                  <a:pt x="19" y="60"/>
                  <a:pt x="19" y="60"/>
                </a:cubicBezTo>
                <a:cubicBezTo>
                  <a:pt x="12" y="60"/>
                  <a:pt x="12" y="60"/>
                  <a:pt x="12" y="60"/>
                </a:cubicBezTo>
                <a:cubicBezTo>
                  <a:pt x="10" y="60"/>
                  <a:pt x="8" y="58"/>
                  <a:pt x="8" y="56"/>
                </a:cubicBezTo>
                <a:close/>
                <a:moveTo>
                  <a:pt x="80" y="120"/>
                </a:moveTo>
                <a:cubicBezTo>
                  <a:pt x="50" y="120"/>
                  <a:pt x="50" y="120"/>
                  <a:pt x="50" y="120"/>
                </a:cubicBezTo>
                <a:cubicBezTo>
                  <a:pt x="50" y="80"/>
                  <a:pt x="50" y="80"/>
                  <a:pt x="50" y="80"/>
                </a:cubicBezTo>
                <a:cubicBezTo>
                  <a:pt x="80" y="80"/>
                  <a:pt x="80" y="80"/>
                  <a:pt x="80" y="80"/>
                </a:cubicBezTo>
                <a:lnTo>
                  <a:pt x="80" y="120"/>
                </a:lnTo>
                <a:close/>
                <a:moveTo>
                  <a:pt x="108" y="120"/>
                </a:moveTo>
                <a:cubicBezTo>
                  <a:pt x="84" y="120"/>
                  <a:pt x="84" y="120"/>
                  <a:pt x="84" y="120"/>
                </a:cubicBezTo>
                <a:cubicBezTo>
                  <a:pt x="84" y="80"/>
                  <a:pt x="84" y="80"/>
                  <a:pt x="84" y="80"/>
                </a:cubicBezTo>
                <a:cubicBezTo>
                  <a:pt x="84" y="78"/>
                  <a:pt x="82" y="76"/>
                  <a:pt x="80" y="76"/>
                </a:cubicBezTo>
                <a:cubicBezTo>
                  <a:pt x="50" y="76"/>
                  <a:pt x="50" y="76"/>
                  <a:pt x="50" y="76"/>
                </a:cubicBezTo>
                <a:cubicBezTo>
                  <a:pt x="48" y="76"/>
                  <a:pt x="46" y="78"/>
                  <a:pt x="46" y="80"/>
                </a:cubicBezTo>
                <a:cubicBezTo>
                  <a:pt x="46" y="120"/>
                  <a:pt x="46" y="120"/>
                  <a:pt x="46" y="120"/>
                </a:cubicBezTo>
                <a:cubicBezTo>
                  <a:pt x="20" y="120"/>
                  <a:pt x="20" y="120"/>
                  <a:pt x="20" y="120"/>
                </a:cubicBezTo>
                <a:cubicBezTo>
                  <a:pt x="20" y="68"/>
                  <a:pt x="20" y="68"/>
                  <a:pt x="20" y="68"/>
                </a:cubicBezTo>
                <a:cubicBezTo>
                  <a:pt x="108" y="68"/>
                  <a:pt x="108" y="68"/>
                  <a:pt x="108" y="68"/>
                </a:cubicBezTo>
                <a:lnTo>
                  <a:pt x="108" y="120"/>
                </a:lnTo>
                <a:close/>
                <a:moveTo>
                  <a:pt x="120" y="56"/>
                </a:moveTo>
                <a:cubicBezTo>
                  <a:pt x="120" y="58"/>
                  <a:pt x="118" y="60"/>
                  <a:pt x="116" y="60"/>
                </a:cubicBezTo>
                <a:cubicBezTo>
                  <a:pt x="109" y="60"/>
                  <a:pt x="109" y="60"/>
                  <a:pt x="109" y="60"/>
                </a:cubicBezTo>
                <a:cubicBezTo>
                  <a:pt x="93" y="32"/>
                  <a:pt x="93" y="32"/>
                  <a:pt x="93" y="32"/>
                </a:cubicBezTo>
                <a:cubicBezTo>
                  <a:pt x="104" y="32"/>
                  <a:pt x="104" y="32"/>
                  <a:pt x="104" y="32"/>
                </a:cubicBezTo>
                <a:cubicBezTo>
                  <a:pt x="104" y="32"/>
                  <a:pt x="104" y="32"/>
                  <a:pt x="104" y="32"/>
                </a:cubicBezTo>
                <a:cubicBezTo>
                  <a:pt x="105" y="32"/>
                  <a:pt x="106" y="33"/>
                  <a:pt x="107" y="34"/>
                </a:cubicBezTo>
                <a:cubicBezTo>
                  <a:pt x="119" y="50"/>
                  <a:pt x="119" y="50"/>
                  <a:pt x="119" y="50"/>
                </a:cubicBezTo>
                <a:cubicBezTo>
                  <a:pt x="120" y="50"/>
                  <a:pt x="120" y="51"/>
                  <a:pt x="120" y="52"/>
                </a:cubicBezTo>
                <a:lnTo>
                  <a:pt x="120" y="56"/>
                </a:lnTo>
                <a:close/>
              </a:path>
            </a:pathLst>
          </a:custGeom>
          <a:solidFill>
            <a:schemeClr val="bg1"/>
          </a:solidFill>
          <a:ln>
            <a:noFill/>
          </a:ln>
        </p:spPr>
        <p:txBody>
          <a:bodyPr vert="horz" wrap="square" lIns="68580" tIns="34290" rIns="68580" bIns="34290" numCol="1" anchor="t" anchorCtr="0" compatLnSpc="1"/>
          <a:lstStyle/>
          <a:p>
            <a:endParaRPr lang="id-ID" sz="1350"/>
          </a:p>
        </p:txBody>
      </p:sp>
      <p:grpSp>
        <p:nvGrpSpPr>
          <p:cNvPr id="28" name="Group 188"/>
          <p:cNvGrpSpPr/>
          <p:nvPr/>
        </p:nvGrpSpPr>
        <p:grpSpPr>
          <a:xfrm>
            <a:off x="4501707" y="3883651"/>
            <a:ext cx="299855" cy="296972"/>
            <a:chOff x="7219950" y="3429000"/>
            <a:chExt cx="495300" cy="490538"/>
          </a:xfrm>
          <a:solidFill>
            <a:schemeClr val="bg1"/>
          </a:solidFill>
        </p:grpSpPr>
        <p:sp>
          <p:nvSpPr>
            <p:cNvPr id="29" name="Freeform 32"/>
            <p:cNvSpPr>
              <a:spLocks noEditPoints="1"/>
            </p:cNvSpPr>
            <p:nvPr/>
          </p:nvSpPr>
          <p:spPr bwMode="auto">
            <a:xfrm>
              <a:off x="7219950" y="3475038"/>
              <a:ext cx="452438" cy="444500"/>
            </a:xfrm>
            <a:custGeom>
              <a:avLst/>
              <a:gdLst>
                <a:gd name="T0" fmla="*/ 84 w 118"/>
                <a:gd name="T1" fmla="*/ 3 h 116"/>
                <a:gd name="T2" fmla="*/ 77 w 118"/>
                <a:gd name="T3" fmla="*/ 0 h 116"/>
                <a:gd name="T4" fmla="*/ 70 w 118"/>
                <a:gd name="T5" fmla="*/ 3 h 116"/>
                <a:gd name="T6" fmla="*/ 64 w 118"/>
                <a:gd name="T7" fmla="*/ 9 h 116"/>
                <a:gd name="T8" fmla="*/ 61 w 118"/>
                <a:gd name="T9" fmla="*/ 16 h 116"/>
                <a:gd name="T10" fmla="*/ 62 w 118"/>
                <a:gd name="T11" fmla="*/ 21 h 116"/>
                <a:gd name="T12" fmla="*/ 8 w 118"/>
                <a:gd name="T13" fmla="*/ 43 h 116"/>
                <a:gd name="T14" fmla="*/ 1 w 118"/>
                <a:gd name="T15" fmla="*/ 51 h 116"/>
                <a:gd name="T16" fmla="*/ 5 w 118"/>
                <a:gd name="T17" fmla="*/ 62 h 116"/>
                <a:gd name="T18" fmla="*/ 55 w 118"/>
                <a:gd name="T19" fmla="*/ 112 h 116"/>
                <a:gd name="T20" fmla="*/ 64 w 118"/>
                <a:gd name="T21" fmla="*/ 116 h 116"/>
                <a:gd name="T22" fmla="*/ 64 w 118"/>
                <a:gd name="T23" fmla="*/ 116 h 116"/>
                <a:gd name="T24" fmla="*/ 66 w 118"/>
                <a:gd name="T25" fmla="*/ 116 h 116"/>
                <a:gd name="T26" fmla="*/ 75 w 118"/>
                <a:gd name="T27" fmla="*/ 108 h 116"/>
                <a:gd name="T28" fmla="*/ 96 w 118"/>
                <a:gd name="T29" fmla="*/ 55 h 116"/>
                <a:gd name="T30" fmla="*/ 102 w 118"/>
                <a:gd name="T31" fmla="*/ 57 h 116"/>
                <a:gd name="T32" fmla="*/ 109 w 118"/>
                <a:gd name="T33" fmla="*/ 54 h 116"/>
                <a:gd name="T34" fmla="*/ 115 w 118"/>
                <a:gd name="T35" fmla="*/ 48 h 116"/>
                <a:gd name="T36" fmla="*/ 118 w 118"/>
                <a:gd name="T37" fmla="*/ 41 h 116"/>
                <a:gd name="T38" fmla="*/ 115 w 118"/>
                <a:gd name="T39" fmla="*/ 34 h 116"/>
                <a:gd name="T40" fmla="*/ 84 w 118"/>
                <a:gd name="T41" fmla="*/ 3 h 116"/>
                <a:gd name="T42" fmla="*/ 68 w 118"/>
                <a:gd name="T43" fmla="*/ 105 h 116"/>
                <a:gd name="T44" fmla="*/ 65 w 118"/>
                <a:gd name="T45" fmla="*/ 108 h 116"/>
                <a:gd name="T46" fmla="*/ 64 w 118"/>
                <a:gd name="T47" fmla="*/ 108 h 116"/>
                <a:gd name="T48" fmla="*/ 61 w 118"/>
                <a:gd name="T49" fmla="*/ 107 h 116"/>
                <a:gd name="T50" fmla="*/ 10 w 118"/>
                <a:gd name="T51" fmla="*/ 56 h 116"/>
                <a:gd name="T52" fmla="*/ 9 w 118"/>
                <a:gd name="T53" fmla="*/ 53 h 116"/>
                <a:gd name="T54" fmla="*/ 11 w 118"/>
                <a:gd name="T55" fmla="*/ 50 h 116"/>
                <a:gd name="T56" fmla="*/ 36 w 118"/>
                <a:gd name="T57" fmla="*/ 40 h 116"/>
                <a:gd name="T58" fmla="*/ 87 w 118"/>
                <a:gd name="T59" fmla="*/ 58 h 116"/>
                <a:gd name="T60" fmla="*/ 68 w 118"/>
                <a:gd name="T61" fmla="*/ 105 h 116"/>
                <a:gd name="T62" fmla="*/ 109 w 118"/>
                <a:gd name="T63" fmla="*/ 42 h 116"/>
                <a:gd name="T64" fmla="*/ 103 w 118"/>
                <a:gd name="T65" fmla="*/ 48 h 116"/>
                <a:gd name="T66" fmla="*/ 100 w 118"/>
                <a:gd name="T67" fmla="*/ 48 h 116"/>
                <a:gd name="T68" fmla="*/ 93 w 118"/>
                <a:gd name="T69" fmla="*/ 41 h 116"/>
                <a:gd name="T70" fmla="*/ 88 w 118"/>
                <a:gd name="T71" fmla="*/ 55 h 116"/>
                <a:gd name="T72" fmla="*/ 88 w 118"/>
                <a:gd name="T73" fmla="*/ 54 h 116"/>
                <a:gd name="T74" fmla="*/ 53 w 118"/>
                <a:gd name="T75" fmla="*/ 39 h 116"/>
                <a:gd name="T76" fmla="*/ 42 w 118"/>
                <a:gd name="T77" fmla="*/ 38 h 116"/>
                <a:gd name="T78" fmla="*/ 76 w 118"/>
                <a:gd name="T79" fmla="*/ 24 h 116"/>
                <a:gd name="T80" fmla="*/ 70 w 118"/>
                <a:gd name="T81" fmla="*/ 17 h 116"/>
                <a:gd name="T82" fmla="*/ 70 w 118"/>
                <a:gd name="T83" fmla="*/ 14 h 116"/>
                <a:gd name="T84" fmla="*/ 75 w 118"/>
                <a:gd name="T85" fmla="*/ 9 h 116"/>
                <a:gd name="T86" fmla="*/ 78 w 118"/>
                <a:gd name="T87" fmla="*/ 9 h 116"/>
                <a:gd name="T88" fmla="*/ 109 w 118"/>
                <a:gd name="T89" fmla="*/ 39 h 116"/>
                <a:gd name="T90" fmla="*/ 109 w 118"/>
                <a:gd name="T91" fmla="*/ 42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18" h="116">
                  <a:moveTo>
                    <a:pt x="84" y="3"/>
                  </a:moveTo>
                  <a:cubicBezTo>
                    <a:pt x="82" y="1"/>
                    <a:pt x="79" y="0"/>
                    <a:pt x="77" y="0"/>
                  </a:cubicBezTo>
                  <a:cubicBezTo>
                    <a:pt x="74" y="0"/>
                    <a:pt x="71" y="1"/>
                    <a:pt x="70" y="3"/>
                  </a:cubicBezTo>
                  <a:cubicBezTo>
                    <a:pt x="64" y="9"/>
                    <a:pt x="64" y="9"/>
                    <a:pt x="64" y="9"/>
                  </a:cubicBezTo>
                  <a:cubicBezTo>
                    <a:pt x="62" y="10"/>
                    <a:pt x="61" y="13"/>
                    <a:pt x="61" y="16"/>
                  </a:cubicBezTo>
                  <a:cubicBezTo>
                    <a:pt x="61" y="18"/>
                    <a:pt x="62" y="19"/>
                    <a:pt x="62" y="21"/>
                  </a:cubicBezTo>
                  <a:cubicBezTo>
                    <a:pt x="8" y="43"/>
                    <a:pt x="8" y="43"/>
                    <a:pt x="8" y="43"/>
                  </a:cubicBezTo>
                  <a:cubicBezTo>
                    <a:pt x="5" y="44"/>
                    <a:pt x="2" y="48"/>
                    <a:pt x="1" y="51"/>
                  </a:cubicBezTo>
                  <a:cubicBezTo>
                    <a:pt x="0" y="55"/>
                    <a:pt x="2" y="59"/>
                    <a:pt x="5" y="62"/>
                  </a:cubicBezTo>
                  <a:cubicBezTo>
                    <a:pt x="55" y="112"/>
                    <a:pt x="55" y="112"/>
                    <a:pt x="55" y="112"/>
                  </a:cubicBezTo>
                  <a:cubicBezTo>
                    <a:pt x="58" y="115"/>
                    <a:pt x="61" y="116"/>
                    <a:pt x="64" y="116"/>
                  </a:cubicBezTo>
                  <a:cubicBezTo>
                    <a:pt x="64" y="116"/>
                    <a:pt x="64" y="116"/>
                    <a:pt x="64" y="116"/>
                  </a:cubicBezTo>
                  <a:cubicBezTo>
                    <a:pt x="65" y="116"/>
                    <a:pt x="66" y="116"/>
                    <a:pt x="66" y="116"/>
                  </a:cubicBezTo>
                  <a:cubicBezTo>
                    <a:pt x="70" y="115"/>
                    <a:pt x="74" y="112"/>
                    <a:pt x="75" y="108"/>
                  </a:cubicBezTo>
                  <a:cubicBezTo>
                    <a:pt x="96" y="55"/>
                    <a:pt x="96" y="55"/>
                    <a:pt x="96" y="55"/>
                  </a:cubicBezTo>
                  <a:cubicBezTo>
                    <a:pt x="98" y="56"/>
                    <a:pt x="100" y="57"/>
                    <a:pt x="102" y="57"/>
                  </a:cubicBezTo>
                  <a:cubicBezTo>
                    <a:pt x="105" y="57"/>
                    <a:pt x="107" y="56"/>
                    <a:pt x="109" y="54"/>
                  </a:cubicBezTo>
                  <a:cubicBezTo>
                    <a:pt x="115" y="48"/>
                    <a:pt x="115" y="48"/>
                    <a:pt x="115" y="48"/>
                  </a:cubicBezTo>
                  <a:cubicBezTo>
                    <a:pt x="117" y="46"/>
                    <a:pt x="118" y="44"/>
                    <a:pt x="118" y="41"/>
                  </a:cubicBezTo>
                  <a:cubicBezTo>
                    <a:pt x="118" y="38"/>
                    <a:pt x="117" y="36"/>
                    <a:pt x="115" y="34"/>
                  </a:cubicBezTo>
                  <a:lnTo>
                    <a:pt x="84" y="3"/>
                  </a:lnTo>
                  <a:close/>
                  <a:moveTo>
                    <a:pt x="68" y="105"/>
                  </a:moveTo>
                  <a:cubicBezTo>
                    <a:pt x="67" y="107"/>
                    <a:pt x="66" y="108"/>
                    <a:pt x="65" y="108"/>
                  </a:cubicBezTo>
                  <a:cubicBezTo>
                    <a:pt x="64" y="108"/>
                    <a:pt x="64" y="108"/>
                    <a:pt x="64" y="108"/>
                  </a:cubicBezTo>
                  <a:cubicBezTo>
                    <a:pt x="63" y="108"/>
                    <a:pt x="62" y="108"/>
                    <a:pt x="61" y="107"/>
                  </a:cubicBezTo>
                  <a:cubicBezTo>
                    <a:pt x="10" y="56"/>
                    <a:pt x="10" y="56"/>
                    <a:pt x="10" y="56"/>
                  </a:cubicBezTo>
                  <a:cubicBezTo>
                    <a:pt x="9" y="56"/>
                    <a:pt x="9" y="54"/>
                    <a:pt x="9" y="53"/>
                  </a:cubicBezTo>
                  <a:cubicBezTo>
                    <a:pt x="9" y="52"/>
                    <a:pt x="10" y="51"/>
                    <a:pt x="11" y="50"/>
                  </a:cubicBezTo>
                  <a:cubicBezTo>
                    <a:pt x="36" y="40"/>
                    <a:pt x="36" y="40"/>
                    <a:pt x="36" y="40"/>
                  </a:cubicBezTo>
                  <a:cubicBezTo>
                    <a:pt x="53" y="46"/>
                    <a:pt x="70" y="40"/>
                    <a:pt x="87" y="58"/>
                  </a:cubicBezTo>
                  <a:lnTo>
                    <a:pt x="68" y="105"/>
                  </a:lnTo>
                  <a:close/>
                  <a:moveTo>
                    <a:pt x="109" y="42"/>
                  </a:moveTo>
                  <a:cubicBezTo>
                    <a:pt x="103" y="48"/>
                    <a:pt x="103" y="48"/>
                    <a:pt x="103" y="48"/>
                  </a:cubicBezTo>
                  <a:cubicBezTo>
                    <a:pt x="103" y="49"/>
                    <a:pt x="101" y="49"/>
                    <a:pt x="100" y="48"/>
                  </a:cubicBezTo>
                  <a:cubicBezTo>
                    <a:pt x="93" y="41"/>
                    <a:pt x="93" y="41"/>
                    <a:pt x="93" y="41"/>
                  </a:cubicBezTo>
                  <a:cubicBezTo>
                    <a:pt x="88" y="55"/>
                    <a:pt x="88" y="55"/>
                    <a:pt x="88" y="55"/>
                  </a:cubicBezTo>
                  <a:cubicBezTo>
                    <a:pt x="88" y="54"/>
                    <a:pt x="88" y="54"/>
                    <a:pt x="88" y="54"/>
                  </a:cubicBezTo>
                  <a:cubicBezTo>
                    <a:pt x="76" y="42"/>
                    <a:pt x="64" y="41"/>
                    <a:pt x="53" y="39"/>
                  </a:cubicBezTo>
                  <a:cubicBezTo>
                    <a:pt x="49" y="39"/>
                    <a:pt x="46" y="38"/>
                    <a:pt x="42" y="38"/>
                  </a:cubicBezTo>
                  <a:cubicBezTo>
                    <a:pt x="76" y="24"/>
                    <a:pt x="76" y="24"/>
                    <a:pt x="76" y="24"/>
                  </a:cubicBezTo>
                  <a:cubicBezTo>
                    <a:pt x="70" y="17"/>
                    <a:pt x="70" y="17"/>
                    <a:pt x="70" y="17"/>
                  </a:cubicBezTo>
                  <a:cubicBezTo>
                    <a:pt x="69" y="16"/>
                    <a:pt x="69" y="15"/>
                    <a:pt x="70" y="14"/>
                  </a:cubicBezTo>
                  <a:cubicBezTo>
                    <a:pt x="75" y="9"/>
                    <a:pt x="75" y="9"/>
                    <a:pt x="75" y="9"/>
                  </a:cubicBezTo>
                  <a:cubicBezTo>
                    <a:pt x="76" y="8"/>
                    <a:pt x="77" y="8"/>
                    <a:pt x="78" y="9"/>
                  </a:cubicBezTo>
                  <a:cubicBezTo>
                    <a:pt x="109" y="39"/>
                    <a:pt x="109" y="39"/>
                    <a:pt x="109" y="39"/>
                  </a:cubicBezTo>
                  <a:cubicBezTo>
                    <a:pt x="110" y="40"/>
                    <a:pt x="110" y="42"/>
                    <a:pt x="109" y="4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p>
          </p:txBody>
        </p:sp>
        <p:sp>
          <p:nvSpPr>
            <p:cNvPr id="30" name="Freeform 33"/>
            <p:cNvSpPr>
              <a:spLocks noEditPoints="1"/>
            </p:cNvSpPr>
            <p:nvPr/>
          </p:nvSpPr>
          <p:spPr bwMode="auto">
            <a:xfrm>
              <a:off x="7439025" y="3675063"/>
              <a:ext cx="76200" cy="76200"/>
            </a:xfrm>
            <a:custGeom>
              <a:avLst/>
              <a:gdLst>
                <a:gd name="T0" fmla="*/ 10 w 20"/>
                <a:gd name="T1" fmla="*/ 20 h 20"/>
                <a:gd name="T2" fmla="*/ 20 w 20"/>
                <a:gd name="T3" fmla="*/ 10 h 20"/>
                <a:gd name="T4" fmla="*/ 10 w 20"/>
                <a:gd name="T5" fmla="*/ 0 h 20"/>
                <a:gd name="T6" fmla="*/ 0 w 20"/>
                <a:gd name="T7" fmla="*/ 10 h 20"/>
                <a:gd name="T8" fmla="*/ 10 w 20"/>
                <a:gd name="T9" fmla="*/ 20 h 20"/>
                <a:gd name="T10" fmla="*/ 10 w 20"/>
                <a:gd name="T11" fmla="*/ 4 h 20"/>
                <a:gd name="T12" fmla="*/ 16 w 20"/>
                <a:gd name="T13" fmla="*/ 10 h 20"/>
                <a:gd name="T14" fmla="*/ 10 w 20"/>
                <a:gd name="T15" fmla="*/ 16 h 20"/>
                <a:gd name="T16" fmla="*/ 4 w 20"/>
                <a:gd name="T17" fmla="*/ 10 h 20"/>
                <a:gd name="T18" fmla="*/ 10 w 20"/>
                <a:gd name="T19" fmla="*/ 4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 h="20">
                  <a:moveTo>
                    <a:pt x="10" y="20"/>
                  </a:moveTo>
                  <a:cubicBezTo>
                    <a:pt x="16" y="20"/>
                    <a:pt x="20" y="16"/>
                    <a:pt x="20" y="10"/>
                  </a:cubicBezTo>
                  <a:cubicBezTo>
                    <a:pt x="20" y="4"/>
                    <a:pt x="16" y="0"/>
                    <a:pt x="10" y="0"/>
                  </a:cubicBezTo>
                  <a:cubicBezTo>
                    <a:pt x="4" y="0"/>
                    <a:pt x="0" y="4"/>
                    <a:pt x="0" y="10"/>
                  </a:cubicBezTo>
                  <a:cubicBezTo>
                    <a:pt x="0" y="16"/>
                    <a:pt x="4" y="20"/>
                    <a:pt x="10" y="20"/>
                  </a:cubicBezTo>
                  <a:close/>
                  <a:moveTo>
                    <a:pt x="10" y="4"/>
                  </a:moveTo>
                  <a:cubicBezTo>
                    <a:pt x="13" y="4"/>
                    <a:pt x="16" y="7"/>
                    <a:pt x="16" y="10"/>
                  </a:cubicBezTo>
                  <a:cubicBezTo>
                    <a:pt x="16" y="13"/>
                    <a:pt x="13" y="16"/>
                    <a:pt x="10" y="16"/>
                  </a:cubicBezTo>
                  <a:cubicBezTo>
                    <a:pt x="7" y="16"/>
                    <a:pt x="4" y="13"/>
                    <a:pt x="4" y="10"/>
                  </a:cubicBezTo>
                  <a:cubicBezTo>
                    <a:pt x="4" y="7"/>
                    <a:pt x="7" y="4"/>
                    <a:pt x="10"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p>
          </p:txBody>
        </p:sp>
        <p:sp>
          <p:nvSpPr>
            <p:cNvPr id="31" name="Freeform 34"/>
            <p:cNvSpPr>
              <a:spLocks noEditPoints="1"/>
            </p:cNvSpPr>
            <p:nvPr/>
          </p:nvSpPr>
          <p:spPr bwMode="auto">
            <a:xfrm>
              <a:off x="7639050" y="3429000"/>
              <a:ext cx="76200" cy="76200"/>
            </a:xfrm>
            <a:custGeom>
              <a:avLst/>
              <a:gdLst>
                <a:gd name="T0" fmla="*/ 10 w 20"/>
                <a:gd name="T1" fmla="*/ 0 h 20"/>
                <a:gd name="T2" fmla="*/ 0 w 20"/>
                <a:gd name="T3" fmla="*/ 10 h 20"/>
                <a:gd name="T4" fmla="*/ 10 w 20"/>
                <a:gd name="T5" fmla="*/ 20 h 20"/>
                <a:gd name="T6" fmla="*/ 20 w 20"/>
                <a:gd name="T7" fmla="*/ 10 h 20"/>
                <a:gd name="T8" fmla="*/ 10 w 20"/>
                <a:gd name="T9" fmla="*/ 0 h 20"/>
                <a:gd name="T10" fmla="*/ 10 w 20"/>
                <a:gd name="T11" fmla="*/ 16 h 20"/>
                <a:gd name="T12" fmla="*/ 4 w 20"/>
                <a:gd name="T13" fmla="*/ 10 h 20"/>
                <a:gd name="T14" fmla="*/ 10 w 20"/>
                <a:gd name="T15" fmla="*/ 4 h 20"/>
                <a:gd name="T16" fmla="*/ 16 w 20"/>
                <a:gd name="T17" fmla="*/ 10 h 20"/>
                <a:gd name="T18" fmla="*/ 10 w 20"/>
                <a:gd name="T19" fmla="*/ 16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 h="20">
                  <a:moveTo>
                    <a:pt x="10" y="0"/>
                  </a:moveTo>
                  <a:cubicBezTo>
                    <a:pt x="4" y="0"/>
                    <a:pt x="0" y="4"/>
                    <a:pt x="0" y="10"/>
                  </a:cubicBezTo>
                  <a:cubicBezTo>
                    <a:pt x="0" y="16"/>
                    <a:pt x="4" y="20"/>
                    <a:pt x="10" y="20"/>
                  </a:cubicBezTo>
                  <a:cubicBezTo>
                    <a:pt x="16" y="20"/>
                    <a:pt x="20" y="16"/>
                    <a:pt x="20" y="10"/>
                  </a:cubicBezTo>
                  <a:cubicBezTo>
                    <a:pt x="20" y="4"/>
                    <a:pt x="16" y="0"/>
                    <a:pt x="10" y="0"/>
                  </a:cubicBezTo>
                  <a:close/>
                  <a:moveTo>
                    <a:pt x="10" y="16"/>
                  </a:moveTo>
                  <a:cubicBezTo>
                    <a:pt x="7" y="16"/>
                    <a:pt x="4" y="13"/>
                    <a:pt x="4" y="10"/>
                  </a:cubicBezTo>
                  <a:cubicBezTo>
                    <a:pt x="4" y="7"/>
                    <a:pt x="7" y="4"/>
                    <a:pt x="10" y="4"/>
                  </a:cubicBezTo>
                  <a:cubicBezTo>
                    <a:pt x="13" y="4"/>
                    <a:pt x="16" y="7"/>
                    <a:pt x="16" y="10"/>
                  </a:cubicBezTo>
                  <a:cubicBezTo>
                    <a:pt x="16" y="13"/>
                    <a:pt x="13" y="16"/>
                    <a:pt x="10" y="1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p>
          </p:txBody>
        </p:sp>
        <p:sp>
          <p:nvSpPr>
            <p:cNvPr id="32" name="Freeform 35"/>
            <p:cNvSpPr>
              <a:spLocks noEditPoints="1"/>
            </p:cNvSpPr>
            <p:nvPr/>
          </p:nvSpPr>
          <p:spPr bwMode="auto">
            <a:xfrm>
              <a:off x="7346950" y="3659188"/>
              <a:ext cx="61913" cy="61913"/>
            </a:xfrm>
            <a:custGeom>
              <a:avLst/>
              <a:gdLst>
                <a:gd name="T0" fmla="*/ 0 w 16"/>
                <a:gd name="T1" fmla="*/ 8 h 16"/>
                <a:gd name="T2" fmla="*/ 8 w 16"/>
                <a:gd name="T3" fmla="*/ 16 h 16"/>
                <a:gd name="T4" fmla="*/ 16 w 16"/>
                <a:gd name="T5" fmla="*/ 8 h 16"/>
                <a:gd name="T6" fmla="*/ 8 w 16"/>
                <a:gd name="T7" fmla="*/ 0 h 16"/>
                <a:gd name="T8" fmla="*/ 0 w 16"/>
                <a:gd name="T9" fmla="*/ 8 h 16"/>
                <a:gd name="T10" fmla="*/ 8 w 16"/>
                <a:gd name="T11" fmla="*/ 4 h 16"/>
                <a:gd name="T12" fmla="*/ 12 w 16"/>
                <a:gd name="T13" fmla="*/ 8 h 16"/>
                <a:gd name="T14" fmla="*/ 8 w 16"/>
                <a:gd name="T15" fmla="*/ 12 h 16"/>
                <a:gd name="T16" fmla="*/ 4 w 16"/>
                <a:gd name="T17" fmla="*/ 8 h 16"/>
                <a:gd name="T18" fmla="*/ 8 w 16"/>
                <a:gd name="T19" fmla="*/ 4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 h="16">
                  <a:moveTo>
                    <a:pt x="0" y="8"/>
                  </a:moveTo>
                  <a:cubicBezTo>
                    <a:pt x="0" y="12"/>
                    <a:pt x="4" y="16"/>
                    <a:pt x="8" y="16"/>
                  </a:cubicBezTo>
                  <a:cubicBezTo>
                    <a:pt x="12" y="16"/>
                    <a:pt x="16" y="12"/>
                    <a:pt x="16" y="8"/>
                  </a:cubicBezTo>
                  <a:cubicBezTo>
                    <a:pt x="16" y="4"/>
                    <a:pt x="12" y="0"/>
                    <a:pt x="8" y="0"/>
                  </a:cubicBezTo>
                  <a:cubicBezTo>
                    <a:pt x="4" y="0"/>
                    <a:pt x="0" y="4"/>
                    <a:pt x="0" y="8"/>
                  </a:cubicBezTo>
                  <a:close/>
                  <a:moveTo>
                    <a:pt x="8" y="4"/>
                  </a:moveTo>
                  <a:cubicBezTo>
                    <a:pt x="10" y="4"/>
                    <a:pt x="12" y="6"/>
                    <a:pt x="12" y="8"/>
                  </a:cubicBezTo>
                  <a:cubicBezTo>
                    <a:pt x="12" y="10"/>
                    <a:pt x="10" y="12"/>
                    <a:pt x="8" y="12"/>
                  </a:cubicBezTo>
                  <a:cubicBezTo>
                    <a:pt x="6" y="12"/>
                    <a:pt x="4" y="10"/>
                    <a:pt x="4" y="8"/>
                  </a:cubicBezTo>
                  <a:cubicBezTo>
                    <a:pt x="4" y="6"/>
                    <a:pt x="6" y="4"/>
                    <a:pt x="8"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p>
          </p:txBody>
        </p:sp>
        <p:sp>
          <p:nvSpPr>
            <p:cNvPr id="33" name="Oval 36"/>
            <p:cNvSpPr>
              <a:spLocks noChangeArrowheads="1"/>
            </p:cNvSpPr>
            <p:nvPr/>
          </p:nvSpPr>
          <p:spPr bwMode="auto">
            <a:xfrm>
              <a:off x="7408863" y="3767138"/>
              <a:ext cx="30163" cy="30163"/>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p>
          </p:txBody>
        </p:sp>
        <p:sp>
          <p:nvSpPr>
            <p:cNvPr id="34" name="Oval 37"/>
            <p:cNvSpPr>
              <a:spLocks noChangeArrowheads="1"/>
            </p:cNvSpPr>
            <p:nvPr/>
          </p:nvSpPr>
          <p:spPr bwMode="auto">
            <a:xfrm>
              <a:off x="7653338" y="3536950"/>
              <a:ext cx="31750" cy="30163"/>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p>
          </p:txBody>
        </p:sp>
      </p:grpSp>
      <p:sp>
        <p:nvSpPr>
          <p:cNvPr id="35" name="Rectangle 227"/>
          <p:cNvSpPr/>
          <p:nvPr/>
        </p:nvSpPr>
        <p:spPr>
          <a:xfrm>
            <a:off x="814623" y="1990115"/>
            <a:ext cx="186928" cy="186928"/>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350"/>
          </a:p>
        </p:txBody>
      </p:sp>
      <p:sp>
        <p:nvSpPr>
          <p:cNvPr id="36" name="Rectangle 228"/>
          <p:cNvSpPr/>
          <p:nvPr/>
        </p:nvSpPr>
        <p:spPr>
          <a:xfrm>
            <a:off x="814623" y="2561324"/>
            <a:ext cx="186928" cy="186928"/>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350"/>
          </a:p>
        </p:txBody>
      </p:sp>
      <p:sp>
        <p:nvSpPr>
          <p:cNvPr id="37" name="Rectangle 229"/>
          <p:cNvSpPr/>
          <p:nvPr/>
        </p:nvSpPr>
        <p:spPr>
          <a:xfrm>
            <a:off x="814623" y="3076790"/>
            <a:ext cx="186928" cy="186928"/>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350"/>
          </a:p>
        </p:txBody>
      </p:sp>
      <p:sp>
        <p:nvSpPr>
          <p:cNvPr id="38" name="Rectangle 230"/>
          <p:cNvSpPr/>
          <p:nvPr/>
        </p:nvSpPr>
        <p:spPr>
          <a:xfrm>
            <a:off x="814623" y="3586272"/>
            <a:ext cx="186928" cy="186928"/>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350"/>
          </a:p>
        </p:txBody>
      </p:sp>
      <p:grpSp>
        <p:nvGrpSpPr>
          <p:cNvPr id="39" name="Group 231"/>
          <p:cNvGrpSpPr/>
          <p:nvPr/>
        </p:nvGrpSpPr>
        <p:grpSpPr>
          <a:xfrm>
            <a:off x="1151380" y="1956903"/>
            <a:ext cx="228968" cy="225322"/>
            <a:chOff x="6297613" y="1392238"/>
            <a:chExt cx="498475" cy="490537"/>
          </a:xfrm>
          <a:solidFill>
            <a:schemeClr val="bg1">
              <a:lumMod val="65000"/>
            </a:schemeClr>
          </a:solidFill>
        </p:grpSpPr>
        <p:sp>
          <p:nvSpPr>
            <p:cNvPr id="40" name="Freeform 232"/>
            <p:cNvSpPr/>
            <p:nvPr/>
          </p:nvSpPr>
          <p:spPr bwMode="auto">
            <a:xfrm>
              <a:off x="6570663" y="1454150"/>
              <a:ext cx="160338" cy="160337"/>
            </a:xfrm>
            <a:custGeom>
              <a:avLst/>
              <a:gdLst>
                <a:gd name="T0" fmla="*/ 38 w 42"/>
                <a:gd name="T1" fmla="*/ 40 h 42"/>
                <a:gd name="T2" fmla="*/ 38 w 42"/>
                <a:gd name="T3" fmla="*/ 40 h 42"/>
                <a:gd name="T4" fmla="*/ 40 w 42"/>
                <a:gd name="T5" fmla="*/ 42 h 42"/>
                <a:gd name="T6" fmla="*/ 42 w 42"/>
                <a:gd name="T7" fmla="*/ 40 h 42"/>
                <a:gd name="T8" fmla="*/ 42 w 42"/>
                <a:gd name="T9" fmla="*/ 40 h 42"/>
                <a:gd name="T10" fmla="*/ 2 w 42"/>
                <a:gd name="T11" fmla="*/ 0 h 42"/>
                <a:gd name="T12" fmla="*/ 2 w 42"/>
                <a:gd name="T13" fmla="*/ 0 h 42"/>
                <a:gd name="T14" fmla="*/ 0 w 42"/>
                <a:gd name="T15" fmla="*/ 2 h 42"/>
                <a:gd name="T16" fmla="*/ 2 w 42"/>
                <a:gd name="T17" fmla="*/ 4 h 42"/>
                <a:gd name="T18" fmla="*/ 2 w 42"/>
                <a:gd name="T19" fmla="*/ 4 h 42"/>
                <a:gd name="T20" fmla="*/ 38 w 42"/>
                <a:gd name="T21" fmla="*/ 40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2" h="42">
                  <a:moveTo>
                    <a:pt x="38" y="40"/>
                  </a:moveTo>
                  <a:cubicBezTo>
                    <a:pt x="38" y="40"/>
                    <a:pt x="38" y="40"/>
                    <a:pt x="38" y="40"/>
                  </a:cubicBezTo>
                  <a:cubicBezTo>
                    <a:pt x="38" y="41"/>
                    <a:pt x="39" y="42"/>
                    <a:pt x="40" y="42"/>
                  </a:cubicBezTo>
                  <a:cubicBezTo>
                    <a:pt x="41" y="42"/>
                    <a:pt x="42" y="41"/>
                    <a:pt x="42" y="40"/>
                  </a:cubicBezTo>
                  <a:cubicBezTo>
                    <a:pt x="42" y="40"/>
                    <a:pt x="42" y="40"/>
                    <a:pt x="42" y="40"/>
                  </a:cubicBezTo>
                  <a:cubicBezTo>
                    <a:pt x="42" y="18"/>
                    <a:pt x="24" y="0"/>
                    <a:pt x="2" y="0"/>
                  </a:cubicBezTo>
                  <a:cubicBezTo>
                    <a:pt x="2" y="0"/>
                    <a:pt x="2" y="0"/>
                    <a:pt x="2" y="0"/>
                  </a:cubicBezTo>
                  <a:cubicBezTo>
                    <a:pt x="1" y="0"/>
                    <a:pt x="0" y="1"/>
                    <a:pt x="0" y="2"/>
                  </a:cubicBezTo>
                  <a:cubicBezTo>
                    <a:pt x="0" y="3"/>
                    <a:pt x="1" y="4"/>
                    <a:pt x="2" y="4"/>
                  </a:cubicBezTo>
                  <a:cubicBezTo>
                    <a:pt x="2" y="4"/>
                    <a:pt x="2" y="4"/>
                    <a:pt x="2" y="4"/>
                  </a:cubicBezTo>
                  <a:cubicBezTo>
                    <a:pt x="22" y="4"/>
                    <a:pt x="38" y="20"/>
                    <a:pt x="38" y="4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p>
          </p:txBody>
        </p:sp>
        <p:sp>
          <p:nvSpPr>
            <p:cNvPr id="41" name="Freeform 233"/>
            <p:cNvSpPr>
              <a:spLocks noEditPoints="1"/>
            </p:cNvSpPr>
            <p:nvPr/>
          </p:nvSpPr>
          <p:spPr bwMode="auto">
            <a:xfrm>
              <a:off x="6297613" y="1392238"/>
              <a:ext cx="498475" cy="490537"/>
            </a:xfrm>
            <a:custGeom>
              <a:avLst/>
              <a:gdLst>
                <a:gd name="T0" fmla="*/ 37 w 130"/>
                <a:gd name="T1" fmla="*/ 4 h 128"/>
                <a:gd name="T2" fmla="*/ 29 w 130"/>
                <a:gd name="T3" fmla="*/ 0 h 128"/>
                <a:gd name="T4" fmla="*/ 24 w 130"/>
                <a:gd name="T5" fmla="*/ 1 h 128"/>
                <a:gd name="T6" fmla="*/ 17 w 130"/>
                <a:gd name="T7" fmla="*/ 12 h 128"/>
                <a:gd name="T8" fmla="*/ 17 w 130"/>
                <a:gd name="T9" fmla="*/ 67 h 128"/>
                <a:gd name="T10" fmla="*/ 5 w 130"/>
                <a:gd name="T11" fmla="*/ 80 h 128"/>
                <a:gd name="T12" fmla="*/ 5 w 130"/>
                <a:gd name="T13" fmla="*/ 96 h 128"/>
                <a:gd name="T14" fmla="*/ 33 w 130"/>
                <a:gd name="T15" fmla="*/ 124 h 128"/>
                <a:gd name="T16" fmla="*/ 41 w 130"/>
                <a:gd name="T17" fmla="*/ 128 h 128"/>
                <a:gd name="T18" fmla="*/ 49 w 130"/>
                <a:gd name="T19" fmla="*/ 124 h 128"/>
                <a:gd name="T20" fmla="*/ 62 w 130"/>
                <a:gd name="T21" fmla="*/ 112 h 128"/>
                <a:gd name="T22" fmla="*/ 117 w 130"/>
                <a:gd name="T23" fmla="*/ 112 h 128"/>
                <a:gd name="T24" fmla="*/ 128 w 130"/>
                <a:gd name="T25" fmla="*/ 105 h 128"/>
                <a:gd name="T26" fmla="*/ 125 w 130"/>
                <a:gd name="T27" fmla="*/ 92 h 128"/>
                <a:gd name="T28" fmla="*/ 37 w 130"/>
                <a:gd name="T29" fmla="*/ 4 h 128"/>
                <a:gd name="T30" fmla="*/ 56 w 130"/>
                <a:gd name="T31" fmla="*/ 106 h 128"/>
                <a:gd name="T32" fmla="*/ 44 w 130"/>
                <a:gd name="T33" fmla="*/ 119 h 128"/>
                <a:gd name="T34" fmla="*/ 41 w 130"/>
                <a:gd name="T35" fmla="*/ 120 h 128"/>
                <a:gd name="T36" fmla="*/ 38 w 130"/>
                <a:gd name="T37" fmla="*/ 119 h 128"/>
                <a:gd name="T38" fmla="*/ 10 w 130"/>
                <a:gd name="T39" fmla="*/ 91 h 128"/>
                <a:gd name="T40" fmla="*/ 9 w 130"/>
                <a:gd name="T41" fmla="*/ 88 h 128"/>
                <a:gd name="T42" fmla="*/ 10 w 130"/>
                <a:gd name="T43" fmla="*/ 85 h 128"/>
                <a:gd name="T44" fmla="*/ 23 w 130"/>
                <a:gd name="T45" fmla="*/ 73 h 128"/>
                <a:gd name="T46" fmla="*/ 23 w 130"/>
                <a:gd name="T47" fmla="*/ 73 h 128"/>
                <a:gd name="T48" fmla="*/ 56 w 130"/>
                <a:gd name="T49" fmla="*/ 106 h 128"/>
                <a:gd name="T50" fmla="*/ 56 w 130"/>
                <a:gd name="T51" fmla="*/ 106 h 128"/>
                <a:gd name="T52" fmla="*/ 62 w 130"/>
                <a:gd name="T53" fmla="*/ 104 h 128"/>
                <a:gd name="T54" fmla="*/ 60 w 130"/>
                <a:gd name="T55" fmla="*/ 104 h 128"/>
                <a:gd name="T56" fmla="*/ 25 w 130"/>
                <a:gd name="T57" fmla="*/ 69 h 128"/>
                <a:gd name="T58" fmla="*/ 25 w 130"/>
                <a:gd name="T59" fmla="*/ 67 h 128"/>
                <a:gd name="T60" fmla="*/ 25 w 130"/>
                <a:gd name="T61" fmla="*/ 19 h 128"/>
                <a:gd name="T62" fmla="*/ 110 w 130"/>
                <a:gd name="T63" fmla="*/ 104 h 128"/>
                <a:gd name="T64" fmla="*/ 62 w 130"/>
                <a:gd name="T65" fmla="*/ 104 h 128"/>
                <a:gd name="T66" fmla="*/ 121 w 130"/>
                <a:gd name="T67" fmla="*/ 102 h 128"/>
                <a:gd name="T68" fmla="*/ 117 w 130"/>
                <a:gd name="T69" fmla="*/ 104 h 128"/>
                <a:gd name="T70" fmla="*/ 116 w 130"/>
                <a:gd name="T71" fmla="*/ 104 h 128"/>
                <a:gd name="T72" fmla="*/ 25 w 130"/>
                <a:gd name="T73" fmla="*/ 13 h 128"/>
                <a:gd name="T74" fmla="*/ 25 w 130"/>
                <a:gd name="T75" fmla="*/ 12 h 128"/>
                <a:gd name="T76" fmla="*/ 27 w 130"/>
                <a:gd name="T77" fmla="*/ 8 h 128"/>
                <a:gd name="T78" fmla="*/ 29 w 130"/>
                <a:gd name="T79" fmla="*/ 8 h 128"/>
                <a:gd name="T80" fmla="*/ 32 w 130"/>
                <a:gd name="T81" fmla="*/ 9 h 128"/>
                <a:gd name="T82" fmla="*/ 120 w 130"/>
                <a:gd name="T83" fmla="*/ 97 h 128"/>
                <a:gd name="T84" fmla="*/ 121 w 130"/>
                <a:gd name="T85" fmla="*/ 102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30" h="128">
                  <a:moveTo>
                    <a:pt x="37" y="4"/>
                  </a:moveTo>
                  <a:cubicBezTo>
                    <a:pt x="35" y="1"/>
                    <a:pt x="32" y="0"/>
                    <a:pt x="29" y="0"/>
                  </a:cubicBezTo>
                  <a:cubicBezTo>
                    <a:pt x="27" y="0"/>
                    <a:pt x="26" y="0"/>
                    <a:pt x="24" y="1"/>
                  </a:cubicBezTo>
                  <a:cubicBezTo>
                    <a:pt x="20" y="3"/>
                    <a:pt x="17" y="7"/>
                    <a:pt x="17" y="12"/>
                  </a:cubicBezTo>
                  <a:cubicBezTo>
                    <a:pt x="17" y="67"/>
                    <a:pt x="17" y="67"/>
                    <a:pt x="17" y="67"/>
                  </a:cubicBezTo>
                  <a:cubicBezTo>
                    <a:pt x="5" y="80"/>
                    <a:pt x="5" y="80"/>
                    <a:pt x="5" y="80"/>
                  </a:cubicBezTo>
                  <a:cubicBezTo>
                    <a:pt x="0" y="84"/>
                    <a:pt x="0" y="92"/>
                    <a:pt x="5" y="96"/>
                  </a:cubicBezTo>
                  <a:cubicBezTo>
                    <a:pt x="33" y="124"/>
                    <a:pt x="33" y="124"/>
                    <a:pt x="33" y="124"/>
                  </a:cubicBezTo>
                  <a:cubicBezTo>
                    <a:pt x="35" y="127"/>
                    <a:pt x="38" y="128"/>
                    <a:pt x="41" y="128"/>
                  </a:cubicBezTo>
                  <a:cubicBezTo>
                    <a:pt x="44" y="128"/>
                    <a:pt x="47" y="127"/>
                    <a:pt x="49" y="124"/>
                  </a:cubicBezTo>
                  <a:cubicBezTo>
                    <a:pt x="62" y="112"/>
                    <a:pt x="62" y="112"/>
                    <a:pt x="62" y="112"/>
                  </a:cubicBezTo>
                  <a:cubicBezTo>
                    <a:pt x="117" y="112"/>
                    <a:pt x="117" y="112"/>
                    <a:pt x="117" y="112"/>
                  </a:cubicBezTo>
                  <a:cubicBezTo>
                    <a:pt x="122" y="112"/>
                    <a:pt x="126" y="109"/>
                    <a:pt x="128" y="105"/>
                  </a:cubicBezTo>
                  <a:cubicBezTo>
                    <a:pt x="130" y="100"/>
                    <a:pt x="129" y="95"/>
                    <a:pt x="125" y="92"/>
                  </a:cubicBezTo>
                  <a:lnTo>
                    <a:pt x="37" y="4"/>
                  </a:lnTo>
                  <a:close/>
                  <a:moveTo>
                    <a:pt x="56" y="106"/>
                  </a:moveTo>
                  <a:cubicBezTo>
                    <a:pt x="44" y="119"/>
                    <a:pt x="44" y="119"/>
                    <a:pt x="44" y="119"/>
                  </a:cubicBezTo>
                  <a:cubicBezTo>
                    <a:pt x="43" y="120"/>
                    <a:pt x="42" y="120"/>
                    <a:pt x="41" y="120"/>
                  </a:cubicBezTo>
                  <a:cubicBezTo>
                    <a:pt x="40" y="120"/>
                    <a:pt x="39" y="120"/>
                    <a:pt x="38" y="119"/>
                  </a:cubicBezTo>
                  <a:cubicBezTo>
                    <a:pt x="10" y="91"/>
                    <a:pt x="10" y="91"/>
                    <a:pt x="10" y="91"/>
                  </a:cubicBezTo>
                  <a:cubicBezTo>
                    <a:pt x="9" y="90"/>
                    <a:pt x="9" y="89"/>
                    <a:pt x="9" y="88"/>
                  </a:cubicBezTo>
                  <a:cubicBezTo>
                    <a:pt x="9" y="87"/>
                    <a:pt x="9" y="86"/>
                    <a:pt x="10" y="85"/>
                  </a:cubicBezTo>
                  <a:cubicBezTo>
                    <a:pt x="23" y="73"/>
                    <a:pt x="23" y="73"/>
                    <a:pt x="23" y="73"/>
                  </a:cubicBezTo>
                  <a:cubicBezTo>
                    <a:pt x="23" y="73"/>
                    <a:pt x="23" y="73"/>
                    <a:pt x="23" y="73"/>
                  </a:cubicBezTo>
                  <a:cubicBezTo>
                    <a:pt x="56" y="106"/>
                    <a:pt x="56" y="106"/>
                    <a:pt x="56" y="106"/>
                  </a:cubicBezTo>
                  <a:cubicBezTo>
                    <a:pt x="56" y="106"/>
                    <a:pt x="56" y="106"/>
                    <a:pt x="56" y="106"/>
                  </a:cubicBezTo>
                  <a:close/>
                  <a:moveTo>
                    <a:pt x="62" y="104"/>
                  </a:moveTo>
                  <a:cubicBezTo>
                    <a:pt x="61" y="104"/>
                    <a:pt x="61" y="104"/>
                    <a:pt x="60" y="104"/>
                  </a:cubicBezTo>
                  <a:cubicBezTo>
                    <a:pt x="25" y="69"/>
                    <a:pt x="25" y="69"/>
                    <a:pt x="25" y="69"/>
                  </a:cubicBezTo>
                  <a:cubicBezTo>
                    <a:pt x="25" y="68"/>
                    <a:pt x="25" y="68"/>
                    <a:pt x="25" y="67"/>
                  </a:cubicBezTo>
                  <a:cubicBezTo>
                    <a:pt x="25" y="19"/>
                    <a:pt x="25" y="19"/>
                    <a:pt x="25" y="19"/>
                  </a:cubicBezTo>
                  <a:cubicBezTo>
                    <a:pt x="110" y="104"/>
                    <a:pt x="110" y="104"/>
                    <a:pt x="110" y="104"/>
                  </a:cubicBezTo>
                  <a:lnTo>
                    <a:pt x="62" y="104"/>
                  </a:lnTo>
                  <a:close/>
                  <a:moveTo>
                    <a:pt x="121" y="102"/>
                  </a:moveTo>
                  <a:cubicBezTo>
                    <a:pt x="120" y="103"/>
                    <a:pt x="119" y="104"/>
                    <a:pt x="117" y="104"/>
                  </a:cubicBezTo>
                  <a:cubicBezTo>
                    <a:pt x="116" y="104"/>
                    <a:pt x="116" y="104"/>
                    <a:pt x="116" y="104"/>
                  </a:cubicBezTo>
                  <a:cubicBezTo>
                    <a:pt x="25" y="13"/>
                    <a:pt x="25" y="13"/>
                    <a:pt x="25" y="13"/>
                  </a:cubicBezTo>
                  <a:cubicBezTo>
                    <a:pt x="25" y="12"/>
                    <a:pt x="25" y="12"/>
                    <a:pt x="25" y="12"/>
                  </a:cubicBezTo>
                  <a:cubicBezTo>
                    <a:pt x="25" y="10"/>
                    <a:pt x="26" y="9"/>
                    <a:pt x="27" y="8"/>
                  </a:cubicBezTo>
                  <a:cubicBezTo>
                    <a:pt x="28" y="8"/>
                    <a:pt x="28" y="8"/>
                    <a:pt x="29" y="8"/>
                  </a:cubicBezTo>
                  <a:cubicBezTo>
                    <a:pt x="30" y="8"/>
                    <a:pt x="31" y="8"/>
                    <a:pt x="32" y="9"/>
                  </a:cubicBezTo>
                  <a:cubicBezTo>
                    <a:pt x="120" y="97"/>
                    <a:pt x="120" y="97"/>
                    <a:pt x="120" y="97"/>
                  </a:cubicBezTo>
                  <a:cubicBezTo>
                    <a:pt x="121" y="98"/>
                    <a:pt x="121" y="100"/>
                    <a:pt x="121" y="10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p>
          </p:txBody>
        </p:sp>
        <p:sp>
          <p:nvSpPr>
            <p:cNvPr id="42" name="Freeform 234"/>
            <p:cNvSpPr/>
            <p:nvPr/>
          </p:nvSpPr>
          <p:spPr bwMode="auto">
            <a:xfrm>
              <a:off x="6562726" y="1392238"/>
              <a:ext cx="230188" cy="230187"/>
            </a:xfrm>
            <a:custGeom>
              <a:avLst/>
              <a:gdLst>
                <a:gd name="T0" fmla="*/ 4 w 60"/>
                <a:gd name="T1" fmla="*/ 8 h 60"/>
                <a:gd name="T2" fmla="*/ 4 w 60"/>
                <a:gd name="T3" fmla="*/ 8 h 60"/>
                <a:gd name="T4" fmla="*/ 52 w 60"/>
                <a:gd name="T5" fmla="*/ 56 h 60"/>
                <a:gd name="T6" fmla="*/ 52 w 60"/>
                <a:gd name="T7" fmla="*/ 56 h 60"/>
                <a:gd name="T8" fmla="*/ 56 w 60"/>
                <a:gd name="T9" fmla="*/ 60 h 60"/>
                <a:gd name="T10" fmla="*/ 60 w 60"/>
                <a:gd name="T11" fmla="*/ 56 h 60"/>
                <a:gd name="T12" fmla="*/ 60 w 60"/>
                <a:gd name="T13" fmla="*/ 56 h 60"/>
                <a:gd name="T14" fmla="*/ 4 w 60"/>
                <a:gd name="T15" fmla="*/ 0 h 60"/>
                <a:gd name="T16" fmla="*/ 4 w 60"/>
                <a:gd name="T17" fmla="*/ 0 h 60"/>
                <a:gd name="T18" fmla="*/ 0 w 60"/>
                <a:gd name="T19" fmla="*/ 4 h 60"/>
                <a:gd name="T20" fmla="*/ 4 w 60"/>
                <a:gd name="T21" fmla="*/ 8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0" h="60">
                  <a:moveTo>
                    <a:pt x="4" y="8"/>
                  </a:moveTo>
                  <a:cubicBezTo>
                    <a:pt x="4" y="8"/>
                    <a:pt x="4" y="8"/>
                    <a:pt x="4" y="8"/>
                  </a:cubicBezTo>
                  <a:cubicBezTo>
                    <a:pt x="30" y="8"/>
                    <a:pt x="52" y="30"/>
                    <a:pt x="52" y="56"/>
                  </a:cubicBezTo>
                  <a:cubicBezTo>
                    <a:pt x="52" y="56"/>
                    <a:pt x="52" y="56"/>
                    <a:pt x="52" y="56"/>
                  </a:cubicBezTo>
                  <a:cubicBezTo>
                    <a:pt x="52" y="58"/>
                    <a:pt x="54" y="60"/>
                    <a:pt x="56" y="60"/>
                  </a:cubicBezTo>
                  <a:cubicBezTo>
                    <a:pt x="58" y="60"/>
                    <a:pt x="60" y="58"/>
                    <a:pt x="60" y="56"/>
                  </a:cubicBezTo>
                  <a:cubicBezTo>
                    <a:pt x="60" y="56"/>
                    <a:pt x="60" y="56"/>
                    <a:pt x="60" y="56"/>
                  </a:cubicBezTo>
                  <a:cubicBezTo>
                    <a:pt x="60" y="25"/>
                    <a:pt x="35" y="0"/>
                    <a:pt x="4" y="0"/>
                  </a:cubicBezTo>
                  <a:cubicBezTo>
                    <a:pt x="4" y="0"/>
                    <a:pt x="4" y="0"/>
                    <a:pt x="4" y="0"/>
                  </a:cubicBezTo>
                  <a:cubicBezTo>
                    <a:pt x="2" y="0"/>
                    <a:pt x="0" y="2"/>
                    <a:pt x="0" y="4"/>
                  </a:cubicBezTo>
                  <a:cubicBezTo>
                    <a:pt x="0" y="6"/>
                    <a:pt x="2" y="8"/>
                    <a:pt x="4" y="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p>
          </p:txBody>
        </p:sp>
      </p:grpSp>
      <p:grpSp>
        <p:nvGrpSpPr>
          <p:cNvPr id="43" name="Group 235"/>
          <p:cNvGrpSpPr/>
          <p:nvPr/>
        </p:nvGrpSpPr>
        <p:grpSpPr>
          <a:xfrm>
            <a:off x="1159766" y="2525555"/>
            <a:ext cx="212197" cy="225323"/>
            <a:chOff x="6881813" y="2154238"/>
            <a:chExt cx="461963" cy="490538"/>
          </a:xfrm>
          <a:solidFill>
            <a:schemeClr val="bg1">
              <a:lumMod val="65000"/>
            </a:schemeClr>
          </a:solidFill>
        </p:grpSpPr>
        <p:sp>
          <p:nvSpPr>
            <p:cNvPr id="44" name="Freeform 22"/>
            <p:cNvSpPr>
              <a:spLocks noEditPoints="1"/>
            </p:cNvSpPr>
            <p:nvPr/>
          </p:nvSpPr>
          <p:spPr bwMode="auto">
            <a:xfrm>
              <a:off x="6881813" y="2154238"/>
              <a:ext cx="461963" cy="490538"/>
            </a:xfrm>
            <a:custGeom>
              <a:avLst/>
              <a:gdLst>
                <a:gd name="T0" fmla="*/ 104 w 120"/>
                <a:gd name="T1" fmla="*/ 0 h 128"/>
                <a:gd name="T2" fmla="*/ 16 w 120"/>
                <a:gd name="T3" fmla="*/ 0 h 128"/>
                <a:gd name="T4" fmla="*/ 0 w 120"/>
                <a:gd name="T5" fmla="*/ 16 h 128"/>
                <a:gd name="T6" fmla="*/ 0 w 120"/>
                <a:gd name="T7" fmla="*/ 112 h 128"/>
                <a:gd name="T8" fmla="*/ 16 w 120"/>
                <a:gd name="T9" fmla="*/ 128 h 128"/>
                <a:gd name="T10" fmla="*/ 104 w 120"/>
                <a:gd name="T11" fmla="*/ 128 h 128"/>
                <a:gd name="T12" fmla="*/ 120 w 120"/>
                <a:gd name="T13" fmla="*/ 112 h 128"/>
                <a:gd name="T14" fmla="*/ 120 w 120"/>
                <a:gd name="T15" fmla="*/ 16 h 128"/>
                <a:gd name="T16" fmla="*/ 104 w 120"/>
                <a:gd name="T17" fmla="*/ 0 h 128"/>
                <a:gd name="T18" fmla="*/ 112 w 120"/>
                <a:gd name="T19" fmla="*/ 112 h 128"/>
                <a:gd name="T20" fmla="*/ 104 w 120"/>
                <a:gd name="T21" fmla="*/ 120 h 128"/>
                <a:gd name="T22" fmla="*/ 16 w 120"/>
                <a:gd name="T23" fmla="*/ 120 h 128"/>
                <a:gd name="T24" fmla="*/ 8 w 120"/>
                <a:gd name="T25" fmla="*/ 112 h 128"/>
                <a:gd name="T26" fmla="*/ 8 w 120"/>
                <a:gd name="T27" fmla="*/ 16 h 128"/>
                <a:gd name="T28" fmla="*/ 16 w 120"/>
                <a:gd name="T29" fmla="*/ 8 h 128"/>
                <a:gd name="T30" fmla="*/ 104 w 120"/>
                <a:gd name="T31" fmla="*/ 8 h 128"/>
                <a:gd name="T32" fmla="*/ 112 w 120"/>
                <a:gd name="T33" fmla="*/ 16 h 128"/>
                <a:gd name="T34" fmla="*/ 112 w 120"/>
                <a:gd name="T35" fmla="*/ 112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20" h="128">
                  <a:moveTo>
                    <a:pt x="104" y="0"/>
                  </a:moveTo>
                  <a:cubicBezTo>
                    <a:pt x="16" y="0"/>
                    <a:pt x="16" y="0"/>
                    <a:pt x="16" y="0"/>
                  </a:cubicBezTo>
                  <a:cubicBezTo>
                    <a:pt x="7" y="0"/>
                    <a:pt x="0" y="7"/>
                    <a:pt x="0" y="16"/>
                  </a:cubicBezTo>
                  <a:cubicBezTo>
                    <a:pt x="0" y="112"/>
                    <a:pt x="0" y="112"/>
                    <a:pt x="0" y="112"/>
                  </a:cubicBezTo>
                  <a:cubicBezTo>
                    <a:pt x="0" y="121"/>
                    <a:pt x="7" y="128"/>
                    <a:pt x="16" y="128"/>
                  </a:cubicBezTo>
                  <a:cubicBezTo>
                    <a:pt x="104" y="128"/>
                    <a:pt x="104" y="128"/>
                    <a:pt x="104" y="128"/>
                  </a:cubicBezTo>
                  <a:cubicBezTo>
                    <a:pt x="113" y="128"/>
                    <a:pt x="120" y="121"/>
                    <a:pt x="120" y="112"/>
                  </a:cubicBezTo>
                  <a:cubicBezTo>
                    <a:pt x="120" y="16"/>
                    <a:pt x="120" y="16"/>
                    <a:pt x="120" y="16"/>
                  </a:cubicBezTo>
                  <a:cubicBezTo>
                    <a:pt x="120" y="7"/>
                    <a:pt x="113" y="0"/>
                    <a:pt x="104" y="0"/>
                  </a:cubicBezTo>
                  <a:close/>
                  <a:moveTo>
                    <a:pt x="112" y="112"/>
                  </a:moveTo>
                  <a:cubicBezTo>
                    <a:pt x="112" y="116"/>
                    <a:pt x="108" y="120"/>
                    <a:pt x="104" y="120"/>
                  </a:cubicBezTo>
                  <a:cubicBezTo>
                    <a:pt x="16" y="120"/>
                    <a:pt x="16" y="120"/>
                    <a:pt x="16" y="120"/>
                  </a:cubicBezTo>
                  <a:cubicBezTo>
                    <a:pt x="12" y="120"/>
                    <a:pt x="8" y="116"/>
                    <a:pt x="8" y="112"/>
                  </a:cubicBezTo>
                  <a:cubicBezTo>
                    <a:pt x="8" y="16"/>
                    <a:pt x="8" y="16"/>
                    <a:pt x="8" y="16"/>
                  </a:cubicBezTo>
                  <a:cubicBezTo>
                    <a:pt x="8" y="12"/>
                    <a:pt x="12" y="8"/>
                    <a:pt x="16" y="8"/>
                  </a:cubicBezTo>
                  <a:cubicBezTo>
                    <a:pt x="104" y="8"/>
                    <a:pt x="104" y="8"/>
                    <a:pt x="104" y="8"/>
                  </a:cubicBezTo>
                  <a:cubicBezTo>
                    <a:pt x="108" y="8"/>
                    <a:pt x="112" y="12"/>
                    <a:pt x="112" y="16"/>
                  </a:cubicBezTo>
                  <a:lnTo>
                    <a:pt x="112" y="11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p>
          </p:txBody>
        </p:sp>
        <p:sp>
          <p:nvSpPr>
            <p:cNvPr id="45" name="Freeform 23"/>
            <p:cNvSpPr>
              <a:spLocks noEditPoints="1"/>
            </p:cNvSpPr>
            <p:nvPr/>
          </p:nvSpPr>
          <p:spPr bwMode="auto">
            <a:xfrm>
              <a:off x="6942138" y="2214563"/>
              <a:ext cx="339725" cy="307975"/>
            </a:xfrm>
            <a:custGeom>
              <a:avLst/>
              <a:gdLst>
                <a:gd name="T0" fmla="*/ 84 w 88"/>
                <a:gd name="T1" fmla="*/ 0 h 80"/>
                <a:gd name="T2" fmla="*/ 4 w 88"/>
                <a:gd name="T3" fmla="*/ 0 h 80"/>
                <a:gd name="T4" fmla="*/ 0 w 88"/>
                <a:gd name="T5" fmla="*/ 4 h 80"/>
                <a:gd name="T6" fmla="*/ 0 w 88"/>
                <a:gd name="T7" fmla="*/ 76 h 80"/>
                <a:gd name="T8" fmla="*/ 4 w 88"/>
                <a:gd name="T9" fmla="*/ 80 h 80"/>
                <a:gd name="T10" fmla="*/ 84 w 88"/>
                <a:gd name="T11" fmla="*/ 80 h 80"/>
                <a:gd name="T12" fmla="*/ 88 w 88"/>
                <a:gd name="T13" fmla="*/ 76 h 80"/>
                <a:gd name="T14" fmla="*/ 88 w 88"/>
                <a:gd name="T15" fmla="*/ 4 h 80"/>
                <a:gd name="T16" fmla="*/ 84 w 88"/>
                <a:gd name="T17" fmla="*/ 0 h 80"/>
                <a:gd name="T18" fmla="*/ 84 w 88"/>
                <a:gd name="T19" fmla="*/ 4 h 80"/>
                <a:gd name="T20" fmla="*/ 84 w 88"/>
                <a:gd name="T21" fmla="*/ 59 h 80"/>
                <a:gd name="T22" fmla="*/ 71 w 88"/>
                <a:gd name="T23" fmla="*/ 45 h 80"/>
                <a:gd name="T24" fmla="*/ 68 w 88"/>
                <a:gd name="T25" fmla="*/ 44 h 80"/>
                <a:gd name="T26" fmla="*/ 65 w 88"/>
                <a:gd name="T27" fmla="*/ 45 h 80"/>
                <a:gd name="T28" fmla="*/ 55 w 88"/>
                <a:gd name="T29" fmla="*/ 57 h 80"/>
                <a:gd name="T30" fmla="*/ 23 w 88"/>
                <a:gd name="T31" fmla="*/ 21 h 80"/>
                <a:gd name="T32" fmla="*/ 20 w 88"/>
                <a:gd name="T33" fmla="*/ 20 h 80"/>
                <a:gd name="T34" fmla="*/ 17 w 88"/>
                <a:gd name="T35" fmla="*/ 21 h 80"/>
                <a:gd name="T36" fmla="*/ 4 w 88"/>
                <a:gd name="T37" fmla="*/ 36 h 80"/>
                <a:gd name="T38" fmla="*/ 4 w 88"/>
                <a:gd name="T39" fmla="*/ 4 h 80"/>
                <a:gd name="T40" fmla="*/ 84 w 88"/>
                <a:gd name="T41" fmla="*/ 4 h 80"/>
                <a:gd name="T42" fmla="*/ 4 w 88"/>
                <a:gd name="T43" fmla="*/ 42 h 80"/>
                <a:gd name="T44" fmla="*/ 20 w 88"/>
                <a:gd name="T45" fmla="*/ 24 h 80"/>
                <a:gd name="T46" fmla="*/ 52 w 88"/>
                <a:gd name="T47" fmla="*/ 61 h 80"/>
                <a:gd name="T48" fmla="*/ 55 w 88"/>
                <a:gd name="T49" fmla="*/ 63 h 80"/>
                <a:gd name="T50" fmla="*/ 66 w 88"/>
                <a:gd name="T51" fmla="*/ 76 h 80"/>
                <a:gd name="T52" fmla="*/ 4 w 88"/>
                <a:gd name="T53" fmla="*/ 76 h 80"/>
                <a:gd name="T54" fmla="*/ 4 w 88"/>
                <a:gd name="T55" fmla="*/ 42 h 80"/>
                <a:gd name="T56" fmla="*/ 71 w 88"/>
                <a:gd name="T57" fmla="*/ 76 h 80"/>
                <a:gd name="T58" fmla="*/ 57 w 88"/>
                <a:gd name="T59" fmla="*/ 60 h 80"/>
                <a:gd name="T60" fmla="*/ 68 w 88"/>
                <a:gd name="T61" fmla="*/ 48 h 80"/>
                <a:gd name="T62" fmla="*/ 84 w 88"/>
                <a:gd name="T63" fmla="*/ 66 h 80"/>
                <a:gd name="T64" fmla="*/ 84 w 88"/>
                <a:gd name="T65" fmla="*/ 76 h 80"/>
                <a:gd name="T66" fmla="*/ 71 w 88"/>
                <a:gd name="T67" fmla="*/ 76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88" h="80">
                  <a:moveTo>
                    <a:pt x="84" y="0"/>
                  </a:moveTo>
                  <a:cubicBezTo>
                    <a:pt x="4" y="0"/>
                    <a:pt x="4" y="0"/>
                    <a:pt x="4" y="0"/>
                  </a:cubicBezTo>
                  <a:cubicBezTo>
                    <a:pt x="2" y="0"/>
                    <a:pt x="0" y="2"/>
                    <a:pt x="0" y="4"/>
                  </a:cubicBezTo>
                  <a:cubicBezTo>
                    <a:pt x="0" y="76"/>
                    <a:pt x="0" y="76"/>
                    <a:pt x="0" y="76"/>
                  </a:cubicBezTo>
                  <a:cubicBezTo>
                    <a:pt x="0" y="78"/>
                    <a:pt x="2" y="80"/>
                    <a:pt x="4" y="80"/>
                  </a:cubicBezTo>
                  <a:cubicBezTo>
                    <a:pt x="84" y="80"/>
                    <a:pt x="84" y="80"/>
                    <a:pt x="84" y="80"/>
                  </a:cubicBezTo>
                  <a:cubicBezTo>
                    <a:pt x="86" y="80"/>
                    <a:pt x="88" y="78"/>
                    <a:pt x="88" y="76"/>
                  </a:cubicBezTo>
                  <a:cubicBezTo>
                    <a:pt x="88" y="4"/>
                    <a:pt x="88" y="4"/>
                    <a:pt x="88" y="4"/>
                  </a:cubicBezTo>
                  <a:cubicBezTo>
                    <a:pt x="88" y="2"/>
                    <a:pt x="86" y="0"/>
                    <a:pt x="84" y="0"/>
                  </a:cubicBezTo>
                  <a:close/>
                  <a:moveTo>
                    <a:pt x="84" y="4"/>
                  </a:moveTo>
                  <a:cubicBezTo>
                    <a:pt x="84" y="59"/>
                    <a:pt x="84" y="59"/>
                    <a:pt x="84" y="59"/>
                  </a:cubicBezTo>
                  <a:cubicBezTo>
                    <a:pt x="71" y="45"/>
                    <a:pt x="71" y="45"/>
                    <a:pt x="71" y="45"/>
                  </a:cubicBezTo>
                  <a:cubicBezTo>
                    <a:pt x="70" y="44"/>
                    <a:pt x="69" y="44"/>
                    <a:pt x="68" y="44"/>
                  </a:cubicBezTo>
                  <a:cubicBezTo>
                    <a:pt x="67" y="44"/>
                    <a:pt x="66" y="44"/>
                    <a:pt x="65" y="45"/>
                  </a:cubicBezTo>
                  <a:cubicBezTo>
                    <a:pt x="55" y="57"/>
                    <a:pt x="55" y="57"/>
                    <a:pt x="55" y="57"/>
                  </a:cubicBezTo>
                  <a:cubicBezTo>
                    <a:pt x="23" y="21"/>
                    <a:pt x="23" y="21"/>
                    <a:pt x="23" y="21"/>
                  </a:cubicBezTo>
                  <a:cubicBezTo>
                    <a:pt x="22" y="20"/>
                    <a:pt x="21" y="20"/>
                    <a:pt x="20" y="20"/>
                  </a:cubicBezTo>
                  <a:cubicBezTo>
                    <a:pt x="19" y="20"/>
                    <a:pt x="18" y="20"/>
                    <a:pt x="17" y="21"/>
                  </a:cubicBezTo>
                  <a:cubicBezTo>
                    <a:pt x="4" y="36"/>
                    <a:pt x="4" y="36"/>
                    <a:pt x="4" y="36"/>
                  </a:cubicBezTo>
                  <a:cubicBezTo>
                    <a:pt x="4" y="4"/>
                    <a:pt x="4" y="4"/>
                    <a:pt x="4" y="4"/>
                  </a:cubicBezTo>
                  <a:lnTo>
                    <a:pt x="84" y="4"/>
                  </a:lnTo>
                  <a:close/>
                  <a:moveTo>
                    <a:pt x="4" y="42"/>
                  </a:moveTo>
                  <a:cubicBezTo>
                    <a:pt x="20" y="24"/>
                    <a:pt x="20" y="24"/>
                    <a:pt x="20" y="24"/>
                  </a:cubicBezTo>
                  <a:cubicBezTo>
                    <a:pt x="52" y="61"/>
                    <a:pt x="52" y="61"/>
                    <a:pt x="52" y="61"/>
                  </a:cubicBezTo>
                  <a:cubicBezTo>
                    <a:pt x="55" y="63"/>
                    <a:pt x="55" y="63"/>
                    <a:pt x="55" y="63"/>
                  </a:cubicBezTo>
                  <a:cubicBezTo>
                    <a:pt x="66" y="76"/>
                    <a:pt x="66" y="76"/>
                    <a:pt x="66" y="76"/>
                  </a:cubicBezTo>
                  <a:cubicBezTo>
                    <a:pt x="4" y="76"/>
                    <a:pt x="4" y="76"/>
                    <a:pt x="4" y="76"/>
                  </a:cubicBezTo>
                  <a:lnTo>
                    <a:pt x="4" y="42"/>
                  </a:lnTo>
                  <a:close/>
                  <a:moveTo>
                    <a:pt x="71" y="76"/>
                  </a:moveTo>
                  <a:cubicBezTo>
                    <a:pt x="57" y="60"/>
                    <a:pt x="57" y="60"/>
                    <a:pt x="57" y="60"/>
                  </a:cubicBezTo>
                  <a:cubicBezTo>
                    <a:pt x="68" y="48"/>
                    <a:pt x="68" y="48"/>
                    <a:pt x="68" y="48"/>
                  </a:cubicBezTo>
                  <a:cubicBezTo>
                    <a:pt x="84" y="66"/>
                    <a:pt x="84" y="66"/>
                    <a:pt x="84" y="66"/>
                  </a:cubicBezTo>
                  <a:cubicBezTo>
                    <a:pt x="84" y="76"/>
                    <a:pt x="84" y="76"/>
                    <a:pt x="84" y="76"/>
                  </a:cubicBezTo>
                  <a:lnTo>
                    <a:pt x="71" y="7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p>
          </p:txBody>
        </p:sp>
        <p:sp>
          <p:nvSpPr>
            <p:cNvPr id="46" name="Freeform 24"/>
            <p:cNvSpPr>
              <a:spLocks noEditPoints="1"/>
            </p:cNvSpPr>
            <p:nvPr/>
          </p:nvSpPr>
          <p:spPr bwMode="auto">
            <a:xfrm>
              <a:off x="7127875" y="2260600"/>
              <a:ext cx="92075" cy="92075"/>
            </a:xfrm>
            <a:custGeom>
              <a:avLst/>
              <a:gdLst>
                <a:gd name="T0" fmla="*/ 12 w 24"/>
                <a:gd name="T1" fmla="*/ 24 h 24"/>
                <a:gd name="T2" fmla="*/ 24 w 24"/>
                <a:gd name="T3" fmla="*/ 12 h 24"/>
                <a:gd name="T4" fmla="*/ 12 w 24"/>
                <a:gd name="T5" fmla="*/ 0 h 24"/>
                <a:gd name="T6" fmla="*/ 0 w 24"/>
                <a:gd name="T7" fmla="*/ 12 h 24"/>
                <a:gd name="T8" fmla="*/ 12 w 24"/>
                <a:gd name="T9" fmla="*/ 24 h 24"/>
                <a:gd name="T10" fmla="*/ 12 w 24"/>
                <a:gd name="T11" fmla="*/ 4 h 24"/>
                <a:gd name="T12" fmla="*/ 20 w 24"/>
                <a:gd name="T13" fmla="*/ 12 h 24"/>
                <a:gd name="T14" fmla="*/ 12 w 24"/>
                <a:gd name="T15" fmla="*/ 20 h 24"/>
                <a:gd name="T16" fmla="*/ 4 w 24"/>
                <a:gd name="T17" fmla="*/ 12 h 24"/>
                <a:gd name="T18" fmla="*/ 12 w 24"/>
                <a:gd name="T19" fmla="*/ 4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 h="24">
                  <a:moveTo>
                    <a:pt x="12" y="24"/>
                  </a:moveTo>
                  <a:cubicBezTo>
                    <a:pt x="19" y="24"/>
                    <a:pt x="24" y="19"/>
                    <a:pt x="24" y="12"/>
                  </a:cubicBezTo>
                  <a:cubicBezTo>
                    <a:pt x="24" y="5"/>
                    <a:pt x="19" y="0"/>
                    <a:pt x="12" y="0"/>
                  </a:cubicBezTo>
                  <a:cubicBezTo>
                    <a:pt x="5" y="0"/>
                    <a:pt x="0" y="5"/>
                    <a:pt x="0" y="12"/>
                  </a:cubicBezTo>
                  <a:cubicBezTo>
                    <a:pt x="0" y="19"/>
                    <a:pt x="5" y="24"/>
                    <a:pt x="12" y="24"/>
                  </a:cubicBezTo>
                  <a:close/>
                  <a:moveTo>
                    <a:pt x="12" y="4"/>
                  </a:moveTo>
                  <a:cubicBezTo>
                    <a:pt x="16" y="4"/>
                    <a:pt x="20" y="8"/>
                    <a:pt x="20" y="12"/>
                  </a:cubicBezTo>
                  <a:cubicBezTo>
                    <a:pt x="20" y="16"/>
                    <a:pt x="16" y="20"/>
                    <a:pt x="12" y="20"/>
                  </a:cubicBezTo>
                  <a:cubicBezTo>
                    <a:pt x="8" y="20"/>
                    <a:pt x="4" y="16"/>
                    <a:pt x="4" y="12"/>
                  </a:cubicBezTo>
                  <a:cubicBezTo>
                    <a:pt x="4" y="8"/>
                    <a:pt x="8" y="4"/>
                    <a:pt x="12"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p>
          </p:txBody>
        </p:sp>
      </p:grpSp>
      <p:sp>
        <p:nvSpPr>
          <p:cNvPr id="47" name="Freeform 28"/>
          <p:cNvSpPr>
            <a:spLocks noEditPoints="1"/>
          </p:cNvSpPr>
          <p:nvPr/>
        </p:nvSpPr>
        <p:spPr bwMode="auto">
          <a:xfrm>
            <a:off x="1152838" y="3021408"/>
            <a:ext cx="226052" cy="226052"/>
          </a:xfrm>
          <a:custGeom>
            <a:avLst/>
            <a:gdLst>
              <a:gd name="T0" fmla="*/ 114 w 128"/>
              <a:gd name="T1" fmla="*/ 29 h 128"/>
              <a:gd name="T2" fmla="*/ 112 w 128"/>
              <a:gd name="T3" fmla="*/ 8 h 128"/>
              <a:gd name="T4" fmla="*/ 24 w 128"/>
              <a:gd name="T5" fmla="*/ 0 h 128"/>
              <a:gd name="T6" fmla="*/ 16 w 128"/>
              <a:gd name="T7" fmla="*/ 27 h 128"/>
              <a:gd name="T8" fmla="*/ 2 w 128"/>
              <a:gd name="T9" fmla="*/ 45 h 128"/>
              <a:gd name="T10" fmla="*/ 0 w 128"/>
              <a:gd name="T11" fmla="*/ 56 h 128"/>
              <a:gd name="T12" fmla="*/ 12 w 128"/>
              <a:gd name="T13" fmla="*/ 68 h 128"/>
              <a:gd name="T14" fmla="*/ 20 w 128"/>
              <a:gd name="T15" fmla="*/ 128 h 128"/>
              <a:gd name="T16" fmla="*/ 116 w 128"/>
              <a:gd name="T17" fmla="*/ 120 h 128"/>
              <a:gd name="T18" fmla="*/ 116 w 128"/>
              <a:gd name="T19" fmla="*/ 68 h 128"/>
              <a:gd name="T20" fmla="*/ 128 w 128"/>
              <a:gd name="T21" fmla="*/ 52 h 128"/>
              <a:gd name="T22" fmla="*/ 104 w 128"/>
              <a:gd name="T23" fmla="*/ 8 h 128"/>
              <a:gd name="T24" fmla="*/ 24 w 128"/>
              <a:gd name="T25" fmla="*/ 24 h 128"/>
              <a:gd name="T26" fmla="*/ 24 w 128"/>
              <a:gd name="T27" fmla="*/ 8 h 128"/>
              <a:gd name="T28" fmla="*/ 41 w 128"/>
              <a:gd name="T29" fmla="*/ 60 h 128"/>
              <a:gd name="T30" fmla="*/ 40 w 128"/>
              <a:gd name="T31" fmla="*/ 32 h 128"/>
              <a:gd name="T32" fmla="*/ 41 w 128"/>
              <a:gd name="T33" fmla="*/ 60 h 128"/>
              <a:gd name="T34" fmla="*/ 62 w 128"/>
              <a:gd name="T35" fmla="*/ 32 h 128"/>
              <a:gd name="T36" fmla="*/ 45 w 128"/>
              <a:gd name="T37" fmla="*/ 60 h 128"/>
              <a:gd name="T38" fmla="*/ 66 w 128"/>
              <a:gd name="T39" fmla="*/ 32 h 128"/>
              <a:gd name="T40" fmla="*/ 83 w 128"/>
              <a:gd name="T41" fmla="*/ 60 h 128"/>
              <a:gd name="T42" fmla="*/ 66 w 128"/>
              <a:gd name="T43" fmla="*/ 32 h 128"/>
              <a:gd name="T44" fmla="*/ 88 w 128"/>
              <a:gd name="T45" fmla="*/ 32 h 128"/>
              <a:gd name="T46" fmla="*/ 87 w 128"/>
              <a:gd name="T47" fmla="*/ 60 h 128"/>
              <a:gd name="T48" fmla="*/ 8 w 128"/>
              <a:gd name="T49" fmla="*/ 56 h 128"/>
              <a:gd name="T50" fmla="*/ 9 w 128"/>
              <a:gd name="T51" fmla="*/ 50 h 128"/>
              <a:gd name="T52" fmla="*/ 24 w 128"/>
              <a:gd name="T53" fmla="*/ 32 h 128"/>
              <a:gd name="T54" fmla="*/ 19 w 128"/>
              <a:gd name="T55" fmla="*/ 60 h 128"/>
              <a:gd name="T56" fmla="*/ 8 w 128"/>
              <a:gd name="T57" fmla="*/ 56 h 128"/>
              <a:gd name="T58" fmla="*/ 50 w 128"/>
              <a:gd name="T59" fmla="*/ 120 h 128"/>
              <a:gd name="T60" fmla="*/ 80 w 128"/>
              <a:gd name="T61" fmla="*/ 80 h 128"/>
              <a:gd name="T62" fmla="*/ 108 w 128"/>
              <a:gd name="T63" fmla="*/ 120 h 128"/>
              <a:gd name="T64" fmla="*/ 84 w 128"/>
              <a:gd name="T65" fmla="*/ 80 h 128"/>
              <a:gd name="T66" fmla="*/ 50 w 128"/>
              <a:gd name="T67" fmla="*/ 76 h 128"/>
              <a:gd name="T68" fmla="*/ 46 w 128"/>
              <a:gd name="T69" fmla="*/ 120 h 128"/>
              <a:gd name="T70" fmla="*/ 20 w 128"/>
              <a:gd name="T71" fmla="*/ 68 h 128"/>
              <a:gd name="T72" fmla="*/ 108 w 128"/>
              <a:gd name="T73" fmla="*/ 120 h 128"/>
              <a:gd name="T74" fmla="*/ 116 w 128"/>
              <a:gd name="T75" fmla="*/ 60 h 128"/>
              <a:gd name="T76" fmla="*/ 93 w 128"/>
              <a:gd name="T77" fmla="*/ 32 h 128"/>
              <a:gd name="T78" fmla="*/ 104 w 128"/>
              <a:gd name="T79" fmla="*/ 32 h 128"/>
              <a:gd name="T80" fmla="*/ 119 w 128"/>
              <a:gd name="T81" fmla="*/ 50 h 128"/>
              <a:gd name="T82" fmla="*/ 120 w 128"/>
              <a:gd name="T83" fmla="*/ 56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28" h="128">
                <a:moveTo>
                  <a:pt x="126" y="45"/>
                </a:moveTo>
                <a:cubicBezTo>
                  <a:pt x="114" y="29"/>
                  <a:pt x="114" y="29"/>
                  <a:pt x="114" y="29"/>
                </a:cubicBezTo>
                <a:cubicBezTo>
                  <a:pt x="113" y="28"/>
                  <a:pt x="113" y="28"/>
                  <a:pt x="112" y="27"/>
                </a:cubicBezTo>
                <a:cubicBezTo>
                  <a:pt x="112" y="8"/>
                  <a:pt x="112" y="8"/>
                  <a:pt x="112" y="8"/>
                </a:cubicBezTo>
                <a:cubicBezTo>
                  <a:pt x="112" y="4"/>
                  <a:pt x="108" y="0"/>
                  <a:pt x="104" y="0"/>
                </a:cubicBezTo>
                <a:cubicBezTo>
                  <a:pt x="24" y="0"/>
                  <a:pt x="24" y="0"/>
                  <a:pt x="24" y="0"/>
                </a:cubicBezTo>
                <a:cubicBezTo>
                  <a:pt x="20" y="0"/>
                  <a:pt x="16" y="4"/>
                  <a:pt x="16" y="8"/>
                </a:cubicBezTo>
                <a:cubicBezTo>
                  <a:pt x="16" y="27"/>
                  <a:pt x="16" y="27"/>
                  <a:pt x="16" y="27"/>
                </a:cubicBezTo>
                <a:cubicBezTo>
                  <a:pt x="15" y="28"/>
                  <a:pt x="15" y="28"/>
                  <a:pt x="14" y="29"/>
                </a:cubicBezTo>
                <a:cubicBezTo>
                  <a:pt x="2" y="45"/>
                  <a:pt x="2" y="45"/>
                  <a:pt x="2" y="45"/>
                </a:cubicBezTo>
                <a:cubicBezTo>
                  <a:pt x="1" y="47"/>
                  <a:pt x="0" y="49"/>
                  <a:pt x="0" y="52"/>
                </a:cubicBezTo>
                <a:cubicBezTo>
                  <a:pt x="0" y="56"/>
                  <a:pt x="0" y="56"/>
                  <a:pt x="0" y="56"/>
                </a:cubicBezTo>
                <a:cubicBezTo>
                  <a:pt x="0" y="63"/>
                  <a:pt x="5" y="68"/>
                  <a:pt x="12" y="68"/>
                </a:cubicBezTo>
                <a:cubicBezTo>
                  <a:pt x="12" y="68"/>
                  <a:pt x="12" y="68"/>
                  <a:pt x="12" y="68"/>
                </a:cubicBezTo>
                <a:cubicBezTo>
                  <a:pt x="12" y="120"/>
                  <a:pt x="12" y="120"/>
                  <a:pt x="12" y="120"/>
                </a:cubicBezTo>
                <a:cubicBezTo>
                  <a:pt x="12" y="124"/>
                  <a:pt x="16" y="128"/>
                  <a:pt x="20" y="128"/>
                </a:cubicBezTo>
                <a:cubicBezTo>
                  <a:pt x="108" y="128"/>
                  <a:pt x="108" y="128"/>
                  <a:pt x="108" y="128"/>
                </a:cubicBezTo>
                <a:cubicBezTo>
                  <a:pt x="112" y="128"/>
                  <a:pt x="116" y="124"/>
                  <a:pt x="116" y="120"/>
                </a:cubicBezTo>
                <a:cubicBezTo>
                  <a:pt x="116" y="68"/>
                  <a:pt x="116" y="68"/>
                  <a:pt x="116" y="68"/>
                </a:cubicBezTo>
                <a:cubicBezTo>
                  <a:pt x="116" y="68"/>
                  <a:pt x="116" y="68"/>
                  <a:pt x="116" y="68"/>
                </a:cubicBezTo>
                <a:cubicBezTo>
                  <a:pt x="123" y="68"/>
                  <a:pt x="128" y="63"/>
                  <a:pt x="128" y="56"/>
                </a:cubicBezTo>
                <a:cubicBezTo>
                  <a:pt x="128" y="52"/>
                  <a:pt x="128" y="52"/>
                  <a:pt x="128" y="52"/>
                </a:cubicBezTo>
                <a:cubicBezTo>
                  <a:pt x="128" y="49"/>
                  <a:pt x="127" y="47"/>
                  <a:pt x="126" y="45"/>
                </a:cubicBezTo>
                <a:close/>
                <a:moveTo>
                  <a:pt x="104" y="8"/>
                </a:moveTo>
                <a:cubicBezTo>
                  <a:pt x="104" y="24"/>
                  <a:pt x="104" y="24"/>
                  <a:pt x="104" y="24"/>
                </a:cubicBezTo>
                <a:cubicBezTo>
                  <a:pt x="24" y="24"/>
                  <a:pt x="24" y="24"/>
                  <a:pt x="24" y="24"/>
                </a:cubicBezTo>
                <a:cubicBezTo>
                  <a:pt x="24" y="24"/>
                  <a:pt x="24" y="24"/>
                  <a:pt x="24" y="24"/>
                </a:cubicBezTo>
                <a:cubicBezTo>
                  <a:pt x="24" y="8"/>
                  <a:pt x="24" y="8"/>
                  <a:pt x="24" y="8"/>
                </a:cubicBezTo>
                <a:lnTo>
                  <a:pt x="104" y="8"/>
                </a:lnTo>
                <a:close/>
                <a:moveTo>
                  <a:pt x="41" y="60"/>
                </a:moveTo>
                <a:cubicBezTo>
                  <a:pt x="24" y="60"/>
                  <a:pt x="24" y="60"/>
                  <a:pt x="24" y="60"/>
                </a:cubicBezTo>
                <a:cubicBezTo>
                  <a:pt x="40" y="32"/>
                  <a:pt x="40" y="32"/>
                  <a:pt x="40" y="32"/>
                </a:cubicBezTo>
                <a:cubicBezTo>
                  <a:pt x="49" y="32"/>
                  <a:pt x="49" y="32"/>
                  <a:pt x="49" y="32"/>
                </a:cubicBezTo>
                <a:lnTo>
                  <a:pt x="41" y="60"/>
                </a:lnTo>
                <a:close/>
                <a:moveTo>
                  <a:pt x="53" y="32"/>
                </a:moveTo>
                <a:cubicBezTo>
                  <a:pt x="62" y="32"/>
                  <a:pt x="62" y="32"/>
                  <a:pt x="62" y="32"/>
                </a:cubicBezTo>
                <a:cubicBezTo>
                  <a:pt x="62" y="60"/>
                  <a:pt x="62" y="60"/>
                  <a:pt x="62" y="60"/>
                </a:cubicBezTo>
                <a:cubicBezTo>
                  <a:pt x="45" y="60"/>
                  <a:pt x="45" y="60"/>
                  <a:pt x="45" y="60"/>
                </a:cubicBezTo>
                <a:lnTo>
                  <a:pt x="53" y="32"/>
                </a:lnTo>
                <a:close/>
                <a:moveTo>
                  <a:pt x="66" y="32"/>
                </a:moveTo>
                <a:cubicBezTo>
                  <a:pt x="75" y="32"/>
                  <a:pt x="75" y="32"/>
                  <a:pt x="75" y="32"/>
                </a:cubicBezTo>
                <a:cubicBezTo>
                  <a:pt x="83" y="60"/>
                  <a:pt x="83" y="60"/>
                  <a:pt x="83" y="60"/>
                </a:cubicBezTo>
                <a:cubicBezTo>
                  <a:pt x="66" y="60"/>
                  <a:pt x="66" y="60"/>
                  <a:pt x="66" y="60"/>
                </a:cubicBezTo>
                <a:lnTo>
                  <a:pt x="66" y="32"/>
                </a:lnTo>
                <a:close/>
                <a:moveTo>
                  <a:pt x="79" y="32"/>
                </a:moveTo>
                <a:cubicBezTo>
                  <a:pt x="88" y="32"/>
                  <a:pt x="88" y="32"/>
                  <a:pt x="88" y="32"/>
                </a:cubicBezTo>
                <a:cubicBezTo>
                  <a:pt x="104" y="60"/>
                  <a:pt x="104" y="60"/>
                  <a:pt x="104" y="60"/>
                </a:cubicBezTo>
                <a:cubicBezTo>
                  <a:pt x="87" y="60"/>
                  <a:pt x="87" y="60"/>
                  <a:pt x="87" y="60"/>
                </a:cubicBezTo>
                <a:lnTo>
                  <a:pt x="79" y="32"/>
                </a:lnTo>
                <a:close/>
                <a:moveTo>
                  <a:pt x="8" y="56"/>
                </a:moveTo>
                <a:cubicBezTo>
                  <a:pt x="8" y="52"/>
                  <a:pt x="8" y="52"/>
                  <a:pt x="8" y="52"/>
                </a:cubicBezTo>
                <a:cubicBezTo>
                  <a:pt x="8" y="51"/>
                  <a:pt x="8" y="50"/>
                  <a:pt x="9" y="50"/>
                </a:cubicBezTo>
                <a:cubicBezTo>
                  <a:pt x="21" y="34"/>
                  <a:pt x="21" y="34"/>
                  <a:pt x="21" y="34"/>
                </a:cubicBezTo>
                <a:cubicBezTo>
                  <a:pt x="22" y="33"/>
                  <a:pt x="23" y="32"/>
                  <a:pt x="24" y="32"/>
                </a:cubicBezTo>
                <a:cubicBezTo>
                  <a:pt x="35" y="32"/>
                  <a:pt x="35" y="32"/>
                  <a:pt x="35" y="32"/>
                </a:cubicBezTo>
                <a:cubicBezTo>
                  <a:pt x="19" y="60"/>
                  <a:pt x="19" y="60"/>
                  <a:pt x="19" y="60"/>
                </a:cubicBezTo>
                <a:cubicBezTo>
                  <a:pt x="12" y="60"/>
                  <a:pt x="12" y="60"/>
                  <a:pt x="12" y="60"/>
                </a:cubicBezTo>
                <a:cubicBezTo>
                  <a:pt x="10" y="60"/>
                  <a:pt x="8" y="58"/>
                  <a:pt x="8" y="56"/>
                </a:cubicBezTo>
                <a:close/>
                <a:moveTo>
                  <a:pt x="80" y="120"/>
                </a:moveTo>
                <a:cubicBezTo>
                  <a:pt x="50" y="120"/>
                  <a:pt x="50" y="120"/>
                  <a:pt x="50" y="120"/>
                </a:cubicBezTo>
                <a:cubicBezTo>
                  <a:pt x="50" y="80"/>
                  <a:pt x="50" y="80"/>
                  <a:pt x="50" y="80"/>
                </a:cubicBezTo>
                <a:cubicBezTo>
                  <a:pt x="80" y="80"/>
                  <a:pt x="80" y="80"/>
                  <a:pt x="80" y="80"/>
                </a:cubicBezTo>
                <a:lnTo>
                  <a:pt x="80" y="120"/>
                </a:lnTo>
                <a:close/>
                <a:moveTo>
                  <a:pt x="108" y="120"/>
                </a:moveTo>
                <a:cubicBezTo>
                  <a:pt x="84" y="120"/>
                  <a:pt x="84" y="120"/>
                  <a:pt x="84" y="120"/>
                </a:cubicBezTo>
                <a:cubicBezTo>
                  <a:pt x="84" y="80"/>
                  <a:pt x="84" y="80"/>
                  <a:pt x="84" y="80"/>
                </a:cubicBezTo>
                <a:cubicBezTo>
                  <a:pt x="84" y="78"/>
                  <a:pt x="82" y="76"/>
                  <a:pt x="80" y="76"/>
                </a:cubicBezTo>
                <a:cubicBezTo>
                  <a:pt x="50" y="76"/>
                  <a:pt x="50" y="76"/>
                  <a:pt x="50" y="76"/>
                </a:cubicBezTo>
                <a:cubicBezTo>
                  <a:pt x="48" y="76"/>
                  <a:pt x="46" y="78"/>
                  <a:pt x="46" y="80"/>
                </a:cubicBezTo>
                <a:cubicBezTo>
                  <a:pt x="46" y="120"/>
                  <a:pt x="46" y="120"/>
                  <a:pt x="46" y="120"/>
                </a:cubicBezTo>
                <a:cubicBezTo>
                  <a:pt x="20" y="120"/>
                  <a:pt x="20" y="120"/>
                  <a:pt x="20" y="120"/>
                </a:cubicBezTo>
                <a:cubicBezTo>
                  <a:pt x="20" y="68"/>
                  <a:pt x="20" y="68"/>
                  <a:pt x="20" y="68"/>
                </a:cubicBezTo>
                <a:cubicBezTo>
                  <a:pt x="108" y="68"/>
                  <a:pt x="108" y="68"/>
                  <a:pt x="108" y="68"/>
                </a:cubicBezTo>
                <a:lnTo>
                  <a:pt x="108" y="120"/>
                </a:lnTo>
                <a:close/>
                <a:moveTo>
                  <a:pt x="120" y="56"/>
                </a:moveTo>
                <a:cubicBezTo>
                  <a:pt x="120" y="58"/>
                  <a:pt x="118" y="60"/>
                  <a:pt x="116" y="60"/>
                </a:cubicBezTo>
                <a:cubicBezTo>
                  <a:pt x="109" y="60"/>
                  <a:pt x="109" y="60"/>
                  <a:pt x="109" y="60"/>
                </a:cubicBezTo>
                <a:cubicBezTo>
                  <a:pt x="93" y="32"/>
                  <a:pt x="93" y="32"/>
                  <a:pt x="93" y="32"/>
                </a:cubicBezTo>
                <a:cubicBezTo>
                  <a:pt x="104" y="32"/>
                  <a:pt x="104" y="32"/>
                  <a:pt x="104" y="32"/>
                </a:cubicBezTo>
                <a:cubicBezTo>
                  <a:pt x="104" y="32"/>
                  <a:pt x="104" y="32"/>
                  <a:pt x="104" y="32"/>
                </a:cubicBezTo>
                <a:cubicBezTo>
                  <a:pt x="105" y="32"/>
                  <a:pt x="106" y="33"/>
                  <a:pt x="107" y="34"/>
                </a:cubicBezTo>
                <a:cubicBezTo>
                  <a:pt x="119" y="50"/>
                  <a:pt x="119" y="50"/>
                  <a:pt x="119" y="50"/>
                </a:cubicBezTo>
                <a:cubicBezTo>
                  <a:pt x="120" y="50"/>
                  <a:pt x="120" y="51"/>
                  <a:pt x="120" y="52"/>
                </a:cubicBezTo>
                <a:lnTo>
                  <a:pt x="120" y="56"/>
                </a:lnTo>
                <a:close/>
              </a:path>
            </a:pathLst>
          </a:custGeom>
          <a:solidFill>
            <a:schemeClr val="bg1">
              <a:lumMod val="65000"/>
            </a:schemeClr>
          </a:solidFill>
          <a:ln>
            <a:noFill/>
          </a:ln>
        </p:spPr>
        <p:txBody>
          <a:bodyPr vert="horz" wrap="square" lIns="68580" tIns="34290" rIns="68580" bIns="34290" numCol="1" anchor="t" anchorCtr="0" compatLnSpc="1"/>
          <a:lstStyle/>
          <a:p>
            <a:endParaRPr lang="id-ID" sz="1350"/>
          </a:p>
        </p:txBody>
      </p:sp>
      <p:grpSp>
        <p:nvGrpSpPr>
          <p:cNvPr id="48" name="Group 240"/>
          <p:cNvGrpSpPr/>
          <p:nvPr/>
        </p:nvGrpSpPr>
        <p:grpSpPr>
          <a:xfrm>
            <a:off x="1152109" y="3551270"/>
            <a:ext cx="227510" cy="225323"/>
            <a:chOff x="7219950" y="3429000"/>
            <a:chExt cx="495300" cy="490538"/>
          </a:xfrm>
          <a:solidFill>
            <a:schemeClr val="bg1">
              <a:lumMod val="65000"/>
            </a:schemeClr>
          </a:solidFill>
        </p:grpSpPr>
        <p:sp>
          <p:nvSpPr>
            <p:cNvPr id="49" name="Freeform 32"/>
            <p:cNvSpPr>
              <a:spLocks noEditPoints="1"/>
            </p:cNvSpPr>
            <p:nvPr/>
          </p:nvSpPr>
          <p:spPr bwMode="auto">
            <a:xfrm>
              <a:off x="7219950" y="3475038"/>
              <a:ext cx="452438" cy="444500"/>
            </a:xfrm>
            <a:custGeom>
              <a:avLst/>
              <a:gdLst>
                <a:gd name="T0" fmla="*/ 84 w 118"/>
                <a:gd name="T1" fmla="*/ 3 h 116"/>
                <a:gd name="T2" fmla="*/ 77 w 118"/>
                <a:gd name="T3" fmla="*/ 0 h 116"/>
                <a:gd name="T4" fmla="*/ 70 w 118"/>
                <a:gd name="T5" fmla="*/ 3 h 116"/>
                <a:gd name="T6" fmla="*/ 64 w 118"/>
                <a:gd name="T7" fmla="*/ 9 h 116"/>
                <a:gd name="T8" fmla="*/ 61 w 118"/>
                <a:gd name="T9" fmla="*/ 16 h 116"/>
                <a:gd name="T10" fmla="*/ 62 w 118"/>
                <a:gd name="T11" fmla="*/ 21 h 116"/>
                <a:gd name="T12" fmla="*/ 8 w 118"/>
                <a:gd name="T13" fmla="*/ 43 h 116"/>
                <a:gd name="T14" fmla="*/ 1 w 118"/>
                <a:gd name="T15" fmla="*/ 51 h 116"/>
                <a:gd name="T16" fmla="*/ 5 w 118"/>
                <a:gd name="T17" fmla="*/ 62 h 116"/>
                <a:gd name="T18" fmla="*/ 55 w 118"/>
                <a:gd name="T19" fmla="*/ 112 h 116"/>
                <a:gd name="T20" fmla="*/ 64 w 118"/>
                <a:gd name="T21" fmla="*/ 116 h 116"/>
                <a:gd name="T22" fmla="*/ 64 w 118"/>
                <a:gd name="T23" fmla="*/ 116 h 116"/>
                <a:gd name="T24" fmla="*/ 66 w 118"/>
                <a:gd name="T25" fmla="*/ 116 h 116"/>
                <a:gd name="T26" fmla="*/ 75 w 118"/>
                <a:gd name="T27" fmla="*/ 108 h 116"/>
                <a:gd name="T28" fmla="*/ 96 w 118"/>
                <a:gd name="T29" fmla="*/ 55 h 116"/>
                <a:gd name="T30" fmla="*/ 102 w 118"/>
                <a:gd name="T31" fmla="*/ 57 h 116"/>
                <a:gd name="T32" fmla="*/ 109 w 118"/>
                <a:gd name="T33" fmla="*/ 54 h 116"/>
                <a:gd name="T34" fmla="*/ 115 w 118"/>
                <a:gd name="T35" fmla="*/ 48 h 116"/>
                <a:gd name="T36" fmla="*/ 118 w 118"/>
                <a:gd name="T37" fmla="*/ 41 h 116"/>
                <a:gd name="T38" fmla="*/ 115 w 118"/>
                <a:gd name="T39" fmla="*/ 34 h 116"/>
                <a:gd name="T40" fmla="*/ 84 w 118"/>
                <a:gd name="T41" fmla="*/ 3 h 116"/>
                <a:gd name="T42" fmla="*/ 68 w 118"/>
                <a:gd name="T43" fmla="*/ 105 h 116"/>
                <a:gd name="T44" fmla="*/ 65 w 118"/>
                <a:gd name="T45" fmla="*/ 108 h 116"/>
                <a:gd name="T46" fmla="*/ 64 w 118"/>
                <a:gd name="T47" fmla="*/ 108 h 116"/>
                <a:gd name="T48" fmla="*/ 61 w 118"/>
                <a:gd name="T49" fmla="*/ 107 h 116"/>
                <a:gd name="T50" fmla="*/ 10 w 118"/>
                <a:gd name="T51" fmla="*/ 56 h 116"/>
                <a:gd name="T52" fmla="*/ 9 w 118"/>
                <a:gd name="T53" fmla="*/ 53 h 116"/>
                <a:gd name="T54" fmla="*/ 11 w 118"/>
                <a:gd name="T55" fmla="*/ 50 h 116"/>
                <a:gd name="T56" fmla="*/ 36 w 118"/>
                <a:gd name="T57" fmla="*/ 40 h 116"/>
                <a:gd name="T58" fmla="*/ 87 w 118"/>
                <a:gd name="T59" fmla="*/ 58 h 116"/>
                <a:gd name="T60" fmla="*/ 68 w 118"/>
                <a:gd name="T61" fmla="*/ 105 h 116"/>
                <a:gd name="T62" fmla="*/ 109 w 118"/>
                <a:gd name="T63" fmla="*/ 42 h 116"/>
                <a:gd name="T64" fmla="*/ 103 w 118"/>
                <a:gd name="T65" fmla="*/ 48 h 116"/>
                <a:gd name="T66" fmla="*/ 100 w 118"/>
                <a:gd name="T67" fmla="*/ 48 h 116"/>
                <a:gd name="T68" fmla="*/ 93 w 118"/>
                <a:gd name="T69" fmla="*/ 41 h 116"/>
                <a:gd name="T70" fmla="*/ 88 w 118"/>
                <a:gd name="T71" fmla="*/ 55 h 116"/>
                <a:gd name="T72" fmla="*/ 88 w 118"/>
                <a:gd name="T73" fmla="*/ 54 h 116"/>
                <a:gd name="T74" fmla="*/ 53 w 118"/>
                <a:gd name="T75" fmla="*/ 39 h 116"/>
                <a:gd name="T76" fmla="*/ 42 w 118"/>
                <a:gd name="T77" fmla="*/ 38 h 116"/>
                <a:gd name="T78" fmla="*/ 76 w 118"/>
                <a:gd name="T79" fmla="*/ 24 h 116"/>
                <a:gd name="T80" fmla="*/ 70 w 118"/>
                <a:gd name="T81" fmla="*/ 17 h 116"/>
                <a:gd name="T82" fmla="*/ 70 w 118"/>
                <a:gd name="T83" fmla="*/ 14 h 116"/>
                <a:gd name="T84" fmla="*/ 75 w 118"/>
                <a:gd name="T85" fmla="*/ 9 h 116"/>
                <a:gd name="T86" fmla="*/ 78 w 118"/>
                <a:gd name="T87" fmla="*/ 9 h 116"/>
                <a:gd name="T88" fmla="*/ 109 w 118"/>
                <a:gd name="T89" fmla="*/ 39 h 116"/>
                <a:gd name="T90" fmla="*/ 109 w 118"/>
                <a:gd name="T91" fmla="*/ 42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18" h="116">
                  <a:moveTo>
                    <a:pt x="84" y="3"/>
                  </a:moveTo>
                  <a:cubicBezTo>
                    <a:pt x="82" y="1"/>
                    <a:pt x="79" y="0"/>
                    <a:pt x="77" y="0"/>
                  </a:cubicBezTo>
                  <a:cubicBezTo>
                    <a:pt x="74" y="0"/>
                    <a:pt x="71" y="1"/>
                    <a:pt x="70" y="3"/>
                  </a:cubicBezTo>
                  <a:cubicBezTo>
                    <a:pt x="64" y="9"/>
                    <a:pt x="64" y="9"/>
                    <a:pt x="64" y="9"/>
                  </a:cubicBezTo>
                  <a:cubicBezTo>
                    <a:pt x="62" y="10"/>
                    <a:pt x="61" y="13"/>
                    <a:pt x="61" y="16"/>
                  </a:cubicBezTo>
                  <a:cubicBezTo>
                    <a:pt x="61" y="18"/>
                    <a:pt x="62" y="19"/>
                    <a:pt x="62" y="21"/>
                  </a:cubicBezTo>
                  <a:cubicBezTo>
                    <a:pt x="8" y="43"/>
                    <a:pt x="8" y="43"/>
                    <a:pt x="8" y="43"/>
                  </a:cubicBezTo>
                  <a:cubicBezTo>
                    <a:pt x="5" y="44"/>
                    <a:pt x="2" y="48"/>
                    <a:pt x="1" y="51"/>
                  </a:cubicBezTo>
                  <a:cubicBezTo>
                    <a:pt x="0" y="55"/>
                    <a:pt x="2" y="59"/>
                    <a:pt x="5" y="62"/>
                  </a:cubicBezTo>
                  <a:cubicBezTo>
                    <a:pt x="55" y="112"/>
                    <a:pt x="55" y="112"/>
                    <a:pt x="55" y="112"/>
                  </a:cubicBezTo>
                  <a:cubicBezTo>
                    <a:pt x="58" y="115"/>
                    <a:pt x="61" y="116"/>
                    <a:pt x="64" y="116"/>
                  </a:cubicBezTo>
                  <a:cubicBezTo>
                    <a:pt x="64" y="116"/>
                    <a:pt x="64" y="116"/>
                    <a:pt x="64" y="116"/>
                  </a:cubicBezTo>
                  <a:cubicBezTo>
                    <a:pt x="65" y="116"/>
                    <a:pt x="66" y="116"/>
                    <a:pt x="66" y="116"/>
                  </a:cubicBezTo>
                  <a:cubicBezTo>
                    <a:pt x="70" y="115"/>
                    <a:pt x="74" y="112"/>
                    <a:pt x="75" y="108"/>
                  </a:cubicBezTo>
                  <a:cubicBezTo>
                    <a:pt x="96" y="55"/>
                    <a:pt x="96" y="55"/>
                    <a:pt x="96" y="55"/>
                  </a:cubicBezTo>
                  <a:cubicBezTo>
                    <a:pt x="98" y="56"/>
                    <a:pt x="100" y="57"/>
                    <a:pt x="102" y="57"/>
                  </a:cubicBezTo>
                  <a:cubicBezTo>
                    <a:pt x="105" y="57"/>
                    <a:pt x="107" y="56"/>
                    <a:pt x="109" y="54"/>
                  </a:cubicBezTo>
                  <a:cubicBezTo>
                    <a:pt x="115" y="48"/>
                    <a:pt x="115" y="48"/>
                    <a:pt x="115" y="48"/>
                  </a:cubicBezTo>
                  <a:cubicBezTo>
                    <a:pt x="117" y="46"/>
                    <a:pt x="118" y="44"/>
                    <a:pt x="118" y="41"/>
                  </a:cubicBezTo>
                  <a:cubicBezTo>
                    <a:pt x="118" y="38"/>
                    <a:pt x="117" y="36"/>
                    <a:pt x="115" y="34"/>
                  </a:cubicBezTo>
                  <a:lnTo>
                    <a:pt x="84" y="3"/>
                  </a:lnTo>
                  <a:close/>
                  <a:moveTo>
                    <a:pt x="68" y="105"/>
                  </a:moveTo>
                  <a:cubicBezTo>
                    <a:pt x="67" y="107"/>
                    <a:pt x="66" y="108"/>
                    <a:pt x="65" y="108"/>
                  </a:cubicBezTo>
                  <a:cubicBezTo>
                    <a:pt x="64" y="108"/>
                    <a:pt x="64" y="108"/>
                    <a:pt x="64" y="108"/>
                  </a:cubicBezTo>
                  <a:cubicBezTo>
                    <a:pt x="63" y="108"/>
                    <a:pt x="62" y="108"/>
                    <a:pt x="61" y="107"/>
                  </a:cubicBezTo>
                  <a:cubicBezTo>
                    <a:pt x="10" y="56"/>
                    <a:pt x="10" y="56"/>
                    <a:pt x="10" y="56"/>
                  </a:cubicBezTo>
                  <a:cubicBezTo>
                    <a:pt x="9" y="56"/>
                    <a:pt x="9" y="54"/>
                    <a:pt x="9" y="53"/>
                  </a:cubicBezTo>
                  <a:cubicBezTo>
                    <a:pt x="9" y="52"/>
                    <a:pt x="10" y="51"/>
                    <a:pt x="11" y="50"/>
                  </a:cubicBezTo>
                  <a:cubicBezTo>
                    <a:pt x="36" y="40"/>
                    <a:pt x="36" y="40"/>
                    <a:pt x="36" y="40"/>
                  </a:cubicBezTo>
                  <a:cubicBezTo>
                    <a:pt x="53" y="46"/>
                    <a:pt x="70" y="40"/>
                    <a:pt x="87" y="58"/>
                  </a:cubicBezTo>
                  <a:lnTo>
                    <a:pt x="68" y="105"/>
                  </a:lnTo>
                  <a:close/>
                  <a:moveTo>
                    <a:pt x="109" y="42"/>
                  </a:moveTo>
                  <a:cubicBezTo>
                    <a:pt x="103" y="48"/>
                    <a:pt x="103" y="48"/>
                    <a:pt x="103" y="48"/>
                  </a:cubicBezTo>
                  <a:cubicBezTo>
                    <a:pt x="103" y="49"/>
                    <a:pt x="101" y="49"/>
                    <a:pt x="100" y="48"/>
                  </a:cubicBezTo>
                  <a:cubicBezTo>
                    <a:pt x="93" y="41"/>
                    <a:pt x="93" y="41"/>
                    <a:pt x="93" y="41"/>
                  </a:cubicBezTo>
                  <a:cubicBezTo>
                    <a:pt x="88" y="55"/>
                    <a:pt x="88" y="55"/>
                    <a:pt x="88" y="55"/>
                  </a:cubicBezTo>
                  <a:cubicBezTo>
                    <a:pt x="88" y="54"/>
                    <a:pt x="88" y="54"/>
                    <a:pt x="88" y="54"/>
                  </a:cubicBezTo>
                  <a:cubicBezTo>
                    <a:pt x="76" y="42"/>
                    <a:pt x="64" y="41"/>
                    <a:pt x="53" y="39"/>
                  </a:cubicBezTo>
                  <a:cubicBezTo>
                    <a:pt x="49" y="39"/>
                    <a:pt x="46" y="38"/>
                    <a:pt x="42" y="38"/>
                  </a:cubicBezTo>
                  <a:cubicBezTo>
                    <a:pt x="76" y="24"/>
                    <a:pt x="76" y="24"/>
                    <a:pt x="76" y="24"/>
                  </a:cubicBezTo>
                  <a:cubicBezTo>
                    <a:pt x="70" y="17"/>
                    <a:pt x="70" y="17"/>
                    <a:pt x="70" y="17"/>
                  </a:cubicBezTo>
                  <a:cubicBezTo>
                    <a:pt x="69" y="16"/>
                    <a:pt x="69" y="15"/>
                    <a:pt x="70" y="14"/>
                  </a:cubicBezTo>
                  <a:cubicBezTo>
                    <a:pt x="75" y="9"/>
                    <a:pt x="75" y="9"/>
                    <a:pt x="75" y="9"/>
                  </a:cubicBezTo>
                  <a:cubicBezTo>
                    <a:pt x="76" y="8"/>
                    <a:pt x="77" y="8"/>
                    <a:pt x="78" y="9"/>
                  </a:cubicBezTo>
                  <a:cubicBezTo>
                    <a:pt x="109" y="39"/>
                    <a:pt x="109" y="39"/>
                    <a:pt x="109" y="39"/>
                  </a:cubicBezTo>
                  <a:cubicBezTo>
                    <a:pt x="110" y="40"/>
                    <a:pt x="110" y="42"/>
                    <a:pt x="109" y="4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p>
          </p:txBody>
        </p:sp>
        <p:sp>
          <p:nvSpPr>
            <p:cNvPr id="50" name="Freeform 33"/>
            <p:cNvSpPr>
              <a:spLocks noEditPoints="1"/>
            </p:cNvSpPr>
            <p:nvPr/>
          </p:nvSpPr>
          <p:spPr bwMode="auto">
            <a:xfrm>
              <a:off x="7439025" y="3675063"/>
              <a:ext cx="76200" cy="76200"/>
            </a:xfrm>
            <a:custGeom>
              <a:avLst/>
              <a:gdLst>
                <a:gd name="T0" fmla="*/ 10 w 20"/>
                <a:gd name="T1" fmla="*/ 20 h 20"/>
                <a:gd name="T2" fmla="*/ 20 w 20"/>
                <a:gd name="T3" fmla="*/ 10 h 20"/>
                <a:gd name="T4" fmla="*/ 10 w 20"/>
                <a:gd name="T5" fmla="*/ 0 h 20"/>
                <a:gd name="T6" fmla="*/ 0 w 20"/>
                <a:gd name="T7" fmla="*/ 10 h 20"/>
                <a:gd name="T8" fmla="*/ 10 w 20"/>
                <a:gd name="T9" fmla="*/ 20 h 20"/>
                <a:gd name="T10" fmla="*/ 10 w 20"/>
                <a:gd name="T11" fmla="*/ 4 h 20"/>
                <a:gd name="T12" fmla="*/ 16 w 20"/>
                <a:gd name="T13" fmla="*/ 10 h 20"/>
                <a:gd name="T14" fmla="*/ 10 w 20"/>
                <a:gd name="T15" fmla="*/ 16 h 20"/>
                <a:gd name="T16" fmla="*/ 4 w 20"/>
                <a:gd name="T17" fmla="*/ 10 h 20"/>
                <a:gd name="T18" fmla="*/ 10 w 20"/>
                <a:gd name="T19" fmla="*/ 4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 h="20">
                  <a:moveTo>
                    <a:pt x="10" y="20"/>
                  </a:moveTo>
                  <a:cubicBezTo>
                    <a:pt x="16" y="20"/>
                    <a:pt x="20" y="16"/>
                    <a:pt x="20" y="10"/>
                  </a:cubicBezTo>
                  <a:cubicBezTo>
                    <a:pt x="20" y="4"/>
                    <a:pt x="16" y="0"/>
                    <a:pt x="10" y="0"/>
                  </a:cubicBezTo>
                  <a:cubicBezTo>
                    <a:pt x="4" y="0"/>
                    <a:pt x="0" y="4"/>
                    <a:pt x="0" y="10"/>
                  </a:cubicBezTo>
                  <a:cubicBezTo>
                    <a:pt x="0" y="16"/>
                    <a:pt x="4" y="20"/>
                    <a:pt x="10" y="20"/>
                  </a:cubicBezTo>
                  <a:close/>
                  <a:moveTo>
                    <a:pt x="10" y="4"/>
                  </a:moveTo>
                  <a:cubicBezTo>
                    <a:pt x="13" y="4"/>
                    <a:pt x="16" y="7"/>
                    <a:pt x="16" y="10"/>
                  </a:cubicBezTo>
                  <a:cubicBezTo>
                    <a:pt x="16" y="13"/>
                    <a:pt x="13" y="16"/>
                    <a:pt x="10" y="16"/>
                  </a:cubicBezTo>
                  <a:cubicBezTo>
                    <a:pt x="7" y="16"/>
                    <a:pt x="4" y="13"/>
                    <a:pt x="4" y="10"/>
                  </a:cubicBezTo>
                  <a:cubicBezTo>
                    <a:pt x="4" y="7"/>
                    <a:pt x="7" y="4"/>
                    <a:pt x="10"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p>
          </p:txBody>
        </p:sp>
        <p:sp>
          <p:nvSpPr>
            <p:cNvPr id="51" name="Freeform 34"/>
            <p:cNvSpPr>
              <a:spLocks noEditPoints="1"/>
            </p:cNvSpPr>
            <p:nvPr/>
          </p:nvSpPr>
          <p:spPr bwMode="auto">
            <a:xfrm>
              <a:off x="7639050" y="3429000"/>
              <a:ext cx="76200" cy="76200"/>
            </a:xfrm>
            <a:custGeom>
              <a:avLst/>
              <a:gdLst>
                <a:gd name="T0" fmla="*/ 10 w 20"/>
                <a:gd name="T1" fmla="*/ 0 h 20"/>
                <a:gd name="T2" fmla="*/ 0 w 20"/>
                <a:gd name="T3" fmla="*/ 10 h 20"/>
                <a:gd name="T4" fmla="*/ 10 w 20"/>
                <a:gd name="T5" fmla="*/ 20 h 20"/>
                <a:gd name="T6" fmla="*/ 20 w 20"/>
                <a:gd name="T7" fmla="*/ 10 h 20"/>
                <a:gd name="T8" fmla="*/ 10 w 20"/>
                <a:gd name="T9" fmla="*/ 0 h 20"/>
                <a:gd name="T10" fmla="*/ 10 w 20"/>
                <a:gd name="T11" fmla="*/ 16 h 20"/>
                <a:gd name="T12" fmla="*/ 4 w 20"/>
                <a:gd name="T13" fmla="*/ 10 h 20"/>
                <a:gd name="T14" fmla="*/ 10 w 20"/>
                <a:gd name="T15" fmla="*/ 4 h 20"/>
                <a:gd name="T16" fmla="*/ 16 w 20"/>
                <a:gd name="T17" fmla="*/ 10 h 20"/>
                <a:gd name="T18" fmla="*/ 10 w 20"/>
                <a:gd name="T19" fmla="*/ 16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 h="20">
                  <a:moveTo>
                    <a:pt x="10" y="0"/>
                  </a:moveTo>
                  <a:cubicBezTo>
                    <a:pt x="4" y="0"/>
                    <a:pt x="0" y="4"/>
                    <a:pt x="0" y="10"/>
                  </a:cubicBezTo>
                  <a:cubicBezTo>
                    <a:pt x="0" y="16"/>
                    <a:pt x="4" y="20"/>
                    <a:pt x="10" y="20"/>
                  </a:cubicBezTo>
                  <a:cubicBezTo>
                    <a:pt x="16" y="20"/>
                    <a:pt x="20" y="16"/>
                    <a:pt x="20" y="10"/>
                  </a:cubicBezTo>
                  <a:cubicBezTo>
                    <a:pt x="20" y="4"/>
                    <a:pt x="16" y="0"/>
                    <a:pt x="10" y="0"/>
                  </a:cubicBezTo>
                  <a:close/>
                  <a:moveTo>
                    <a:pt x="10" y="16"/>
                  </a:moveTo>
                  <a:cubicBezTo>
                    <a:pt x="7" y="16"/>
                    <a:pt x="4" y="13"/>
                    <a:pt x="4" y="10"/>
                  </a:cubicBezTo>
                  <a:cubicBezTo>
                    <a:pt x="4" y="7"/>
                    <a:pt x="7" y="4"/>
                    <a:pt x="10" y="4"/>
                  </a:cubicBezTo>
                  <a:cubicBezTo>
                    <a:pt x="13" y="4"/>
                    <a:pt x="16" y="7"/>
                    <a:pt x="16" y="10"/>
                  </a:cubicBezTo>
                  <a:cubicBezTo>
                    <a:pt x="16" y="13"/>
                    <a:pt x="13" y="16"/>
                    <a:pt x="10" y="1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p>
          </p:txBody>
        </p:sp>
        <p:sp>
          <p:nvSpPr>
            <p:cNvPr id="52" name="Freeform 35"/>
            <p:cNvSpPr>
              <a:spLocks noEditPoints="1"/>
            </p:cNvSpPr>
            <p:nvPr/>
          </p:nvSpPr>
          <p:spPr bwMode="auto">
            <a:xfrm>
              <a:off x="7346950" y="3659188"/>
              <a:ext cx="61913" cy="61913"/>
            </a:xfrm>
            <a:custGeom>
              <a:avLst/>
              <a:gdLst>
                <a:gd name="T0" fmla="*/ 0 w 16"/>
                <a:gd name="T1" fmla="*/ 8 h 16"/>
                <a:gd name="T2" fmla="*/ 8 w 16"/>
                <a:gd name="T3" fmla="*/ 16 h 16"/>
                <a:gd name="T4" fmla="*/ 16 w 16"/>
                <a:gd name="T5" fmla="*/ 8 h 16"/>
                <a:gd name="T6" fmla="*/ 8 w 16"/>
                <a:gd name="T7" fmla="*/ 0 h 16"/>
                <a:gd name="T8" fmla="*/ 0 w 16"/>
                <a:gd name="T9" fmla="*/ 8 h 16"/>
                <a:gd name="T10" fmla="*/ 8 w 16"/>
                <a:gd name="T11" fmla="*/ 4 h 16"/>
                <a:gd name="T12" fmla="*/ 12 w 16"/>
                <a:gd name="T13" fmla="*/ 8 h 16"/>
                <a:gd name="T14" fmla="*/ 8 w 16"/>
                <a:gd name="T15" fmla="*/ 12 h 16"/>
                <a:gd name="T16" fmla="*/ 4 w 16"/>
                <a:gd name="T17" fmla="*/ 8 h 16"/>
                <a:gd name="T18" fmla="*/ 8 w 16"/>
                <a:gd name="T19" fmla="*/ 4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 h="16">
                  <a:moveTo>
                    <a:pt x="0" y="8"/>
                  </a:moveTo>
                  <a:cubicBezTo>
                    <a:pt x="0" y="12"/>
                    <a:pt x="4" y="16"/>
                    <a:pt x="8" y="16"/>
                  </a:cubicBezTo>
                  <a:cubicBezTo>
                    <a:pt x="12" y="16"/>
                    <a:pt x="16" y="12"/>
                    <a:pt x="16" y="8"/>
                  </a:cubicBezTo>
                  <a:cubicBezTo>
                    <a:pt x="16" y="4"/>
                    <a:pt x="12" y="0"/>
                    <a:pt x="8" y="0"/>
                  </a:cubicBezTo>
                  <a:cubicBezTo>
                    <a:pt x="4" y="0"/>
                    <a:pt x="0" y="4"/>
                    <a:pt x="0" y="8"/>
                  </a:cubicBezTo>
                  <a:close/>
                  <a:moveTo>
                    <a:pt x="8" y="4"/>
                  </a:moveTo>
                  <a:cubicBezTo>
                    <a:pt x="10" y="4"/>
                    <a:pt x="12" y="6"/>
                    <a:pt x="12" y="8"/>
                  </a:cubicBezTo>
                  <a:cubicBezTo>
                    <a:pt x="12" y="10"/>
                    <a:pt x="10" y="12"/>
                    <a:pt x="8" y="12"/>
                  </a:cubicBezTo>
                  <a:cubicBezTo>
                    <a:pt x="6" y="12"/>
                    <a:pt x="4" y="10"/>
                    <a:pt x="4" y="8"/>
                  </a:cubicBezTo>
                  <a:cubicBezTo>
                    <a:pt x="4" y="6"/>
                    <a:pt x="6" y="4"/>
                    <a:pt x="8"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p>
          </p:txBody>
        </p:sp>
        <p:sp>
          <p:nvSpPr>
            <p:cNvPr id="53" name="Oval 36"/>
            <p:cNvSpPr>
              <a:spLocks noChangeArrowheads="1"/>
            </p:cNvSpPr>
            <p:nvPr/>
          </p:nvSpPr>
          <p:spPr bwMode="auto">
            <a:xfrm>
              <a:off x="7408863" y="3767138"/>
              <a:ext cx="30163" cy="30163"/>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p>
          </p:txBody>
        </p:sp>
        <p:sp>
          <p:nvSpPr>
            <p:cNvPr id="54" name="Oval 37"/>
            <p:cNvSpPr>
              <a:spLocks noChangeArrowheads="1"/>
            </p:cNvSpPr>
            <p:nvPr/>
          </p:nvSpPr>
          <p:spPr bwMode="auto">
            <a:xfrm>
              <a:off x="7653338" y="3536950"/>
              <a:ext cx="31750" cy="30163"/>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p>
          </p:txBody>
        </p:sp>
      </p:grpSp>
      <p:sp>
        <p:nvSpPr>
          <p:cNvPr id="55" name="TextBox 62"/>
          <p:cNvSpPr txBox="1"/>
          <p:nvPr/>
        </p:nvSpPr>
        <p:spPr>
          <a:xfrm>
            <a:off x="1430299" y="1820970"/>
            <a:ext cx="1249680" cy="251460"/>
          </a:xfrm>
          <a:prstGeom prst="rect">
            <a:avLst/>
          </a:prstGeom>
          <a:noFill/>
        </p:spPr>
        <p:txBody>
          <a:bodyPr wrap="none" rtlCol="0">
            <a:spAutoFit/>
          </a:bodyPr>
          <a:lstStyle/>
          <a:p>
            <a:pPr algn="l"/>
            <a:r>
              <a:rPr lang="id-ID" sz="1050" dirty="0">
                <a:latin typeface="Raleway" panose="020B0003030101060003" pitchFamily="34" charset="0"/>
              </a:rPr>
              <a:t>单击此处添加标题</a:t>
            </a:r>
          </a:p>
        </p:txBody>
      </p:sp>
      <p:sp>
        <p:nvSpPr>
          <p:cNvPr id="56" name="TextBox 63"/>
          <p:cNvSpPr txBox="1"/>
          <p:nvPr/>
        </p:nvSpPr>
        <p:spPr>
          <a:xfrm>
            <a:off x="1430298" y="1982027"/>
            <a:ext cx="1688728" cy="346249"/>
          </a:xfrm>
          <a:prstGeom prst="rect">
            <a:avLst/>
          </a:prstGeom>
          <a:noFill/>
        </p:spPr>
        <p:txBody>
          <a:bodyPr wrap="square" rtlCol="0">
            <a:spAutoFit/>
          </a:bodyPr>
          <a:lstStyle/>
          <a:p>
            <a:r>
              <a:rPr lang="zh-CN" altLang="en-US" sz="825" dirty="0" smtClean="0">
                <a:solidFill>
                  <a:schemeClr val="bg1">
                    <a:lumMod val="65000"/>
                  </a:schemeClr>
                </a:solidFill>
              </a:rPr>
              <a:t>请在此处输入您的文本，或者复制您的文本粘贴到此处请在此处</a:t>
            </a:r>
            <a:r>
              <a:rPr lang="en-US" sz="825" dirty="0" smtClean="0">
                <a:solidFill>
                  <a:schemeClr val="bg1">
                    <a:lumMod val="65000"/>
                  </a:schemeClr>
                </a:solidFill>
              </a:rPr>
              <a:t>.</a:t>
            </a:r>
            <a:endParaRPr lang="en-US" sz="825" b="1" dirty="0">
              <a:solidFill>
                <a:schemeClr val="bg1">
                  <a:lumMod val="65000"/>
                </a:schemeClr>
              </a:solidFill>
              <a:latin typeface="Signika Negative" pitchFamily="2" charset="0"/>
            </a:endParaRPr>
          </a:p>
        </p:txBody>
      </p:sp>
      <p:sp>
        <p:nvSpPr>
          <p:cNvPr id="57" name="TextBox 64"/>
          <p:cNvSpPr txBox="1"/>
          <p:nvPr/>
        </p:nvSpPr>
        <p:spPr>
          <a:xfrm>
            <a:off x="1430298" y="2330491"/>
            <a:ext cx="1249680" cy="251460"/>
          </a:xfrm>
          <a:prstGeom prst="rect">
            <a:avLst/>
          </a:prstGeom>
          <a:noFill/>
        </p:spPr>
        <p:txBody>
          <a:bodyPr wrap="none" rtlCol="0">
            <a:spAutoFit/>
          </a:bodyPr>
          <a:lstStyle/>
          <a:p>
            <a:pPr algn="l"/>
            <a:r>
              <a:rPr lang="id-ID" sz="1050" dirty="0">
                <a:latin typeface="Raleway" panose="020B0003030101060003" pitchFamily="34" charset="0"/>
              </a:rPr>
              <a:t>单击此处添加标题</a:t>
            </a:r>
          </a:p>
        </p:txBody>
      </p:sp>
      <p:sp>
        <p:nvSpPr>
          <p:cNvPr id="58" name="TextBox 65"/>
          <p:cNvSpPr txBox="1"/>
          <p:nvPr/>
        </p:nvSpPr>
        <p:spPr>
          <a:xfrm>
            <a:off x="1430298" y="2491547"/>
            <a:ext cx="1688728" cy="346249"/>
          </a:xfrm>
          <a:prstGeom prst="rect">
            <a:avLst/>
          </a:prstGeom>
          <a:noFill/>
        </p:spPr>
        <p:txBody>
          <a:bodyPr wrap="square" rtlCol="0">
            <a:spAutoFit/>
          </a:bodyPr>
          <a:lstStyle/>
          <a:p>
            <a:r>
              <a:rPr lang="zh-CN" altLang="en-US" sz="825" dirty="0" smtClean="0">
                <a:solidFill>
                  <a:schemeClr val="bg1">
                    <a:lumMod val="65000"/>
                  </a:schemeClr>
                </a:solidFill>
              </a:rPr>
              <a:t>请在此处输入您的文本，或者复制您的文本粘贴到此处请在此处</a:t>
            </a:r>
            <a:endParaRPr lang="en-US" altLang="zh-CN" sz="825" b="1" dirty="0" smtClean="0">
              <a:solidFill>
                <a:schemeClr val="bg1">
                  <a:lumMod val="65000"/>
                </a:schemeClr>
              </a:solidFill>
              <a:latin typeface="Signika Negative" pitchFamily="2" charset="0"/>
            </a:endParaRPr>
          </a:p>
        </p:txBody>
      </p:sp>
      <p:sp>
        <p:nvSpPr>
          <p:cNvPr id="59" name="TextBox 66"/>
          <p:cNvSpPr txBox="1"/>
          <p:nvPr/>
        </p:nvSpPr>
        <p:spPr>
          <a:xfrm>
            <a:off x="1430298" y="2860352"/>
            <a:ext cx="1249680" cy="251460"/>
          </a:xfrm>
          <a:prstGeom prst="rect">
            <a:avLst/>
          </a:prstGeom>
          <a:noFill/>
        </p:spPr>
        <p:txBody>
          <a:bodyPr wrap="none" rtlCol="0">
            <a:spAutoFit/>
          </a:bodyPr>
          <a:lstStyle/>
          <a:p>
            <a:pPr algn="l"/>
            <a:r>
              <a:rPr lang="id-ID" sz="1050" dirty="0">
                <a:latin typeface="Raleway" panose="020B0003030101060003" pitchFamily="34" charset="0"/>
              </a:rPr>
              <a:t>单击此处添加标题</a:t>
            </a:r>
          </a:p>
        </p:txBody>
      </p:sp>
      <p:sp>
        <p:nvSpPr>
          <p:cNvPr id="60" name="TextBox 67"/>
          <p:cNvSpPr txBox="1"/>
          <p:nvPr/>
        </p:nvSpPr>
        <p:spPr>
          <a:xfrm>
            <a:off x="1430298" y="3021409"/>
            <a:ext cx="1688728" cy="346249"/>
          </a:xfrm>
          <a:prstGeom prst="rect">
            <a:avLst/>
          </a:prstGeom>
          <a:noFill/>
        </p:spPr>
        <p:txBody>
          <a:bodyPr wrap="square" rtlCol="0">
            <a:spAutoFit/>
          </a:bodyPr>
          <a:lstStyle/>
          <a:p>
            <a:r>
              <a:rPr lang="zh-CN" altLang="en-US" sz="825" dirty="0" smtClean="0">
                <a:solidFill>
                  <a:schemeClr val="bg1">
                    <a:lumMod val="65000"/>
                  </a:schemeClr>
                </a:solidFill>
              </a:rPr>
              <a:t>请在此处输入您的文本，或者复制您的文本粘贴到此处请在此处</a:t>
            </a:r>
            <a:endParaRPr lang="en-US" altLang="zh-CN" sz="825" b="1" dirty="0" smtClean="0">
              <a:solidFill>
                <a:schemeClr val="bg1">
                  <a:lumMod val="65000"/>
                </a:schemeClr>
              </a:solidFill>
              <a:latin typeface="Signika Negative" pitchFamily="2" charset="0"/>
            </a:endParaRPr>
          </a:p>
        </p:txBody>
      </p:sp>
      <p:sp>
        <p:nvSpPr>
          <p:cNvPr id="61" name="TextBox 68"/>
          <p:cNvSpPr txBox="1"/>
          <p:nvPr/>
        </p:nvSpPr>
        <p:spPr>
          <a:xfrm>
            <a:off x="1430298" y="3390214"/>
            <a:ext cx="1249680" cy="251460"/>
          </a:xfrm>
          <a:prstGeom prst="rect">
            <a:avLst/>
          </a:prstGeom>
          <a:noFill/>
        </p:spPr>
        <p:txBody>
          <a:bodyPr wrap="none" rtlCol="0">
            <a:spAutoFit/>
          </a:bodyPr>
          <a:lstStyle/>
          <a:p>
            <a:pPr algn="l"/>
            <a:r>
              <a:rPr lang="id-ID" sz="1050" dirty="0">
                <a:latin typeface="Raleway" panose="020B0003030101060003" pitchFamily="34" charset="0"/>
              </a:rPr>
              <a:t>单击此处添加标题</a:t>
            </a:r>
          </a:p>
        </p:txBody>
      </p:sp>
      <p:sp>
        <p:nvSpPr>
          <p:cNvPr id="62" name="TextBox 69"/>
          <p:cNvSpPr txBox="1"/>
          <p:nvPr/>
        </p:nvSpPr>
        <p:spPr>
          <a:xfrm>
            <a:off x="1430298" y="3551270"/>
            <a:ext cx="1688728" cy="346249"/>
          </a:xfrm>
          <a:prstGeom prst="rect">
            <a:avLst/>
          </a:prstGeom>
          <a:noFill/>
        </p:spPr>
        <p:txBody>
          <a:bodyPr wrap="square" rtlCol="0">
            <a:spAutoFit/>
          </a:bodyPr>
          <a:lstStyle/>
          <a:p>
            <a:r>
              <a:rPr lang="zh-CN" altLang="en-US" sz="825" dirty="0" smtClean="0">
                <a:solidFill>
                  <a:schemeClr val="bg1">
                    <a:lumMod val="65000"/>
                  </a:schemeClr>
                </a:solidFill>
              </a:rPr>
              <a:t>请在此处输入您的文本，或者复制您的文本粘贴到此处请在此处</a:t>
            </a:r>
            <a:endParaRPr lang="en-US" altLang="zh-CN" sz="825" b="1" dirty="0" smtClean="0">
              <a:solidFill>
                <a:schemeClr val="bg1">
                  <a:lumMod val="65000"/>
                </a:schemeClr>
              </a:solidFill>
              <a:latin typeface="Signika Negative" pitchFamily="2" charset="0"/>
            </a:endParaRPr>
          </a:p>
        </p:txBody>
      </p:sp>
      <p:sp>
        <p:nvSpPr>
          <p:cNvPr id="63" name="TextBox 70"/>
          <p:cNvSpPr txBox="1"/>
          <p:nvPr/>
        </p:nvSpPr>
        <p:spPr>
          <a:xfrm>
            <a:off x="6012160" y="1811118"/>
            <a:ext cx="2631440" cy="457200"/>
          </a:xfrm>
          <a:prstGeom prst="rect">
            <a:avLst/>
          </a:prstGeom>
          <a:noFill/>
        </p:spPr>
        <p:txBody>
          <a:bodyPr wrap="none" rtlCol="0">
            <a:spAutoFit/>
          </a:bodyPr>
          <a:lstStyle/>
          <a:p>
            <a:pPr algn="l"/>
            <a:r>
              <a:rPr lang="id-ID" sz="2400" b="1" dirty="0">
                <a:solidFill>
                  <a:srgbClr val="0070C0"/>
                </a:solidFill>
                <a:latin typeface="黑体" panose="02010600030101010101" charset="-122"/>
                <a:ea typeface="黑体" panose="02010600030101010101" charset="-122"/>
              </a:rPr>
              <a:t>单击此处添加标题</a:t>
            </a:r>
          </a:p>
        </p:txBody>
      </p:sp>
      <p:sp>
        <p:nvSpPr>
          <p:cNvPr id="64" name="Rectangle 256"/>
          <p:cNvSpPr/>
          <p:nvPr/>
        </p:nvSpPr>
        <p:spPr>
          <a:xfrm>
            <a:off x="5940152" y="2377807"/>
            <a:ext cx="2886482" cy="1631216"/>
          </a:xfrm>
          <a:prstGeom prst="rect">
            <a:avLst/>
          </a:prstGeom>
        </p:spPr>
        <p:txBody>
          <a:bodyPr wrap="square">
            <a:spAutoFit/>
          </a:bodyPr>
          <a:lstStyle/>
          <a:p>
            <a:r>
              <a:rPr lang="zh-CN" altLang="en-US" sz="1000" dirty="0" smtClean="0">
                <a:solidFill>
                  <a:schemeClr val="bg1">
                    <a:lumMod val="65000"/>
                  </a:schemeClr>
                </a:solidFill>
                <a:latin typeface="微软雅黑" panose="020B0503020204020204" pitchFamily="34" charset="-122"/>
                <a:ea typeface="微软雅黑" panose="020B0503020204020204" pitchFamily="34" charset="-122"/>
              </a:rPr>
              <a:t>请在此处输入您的文本，或者复制您的文本粘贴到此处请在此处请在此处输入您的文本，或者复制您的文本粘贴到此处请在此处请在此处输入您的文本，或者复制您的文本粘贴到此处请在此处</a:t>
            </a:r>
            <a:endParaRPr lang="en-US" altLang="zh-CN" sz="1000" dirty="0" smtClean="0">
              <a:solidFill>
                <a:schemeClr val="bg1">
                  <a:lumMod val="65000"/>
                </a:schemeClr>
              </a:solidFill>
              <a:latin typeface="微软雅黑" panose="020B0503020204020204" pitchFamily="34" charset="-122"/>
              <a:ea typeface="微软雅黑" panose="020B0503020204020204" pitchFamily="34" charset="-122"/>
            </a:endParaRPr>
          </a:p>
          <a:p>
            <a:endParaRPr lang="en-US" altLang="zh-CN" sz="1000" b="1" dirty="0" smtClean="0">
              <a:solidFill>
                <a:schemeClr val="bg1">
                  <a:lumMod val="65000"/>
                </a:schemeClr>
              </a:solidFill>
              <a:latin typeface="微软雅黑" panose="020B0503020204020204" pitchFamily="34" charset="-122"/>
              <a:ea typeface="微软雅黑" panose="020B0503020204020204" pitchFamily="34" charset="-122"/>
            </a:endParaRPr>
          </a:p>
          <a:p>
            <a:r>
              <a:rPr lang="zh-CN" altLang="en-US" sz="1000" dirty="0" smtClean="0">
                <a:solidFill>
                  <a:schemeClr val="bg1">
                    <a:lumMod val="65000"/>
                  </a:schemeClr>
                </a:solidFill>
                <a:latin typeface="微软雅黑" panose="020B0503020204020204" pitchFamily="34" charset="-122"/>
                <a:ea typeface="微软雅黑" panose="020B0503020204020204" pitchFamily="34" charset="-122"/>
              </a:rPr>
              <a:t>请在此处输入您的文本，或者复制您的文本粘贴到此处请在此处请在此处输入您的文本，或者复制您的文本粘贴到此处请在此处请在此处输入您的文本，或者复制您的文本粘贴到此处请在此处</a:t>
            </a:r>
            <a:endParaRPr lang="id-ID" altLang="zh-CN" sz="1000" dirty="0" smtClean="0">
              <a:solidFill>
                <a:prstClr val="white">
                  <a:lumMod val="65000"/>
                </a:prstClr>
              </a:solidFill>
              <a:latin typeface="PT Sans" panose="020B0503020203020204" pitchFamily="34" charset="0"/>
            </a:endParaRPr>
          </a:p>
          <a:p>
            <a:pPr algn="just"/>
            <a:endParaRPr lang="id-ID" sz="1000" dirty="0">
              <a:solidFill>
                <a:schemeClr val="bg1">
                  <a:lumMod val="65000"/>
                </a:schemeClr>
              </a:solidFill>
              <a:latin typeface="PT Sans" panose="020B0503020203020204" pitchFamily="34" charset="0"/>
            </a:endParaRPr>
          </a:p>
        </p:txBody>
      </p:sp>
      <p:sp>
        <p:nvSpPr>
          <p:cNvPr id="70" name="文本框 69"/>
          <p:cNvSpPr txBox="1"/>
          <p:nvPr/>
        </p:nvSpPr>
        <p:spPr>
          <a:xfrm>
            <a:off x="8380990" y="267494"/>
            <a:ext cx="649280" cy="369332"/>
          </a:xfrm>
          <a:prstGeom prst="rect">
            <a:avLst/>
          </a:prstGeom>
          <a:noFill/>
        </p:spPr>
        <p:txBody>
          <a:bodyPr wrap="none" rtlCol="0">
            <a:spAutoFit/>
          </a:bodyPr>
          <a:lstStyle/>
          <a:p>
            <a:r>
              <a:rPr lang="en-US" altLang="zh-CN" dirty="0" smtClean="0">
                <a:solidFill>
                  <a:srgbClr val="0070C0"/>
                </a:solidFill>
                <a:latin typeface="Impact" panose="020B0806030902050204" pitchFamily="34" charset="0"/>
              </a:rPr>
              <a:t>LOGO</a:t>
            </a:r>
            <a:endParaRPr lang="zh-CN" altLang="en-US" dirty="0">
              <a:solidFill>
                <a:srgbClr val="0070C0"/>
              </a:solidFill>
              <a:latin typeface="Impact" panose="020B0806030902050204" pitchFamily="34" charset="0"/>
            </a:endParaRPr>
          </a:p>
        </p:txBody>
      </p:sp>
      <p:sp>
        <p:nvSpPr>
          <p:cNvPr id="71" name="文本框 70"/>
          <p:cNvSpPr txBox="1"/>
          <p:nvPr/>
        </p:nvSpPr>
        <p:spPr>
          <a:xfrm>
            <a:off x="8359581" y="509040"/>
            <a:ext cx="748923" cy="261610"/>
          </a:xfrm>
          <a:prstGeom prst="rect">
            <a:avLst/>
          </a:prstGeom>
          <a:noFill/>
        </p:spPr>
        <p:txBody>
          <a:bodyPr wrap="none" rtlCol="0">
            <a:spAutoFit/>
          </a:bodyPr>
          <a:lstStyle/>
          <a:p>
            <a:r>
              <a:rPr lang="zh-CN" altLang="en-US" sz="1050" dirty="0" smtClean="0">
                <a:solidFill>
                  <a:schemeClr val="tx1">
                    <a:lumMod val="75000"/>
                    <a:lumOff val="25000"/>
                  </a:schemeClr>
                </a:solidFill>
                <a:latin typeface="微软雅黑" panose="020B0503020204020204" pitchFamily="34" charset="-122"/>
                <a:ea typeface="微软雅黑" panose="020B0503020204020204" pitchFamily="34" charset="-122"/>
              </a:rPr>
              <a:t>公司名称</a:t>
            </a:r>
            <a:endParaRPr lang="zh-CN" altLang="en-US" sz="105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72" name="矩形 71"/>
          <p:cNvSpPr/>
          <p:nvPr/>
        </p:nvSpPr>
        <p:spPr>
          <a:xfrm>
            <a:off x="9032467" y="339502"/>
            <a:ext cx="111533" cy="364117"/>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5" name="矩形 64"/>
          <p:cNvSpPr/>
          <p:nvPr/>
        </p:nvSpPr>
        <p:spPr>
          <a:xfrm>
            <a:off x="708660" y="267335"/>
            <a:ext cx="2274570" cy="365760"/>
          </a:xfrm>
          <a:prstGeom prst="rect">
            <a:avLst/>
          </a:prstGeom>
        </p:spPr>
        <p:txBody>
          <a:bodyPr wrap="square">
            <a:spAutoFit/>
          </a:bodyPr>
          <a:lstStyle/>
          <a:p>
            <a:pPr algn="dist"/>
            <a:r>
              <a:rPr lang="en-US" altLang="zh-CN" b="1" dirty="0" smtClean="0">
                <a:solidFill>
                  <a:schemeClr val="tx1">
                    <a:lumMod val="50000"/>
                    <a:lumOff val="50000"/>
                  </a:schemeClr>
                </a:solidFill>
                <a:latin typeface="黑体" panose="02010600030101010101" charset="-122"/>
                <a:ea typeface="黑体" panose="02010600030101010101" charset="-122"/>
              </a:rPr>
              <a:t>单击此处添加标题</a:t>
            </a:r>
          </a:p>
        </p:txBody>
      </p:sp>
      <p:cxnSp>
        <p:nvCxnSpPr>
          <p:cNvPr id="73" name="直接连接符 72"/>
          <p:cNvCxnSpPr/>
          <p:nvPr/>
        </p:nvCxnSpPr>
        <p:spPr>
          <a:xfrm>
            <a:off x="535030" y="606048"/>
            <a:ext cx="2448856"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74" name="直接连接符 73"/>
          <p:cNvCxnSpPr/>
          <p:nvPr/>
        </p:nvCxnSpPr>
        <p:spPr>
          <a:xfrm>
            <a:off x="527410" y="659388"/>
            <a:ext cx="2448856" cy="0"/>
          </a:xfrm>
          <a:prstGeom prst="line">
            <a:avLst/>
          </a:prstGeom>
          <a:ln w="381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184" name=" 184"/>
          <p:cNvSpPr/>
          <p:nvPr/>
        </p:nvSpPr>
        <p:spPr>
          <a:xfrm>
            <a:off x="535305" y="337820"/>
            <a:ext cx="224790" cy="224790"/>
          </a:xfrm>
          <a:prstGeom prst="ellipse">
            <a:avLst/>
          </a:prstGeom>
          <a:gradFill>
            <a:gsLst>
              <a:gs pos="0">
                <a:srgbClr val="007BD3"/>
              </a:gs>
              <a:gs pos="100000">
                <a:srgbClr val="034373"/>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spTree>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anim calcmode="lin" valueType="num">
                                      <p:cBhvr>
                                        <p:cTn id="8" dur="500" fill="hold"/>
                                        <p:tgtEl>
                                          <p:spTgt spid="3"/>
                                        </p:tgtEl>
                                        <p:attrNameLst>
                                          <p:attrName>ppt_x</p:attrName>
                                        </p:attrNameLst>
                                      </p:cBhvr>
                                      <p:tavLst>
                                        <p:tav tm="0">
                                          <p:val>
                                            <p:strVal val="#ppt_x"/>
                                          </p:val>
                                        </p:tav>
                                        <p:tav tm="100000">
                                          <p:val>
                                            <p:strVal val="#ppt_x"/>
                                          </p:val>
                                        </p:tav>
                                      </p:tavLst>
                                    </p:anim>
                                    <p:anim calcmode="lin" valueType="num">
                                      <p:cBhvr>
                                        <p:cTn id="9" dur="500" fill="hold"/>
                                        <p:tgtEl>
                                          <p:spTgt spid="3"/>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10" presetClass="entr" presetSubtype="0" fill="hold" grpId="0" nodeType="after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fade">
                                      <p:cBhvr>
                                        <p:cTn id="13" dur="500"/>
                                        <p:tgtEl>
                                          <p:spTgt spid="2"/>
                                        </p:tgtEl>
                                      </p:cBhvr>
                                    </p:animEffect>
                                  </p:childTnLst>
                                </p:cTn>
                              </p:par>
                            </p:childTnLst>
                          </p:cTn>
                        </p:par>
                        <p:par>
                          <p:cTn id="14" fill="hold">
                            <p:stCondLst>
                              <p:cond delay="1000"/>
                            </p:stCondLst>
                            <p:childTnLst>
                              <p:par>
                                <p:cTn id="15" presetID="42" presetClass="entr" presetSubtype="0" fill="hold" nodeType="after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fade">
                                      <p:cBhvr>
                                        <p:cTn id="17" dur="500"/>
                                        <p:tgtEl>
                                          <p:spTgt spid="7"/>
                                        </p:tgtEl>
                                      </p:cBhvr>
                                    </p:animEffect>
                                    <p:anim calcmode="lin" valueType="num">
                                      <p:cBhvr>
                                        <p:cTn id="18" dur="500" fill="hold"/>
                                        <p:tgtEl>
                                          <p:spTgt spid="7"/>
                                        </p:tgtEl>
                                        <p:attrNameLst>
                                          <p:attrName>ppt_x</p:attrName>
                                        </p:attrNameLst>
                                      </p:cBhvr>
                                      <p:tavLst>
                                        <p:tav tm="0">
                                          <p:val>
                                            <p:strVal val="#ppt_x"/>
                                          </p:val>
                                        </p:tav>
                                        <p:tav tm="100000">
                                          <p:val>
                                            <p:strVal val="#ppt_x"/>
                                          </p:val>
                                        </p:tav>
                                      </p:tavLst>
                                    </p:anim>
                                    <p:anim calcmode="lin" valueType="num">
                                      <p:cBhvr>
                                        <p:cTn id="19" dur="500" fill="hold"/>
                                        <p:tgtEl>
                                          <p:spTgt spid="7"/>
                                        </p:tgtEl>
                                        <p:attrNameLst>
                                          <p:attrName>ppt_y</p:attrName>
                                        </p:attrNameLst>
                                      </p:cBhvr>
                                      <p:tavLst>
                                        <p:tav tm="0">
                                          <p:val>
                                            <p:strVal val="#ppt_y+.1"/>
                                          </p:val>
                                        </p:tav>
                                        <p:tav tm="100000">
                                          <p:val>
                                            <p:strVal val="#ppt_y"/>
                                          </p:val>
                                        </p:tav>
                                      </p:tavLst>
                                    </p:anim>
                                  </p:childTnLst>
                                </p:cTn>
                              </p:par>
                            </p:childTnLst>
                          </p:cTn>
                        </p:par>
                        <p:par>
                          <p:cTn id="20" fill="hold">
                            <p:stCondLst>
                              <p:cond delay="1500"/>
                            </p:stCondLst>
                            <p:childTnLst>
                              <p:par>
                                <p:cTn id="21" presetID="42" presetClass="entr" presetSubtype="0" fill="hold" nodeType="afterEffect">
                                  <p:stCondLst>
                                    <p:cond delay="0"/>
                                  </p:stCondLst>
                                  <p:childTnLst>
                                    <p:set>
                                      <p:cBhvr>
                                        <p:cTn id="22" dur="1" fill="hold">
                                          <p:stCondLst>
                                            <p:cond delay="0"/>
                                          </p:stCondLst>
                                        </p:cTn>
                                        <p:tgtEl>
                                          <p:spTgt spid="11"/>
                                        </p:tgtEl>
                                        <p:attrNameLst>
                                          <p:attrName>style.visibility</p:attrName>
                                        </p:attrNameLst>
                                      </p:cBhvr>
                                      <p:to>
                                        <p:strVal val="visible"/>
                                      </p:to>
                                    </p:set>
                                    <p:animEffect transition="in" filter="fade">
                                      <p:cBhvr>
                                        <p:cTn id="23" dur="500"/>
                                        <p:tgtEl>
                                          <p:spTgt spid="11"/>
                                        </p:tgtEl>
                                      </p:cBhvr>
                                    </p:animEffect>
                                    <p:anim calcmode="lin" valueType="num">
                                      <p:cBhvr>
                                        <p:cTn id="24" dur="500" fill="hold"/>
                                        <p:tgtEl>
                                          <p:spTgt spid="11"/>
                                        </p:tgtEl>
                                        <p:attrNameLst>
                                          <p:attrName>ppt_x</p:attrName>
                                        </p:attrNameLst>
                                      </p:cBhvr>
                                      <p:tavLst>
                                        <p:tav tm="0">
                                          <p:val>
                                            <p:strVal val="#ppt_x"/>
                                          </p:val>
                                        </p:tav>
                                        <p:tav tm="100000">
                                          <p:val>
                                            <p:strVal val="#ppt_x"/>
                                          </p:val>
                                        </p:tav>
                                      </p:tavLst>
                                    </p:anim>
                                    <p:anim calcmode="lin" valueType="num">
                                      <p:cBhvr>
                                        <p:cTn id="25" dur="500" fill="hold"/>
                                        <p:tgtEl>
                                          <p:spTgt spid="11"/>
                                        </p:tgtEl>
                                        <p:attrNameLst>
                                          <p:attrName>ppt_y</p:attrName>
                                        </p:attrNameLst>
                                      </p:cBhvr>
                                      <p:tavLst>
                                        <p:tav tm="0">
                                          <p:val>
                                            <p:strVal val="#ppt_y+.1"/>
                                          </p:val>
                                        </p:tav>
                                        <p:tav tm="100000">
                                          <p:val>
                                            <p:strVal val="#ppt_y"/>
                                          </p:val>
                                        </p:tav>
                                      </p:tavLst>
                                    </p:anim>
                                  </p:childTnLst>
                                </p:cTn>
                              </p:par>
                            </p:childTnLst>
                          </p:cTn>
                        </p:par>
                        <p:par>
                          <p:cTn id="26" fill="hold">
                            <p:stCondLst>
                              <p:cond delay="2000"/>
                            </p:stCondLst>
                            <p:childTnLst>
                              <p:par>
                                <p:cTn id="27" presetID="42" presetClass="entr" presetSubtype="0" fill="hold" nodeType="afterEffect">
                                  <p:stCondLst>
                                    <p:cond delay="0"/>
                                  </p:stCondLst>
                                  <p:childTnLst>
                                    <p:set>
                                      <p:cBhvr>
                                        <p:cTn id="28" dur="1" fill="hold">
                                          <p:stCondLst>
                                            <p:cond delay="0"/>
                                          </p:stCondLst>
                                        </p:cTn>
                                        <p:tgtEl>
                                          <p:spTgt spid="15"/>
                                        </p:tgtEl>
                                        <p:attrNameLst>
                                          <p:attrName>style.visibility</p:attrName>
                                        </p:attrNameLst>
                                      </p:cBhvr>
                                      <p:to>
                                        <p:strVal val="visible"/>
                                      </p:to>
                                    </p:set>
                                    <p:animEffect transition="in" filter="fade">
                                      <p:cBhvr>
                                        <p:cTn id="29" dur="500"/>
                                        <p:tgtEl>
                                          <p:spTgt spid="15"/>
                                        </p:tgtEl>
                                      </p:cBhvr>
                                    </p:animEffect>
                                    <p:anim calcmode="lin" valueType="num">
                                      <p:cBhvr>
                                        <p:cTn id="30" dur="500" fill="hold"/>
                                        <p:tgtEl>
                                          <p:spTgt spid="15"/>
                                        </p:tgtEl>
                                        <p:attrNameLst>
                                          <p:attrName>ppt_x</p:attrName>
                                        </p:attrNameLst>
                                      </p:cBhvr>
                                      <p:tavLst>
                                        <p:tav tm="0">
                                          <p:val>
                                            <p:strVal val="#ppt_x"/>
                                          </p:val>
                                        </p:tav>
                                        <p:tav tm="100000">
                                          <p:val>
                                            <p:strVal val="#ppt_x"/>
                                          </p:val>
                                        </p:tav>
                                      </p:tavLst>
                                    </p:anim>
                                    <p:anim calcmode="lin" valueType="num">
                                      <p:cBhvr>
                                        <p:cTn id="31" dur="500" fill="hold"/>
                                        <p:tgtEl>
                                          <p:spTgt spid="15"/>
                                        </p:tgtEl>
                                        <p:attrNameLst>
                                          <p:attrName>ppt_y</p:attrName>
                                        </p:attrNameLst>
                                      </p:cBhvr>
                                      <p:tavLst>
                                        <p:tav tm="0">
                                          <p:val>
                                            <p:strVal val="#ppt_y+.1"/>
                                          </p:val>
                                        </p:tav>
                                        <p:tav tm="100000">
                                          <p:val>
                                            <p:strVal val="#ppt_y"/>
                                          </p:val>
                                        </p:tav>
                                      </p:tavLst>
                                    </p:anim>
                                  </p:childTnLst>
                                </p:cTn>
                              </p:par>
                            </p:childTnLst>
                          </p:cTn>
                        </p:par>
                        <p:par>
                          <p:cTn id="32" fill="hold">
                            <p:stCondLst>
                              <p:cond delay="2500"/>
                            </p:stCondLst>
                            <p:childTnLst>
                              <p:par>
                                <p:cTn id="33" presetID="53" presetClass="entr" presetSubtype="16" fill="hold" nodeType="afterEffect">
                                  <p:stCondLst>
                                    <p:cond delay="0"/>
                                  </p:stCondLst>
                                  <p:childTnLst>
                                    <p:set>
                                      <p:cBhvr>
                                        <p:cTn id="34" dur="1" fill="hold">
                                          <p:stCondLst>
                                            <p:cond delay="0"/>
                                          </p:stCondLst>
                                        </p:cTn>
                                        <p:tgtEl>
                                          <p:spTgt spid="19"/>
                                        </p:tgtEl>
                                        <p:attrNameLst>
                                          <p:attrName>style.visibility</p:attrName>
                                        </p:attrNameLst>
                                      </p:cBhvr>
                                      <p:to>
                                        <p:strVal val="visible"/>
                                      </p:to>
                                    </p:set>
                                    <p:anim calcmode="lin" valueType="num">
                                      <p:cBhvr>
                                        <p:cTn id="35" dur="500" fill="hold"/>
                                        <p:tgtEl>
                                          <p:spTgt spid="19"/>
                                        </p:tgtEl>
                                        <p:attrNameLst>
                                          <p:attrName>ppt_w</p:attrName>
                                        </p:attrNameLst>
                                      </p:cBhvr>
                                      <p:tavLst>
                                        <p:tav tm="0">
                                          <p:val>
                                            <p:fltVal val="0"/>
                                          </p:val>
                                        </p:tav>
                                        <p:tav tm="100000">
                                          <p:val>
                                            <p:strVal val="#ppt_w"/>
                                          </p:val>
                                        </p:tav>
                                      </p:tavLst>
                                    </p:anim>
                                    <p:anim calcmode="lin" valueType="num">
                                      <p:cBhvr>
                                        <p:cTn id="36" dur="500" fill="hold"/>
                                        <p:tgtEl>
                                          <p:spTgt spid="19"/>
                                        </p:tgtEl>
                                        <p:attrNameLst>
                                          <p:attrName>ppt_h</p:attrName>
                                        </p:attrNameLst>
                                      </p:cBhvr>
                                      <p:tavLst>
                                        <p:tav tm="0">
                                          <p:val>
                                            <p:fltVal val="0"/>
                                          </p:val>
                                        </p:tav>
                                        <p:tav tm="100000">
                                          <p:val>
                                            <p:strVal val="#ppt_h"/>
                                          </p:val>
                                        </p:tav>
                                      </p:tavLst>
                                    </p:anim>
                                    <p:animEffect transition="in" filter="fade">
                                      <p:cBhvr>
                                        <p:cTn id="37" dur="500"/>
                                        <p:tgtEl>
                                          <p:spTgt spid="19"/>
                                        </p:tgtEl>
                                      </p:cBhvr>
                                    </p:animEffect>
                                  </p:childTnLst>
                                </p:cTn>
                              </p:par>
                            </p:childTnLst>
                          </p:cTn>
                        </p:par>
                        <p:par>
                          <p:cTn id="38" fill="hold">
                            <p:stCondLst>
                              <p:cond delay="3000"/>
                            </p:stCondLst>
                            <p:childTnLst>
                              <p:par>
                                <p:cTn id="39" presetID="53" presetClass="entr" presetSubtype="16" fill="hold" nodeType="afterEffect">
                                  <p:stCondLst>
                                    <p:cond delay="0"/>
                                  </p:stCondLst>
                                  <p:childTnLst>
                                    <p:set>
                                      <p:cBhvr>
                                        <p:cTn id="40" dur="1" fill="hold">
                                          <p:stCondLst>
                                            <p:cond delay="0"/>
                                          </p:stCondLst>
                                        </p:cTn>
                                        <p:tgtEl>
                                          <p:spTgt spid="23"/>
                                        </p:tgtEl>
                                        <p:attrNameLst>
                                          <p:attrName>style.visibility</p:attrName>
                                        </p:attrNameLst>
                                      </p:cBhvr>
                                      <p:to>
                                        <p:strVal val="visible"/>
                                      </p:to>
                                    </p:set>
                                    <p:anim calcmode="lin" valueType="num">
                                      <p:cBhvr>
                                        <p:cTn id="41" dur="500" fill="hold"/>
                                        <p:tgtEl>
                                          <p:spTgt spid="23"/>
                                        </p:tgtEl>
                                        <p:attrNameLst>
                                          <p:attrName>ppt_w</p:attrName>
                                        </p:attrNameLst>
                                      </p:cBhvr>
                                      <p:tavLst>
                                        <p:tav tm="0">
                                          <p:val>
                                            <p:fltVal val="0"/>
                                          </p:val>
                                        </p:tav>
                                        <p:tav tm="100000">
                                          <p:val>
                                            <p:strVal val="#ppt_w"/>
                                          </p:val>
                                        </p:tav>
                                      </p:tavLst>
                                    </p:anim>
                                    <p:anim calcmode="lin" valueType="num">
                                      <p:cBhvr>
                                        <p:cTn id="42" dur="500" fill="hold"/>
                                        <p:tgtEl>
                                          <p:spTgt spid="23"/>
                                        </p:tgtEl>
                                        <p:attrNameLst>
                                          <p:attrName>ppt_h</p:attrName>
                                        </p:attrNameLst>
                                      </p:cBhvr>
                                      <p:tavLst>
                                        <p:tav tm="0">
                                          <p:val>
                                            <p:fltVal val="0"/>
                                          </p:val>
                                        </p:tav>
                                        <p:tav tm="100000">
                                          <p:val>
                                            <p:strVal val="#ppt_h"/>
                                          </p:val>
                                        </p:tav>
                                      </p:tavLst>
                                    </p:anim>
                                    <p:animEffect transition="in" filter="fade">
                                      <p:cBhvr>
                                        <p:cTn id="43" dur="500"/>
                                        <p:tgtEl>
                                          <p:spTgt spid="23"/>
                                        </p:tgtEl>
                                      </p:cBhvr>
                                    </p:animEffect>
                                  </p:childTnLst>
                                </p:cTn>
                              </p:par>
                            </p:childTnLst>
                          </p:cTn>
                        </p:par>
                        <p:par>
                          <p:cTn id="44" fill="hold">
                            <p:stCondLst>
                              <p:cond delay="3500"/>
                            </p:stCondLst>
                            <p:childTnLst>
                              <p:par>
                                <p:cTn id="45" presetID="53" presetClass="entr" presetSubtype="16" fill="hold" grpId="0" nodeType="afterEffect">
                                  <p:stCondLst>
                                    <p:cond delay="0"/>
                                  </p:stCondLst>
                                  <p:childTnLst>
                                    <p:set>
                                      <p:cBhvr>
                                        <p:cTn id="46" dur="1" fill="hold">
                                          <p:stCondLst>
                                            <p:cond delay="0"/>
                                          </p:stCondLst>
                                        </p:cTn>
                                        <p:tgtEl>
                                          <p:spTgt spid="27"/>
                                        </p:tgtEl>
                                        <p:attrNameLst>
                                          <p:attrName>style.visibility</p:attrName>
                                        </p:attrNameLst>
                                      </p:cBhvr>
                                      <p:to>
                                        <p:strVal val="visible"/>
                                      </p:to>
                                    </p:set>
                                    <p:anim calcmode="lin" valueType="num">
                                      <p:cBhvr>
                                        <p:cTn id="47" dur="500" fill="hold"/>
                                        <p:tgtEl>
                                          <p:spTgt spid="27"/>
                                        </p:tgtEl>
                                        <p:attrNameLst>
                                          <p:attrName>ppt_w</p:attrName>
                                        </p:attrNameLst>
                                      </p:cBhvr>
                                      <p:tavLst>
                                        <p:tav tm="0">
                                          <p:val>
                                            <p:fltVal val="0"/>
                                          </p:val>
                                        </p:tav>
                                        <p:tav tm="100000">
                                          <p:val>
                                            <p:strVal val="#ppt_w"/>
                                          </p:val>
                                        </p:tav>
                                      </p:tavLst>
                                    </p:anim>
                                    <p:anim calcmode="lin" valueType="num">
                                      <p:cBhvr>
                                        <p:cTn id="48" dur="500" fill="hold"/>
                                        <p:tgtEl>
                                          <p:spTgt spid="27"/>
                                        </p:tgtEl>
                                        <p:attrNameLst>
                                          <p:attrName>ppt_h</p:attrName>
                                        </p:attrNameLst>
                                      </p:cBhvr>
                                      <p:tavLst>
                                        <p:tav tm="0">
                                          <p:val>
                                            <p:fltVal val="0"/>
                                          </p:val>
                                        </p:tav>
                                        <p:tav tm="100000">
                                          <p:val>
                                            <p:strVal val="#ppt_h"/>
                                          </p:val>
                                        </p:tav>
                                      </p:tavLst>
                                    </p:anim>
                                    <p:animEffect transition="in" filter="fade">
                                      <p:cBhvr>
                                        <p:cTn id="49" dur="500"/>
                                        <p:tgtEl>
                                          <p:spTgt spid="27"/>
                                        </p:tgtEl>
                                      </p:cBhvr>
                                    </p:animEffect>
                                  </p:childTnLst>
                                </p:cTn>
                              </p:par>
                              <p:par>
                                <p:cTn id="50" presetID="53" presetClass="entr" presetSubtype="16" fill="hold" nodeType="withEffect">
                                  <p:stCondLst>
                                    <p:cond delay="0"/>
                                  </p:stCondLst>
                                  <p:childTnLst>
                                    <p:set>
                                      <p:cBhvr>
                                        <p:cTn id="51" dur="1" fill="hold">
                                          <p:stCondLst>
                                            <p:cond delay="0"/>
                                          </p:stCondLst>
                                        </p:cTn>
                                        <p:tgtEl>
                                          <p:spTgt spid="28"/>
                                        </p:tgtEl>
                                        <p:attrNameLst>
                                          <p:attrName>style.visibility</p:attrName>
                                        </p:attrNameLst>
                                      </p:cBhvr>
                                      <p:to>
                                        <p:strVal val="visible"/>
                                      </p:to>
                                    </p:set>
                                    <p:anim calcmode="lin" valueType="num">
                                      <p:cBhvr>
                                        <p:cTn id="52" dur="500" fill="hold"/>
                                        <p:tgtEl>
                                          <p:spTgt spid="28"/>
                                        </p:tgtEl>
                                        <p:attrNameLst>
                                          <p:attrName>ppt_w</p:attrName>
                                        </p:attrNameLst>
                                      </p:cBhvr>
                                      <p:tavLst>
                                        <p:tav tm="0">
                                          <p:val>
                                            <p:fltVal val="0"/>
                                          </p:val>
                                        </p:tav>
                                        <p:tav tm="100000">
                                          <p:val>
                                            <p:strVal val="#ppt_w"/>
                                          </p:val>
                                        </p:tav>
                                      </p:tavLst>
                                    </p:anim>
                                    <p:anim calcmode="lin" valueType="num">
                                      <p:cBhvr>
                                        <p:cTn id="53" dur="500" fill="hold"/>
                                        <p:tgtEl>
                                          <p:spTgt spid="28"/>
                                        </p:tgtEl>
                                        <p:attrNameLst>
                                          <p:attrName>ppt_h</p:attrName>
                                        </p:attrNameLst>
                                      </p:cBhvr>
                                      <p:tavLst>
                                        <p:tav tm="0">
                                          <p:val>
                                            <p:fltVal val="0"/>
                                          </p:val>
                                        </p:tav>
                                        <p:tav tm="100000">
                                          <p:val>
                                            <p:strVal val="#ppt_h"/>
                                          </p:val>
                                        </p:tav>
                                      </p:tavLst>
                                    </p:anim>
                                    <p:animEffect transition="in" filter="fade">
                                      <p:cBhvr>
                                        <p:cTn id="54" dur="500"/>
                                        <p:tgtEl>
                                          <p:spTgt spid="28"/>
                                        </p:tgtEl>
                                      </p:cBhvr>
                                    </p:animEffect>
                                  </p:childTnLst>
                                </p:cTn>
                              </p:par>
                            </p:childTnLst>
                          </p:cTn>
                        </p:par>
                        <p:par>
                          <p:cTn id="55" fill="hold">
                            <p:stCondLst>
                              <p:cond delay="4000"/>
                            </p:stCondLst>
                            <p:childTnLst>
                              <p:par>
                                <p:cTn id="56" presetID="53" presetClass="entr" presetSubtype="16" fill="hold" grpId="0" nodeType="afterEffect">
                                  <p:stCondLst>
                                    <p:cond delay="0"/>
                                  </p:stCondLst>
                                  <p:childTnLst>
                                    <p:set>
                                      <p:cBhvr>
                                        <p:cTn id="57" dur="1" fill="hold">
                                          <p:stCondLst>
                                            <p:cond delay="0"/>
                                          </p:stCondLst>
                                        </p:cTn>
                                        <p:tgtEl>
                                          <p:spTgt spid="35"/>
                                        </p:tgtEl>
                                        <p:attrNameLst>
                                          <p:attrName>style.visibility</p:attrName>
                                        </p:attrNameLst>
                                      </p:cBhvr>
                                      <p:to>
                                        <p:strVal val="visible"/>
                                      </p:to>
                                    </p:set>
                                    <p:anim calcmode="lin" valueType="num">
                                      <p:cBhvr>
                                        <p:cTn id="58" dur="500" fill="hold"/>
                                        <p:tgtEl>
                                          <p:spTgt spid="35"/>
                                        </p:tgtEl>
                                        <p:attrNameLst>
                                          <p:attrName>ppt_w</p:attrName>
                                        </p:attrNameLst>
                                      </p:cBhvr>
                                      <p:tavLst>
                                        <p:tav tm="0">
                                          <p:val>
                                            <p:fltVal val="0"/>
                                          </p:val>
                                        </p:tav>
                                        <p:tav tm="100000">
                                          <p:val>
                                            <p:strVal val="#ppt_w"/>
                                          </p:val>
                                        </p:tav>
                                      </p:tavLst>
                                    </p:anim>
                                    <p:anim calcmode="lin" valueType="num">
                                      <p:cBhvr>
                                        <p:cTn id="59" dur="500" fill="hold"/>
                                        <p:tgtEl>
                                          <p:spTgt spid="35"/>
                                        </p:tgtEl>
                                        <p:attrNameLst>
                                          <p:attrName>ppt_h</p:attrName>
                                        </p:attrNameLst>
                                      </p:cBhvr>
                                      <p:tavLst>
                                        <p:tav tm="0">
                                          <p:val>
                                            <p:fltVal val="0"/>
                                          </p:val>
                                        </p:tav>
                                        <p:tav tm="100000">
                                          <p:val>
                                            <p:strVal val="#ppt_h"/>
                                          </p:val>
                                        </p:tav>
                                      </p:tavLst>
                                    </p:anim>
                                    <p:animEffect transition="in" filter="fade">
                                      <p:cBhvr>
                                        <p:cTn id="60" dur="500"/>
                                        <p:tgtEl>
                                          <p:spTgt spid="35"/>
                                        </p:tgtEl>
                                      </p:cBhvr>
                                    </p:animEffect>
                                  </p:childTnLst>
                                </p:cTn>
                              </p:par>
                              <p:par>
                                <p:cTn id="61" presetID="10" presetClass="entr" presetSubtype="0" fill="hold" nodeType="withEffect">
                                  <p:stCondLst>
                                    <p:cond delay="0"/>
                                  </p:stCondLst>
                                  <p:childTnLst>
                                    <p:set>
                                      <p:cBhvr>
                                        <p:cTn id="62" dur="1" fill="hold">
                                          <p:stCondLst>
                                            <p:cond delay="0"/>
                                          </p:stCondLst>
                                        </p:cTn>
                                        <p:tgtEl>
                                          <p:spTgt spid="39"/>
                                        </p:tgtEl>
                                        <p:attrNameLst>
                                          <p:attrName>style.visibility</p:attrName>
                                        </p:attrNameLst>
                                      </p:cBhvr>
                                      <p:to>
                                        <p:strVal val="visible"/>
                                      </p:to>
                                    </p:set>
                                    <p:animEffect transition="in" filter="fade">
                                      <p:cBhvr>
                                        <p:cTn id="63" dur="500"/>
                                        <p:tgtEl>
                                          <p:spTgt spid="39"/>
                                        </p:tgtEl>
                                      </p:cBhvr>
                                    </p:animEffect>
                                  </p:childTnLst>
                                </p:cTn>
                              </p:par>
                            </p:childTnLst>
                          </p:cTn>
                        </p:par>
                        <p:par>
                          <p:cTn id="64" fill="hold">
                            <p:stCondLst>
                              <p:cond delay="4500"/>
                            </p:stCondLst>
                            <p:childTnLst>
                              <p:par>
                                <p:cTn id="65" presetID="10" presetClass="entr" presetSubtype="0" fill="hold" grpId="0" nodeType="afterEffect">
                                  <p:stCondLst>
                                    <p:cond delay="0"/>
                                  </p:stCondLst>
                                  <p:childTnLst>
                                    <p:set>
                                      <p:cBhvr>
                                        <p:cTn id="66" dur="1" fill="hold">
                                          <p:stCondLst>
                                            <p:cond delay="0"/>
                                          </p:stCondLst>
                                        </p:cTn>
                                        <p:tgtEl>
                                          <p:spTgt spid="55"/>
                                        </p:tgtEl>
                                        <p:attrNameLst>
                                          <p:attrName>style.visibility</p:attrName>
                                        </p:attrNameLst>
                                      </p:cBhvr>
                                      <p:to>
                                        <p:strVal val="visible"/>
                                      </p:to>
                                    </p:set>
                                    <p:animEffect transition="in" filter="fade">
                                      <p:cBhvr>
                                        <p:cTn id="67" dur="500"/>
                                        <p:tgtEl>
                                          <p:spTgt spid="55"/>
                                        </p:tgtEl>
                                      </p:cBhvr>
                                    </p:animEffect>
                                  </p:childTnLst>
                                </p:cTn>
                              </p:par>
                              <p:par>
                                <p:cTn id="68" presetID="10" presetClass="entr" presetSubtype="0" fill="hold" grpId="0" nodeType="withEffect">
                                  <p:stCondLst>
                                    <p:cond delay="0"/>
                                  </p:stCondLst>
                                  <p:childTnLst>
                                    <p:set>
                                      <p:cBhvr>
                                        <p:cTn id="69" dur="1" fill="hold">
                                          <p:stCondLst>
                                            <p:cond delay="0"/>
                                          </p:stCondLst>
                                        </p:cTn>
                                        <p:tgtEl>
                                          <p:spTgt spid="56"/>
                                        </p:tgtEl>
                                        <p:attrNameLst>
                                          <p:attrName>style.visibility</p:attrName>
                                        </p:attrNameLst>
                                      </p:cBhvr>
                                      <p:to>
                                        <p:strVal val="visible"/>
                                      </p:to>
                                    </p:set>
                                    <p:animEffect transition="in" filter="fade">
                                      <p:cBhvr>
                                        <p:cTn id="70" dur="500"/>
                                        <p:tgtEl>
                                          <p:spTgt spid="56"/>
                                        </p:tgtEl>
                                      </p:cBhvr>
                                    </p:animEffect>
                                  </p:childTnLst>
                                </p:cTn>
                              </p:par>
                            </p:childTnLst>
                          </p:cTn>
                        </p:par>
                        <p:par>
                          <p:cTn id="71" fill="hold">
                            <p:stCondLst>
                              <p:cond delay="5000"/>
                            </p:stCondLst>
                            <p:childTnLst>
                              <p:par>
                                <p:cTn id="72" presetID="53" presetClass="entr" presetSubtype="16" fill="hold" grpId="0" nodeType="afterEffect">
                                  <p:stCondLst>
                                    <p:cond delay="0"/>
                                  </p:stCondLst>
                                  <p:childTnLst>
                                    <p:set>
                                      <p:cBhvr>
                                        <p:cTn id="73" dur="1" fill="hold">
                                          <p:stCondLst>
                                            <p:cond delay="0"/>
                                          </p:stCondLst>
                                        </p:cTn>
                                        <p:tgtEl>
                                          <p:spTgt spid="36"/>
                                        </p:tgtEl>
                                        <p:attrNameLst>
                                          <p:attrName>style.visibility</p:attrName>
                                        </p:attrNameLst>
                                      </p:cBhvr>
                                      <p:to>
                                        <p:strVal val="visible"/>
                                      </p:to>
                                    </p:set>
                                    <p:anim calcmode="lin" valueType="num">
                                      <p:cBhvr>
                                        <p:cTn id="74" dur="500" fill="hold"/>
                                        <p:tgtEl>
                                          <p:spTgt spid="36"/>
                                        </p:tgtEl>
                                        <p:attrNameLst>
                                          <p:attrName>ppt_w</p:attrName>
                                        </p:attrNameLst>
                                      </p:cBhvr>
                                      <p:tavLst>
                                        <p:tav tm="0">
                                          <p:val>
                                            <p:fltVal val="0"/>
                                          </p:val>
                                        </p:tav>
                                        <p:tav tm="100000">
                                          <p:val>
                                            <p:strVal val="#ppt_w"/>
                                          </p:val>
                                        </p:tav>
                                      </p:tavLst>
                                    </p:anim>
                                    <p:anim calcmode="lin" valueType="num">
                                      <p:cBhvr>
                                        <p:cTn id="75" dur="500" fill="hold"/>
                                        <p:tgtEl>
                                          <p:spTgt spid="36"/>
                                        </p:tgtEl>
                                        <p:attrNameLst>
                                          <p:attrName>ppt_h</p:attrName>
                                        </p:attrNameLst>
                                      </p:cBhvr>
                                      <p:tavLst>
                                        <p:tav tm="0">
                                          <p:val>
                                            <p:fltVal val="0"/>
                                          </p:val>
                                        </p:tav>
                                        <p:tav tm="100000">
                                          <p:val>
                                            <p:strVal val="#ppt_h"/>
                                          </p:val>
                                        </p:tav>
                                      </p:tavLst>
                                    </p:anim>
                                    <p:animEffect transition="in" filter="fade">
                                      <p:cBhvr>
                                        <p:cTn id="76" dur="500"/>
                                        <p:tgtEl>
                                          <p:spTgt spid="36"/>
                                        </p:tgtEl>
                                      </p:cBhvr>
                                    </p:animEffect>
                                  </p:childTnLst>
                                </p:cTn>
                              </p:par>
                              <p:par>
                                <p:cTn id="77" presetID="10" presetClass="entr" presetSubtype="0" fill="hold" nodeType="withEffect">
                                  <p:stCondLst>
                                    <p:cond delay="0"/>
                                  </p:stCondLst>
                                  <p:childTnLst>
                                    <p:set>
                                      <p:cBhvr>
                                        <p:cTn id="78" dur="1" fill="hold">
                                          <p:stCondLst>
                                            <p:cond delay="0"/>
                                          </p:stCondLst>
                                        </p:cTn>
                                        <p:tgtEl>
                                          <p:spTgt spid="43"/>
                                        </p:tgtEl>
                                        <p:attrNameLst>
                                          <p:attrName>style.visibility</p:attrName>
                                        </p:attrNameLst>
                                      </p:cBhvr>
                                      <p:to>
                                        <p:strVal val="visible"/>
                                      </p:to>
                                    </p:set>
                                    <p:animEffect transition="in" filter="fade">
                                      <p:cBhvr>
                                        <p:cTn id="79" dur="500"/>
                                        <p:tgtEl>
                                          <p:spTgt spid="43"/>
                                        </p:tgtEl>
                                      </p:cBhvr>
                                    </p:animEffect>
                                  </p:childTnLst>
                                </p:cTn>
                              </p:par>
                            </p:childTnLst>
                          </p:cTn>
                        </p:par>
                        <p:par>
                          <p:cTn id="80" fill="hold">
                            <p:stCondLst>
                              <p:cond delay="5500"/>
                            </p:stCondLst>
                            <p:childTnLst>
                              <p:par>
                                <p:cTn id="81" presetID="10" presetClass="entr" presetSubtype="0" fill="hold" grpId="0" nodeType="afterEffect">
                                  <p:stCondLst>
                                    <p:cond delay="0"/>
                                  </p:stCondLst>
                                  <p:childTnLst>
                                    <p:set>
                                      <p:cBhvr>
                                        <p:cTn id="82" dur="1" fill="hold">
                                          <p:stCondLst>
                                            <p:cond delay="0"/>
                                          </p:stCondLst>
                                        </p:cTn>
                                        <p:tgtEl>
                                          <p:spTgt spid="57"/>
                                        </p:tgtEl>
                                        <p:attrNameLst>
                                          <p:attrName>style.visibility</p:attrName>
                                        </p:attrNameLst>
                                      </p:cBhvr>
                                      <p:to>
                                        <p:strVal val="visible"/>
                                      </p:to>
                                    </p:set>
                                    <p:animEffect transition="in" filter="fade">
                                      <p:cBhvr>
                                        <p:cTn id="83" dur="500"/>
                                        <p:tgtEl>
                                          <p:spTgt spid="57"/>
                                        </p:tgtEl>
                                      </p:cBhvr>
                                    </p:animEffect>
                                  </p:childTnLst>
                                </p:cTn>
                              </p:par>
                              <p:par>
                                <p:cTn id="84" presetID="10" presetClass="entr" presetSubtype="0" fill="hold" grpId="0" nodeType="withEffect">
                                  <p:stCondLst>
                                    <p:cond delay="0"/>
                                  </p:stCondLst>
                                  <p:childTnLst>
                                    <p:set>
                                      <p:cBhvr>
                                        <p:cTn id="85" dur="1" fill="hold">
                                          <p:stCondLst>
                                            <p:cond delay="0"/>
                                          </p:stCondLst>
                                        </p:cTn>
                                        <p:tgtEl>
                                          <p:spTgt spid="58"/>
                                        </p:tgtEl>
                                        <p:attrNameLst>
                                          <p:attrName>style.visibility</p:attrName>
                                        </p:attrNameLst>
                                      </p:cBhvr>
                                      <p:to>
                                        <p:strVal val="visible"/>
                                      </p:to>
                                    </p:set>
                                    <p:animEffect transition="in" filter="fade">
                                      <p:cBhvr>
                                        <p:cTn id="86" dur="500"/>
                                        <p:tgtEl>
                                          <p:spTgt spid="58"/>
                                        </p:tgtEl>
                                      </p:cBhvr>
                                    </p:animEffect>
                                  </p:childTnLst>
                                </p:cTn>
                              </p:par>
                            </p:childTnLst>
                          </p:cTn>
                        </p:par>
                        <p:par>
                          <p:cTn id="87" fill="hold">
                            <p:stCondLst>
                              <p:cond delay="6000"/>
                            </p:stCondLst>
                            <p:childTnLst>
                              <p:par>
                                <p:cTn id="88" presetID="53" presetClass="entr" presetSubtype="16" fill="hold" grpId="0" nodeType="afterEffect">
                                  <p:stCondLst>
                                    <p:cond delay="0"/>
                                  </p:stCondLst>
                                  <p:childTnLst>
                                    <p:set>
                                      <p:cBhvr>
                                        <p:cTn id="89" dur="1" fill="hold">
                                          <p:stCondLst>
                                            <p:cond delay="0"/>
                                          </p:stCondLst>
                                        </p:cTn>
                                        <p:tgtEl>
                                          <p:spTgt spid="37"/>
                                        </p:tgtEl>
                                        <p:attrNameLst>
                                          <p:attrName>style.visibility</p:attrName>
                                        </p:attrNameLst>
                                      </p:cBhvr>
                                      <p:to>
                                        <p:strVal val="visible"/>
                                      </p:to>
                                    </p:set>
                                    <p:anim calcmode="lin" valueType="num">
                                      <p:cBhvr>
                                        <p:cTn id="90" dur="500" fill="hold"/>
                                        <p:tgtEl>
                                          <p:spTgt spid="37"/>
                                        </p:tgtEl>
                                        <p:attrNameLst>
                                          <p:attrName>ppt_w</p:attrName>
                                        </p:attrNameLst>
                                      </p:cBhvr>
                                      <p:tavLst>
                                        <p:tav tm="0">
                                          <p:val>
                                            <p:fltVal val="0"/>
                                          </p:val>
                                        </p:tav>
                                        <p:tav tm="100000">
                                          <p:val>
                                            <p:strVal val="#ppt_w"/>
                                          </p:val>
                                        </p:tav>
                                      </p:tavLst>
                                    </p:anim>
                                    <p:anim calcmode="lin" valueType="num">
                                      <p:cBhvr>
                                        <p:cTn id="91" dur="500" fill="hold"/>
                                        <p:tgtEl>
                                          <p:spTgt spid="37"/>
                                        </p:tgtEl>
                                        <p:attrNameLst>
                                          <p:attrName>ppt_h</p:attrName>
                                        </p:attrNameLst>
                                      </p:cBhvr>
                                      <p:tavLst>
                                        <p:tav tm="0">
                                          <p:val>
                                            <p:fltVal val="0"/>
                                          </p:val>
                                        </p:tav>
                                        <p:tav tm="100000">
                                          <p:val>
                                            <p:strVal val="#ppt_h"/>
                                          </p:val>
                                        </p:tav>
                                      </p:tavLst>
                                    </p:anim>
                                    <p:animEffect transition="in" filter="fade">
                                      <p:cBhvr>
                                        <p:cTn id="92" dur="500"/>
                                        <p:tgtEl>
                                          <p:spTgt spid="37"/>
                                        </p:tgtEl>
                                      </p:cBhvr>
                                    </p:animEffect>
                                  </p:childTnLst>
                                </p:cTn>
                              </p:par>
                              <p:par>
                                <p:cTn id="93" presetID="10" presetClass="entr" presetSubtype="0" fill="hold" grpId="0" nodeType="withEffect">
                                  <p:stCondLst>
                                    <p:cond delay="0"/>
                                  </p:stCondLst>
                                  <p:childTnLst>
                                    <p:set>
                                      <p:cBhvr>
                                        <p:cTn id="94" dur="1" fill="hold">
                                          <p:stCondLst>
                                            <p:cond delay="0"/>
                                          </p:stCondLst>
                                        </p:cTn>
                                        <p:tgtEl>
                                          <p:spTgt spid="47"/>
                                        </p:tgtEl>
                                        <p:attrNameLst>
                                          <p:attrName>style.visibility</p:attrName>
                                        </p:attrNameLst>
                                      </p:cBhvr>
                                      <p:to>
                                        <p:strVal val="visible"/>
                                      </p:to>
                                    </p:set>
                                    <p:animEffect transition="in" filter="fade">
                                      <p:cBhvr>
                                        <p:cTn id="95" dur="500"/>
                                        <p:tgtEl>
                                          <p:spTgt spid="47"/>
                                        </p:tgtEl>
                                      </p:cBhvr>
                                    </p:animEffect>
                                  </p:childTnLst>
                                </p:cTn>
                              </p:par>
                            </p:childTnLst>
                          </p:cTn>
                        </p:par>
                        <p:par>
                          <p:cTn id="96" fill="hold">
                            <p:stCondLst>
                              <p:cond delay="6500"/>
                            </p:stCondLst>
                            <p:childTnLst>
                              <p:par>
                                <p:cTn id="97" presetID="10" presetClass="entr" presetSubtype="0" fill="hold" grpId="0" nodeType="afterEffect">
                                  <p:stCondLst>
                                    <p:cond delay="0"/>
                                  </p:stCondLst>
                                  <p:childTnLst>
                                    <p:set>
                                      <p:cBhvr>
                                        <p:cTn id="98" dur="1" fill="hold">
                                          <p:stCondLst>
                                            <p:cond delay="0"/>
                                          </p:stCondLst>
                                        </p:cTn>
                                        <p:tgtEl>
                                          <p:spTgt spid="59"/>
                                        </p:tgtEl>
                                        <p:attrNameLst>
                                          <p:attrName>style.visibility</p:attrName>
                                        </p:attrNameLst>
                                      </p:cBhvr>
                                      <p:to>
                                        <p:strVal val="visible"/>
                                      </p:to>
                                    </p:set>
                                    <p:animEffect transition="in" filter="fade">
                                      <p:cBhvr>
                                        <p:cTn id="99" dur="500"/>
                                        <p:tgtEl>
                                          <p:spTgt spid="59"/>
                                        </p:tgtEl>
                                      </p:cBhvr>
                                    </p:animEffect>
                                  </p:childTnLst>
                                </p:cTn>
                              </p:par>
                              <p:par>
                                <p:cTn id="100" presetID="10" presetClass="entr" presetSubtype="0" fill="hold" grpId="0" nodeType="withEffect">
                                  <p:stCondLst>
                                    <p:cond delay="0"/>
                                  </p:stCondLst>
                                  <p:childTnLst>
                                    <p:set>
                                      <p:cBhvr>
                                        <p:cTn id="101" dur="1" fill="hold">
                                          <p:stCondLst>
                                            <p:cond delay="0"/>
                                          </p:stCondLst>
                                        </p:cTn>
                                        <p:tgtEl>
                                          <p:spTgt spid="60"/>
                                        </p:tgtEl>
                                        <p:attrNameLst>
                                          <p:attrName>style.visibility</p:attrName>
                                        </p:attrNameLst>
                                      </p:cBhvr>
                                      <p:to>
                                        <p:strVal val="visible"/>
                                      </p:to>
                                    </p:set>
                                    <p:animEffect transition="in" filter="fade">
                                      <p:cBhvr>
                                        <p:cTn id="102" dur="500"/>
                                        <p:tgtEl>
                                          <p:spTgt spid="60"/>
                                        </p:tgtEl>
                                      </p:cBhvr>
                                    </p:animEffect>
                                  </p:childTnLst>
                                </p:cTn>
                              </p:par>
                            </p:childTnLst>
                          </p:cTn>
                        </p:par>
                        <p:par>
                          <p:cTn id="103" fill="hold">
                            <p:stCondLst>
                              <p:cond delay="7000"/>
                            </p:stCondLst>
                            <p:childTnLst>
                              <p:par>
                                <p:cTn id="104" presetID="53" presetClass="entr" presetSubtype="16" fill="hold" grpId="0" nodeType="afterEffect">
                                  <p:stCondLst>
                                    <p:cond delay="0"/>
                                  </p:stCondLst>
                                  <p:childTnLst>
                                    <p:set>
                                      <p:cBhvr>
                                        <p:cTn id="105" dur="1" fill="hold">
                                          <p:stCondLst>
                                            <p:cond delay="0"/>
                                          </p:stCondLst>
                                        </p:cTn>
                                        <p:tgtEl>
                                          <p:spTgt spid="38"/>
                                        </p:tgtEl>
                                        <p:attrNameLst>
                                          <p:attrName>style.visibility</p:attrName>
                                        </p:attrNameLst>
                                      </p:cBhvr>
                                      <p:to>
                                        <p:strVal val="visible"/>
                                      </p:to>
                                    </p:set>
                                    <p:anim calcmode="lin" valueType="num">
                                      <p:cBhvr>
                                        <p:cTn id="106" dur="500" fill="hold"/>
                                        <p:tgtEl>
                                          <p:spTgt spid="38"/>
                                        </p:tgtEl>
                                        <p:attrNameLst>
                                          <p:attrName>ppt_w</p:attrName>
                                        </p:attrNameLst>
                                      </p:cBhvr>
                                      <p:tavLst>
                                        <p:tav tm="0">
                                          <p:val>
                                            <p:fltVal val="0"/>
                                          </p:val>
                                        </p:tav>
                                        <p:tav tm="100000">
                                          <p:val>
                                            <p:strVal val="#ppt_w"/>
                                          </p:val>
                                        </p:tav>
                                      </p:tavLst>
                                    </p:anim>
                                    <p:anim calcmode="lin" valueType="num">
                                      <p:cBhvr>
                                        <p:cTn id="107" dur="500" fill="hold"/>
                                        <p:tgtEl>
                                          <p:spTgt spid="38"/>
                                        </p:tgtEl>
                                        <p:attrNameLst>
                                          <p:attrName>ppt_h</p:attrName>
                                        </p:attrNameLst>
                                      </p:cBhvr>
                                      <p:tavLst>
                                        <p:tav tm="0">
                                          <p:val>
                                            <p:fltVal val="0"/>
                                          </p:val>
                                        </p:tav>
                                        <p:tav tm="100000">
                                          <p:val>
                                            <p:strVal val="#ppt_h"/>
                                          </p:val>
                                        </p:tav>
                                      </p:tavLst>
                                    </p:anim>
                                    <p:animEffect transition="in" filter="fade">
                                      <p:cBhvr>
                                        <p:cTn id="108" dur="500"/>
                                        <p:tgtEl>
                                          <p:spTgt spid="38"/>
                                        </p:tgtEl>
                                      </p:cBhvr>
                                    </p:animEffect>
                                  </p:childTnLst>
                                </p:cTn>
                              </p:par>
                              <p:par>
                                <p:cTn id="109" presetID="10" presetClass="entr" presetSubtype="0" fill="hold" nodeType="withEffect">
                                  <p:stCondLst>
                                    <p:cond delay="0"/>
                                  </p:stCondLst>
                                  <p:childTnLst>
                                    <p:set>
                                      <p:cBhvr>
                                        <p:cTn id="110" dur="1" fill="hold">
                                          <p:stCondLst>
                                            <p:cond delay="0"/>
                                          </p:stCondLst>
                                        </p:cTn>
                                        <p:tgtEl>
                                          <p:spTgt spid="48"/>
                                        </p:tgtEl>
                                        <p:attrNameLst>
                                          <p:attrName>style.visibility</p:attrName>
                                        </p:attrNameLst>
                                      </p:cBhvr>
                                      <p:to>
                                        <p:strVal val="visible"/>
                                      </p:to>
                                    </p:set>
                                    <p:animEffect transition="in" filter="fade">
                                      <p:cBhvr>
                                        <p:cTn id="111" dur="500"/>
                                        <p:tgtEl>
                                          <p:spTgt spid="48"/>
                                        </p:tgtEl>
                                      </p:cBhvr>
                                    </p:animEffect>
                                  </p:childTnLst>
                                </p:cTn>
                              </p:par>
                            </p:childTnLst>
                          </p:cTn>
                        </p:par>
                        <p:par>
                          <p:cTn id="112" fill="hold">
                            <p:stCondLst>
                              <p:cond delay="7500"/>
                            </p:stCondLst>
                            <p:childTnLst>
                              <p:par>
                                <p:cTn id="113" presetID="10" presetClass="entr" presetSubtype="0" fill="hold" grpId="0" nodeType="afterEffect">
                                  <p:stCondLst>
                                    <p:cond delay="0"/>
                                  </p:stCondLst>
                                  <p:childTnLst>
                                    <p:set>
                                      <p:cBhvr>
                                        <p:cTn id="114" dur="1" fill="hold">
                                          <p:stCondLst>
                                            <p:cond delay="0"/>
                                          </p:stCondLst>
                                        </p:cTn>
                                        <p:tgtEl>
                                          <p:spTgt spid="61"/>
                                        </p:tgtEl>
                                        <p:attrNameLst>
                                          <p:attrName>style.visibility</p:attrName>
                                        </p:attrNameLst>
                                      </p:cBhvr>
                                      <p:to>
                                        <p:strVal val="visible"/>
                                      </p:to>
                                    </p:set>
                                    <p:animEffect transition="in" filter="fade">
                                      <p:cBhvr>
                                        <p:cTn id="115" dur="500"/>
                                        <p:tgtEl>
                                          <p:spTgt spid="61"/>
                                        </p:tgtEl>
                                      </p:cBhvr>
                                    </p:animEffect>
                                  </p:childTnLst>
                                </p:cTn>
                              </p:par>
                              <p:par>
                                <p:cTn id="116" presetID="10" presetClass="entr" presetSubtype="0" fill="hold" grpId="0" nodeType="withEffect">
                                  <p:stCondLst>
                                    <p:cond delay="0"/>
                                  </p:stCondLst>
                                  <p:childTnLst>
                                    <p:set>
                                      <p:cBhvr>
                                        <p:cTn id="117" dur="1" fill="hold">
                                          <p:stCondLst>
                                            <p:cond delay="0"/>
                                          </p:stCondLst>
                                        </p:cTn>
                                        <p:tgtEl>
                                          <p:spTgt spid="62"/>
                                        </p:tgtEl>
                                        <p:attrNameLst>
                                          <p:attrName>style.visibility</p:attrName>
                                        </p:attrNameLst>
                                      </p:cBhvr>
                                      <p:to>
                                        <p:strVal val="visible"/>
                                      </p:to>
                                    </p:set>
                                    <p:animEffect transition="in" filter="fade">
                                      <p:cBhvr>
                                        <p:cTn id="118" dur="500"/>
                                        <p:tgtEl>
                                          <p:spTgt spid="62"/>
                                        </p:tgtEl>
                                      </p:cBhvr>
                                    </p:animEffect>
                                  </p:childTnLst>
                                </p:cTn>
                              </p:par>
                            </p:childTnLst>
                          </p:cTn>
                        </p:par>
                        <p:par>
                          <p:cTn id="119" fill="hold">
                            <p:stCondLst>
                              <p:cond delay="8000"/>
                            </p:stCondLst>
                            <p:childTnLst>
                              <p:par>
                                <p:cTn id="120" presetID="10" presetClass="entr" presetSubtype="0" fill="hold" grpId="0" nodeType="afterEffect">
                                  <p:stCondLst>
                                    <p:cond delay="0"/>
                                  </p:stCondLst>
                                  <p:childTnLst>
                                    <p:set>
                                      <p:cBhvr>
                                        <p:cTn id="121" dur="1" fill="hold">
                                          <p:stCondLst>
                                            <p:cond delay="0"/>
                                          </p:stCondLst>
                                        </p:cTn>
                                        <p:tgtEl>
                                          <p:spTgt spid="63"/>
                                        </p:tgtEl>
                                        <p:attrNameLst>
                                          <p:attrName>style.visibility</p:attrName>
                                        </p:attrNameLst>
                                      </p:cBhvr>
                                      <p:to>
                                        <p:strVal val="visible"/>
                                      </p:to>
                                    </p:set>
                                    <p:animEffect transition="in" filter="fade">
                                      <p:cBhvr>
                                        <p:cTn id="122" dur="500"/>
                                        <p:tgtEl>
                                          <p:spTgt spid="63"/>
                                        </p:tgtEl>
                                      </p:cBhvr>
                                    </p:animEffect>
                                  </p:childTnLst>
                                </p:cTn>
                              </p:par>
                              <p:par>
                                <p:cTn id="123" presetID="10" presetClass="entr" presetSubtype="0" fill="hold" grpId="0" nodeType="withEffect">
                                  <p:stCondLst>
                                    <p:cond delay="0"/>
                                  </p:stCondLst>
                                  <p:childTnLst>
                                    <p:set>
                                      <p:cBhvr>
                                        <p:cTn id="124" dur="1" fill="hold">
                                          <p:stCondLst>
                                            <p:cond delay="0"/>
                                          </p:stCondLst>
                                        </p:cTn>
                                        <p:tgtEl>
                                          <p:spTgt spid="64"/>
                                        </p:tgtEl>
                                        <p:attrNameLst>
                                          <p:attrName>style.visibility</p:attrName>
                                        </p:attrNameLst>
                                      </p:cBhvr>
                                      <p:to>
                                        <p:strVal val="visible"/>
                                      </p:to>
                                    </p:set>
                                    <p:animEffect transition="in" filter="fade">
                                      <p:cBhvr>
                                        <p:cTn id="125" dur="500"/>
                                        <p:tgtEl>
                                          <p:spTgt spid="6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27" grpId="0" animBg="1"/>
      <p:bldP spid="35" grpId="0" animBg="1"/>
      <p:bldP spid="36" grpId="0" animBg="1"/>
      <p:bldP spid="37" grpId="0" animBg="1"/>
      <p:bldP spid="38" grpId="0" animBg="1"/>
      <p:bldP spid="47" grpId="0" animBg="1"/>
      <p:bldP spid="55" grpId="0"/>
      <p:bldP spid="56" grpId="0"/>
      <p:bldP spid="57" grpId="0"/>
      <p:bldP spid="58" grpId="0"/>
      <p:bldP spid="59" grpId="0"/>
      <p:bldP spid="60" grpId="0"/>
      <p:bldP spid="61" grpId="0"/>
      <p:bldP spid="62" grpId="0"/>
      <p:bldP spid="63" grpId="0"/>
      <p:bldP spid="64"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483603" y="2702486"/>
            <a:ext cx="4055935" cy="1368152"/>
          </a:xfrm>
          <a:prstGeom prst="rect">
            <a:avLst/>
          </a:prstGeom>
          <a:blipFill>
            <a:blip r:embed="rId3"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a:solidFill>
                <a:schemeClr val="bg1">
                  <a:lumMod val="75000"/>
                </a:schemeClr>
              </a:solidFill>
            </a:endParaRPr>
          </a:p>
        </p:txBody>
      </p:sp>
      <p:sp>
        <p:nvSpPr>
          <p:cNvPr id="3" name="矩形 2"/>
          <p:cNvSpPr/>
          <p:nvPr/>
        </p:nvSpPr>
        <p:spPr>
          <a:xfrm>
            <a:off x="4627230" y="2702486"/>
            <a:ext cx="4055935" cy="1368152"/>
          </a:xfrm>
          <a:prstGeom prst="rect">
            <a:avLst/>
          </a:prstGeom>
          <a:blipFill>
            <a:blip r:embed="rId4"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a:solidFill>
                <a:schemeClr val="bg1">
                  <a:lumMod val="75000"/>
                </a:schemeClr>
              </a:solidFill>
            </a:endParaRPr>
          </a:p>
        </p:txBody>
      </p:sp>
      <p:sp>
        <p:nvSpPr>
          <p:cNvPr id="4" name="矩形 3"/>
          <p:cNvSpPr/>
          <p:nvPr/>
        </p:nvSpPr>
        <p:spPr>
          <a:xfrm>
            <a:off x="474253" y="1271619"/>
            <a:ext cx="4055935" cy="1368152"/>
          </a:xfrm>
          <a:prstGeom prst="rect">
            <a:avLst/>
          </a:prstGeom>
          <a:blipFill>
            <a:blip r:embed="rId5"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a:solidFill>
                <a:schemeClr val="bg1">
                  <a:lumMod val="75000"/>
                </a:schemeClr>
              </a:solidFill>
            </a:endParaRPr>
          </a:p>
        </p:txBody>
      </p:sp>
      <p:sp>
        <p:nvSpPr>
          <p:cNvPr id="5" name="矩形 4"/>
          <p:cNvSpPr/>
          <p:nvPr/>
        </p:nvSpPr>
        <p:spPr>
          <a:xfrm>
            <a:off x="4617880" y="1271619"/>
            <a:ext cx="4055935" cy="1368152"/>
          </a:xfrm>
          <a:prstGeom prst="rect">
            <a:avLst/>
          </a:prstGeom>
          <a:blipFill>
            <a:blip r:embed="rId6"/>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a:solidFill>
                <a:schemeClr val="bg1">
                  <a:lumMod val="75000"/>
                </a:schemeClr>
              </a:solidFill>
            </a:endParaRPr>
          </a:p>
        </p:txBody>
      </p:sp>
      <p:grpSp>
        <p:nvGrpSpPr>
          <p:cNvPr id="6" name="组合 5"/>
          <p:cNvGrpSpPr/>
          <p:nvPr/>
        </p:nvGrpSpPr>
        <p:grpSpPr>
          <a:xfrm>
            <a:off x="474253" y="2279731"/>
            <a:ext cx="4055935" cy="360040"/>
            <a:chOff x="467544" y="2139702"/>
            <a:chExt cx="4055935" cy="360040"/>
          </a:xfrm>
        </p:grpSpPr>
        <p:grpSp>
          <p:nvGrpSpPr>
            <p:cNvPr id="7" name="组合 6"/>
            <p:cNvGrpSpPr/>
            <p:nvPr/>
          </p:nvGrpSpPr>
          <p:grpSpPr>
            <a:xfrm>
              <a:off x="467544" y="2139702"/>
              <a:ext cx="4055935" cy="360040"/>
              <a:chOff x="467544" y="2067694"/>
              <a:chExt cx="4055935" cy="360040"/>
            </a:xfrm>
          </p:grpSpPr>
          <p:sp>
            <p:nvSpPr>
              <p:cNvPr id="9" name="矩形 8"/>
              <p:cNvSpPr/>
              <p:nvPr/>
            </p:nvSpPr>
            <p:spPr>
              <a:xfrm>
                <a:off x="476894" y="2067694"/>
                <a:ext cx="4046585" cy="360040"/>
              </a:xfrm>
              <a:prstGeom prst="rect">
                <a:avLst/>
              </a:prstGeom>
              <a:solidFill>
                <a:schemeClr val="tx1">
                  <a:lumMod val="95000"/>
                  <a:lumOff val="5000"/>
                  <a:alpha val="7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a:solidFill>
                    <a:schemeClr val="bg1">
                      <a:lumMod val="75000"/>
                    </a:schemeClr>
                  </a:solidFill>
                </a:endParaRPr>
              </a:p>
            </p:txBody>
          </p:sp>
          <p:sp>
            <p:nvSpPr>
              <p:cNvPr id="10" name="矩形 39"/>
              <p:cNvSpPr/>
              <p:nvPr/>
            </p:nvSpPr>
            <p:spPr>
              <a:xfrm>
                <a:off x="467544" y="2119957"/>
                <a:ext cx="2037317" cy="243840"/>
              </a:xfrm>
              <a:prstGeom prst="rect">
                <a:avLst/>
              </a:prstGeom>
            </p:spPr>
            <p:txBody>
              <a:bodyPr wrap="square">
                <a:spAutoFit/>
              </a:bodyPr>
              <a:lstStyle/>
              <a:p>
                <a:r>
                  <a:rPr lang="en-US" altLang="zh-CN" sz="1000" dirty="0" smtClean="0">
                    <a:solidFill>
                      <a:schemeClr val="bg1">
                        <a:lumMod val="75000"/>
                      </a:schemeClr>
                    </a:solidFill>
                    <a:latin typeface="Bernard MT Condensed" pitchFamily="18" charset="0"/>
                  </a:rPr>
                  <a:t>单击此处添加标题</a:t>
                </a:r>
              </a:p>
            </p:txBody>
          </p:sp>
        </p:grpSp>
        <p:sp>
          <p:nvSpPr>
            <p:cNvPr id="8" name="KSO_Shape"/>
            <p:cNvSpPr/>
            <p:nvPr/>
          </p:nvSpPr>
          <p:spPr>
            <a:xfrm>
              <a:off x="4211960" y="2244276"/>
              <a:ext cx="192617" cy="193910"/>
            </a:xfrm>
            <a:custGeom>
              <a:avLst/>
              <a:gdLst/>
              <a:ahLst/>
              <a:cxnLst/>
              <a:rect l="l" t="t" r="r" b="b"/>
              <a:pathLst>
                <a:path w="858479" h="864096">
                  <a:moveTo>
                    <a:pt x="0" y="487767"/>
                  </a:moveTo>
                  <a:lnTo>
                    <a:pt x="548857" y="487767"/>
                  </a:lnTo>
                  <a:lnTo>
                    <a:pt x="224697" y="811927"/>
                  </a:lnTo>
                  <a:cubicBezTo>
                    <a:pt x="102943" y="749414"/>
                    <a:pt x="16272" y="629443"/>
                    <a:pt x="0" y="487767"/>
                  </a:cubicBezTo>
                  <a:close/>
                  <a:moveTo>
                    <a:pt x="224697" y="52169"/>
                  </a:moveTo>
                  <a:lnTo>
                    <a:pt x="548858" y="376329"/>
                  </a:lnTo>
                  <a:lnTo>
                    <a:pt x="0" y="376329"/>
                  </a:lnTo>
                  <a:cubicBezTo>
                    <a:pt x="16273" y="234653"/>
                    <a:pt x="102944" y="114682"/>
                    <a:pt x="224697" y="52169"/>
                  </a:cubicBezTo>
                  <a:close/>
                  <a:moveTo>
                    <a:pt x="426431" y="0"/>
                  </a:moveTo>
                  <a:cubicBezTo>
                    <a:pt x="665045" y="0"/>
                    <a:pt x="858479" y="193434"/>
                    <a:pt x="858479" y="432048"/>
                  </a:cubicBezTo>
                  <a:cubicBezTo>
                    <a:pt x="858479" y="670662"/>
                    <a:pt x="665045" y="864096"/>
                    <a:pt x="426431" y="864096"/>
                  </a:cubicBezTo>
                  <a:cubicBezTo>
                    <a:pt x="396484" y="864096"/>
                    <a:pt x="367249" y="861049"/>
                    <a:pt x="339025" y="855215"/>
                  </a:cubicBezTo>
                  <a:lnTo>
                    <a:pt x="706473" y="487767"/>
                  </a:lnTo>
                  <a:lnTo>
                    <a:pt x="762192" y="432048"/>
                  </a:lnTo>
                  <a:lnTo>
                    <a:pt x="706473" y="376329"/>
                  </a:lnTo>
                  <a:lnTo>
                    <a:pt x="339026" y="8881"/>
                  </a:lnTo>
                  <a:cubicBezTo>
                    <a:pt x="367249" y="3047"/>
                    <a:pt x="396484" y="0"/>
                    <a:pt x="426431"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p>
              <a:pPr algn="ctr" eaLnBrk="1" fontAlgn="auto" hangingPunct="1">
                <a:spcBef>
                  <a:spcPts val="0"/>
                </a:spcBef>
                <a:spcAft>
                  <a:spcPts val="0"/>
                </a:spcAft>
                <a:defRPr/>
              </a:pPr>
              <a:endParaRPr lang="zh-CN" altLang="en-US">
                <a:solidFill>
                  <a:srgbClr val="FFFFFF"/>
                </a:solidFill>
              </a:endParaRPr>
            </a:p>
          </p:txBody>
        </p:sp>
      </p:grpSp>
      <p:grpSp>
        <p:nvGrpSpPr>
          <p:cNvPr id="11" name="组合 10"/>
          <p:cNvGrpSpPr/>
          <p:nvPr/>
        </p:nvGrpSpPr>
        <p:grpSpPr>
          <a:xfrm>
            <a:off x="465787" y="3702131"/>
            <a:ext cx="4055935" cy="360040"/>
            <a:chOff x="459078" y="3562102"/>
            <a:chExt cx="4055935" cy="360040"/>
          </a:xfrm>
        </p:grpSpPr>
        <p:grpSp>
          <p:nvGrpSpPr>
            <p:cNvPr id="12" name="组合 11"/>
            <p:cNvGrpSpPr/>
            <p:nvPr/>
          </p:nvGrpSpPr>
          <p:grpSpPr>
            <a:xfrm>
              <a:off x="459078" y="3562102"/>
              <a:ext cx="4055935" cy="360040"/>
              <a:chOff x="459078" y="3490094"/>
              <a:chExt cx="4055935" cy="360040"/>
            </a:xfrm>
          </p:grpSpPr>
          <p:sp>
            <p:nvSpPr>
              <p:cNvPr id="14" name="矩形 13"/>
              <p:cNvSpPr/>
              <p:nvPr/>
            </p:nvSpPr>
            <p:spPr>
              <a:xfrm>
                <a:off x="468428" y="3490094"/>
                <a:ext cx="4046585" cy="360040"/>
              </a:xfrm>
              <a:prstGeom prst="rect">
                <a:avLst/>
              </a:prstGeom>
              <a:solidFill>
                <a:schemeClr val="tx1">
                  <a:lumMod val="95000"/>
                  <a:lumOff val="5000"/>
                  <a:alpha val="7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a:solidFill>
                    <a:schemeClr val="bg1">
                      <a:lumMod val="75000"/>
                    </a:schemeClr>
                  </a:solidFill>
                </a:endParaRPr>
              </a:p>
            </p:txBody>
          </p:sp>
          <p:sp>
            <p:nvSpPr>
              <p:cNvPr id="15" name="矩形 39"/>
              <p:cNvSpPr/>
              <p:nvPr/>
            </p:nvSpPr>
            <p:spPr>
              <a:xfrm>
                <a:off x="459078" y="3542357"/>
                <a:ext cx="2037317" cy="243840"/>
              </a:xfrm>
              <a:prstGeom prst="rect">
                <a:avLst/>
              </a:prstGeom>
            </p:spPr>
            <p:txBody>
              <a:bodyPr wrap="square">
                <a:spAutoFit/>
              </a:bodyPr>
              <a:lstStyle/>
              <a:p>
                <a:r>
                  <a:rPr lang="en-US" altLang="zh-CN" sz="1000" dirty="0" smtClean="0">
                    <a:solidFill>
                      <a:schemeClr val="bg1">
                        <a:lumMod val="75000"/>
                      </a:schemeClr>
                    </a:solidFill>
                    <a:latin typeface="Bernard MT Condensed" pitchFamily="18" charset="0"/>
                  </a:rPr>
                  <a:t>单击此处添加标题</a:t>
                </a:r>
              </a:p>
            </p:txBody>
          </p:sp>
        </p:grpSp>
        <p:sp>
          <p:nvSpPr>
            <p:cNvPr id="13" name="KSO_Shape"/>
            <p:cNvSpPr/>
            <p:nvPr/>
          </p:nvSpPr>
          <p:spPr>
            <a:xfrm>
              <a:off x="4211960" y="3666676"/>
              <a:ext cx="192617" cy="193910"/>
            </a:xfrm>
            <a:custGeom>
              <a:avLst/>
              <a:gdLst/>
              <a:ahLst/>
              <a:cxnLst/>
              <a:rect l="l" t="t" r="r" b="b"/>
              <a:pathLst>
                <a:path w="858479" h="864096">
                  <a:moveTo>
                    <a:pt x="0" y="487767"/>
                  </a:moveTo>
                  <a:lnTo>
                    <a:pt x="548857" y="487767"/>
                  </a:lnTo>
                  <a:lnTo>
                    <a:pt x="224697" y="811927"/>
                  </a:lnTo>
                  <a:cubicBezTo>
                    <a:pt x="102943" y="749414"/>
                    <a:pt x="16272" y="629443"/>
                    <a:pt x="0" y="487767"/>
                  </a:cubicBezTo>
                  <a:close/>
                  <a:moveTo>
                    <a:pt x="224697" y="52169"/>
                  </a:moveTo>
                  <a:lnTo>
                    <a:pt x="548858" y="376329"/>
                  </a:lnTo>
                  <a:lnTo>
                    <a:pt x="0" y="376329"/>
                  </a:lnTo>
                  <a:cubicBezTo>
                    <a:pt x="16273" y="234653"/>
                    <a:pt x="102944" y="114682"/>
                    <a:pt x="224697" y="52169"/>
                  </a:cubicBezTo>
                  <a:close/>
                  <a:moveTo>
                    <a:pt x="426431" y="0"/>
                  </a:moveTo>
                  <a:cubicBezTo>
                    <a:pt x="665045" y="0"/>
                    <a:pt x="858479" y="193434"/>
                    <a:pt x="858479" y="432048"/>
                  </a:cubicBezTo>
                  <a:cubicBezTo>
                    <a:pt x="858479" y="670662"/>
                    <a:pt x="665045" y="864096"/>
                    <a:pt x="426431" y="864096"/>
                  </a:cubicBezTo>
                  <a:cubicBezTo>
                    <a:pt x="396484" y="864096"/>
                    <a:pt x="367249" y="861049"/>
                    <a:pt x="339025" y="855215"/>
                  </a:cubicBezTo>
                  <a:lnTo>
                    <a:pt x="706473" y="487767"/>
                  </a:lnTo>
                  <a:lnTo>
                    <a:pt x="762192" y="432048"/>
                  </a:lnTo>
                  <a:lnTo>
                    <a:pt x="706473" y="376329"/>
                  </a:lnTo>
                  <a:lnTo>
                    <a:pt x="339026" y="8881"/>
                  </a:lnTo>
                  <a:cubicBezTo>
                    <a:pt x="367249" y="3047"/>
                    <a:pt x="396484" y="0"/>
                    <a:pt x="426431"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p>
              <a:pPr algn="ctr" eaLnBrk="1" fontAlgn="auto" hangingPunct="1">
                <a:spcBef>
                  <a:spcPts val="0"/>
                </a:spcBef>
                <a:spcAft>
                  <a:spcPts val="0"/>
                </a:spcAft>
                <a:defRPr/>
              </a:pPr>
              <a:endParaRPr lang="zh-CN" altLang="en-US">
                <a:solidFill>
                  <a:srgbClr val="FFFFFF"/>
                </a:solidFill>
              </a:endParaRPr>
            </a:p>
          </p:txBody>
        </p:sp>
      </p:grpSp>
      <p:grpSp>
        <p:nvGrpSpPr>
          <p:cNvPr id="16" name="组合 15"/>
          <p:cNvGrpSpPr/>
          <p:nvPr/>
        </p:nvGrpSpPr>
        <p:grpSpPr>
          <a:xfrm>
            <a:off x="4622920" y="2279731"/>
            <a:ext cx="4055935" cy="360040"/>
            <a:chOff x="4616211" y="2139702"/>
            <a:chExt cx="4055935" cy="360040"/>
          </a:xfrm>
        </p:grpSpPr>
        <p:sp>
          <p:nvSpPr>
            <p:cNvPr id="17" name="矩形 16"/>
            <p:cNvSpPr/>
            <p:nvPr/>
          </p:nvSpPr>
          <p:spPr>
            <a:xfrm>
              <a:off x="4625561" y="2139702"/>
              <a:ext cx="4046585" cy="360040"/>
            </a:xfrm>
            <a:prstGeom prst="rect">
              <a:avLst/>
            </a:prstGeom>
            <a:solidFill>
              <a:schemeClr val="tx1">
                <a:lumMod val="95000"/>
                <a:lumOff val="5000"/>
                <a:alpha val="7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a:solidFill>
                  <a:schemeClr val="bg1">
                    <a:lumMod val="75000"/>
                  </a:schemeClr>
                </a:solidFill>
              </a:endParaRPr>
            </a:p>
          </p:txBody>
        </p:sp>
        <p:sp>
          <p:nvSpPr>
            <p:cNvPr id="18" name="矩形 39"/>
            <p:cNvSpPr/>
            <p:nvPr/>
          </p:nvSpPr>
          <p:spPr>
            <a:xfrm>
              <a:off x="4616211" y="2191965"/>
              <a:ext cx="2037317" cy="243840"/>
            </a:xfrm>
            <a:prstGeom prst="rect">
              <a:avLst/>
            </a:prstGeom>
          </p:spPr>
          <p:txBody>
            <a:bodyPr wrap="square">
              <a:spAutoFit/>
            </a:bodyPr>
            <a:lstStyle/>
            <a:p>
              <a:r>
                <a:rPr lang="en-US" altLang="zh-CN" sz="1000" dirty="0" smtClean="0">
                  <a:solidFill>
                    <a:schemeClr val="bg1">
                      <a:lumMod val="75000"/>
                    </a:schemeClr>
                  </a:solidFill>
                  <a:latin typeface="Bernard MT Condensed" pitchFamily="18" charset="0"/>
                </a:rPr>
                <a:t>单击此处添加标题</a:t>
              </a:r>
            </a:p>
          </p:txBody>
        </p:sp>
        <p:sp>
          <p:nvSpPr>
            <p:cNvPr id="19" name="KSO_Shape"/>
            <p:cNvSpPr/>
            <p:nvPr/>
          </p:nvSpPr>
          <p:spPr>
            <a:xfrm>
              <a:off x="8267494" y="2227343"/>
              <a:ext cx="192617" cy="193910"/>
            </a:xfrm>
            <a:custGeom>
              <a:avLst/>
              <a:gdLst/>
              <a:ahLst/>
              <a:cxnLst/>
              <a:rect l="l" t="t" r="r" b="b"/>
              <a:pathLst>
                <a:path w="858479" h="864096">
                  <a:moveTo>
                    <a:pt x="0" y="487767"/>
                  </a:moveTo>
                  <a:lnTo>
                    <a:pt x="548857" y="487767"/>
                  </a:lnTo>
                  <a:lnTo>
                    <a:pt x="224697" y="811927"/>
                  </a:lnTo>
                  <a:cubicBezTo>
                    <a:pt x="102943" y="749414"/>
                    <a:pt x="16272" y="629443"/>
                    <a:pt x="0" y="487767"/>
                  </a:cubicBezTo>
                  <a:close/>
                  <a:moveTo>
                    <a:pt x="224697" y="52169"/>
                  </a:moveTo>
                  <a:lnTo>
                    <a:pt x="548858" y="376329"/>
                  </a:lnTo>
                  <a:lnTo>
                    <a:pt x="0" y="376329"/>
                  </a:lnTo>
                  <a:cubicBezTo>
                    <a:pt x="16273" y="234653"/>
                    <a:pt x="102944" y="114682"/>
                    <a:pt x="224697" y="52169"/>
                  </a:cubicBezTo>
                  <a:close/>
                  <a:moveTo>
                    <a:pt x="426431" y="0"/>
                  </a:moveTo>
                  <a:cubicBezTo>
                    <a:pt x="665045" y="0"/>
                    <a:pt x="858479" y="193434"/>
                    <a:pt x="858479" y="432048"/>
                  </a:cubicBezTo>
                  <a:cubicBezTo>
                    <a:pt x="858479" y="670662"/>
                    <a:pt x="665045" y="864096"/>
                    <a:pt x="426431" y="864096"/>
                  </a:cubicBezTo>
                  <a:cubicBezTo>
                    <a:pt x="396484" y="864096"/>
                    <a:pt x="367249" y="861049"/>
                    <a:pt x="339025" y="855215"/>
                  </a:cubicBezTo>
                  <a:lnTo>
                    <a:pt x="706473" y="487767"/>
                  </a:lnTo>
                  <a:lnTo>
                    <a:pt x="762192" y="432048"/>
                  </a:lnTo>
                  <a:lnTo>
                    <a:pt x="706473" y="376329"/>
                  </a:lnTo>
                  <a:lnTo>
                    <a:pt x="339026" y="8881"/>
                  </a:lnTo>
                  <a:cubicBezTo>
                    <a:pt x="367249" y="3047"/>
                    <a:pt x="396484" y="0"/>
                    <a:pt x="426431"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p>
              <a:pPr algn="ctr" eaLnBrk="1" fontAlgn="auto" hangingPunct="1">
                <a:spcBef>
                  <a:spcPts val="0"/>
                </a:spcBef>
                <a:spcAft>
                  <a:spcPts val="0"/>
                </a:spcAft>
                <a:defRPr/>
              </a:pPr>
              <a:endParaRPr lang="zh-CN" altLang="en-US">
                <a:solidFill>
                  <a:srgbClr val="FFFFFF"/>
                </a:solidFill>
              </a:endParaRPr>
            </a:p>
          </p:txBody>
        </p:sp>
      </p:grpSp>
      <p:grpSp>
        <p:nvGrpSpPr>
          <p:cNvPr id="20" name="组合 19"/>
          <p:cNvGrpSpPr/>
          <p:nvPr/>
        </p:nvGrpSpPr>
        <p:grpSpPr>
          <a:xfrm>
            <a:off x="4631387" y="3710598"/>
            <a:ext cx="4055935" cy="360040"/>
            <a:chOff x="4624678" y="3570569"/>
            <a:chExt cx="4055935" cy="360040"/>
          </a:xfrm>
        </p:grpSpPr>
        <p:grpSp>
          <p:nvGrpSpPr>
            <p:cNvPr id="21" name="组合 20"/>
            <p:cNvGrpSpPr/>
            <p:nvPr/>
          </p:nvGrpSpPr>
          <p:grpSpPr>
            <a:xfrm>
              <a:off x="4624678" y="3570569"/>
              <a:ext cx="4055935" cy="360040"/>
              <a:chOff x="4624678" y="3498561"/>
              <a:chExt cx="4055935" cy="360040"/>
            </a:xfrm>
          </p:grpSpPr>
          <p:sp>
            <p:nvSpPr>
              <p:cNvPr id="23" name="矩形 22"/>
              <p:cNvSpPr/>
              <p:nvPr/>
            </p:nvSpPr>
            <p:spPr>
              <a:xfrm>
                <a:off x="4634028" y="3498561"/>
                <a:ext cx="4046585" cy="360040"/>
              </a:xfrm>
              <a:prstGeom prst="rect">
                <a:avLst/>
              </a:prstGeom>
              <a:solidFill>
                <a:schemeClr val="tx1">
                  <a:lumMod val="95000"/>
                  <a:lumOff val="5000"/>
                  <a:alpha val="7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a:solidFill>
                    <a:schemeClr val="bg1">
                      <a:lumMod val="75000"/>
                    </a:schemeClr>
                  </a:solidFill>
                </a:endParaRPr>
              </a:p>
            </p:txBody>
          </p:sp>
          <p:sp>
            <p:nvSpPr>
              <p:cNvPr id="24" name="矩形 39"/>
              <p:cNvSpPr/>
              <p:nvPr/>
            </p:nvSpPr>
            <p:spPr>
              <a:xfrm>
                <a:off x="4624678" y="3550824"/>
                <a:ext cx="2037317" cy="243840"/>
              </a:xfrm>
              <a:prstGeom prst="rect">
                <a:avLst/>
              </a:prstGeom>
            </p:spPr>
            <p:txBody>
              <a:bodyPr wrap="square">
                <a:spAutoFit/>
              </a:bodyPr>
              <a:lstStyle/>
              <a:p>
                <a:r>
                  <a:rPr lang="en-US" altLang="zh-CN" sz="1000" dirty="0" smtClean="0">
                    <a:solidFill>
                      <a:schemeClr val="bg1">
                        <a:lumMod val="75000"/>
                      </a:schemeClr>
                    </a:solidFill>
                    <a:latin typeface="Bernard MT Condensed" pitchFamily="18" charset="0"/>
                  </a:rPr>
                  <a:t>单击此处添加标题</a:t>
                </a:r>
              </a:p>
            </p:txBody>
          </p:sp>
        </p:grpSp>
        <p:sp>
          <p:nvSpPr>
            <p:cNvPr id="22" name="KSO_Shape"/>
            <p:cNvSpPr/>
            <p:nvPr/>
          </p:nvSpPr>
          <p:spPr>
            <a:xfrm>
              <a:off x="8267815" y="3658210"/>
              <a:ext cx="192617" cy="193910"/>
            </a:xfrm>
            <a:custGeom>
              <a:avLst/>
              <a:gdLst/>
              <a:ahLst/>
              <a:cxnLst/>
              <a:rect l="l" t="t" r="r" b="b"/>
              <a:pathLst>
                <a:path w="858479" h="864096">
                  <a:moveTo>
                    <a:pt x="0" y="487767"/>
                  </a:moveTo>
                  <a:lnTo>
                    <a:pt x="548857" y="487767"/>
                  </a:lnTo>
                  <a:lnTo>
                    <a:pt x="224697" y="811927"/>
                  </a:lnTo>
                  <a:cubicBezTo>
                    <a:pt x="102943" y="749414"/>
                    <a:pt x="16272" y="629443"/>
                    <a:pt x="0" y="487767"/>
                  </a:cubicBezTo>
                  <a:close/>
                  <a:moveTo>
                    <a:pt x="224697" y="52169"/>
                  </a:moveTo>
                  <a:lnTo>
                    <a:pt x="548858" y="376329"/>
                  </a:lnTo>
                  <a:lnTo>
                    <a:pt x="0" y="376329"/>
                  </a:lnTo>
                  <a:cubicBezTo>
                    <a:pt x="16273" y="234653"/>
                    <a:pt x="102944" y="114682"/>
                    <a:pt x="224697" y="52169"/>
                  </a:cubicBezTo>
                  <a:close/>
                  <a:moveTo>
                    <a:pt x="426431" y="0"/>
                  </a:moveTo>
                  <a:cubicBezTo>
                    <a:pt x="665045" y="0"/>
                    <a:pt x="858479" y="193434"/>
                    <a:pt x="858479" y="432048"/>
                  </a:cubicBezTo>
                  <a:cubicBezTo>
                    <a:pt x="858479" y="670662"/>
                    <a:pt x="665045" y="864096"/>
                    <a:pt x="426431" y="864096"/>
                  </a:cubicBezTo>
                  <a:cubicBezTo>
                    <a:pt x="396484" y="864096"/>
                    <a:pt x="367249" y="861049"/>
                    <a:pt x="339025" y="855215"/>
                  </a:cubicBezTo>
                  <a:lnTo>
                    <a:pt x="706473" y="487767"/>
                  </a:lnTo>
                  <a:lnTo>
                    <a:pt x="762192" y="432048"/>
                  </a:lnTo>
                  <a:lnTo>
                    <a:pt x="706473" y="376329"/>
                  </a:lnTo>
                  <a:lnTo>
                    <a:pt x="339026" y="8881"/>
                  </a:lnTo>
                  <a:cubicBezTo>
                    <a:pt x="367249" y="3047"/>
                    <a:pt x="396484" y="0"/>
                    <a:pt x="426431"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p>
              <a:pPr algn="ctr" eaLnBrk="1" fontAlgn="auto" hangingPunct="1">
                <a:spcBef>
                  <a:spcPts val="0"/>
                </a:spcBef>
                <a:spcAft>
                  <a:spcPts val="0"/>
                </a:spcAft>
                <a:defRPr/>
              </a:pPr>
              <a:endParaRPr lang="zh-CN" altLang="en-US">
                <a:solidFill>
                  <a:srgbClr val="FFFFFF"/>
                </a:solidFill>
              </a:endParaRPr>
            </a:p>
          </p:txBody>
        </p:sp>
      </p:grpSp>
      <p:sp>
        <p:nvSpPr>
          <p:cNvPr id="25" name="矩形 55"/>
          <p:cNvSpPr/>
          <p:nvPr/>
        </p:nvSpPr>
        <p:spPr>
          <a:xfrm>
            <a:off x="798774" y="4218642"/>
            <a:ext cx="7494947" cy="369332"/>
          </a:xfrm>
          <a:prstGeom prst="rect">
            <a:avLst/>
          </a:prstGeom>
        </p:spPr>
        <p:txBody>
          <a:bodyPr wrap="square">
            <a:spAutoFit/>
          </a:bodyPr>
          <a:lstStyle/>
          <a:p>
            <a:pPr algn="ctr"/>
            <a:r>
              <a:rPr lang="zh-CN" altLang="en-US" sz="900" dirty="0" smtClean="0">
                <a:solidFill>
                  <a:schemeClr val="tx1">
                    <a:lumMod val="50000"/>
                    <a:lumOff val="50000"/>
                  </a:schemeClr>
                </a:solidFill>
                <a:latin typeface="微软雅黑" panose="020B0503020204020204" pitchFamily="34" charset="-122"/>
                <a:ea typeface="微软雅黑" panose="020B0503020204020204" pitchFamily="34" charset="-122"/>
              </a:rPr>
              <a:t>单击选中图片，右键，设置图片格式，填充，图片或文理填充，文件，选择你要的图片即可</a:t>
            </a:r>
            <a:endParaRPr lang="en-US" altLang="zh-CN" sz="900" dirty="0" smtClean="0">
              <a:solidFill>
                <a:schemeClr val="tx1">
                  <a:lumMod val="50000"/>
                  <a:lumOff val="50000"/>
                </a:schemeClr>
              </a:solidFill>
              <a:latin typeface="微软雅黑" panose="020B0503020204020204" pitchFamily="34" charset="-122"/>
              <a:ea typeface="微软雅黑" panose="020B0503020204020204" pitchFamily="34" charset="-122"/>
            </a:endParaRPr>
          </a:p>
          <a:p>
            <a:pPr algn="ctr"/>
            <a:r>
              <a:rPr lang="zh-CN" altLang="en-US" sz="900" dirty="0" smtClean="0">
                <a:solidFill>
                  <a:schemeClr val="tx1">
                    <a:lumMod val="50000"/>
                    <a:lumOff val="50000"/>
                  </a:schemeClr>
                </a:solidFill>
                <a:latin typeface="微软雅黑" panose="020B0503020204020204" pitchFamily="34" charset="-122"/>
                <a:ea typeface="微软雅黑" panose="020B0503020204020204" pitchFamily="34" charset="-122"/>
              </a:rPr>
              <a:t>（备注，建议使用图片前先将图片裁剪成如图差不多的长方形，图片不会变形）</a:t>
            </a:r>
          </a:p>
        </p:txBody>
      </p:sp>
      <p:sp>
        <p:nvSpPr>
          <p:cNvPr id="36" name="文本框 35"/>
          <p:cNvSpPr txBox="1"/>
          <p:nvPr/>
        </p:nvSpPr>
        <p:spPr>
          <a:xfrm>
            <a:off x="8380990" y="267494"/>
            <a:ext cx="649280" cy="369332"/>
          </a:xfrm>
          <a:prstGeom prst="rect">
            <a:avLst/>
          </a:prstGeom>
          <a:noFill/>
        </p:spPr>
        <p:txBody>
          <a:bodyPr wrap="none" rtlCol="0">
            <a:spAutoFit/>
          </a:bodyPr>
          <a:lstStyle/>
          <a:p>
            <a:r>
              <a:rPr lang="en-US" altLang="zh-CN" dirty="0" smtClean="0">
                <a:solidFill>
                  <a:srgbClr val="0070C0"/>
                </a:solidFill>
                <a:latin typeface="Impact" panose="020B0806030902050204" pitchFamily="34" charset="0"/>
              </a:rPr>
              <a:t>LOGO</a:t>
            </a:r>
            <a:endParaRPr lang="zh-CN" altLang="en-US" dirty="0">
              <a:solidFill>
                <a:srgbClr val="0070C0"/>
              </a:solidFill>
              <a:latin typeface="Impact" panose="020B0806030902050204" pitchFamily="34" charset="0"/>
            </a:endParaRPr>
          </a:p>
        </p:txBody>
      </p:sp>
      <p:sp>
        <p:nvSpPr>
          <p:cNvPr id="37" name="文本框 36"/>
          <p:cNvSpPr txBox="1"/>
          <p:nvPr/>
        </p:nvSpPr>
        <p:spPr>
          <a:xfrm>
            <a:off x="8359581" y="509040"/>
            <a:ext cx="748923" cy="261610"/>
          </a:xfrm>
          <a:prstGeom prst="rect">
            <a:avLst/>
          </a:prstGeom>
          <a:noFill/>
        </p:spPr>
        <p:txBody>
          <a:bodyPr wrap="none" rtlCol="0">
            <a:spAutoFit/>
          </a:bodyPr>
          <a:lstStyle/>
          <a:p>
            <a:r>
              <a:rPr lang="zh-CN" altLang="en-US" sz="1050" dirty="0" smtClean="0">
                <a:solidFill>
                  <a:schemeClr val="tx1">
                    <a:lumMod val="75000"/>
                    <a:lumOff val="25000"/>
                  </a:schemeClr>
                </a:solidFill>
                <a:latin typeface="微软雅黑" panose="020B0503020204020204" pitchFamily="34" charset="-122"/>
                <a:ea typeface="微软雅黑" panose="020B0503020204020204" pitchFamily="34" charset="-122"/>
              </a:rPr>
              <a:t>公司名称</a:t>
            </a:r>
            <a:endParaRPr lang="zh-CN" altLang="en-US" sz="105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8" name="矩形 37"/>
          <p:cNvSpPr/>
          <p:nvPr/>
        </p:nvSpPr>
        <p:spPr>
          <a:xfrm>
            <a:off x="9032467" y="339502"/>
            <a:ext cx="111533" cy="364117"/>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5" name="矩形 64"/>
          <p:cNvSpPr/>
          <p:nvPr/>
        </p:nvSpPr>
        <p:spPr>
          <a:xfrm>
            <a:off x="708660" y="267335"/>
            <a:ext cx="2274570" cy="365760"/>
          </a:xfrm>
          <a:prstGeom prst="rect">
            <a:avLst/>
          </a:prstGeom>
        </p:spPr>
        <p:txBody>
          <a:bodyPr wrap="square">
            <a:spAutoFit/>
          </a:bodyPr>
          <a:lstStyle/>
          <a:p>
            <a:pPr algn="dist"/>
            <a:r>
              <a:rPr lang="en-US" altLang="zh-CN" b="1" dirty="0" smtClean="0">
                <a:solidFill>
                  <a:schemeClr val="tx1">
                    <a:lumMod val="50000"/>
                    <a:lumOff val="50000"/>
                  </a:schemeClr>
                </a:solidFill>
                <a:latin typeface="黑体" panose="02010600030101010101" charset="-122"/>
                <a:ea typeface="黑体" panose="02010600030101010101" charset="-122"/>
              </a:rPr>
              <a:t>单击此处添加标题</a:t>
            </a:r>
          </a:p>
        </p:txBody>
      </p:sp>
      <p:cxnSp>
        <p:nvCxnSpPr>
          <p:cNvPr id="73" name="直接连接符 72"/>
          <p:cNvCxnSpPr/>
          <p:nvPr/>
        </p:nvCxnSpPr>
        <p:spPr>
          <a:xfrm>
            <a:off x="535030" y="606048"/>
            <a:ext cx="2448856"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74" name="直接连接符 73"/>
          <p:cNvCxnSpPr/>
          <p:nvPr/>
        </p:nvCxnSpPr>
        <p:spPr>
          <a:xfrm>
            <a:off x="527410" y="659388"/>
            <a:ext cx="2448856" cy="0"/>
          </a:xfrm>
          <a:prstGeom prst="line">
            <a:avLst/>
          </a:prstGeom>
          <a:ln w="381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184" name=" 184"/>
          <p:cNvSpPr/>
          <p:nvPr/>
        </p:nvSpPr>
        <p:spPr>
          <a:xfrm>
            <a:off x="535305" y="337820"/>
            <a:ext cx="224790" cy="224790"/>
          </a:xfrm>
          <a:prstGeom prst="ellipse">
            <a:avLst/>
          </a:prstGeom>
          <a:gradFill>
            <a:gsLst>
              <a:gs pos="0">
                <a:srgbClr val="007BD3"/>
              </a:gs>
              <a:gs pos="100000">
                <a:srgbClr val="034373"/>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spTree>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2"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Scale>
                                      <p:cBhvr>
                                        <p:cTn id="7" dur="1000" decel="50000" fill="hold">
                                          <p:stCondLst>
                                            <p:cond delay="0"/>
                                          </p:stCondLst>
                                        </p:cTn>
                                        <p:tgtEl>
                                          <p:spTgt spid="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4"/>
                                        </p:tgtEl>
                                        <p:attrNameLst>
                                          <p:attrName>ppt_x</p:attrName>
                                          <p:attrName>ppt_y</p:attrName>
                                        </p:attrNameLst>
                                      </p:cBhvr>
                                    </p:animMotion>
                                    <p:animEffect transition="in" filter="fade">
                                      <p:cBhvr>
                                        <p:cTn id="9" dur="1000"/>
                                        <p:tgtEl>
                                          <p:spTgt spid="4"/>
                                        </p:tgtEl>
                                      </p:cBhvr>
                                    </p:animEffect>
                                  </p:childTnLst>
                                </p:cTn>
                              </p:par>
                            </p:childTnLst>
                          </p:cTn>
                        </p:par>
                        <p:par>
                          <p:cTn id="10" fill="hold">
                            <p:stCondLst>
                              <p:cond delay="1000"/>
                            </p:stCondLst>
                            <p:childTnLst>
                              <p:par>
                                <p:cTn id="11" presetID="52" presetClass="entr" presetSubtype="0" fill="hold" grpId="0" nodeType="afterEffect">
                                  <p:stCondLst>
                                    <p:cond delay="0"/>
                                  </p:stCondLst>
                                  <p:childTnLst>
                                    <p:set>
                                      <p:cBhvr>
                                        <p:cTn id="12" dur="1" fill="hold">
                                          <p:stCondLst>
                                            <p:cond delay="0"/>
                                          </p:stCondLst>
                                        </p:cTn>
                                        <p:tgtEl>
                                          <p:spTgt spid="5"/>
                                        </p:tgtEl>
                                        <p:attrNameLst>
                                          <p:attrName>style.visibility</p:attrName>
                                        </p:attrNameLst>
                                      </p:cBhvr>
                                      <p:to>
                                        <p:strVal val="visible"/>
                                      </p:to>
                                    </p:set>
                                    <p:animScale>
                                      <p:cBhvr>
                                        <p:cTn id="13" dur="1000" decel="50000" fill="hold">
                                          <p:stCondLst>
                                            <p:cond delay="0"/>
                                          </p:stCondLst>
                                        </p:cTn>
                                        <p:tgtEl>
                                          <p:spTgt spid="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4" dur="1000" decel="50000" fill="hold">
                                          <p:stCondLst>
                                            <p:cond delay="0"/>
                                          </p:stCondLst>
                                        </p:cTn>
                                        <p:tgtEl>
                                          <p:spTgt spid="5"/>
                                        </p:tgtEl>
                                        <p:attrNameLst>
                                          <p:attrName>ppt_x</p:attrName>
                                          <p:attrName>ppt_y</p:attrName>
                                        </p:attrNameLst>
                                      </p:cBhvr>
                                    </p:animMotion>
                                    <p:animEffect transition="in" filter="fade">
                                      <p:cBhvr>
                                        <p:cTn id="15" dur="1000"/>
                                        <p:tgtEl>
                                          <p:spTgt spid="5"/>
                                        </p:tgtEl>
                                      </p:cBhvr>
                                    </p:animEffect>
                                  </p:childTnLst>
                                </p:cTn>
                              </p:par>
                            </p:childTnLst>
                          </p:cTn>
                        </p:par>
                        <p:par>
                          <p:cTn id="16" fill="hold">
                            <p:stCondLst>
                              <p:cond delay="2000"/>
                            </p:stCondLst>
                            <p:childTnLst>
                              <p:par>
                                <p:cTn id="17" presetID="52" presetClass="entr" presetSubtype="0" fill="hold" grpId="0" nodeType="afterEffect">
                                  <p:stCondLst>
                                    <p:cond delay="0"/>
                                  </p:stCondLst>
                                  <p:childTnLst>
                                    <p:set>
                                      <p:cBhvr>
                                        <p:cTn id="18" dur="1" fill="hold">
                                          <p:stCondLst>
                                            <p:cond delay="0"/>
                                          </p:stCondLst>
                                        </p:cTn>
                                        <p:tgtEl>
                                          <p:spTgt spid="2"/>
                                        </p:tgtEl>
                                        <p:attrNameLst>
                                          <p:attrName>style.visibility</p:attrName>
                                        </p:attrNameLst>
                                      </p:cBhvr>
                                      <p:to>
                                        <p:strVal val="visible"/>
                                      </p:to>
                                    </p:set>
                                    <p:animScale>
                                      <p:cBhvr>
                                        <p:cTn id="19" dur="1000" decel="50000" fill="hold">
                                          <p:stCondLst>
                                            <p:cond delay="0"/>
                                          </p:stCondLst>
                                        </p:cTn>
                                        <p:tgtEl>
                                          <p:spTgt spid="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0" dur="1000" decel="50000" fill="hold">
                                          <p:stCondLst>
                                            <p:cond delay="0"/>
                                          </p:stCondLst>
                                        </p:cTn>
                                        <p:tgtEl>
                                          <p:spTgt spid="2"/>
                                        </p:tgtEl>
                                        <p:attrNameLst>
                                          <p:attrName>ppt_x</p:attrName>
                                          <p:attrName>ppt_y</p:attrName>
                                        </p:attrNameLst>
                                      </p:cBhvr>
                                    </p:animMotion>
                                    <p:animEffect transition="in" filter="fade">
                                      <p:cBhvr>
                                        <p:cTn id="21" dur="1000"/>
                                        <p:tgtEl>
                                          <p:spTgt spid="2"/>
                                        </p:tgtEl>
                                      </p:cBhvr>
                                    </p:animEffect>
                                  </p:childTnLst>
                                </p:cTn>
                              </p:par>
                            </p:childTnLst>
                          </p:cTn>
                        </p:par>
                        <p:par>
                          <p:cTn id="22" fill="hold">
                            <p:stCondLst>
                              <p:cond delay="3000"/>
                            </p:stCondLst>
                            <p:childTnLst>
                              <p:par>
                                <p:cTn id="23" presetID="52" presetClass="entr" presetSubtype="0" fill="hold" grpId="0" nodeType="afterEffect">
                                  <p:stCondLst>
                                    <p:cond delay="0"/>
                                  </p:stCondLst>
                                  <p:childTnLst>
                                    <p:set>
                                      <p:cBhvr>
                                        <p:cTn id="24" dur="1" fill="hold">
                                          <p:stCondLst>
                                            <p:cond delay="0"/>
                                          </p:stCondLst>
                                        </p:cTn>
                                        <p:tgtEl>
                                          <p:spTgt spid="3"/>
                                        </p:tgtEl>
                                        <p:attrNameLst>
                                          <p:attrName>style.visibility</p:attrName>
                                        </p:attrNameLst>
                                      </p:cBhvr>
                                      <p:to>
                                        <p:strVal val="visible"/>
                                      </p:to>
                                    </p:set>
                                    <p:animScale>
                                      <p:cBhvr>
                                        <p:cTn id="25" dur="1000" decel="50000" fill="hold">
                                          <p:stCondLst>
                                            <p:cond delay="0"/>
                                          </p:stCondLst>
                                        </p:cTn>
                                        <p:tgtEl>
                                          <p:spTgt spid="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6" dur="1000" decel="50000" fill="hold">
                                          <p:stCondLst>
                                            <p:cond delay="0"/>
                                          </p:stCondLst>
                                        </p:cTn>
                                        <p:tgtEl>
                                          <p:spTgt spid="3"/>
                                        </p:tgtEl>
                                        <p:attrNameLst>
                                          <p:attrName>ppt_x</p:attrName>
                                          <p:attrName>ppt_y</p:attrName>
                                        </p:attrNameLst>
                                      </p:cBhvr>
                                    </p:animMotion>
                                    <p:animEffect transition="in" filter="fade">
                                      <p:cBhvr>
                                        <p:cTn id="27" dur="1000"/>
                                        <p:tgtEl>
                                          <p:spTgt spid="3"/>
                                        </p:tgtEl>
                                      </p:cBhvr>
                                    </p:animEffect>
                                  </p:childTnLst>
                                </p:cTn>
                              </p:par>
                            </p:childTnLst>
                          </p:cTn>
                        </p:par>
                        <p:par>
                          <p:cTn id="28" fill="hold">
                            <p:stCondLst>
                              <p:cond delay="4000"/>
                            </p:stCondLst>
                            <p:childTnLst>
                              <p:par>
                                <p:cTn id="29" presetID="2" presetClass="entr" presetSubtype="8" fill="hold" nodeType="afterEffect">
                                  <p:stCondLst>
                                    <p:cond delay="0"/>
                                  </p:stCondLst>
                                  <p:childTnLst>
                                    <p:set>
                                      <p:cBhvr>
                                        <p:cTn id="30" dur="1" fill="hold">
                                          <p:stCondLst>
                                            <p:cond delay="0"/>
                                          </p:stCondLst>
                                        </p:cTn>
                                        <p:tgtEl>
                                          <p:spTgt spid="6"/>
                                        </p:tgtEl>
                                        <p:attrNameLst>
                                          <p:attrName>style.visibility</p:attrName>
                                        </p:attrNameLst>
                                      </p:cBhvr>
                                      <p:to>
                                        <p:strVal val="visible"/>
                                      </p:to>
                                    </p:set>
                                    <p:anim calcmode="lin" valueType="num">
                                      <p:cBhvr additive="base">
                                        <p:cTn id="31" dur="500" fill="hold"/>
                                        <p:tgtEl>
                                          <p:spTgt spid="6"/>
                                        </p:tgtEl>
                                        <p:attrNameLst>
                                          <p:attrName>ppt_x</p:attrName>
                                        </p:attrNameLst>
                                      </p:cBhvr>
                                      <p:tavLst>
                                        <p:tav tm="0">
                                          <p:val>
                                            <p:strVal val="0-#ppt_w/2"/>
                                          </p:val>
                                        </p:tav>
                                        <p:tav tm="100000">
                                          <p:val>
                                            <p:strVal val="#ppt_x"/>
                                          </p:val>
                                        </p:tav>
                                      </p:tavLst>
                                    </p:anim>
                                    <p:anim calcmode="lin" valueType="num">
                                      <p:cBhvr additive="base">
                                        <p:cTn id="32" dur="500" fill="hold"/>
                                        <p:tgtEl>
                                          <p:spTgt spid="6"/>
                                        </p:tgtEl>
                                        <p:attrNameLst>
                                          <p:attrName>ppt_y</p:attrName>
                                        </p:attrNameLst>
                                      </p:cBhvr>
                                      <p:tavLst>
                                        <p:tav tm="0">
                                          <p:val>
                                            <p:strVal val="#ppt_y"/>
                                          </p:val>
                                        </p:tav>
                                        <p:tav tm="100000">
                                          <p:val>
                                            <p:strVal val="#ppt_y"/>
                                          </p:val>
                                        </p:tav>
                                      </p:tavLst>
                                    </p:anim>
                                  </p:childTnLst>
                                </p:cTn>
                              </p:par>
                            </p:childTnLst>
                          </p:cTn>
                        </p:par>
                        <p:par>
                          <p:cTn id="33" fill="hold">
                            <p:stCondLst>
                              <p:cond delay="4500"/>
                            </p:stCondLst>
                            <p:childTnLst>
                              <p:par>
                                <p:cTn id="34" presetID="2" presetClass="entr" presetSubtype="8" fill="hold" nodeType="afterEffect">
                                  <p:stCondLst>
                                    <p:cond delay="0"/>
                                  </p:stCondLst>
                                  <p:childTnLst>
                                    <p:set>
                                      <p:cBhvr>
                                        <p:cTn id="35" dur="1" fill="hold">
                                          <p:stCondLst>
                                            <p:cond delay="0"/>
                                          </p:stCondLst>
                                        </p:cTn>
                                        <p:tgtEl>
                                          <p:spTgt spid="16"/>
                                        </p:tgtEl>
                                        <p:attrNameLst>
                                          <p:attrName>style.visibility</p:attrName>
                                        </p:attrNameLst>
                                      </p:cBhvr>
                                      <p:to>
                                        <p:strVal val="visible"/>
                                      </p:to>
                                    </p:set>
                                    <p:anim calcmode="lin" valueType="num">
                                      <p:cBhvr additive="base">
                                        <p:cTn id="36" dur="500" fill="hold"/>
                                        <p:tgtEl>
                                          <p:spTgt spid="16"/>
                                        </p:tgtEl>
                                        <p:attrNameLst>
                                          <p:attrName>ppt_x</p:attrName>
                                        </p:attrNameLst>
                                      </p:cBhvr>
                                      <p:tavLst>
                                        <p:tav tm="0">
                                          <p:val>
                                            <p:strVal val="0-#ppt_w/2"/>
                                          </p:val>
                                        </p:tav>
                                        <p:tav tm="100000">
                                          <p:val>
                                            <p:strVal val="#ppt_x"/>
                                          </p:val>
                                        </p:tav>
                                      </p:tavLst>
                                    </p:anim>
                                    <p:anim calcmode="lin" valueType="num">
                                      <p:cBhvr additive="base">
                                        <p:cTn id="37" dur="500" fill="hold"/>
                                        <p:tgtEl>
                                          <p:spTgt spid="16"/>
                                        </p:tgtEl>
                                        <p:attrNameLst>
                                          <p:attrName>ppt_y</p:attrName>
                                        </p:attrNameLst>
                                      </p:cBhvr>
                                      <p:tavLst>
                                        <p:tav tm="0">
                                          <p:val>
                                            <p:strVal val="#ppt_y"/>
                                          </p:val>
                                        </p:tav>
                                        <p:tav tm="100000">
                                          <p:val>
                                            <p:strVal val="#ppt_y"/>
                                          </p:val>
                                        </p:tav>
                                      </p:tavLst>
                                    </p:anim>
                                  </p:childTnLst>
                                </p:cTn>
                              </p:par>
                            </p:childTnLst>
                          </p:cTn>
                        </p:par>
                        <p:par>
                          <p:cTn id="38" fill="hold">
                            <p:stCondLst>
                              <p:cond delay="5000"/>
                            </p:stCondLst>
                            <p:childTnLst>
                              <p:par>
                                <p:cTn id="39" presetID="2" presetClass="entr" presetSubtype="8" fill="hold" nodeType="afterEffect">
                                  <p:stCondLst>
                                    <p:cond delay="0"/>
                                  </p:stCondLst>
                                  <p:childTnLst>
                                    <p:set>
                                      <p:cBhvr>
                                        <p:cTn id="40" dur="1" fill="hold">
                                          <p:stCondLst>
                                            <p:cond delay="0"/>
                                          </p:stCondLst>
                                        </p:cTn>
                                        <p:tgtEl>
                                          <p:spTgt spid="11"/>
                                        </p:tgtEl>
                                        <p:attrNameLst>
                                          <p:attrName>style.visibility</p:attrName>
                                        </p:attrNameLst>
                                      </p:cBhvr>
                                      <p:to>
                                        <p:strVal val="visible"/>
                                      </p:to>
                                    </p:set>
                                    <p:anim calcmode="lin" valueType="num">
                                      <p:cBhvr additive="base">
                                        <p:cTn id="41" dur="500" fill="hold"/>
                                        <p:tgtEl>
                                          <p:spTgt spid="11"/>
                                        </p:tgtEl>
                                        <p:attrNameLst>
                                          <p:attrName>ppt_x</p:attrName>
                                        </p:attrNameLst>
                                      </p:cBhvr>
                                      <p:tavLst>
                                        <p:tav tm="0">
                                          <p:val>
                                            <p:strVal val="0-#ppt_w/2"/>
                                          </p:val>
                                        </p:tav>
                                        <p:tav tm="100000">
                                          <p:val>
                                            <p:strVal val="#ppt_x"/>
                                          </p:val>
                                        </p:tav>
                                      </p:tavLst>
                                    </p:anim>
                                    <p:anim calcmode="lin" valueType="num">
                                      <p:cBhvr additive="base">
                                        <p:cTn id="42" dur="500" fill="hold"/>
                                        <p:tgtEl>
                                          <p:spTgt spid="11"/>
                                        </p:tgtEl>
                                        <p:attrNameLst>
                                          <p:attrName>ppt_y</p:attrName>
                                        </p:attrNameLst>
                                      </p:cBhvr>
                                      <p:tavLst>
                                        <p:tav tm="0">
                                          <p:val>
                                            <p:strVal val="#ppt_y"/>
                                          </p:val>
                                        </p:tav>
                                        <p:tav tm="100000">
                                          <p:val>
                                            <p:strVal val="#ppt_y"/>
                                          </p:val>
                                        </p:tav>
                                      </p:tavLst>
                                    </p:anim>
                                  </p:childTnLst>
                                </p:cTn>
                              </p:par>
                            </p:childTnLst>
                          </p:cTn>
                        </p:par>
                        <p:par>
                          <p:cTn id="43" fill="hold">
                            <p:stCondLst>
                              <p:cond delay="5500"/>
                            </p:stCondLst>
                            <p:childTnLst>
                              <p:par>
                                <p:cTn id="44" presetID="2" presetClass="entr" presetSubtype="8" fill="hold" nodeType="afterEffect">
                                  <p:stCondLst>
                                    <p:cond delay="0"/>
                                  </p:stCondLst>
                                  <p:childTnLst>
                                    <p:set>
                                      <p:cBhvr>
                                        <p:cTn id="45" dur="1" fill="hold">
                                          <p:stCondLst>
                                            <p:cond delay="0"/>
                                          </p:stCondLst>
                                        </p:cTn>
                                        <p:tgtEl>
                                          <p:spTgt spid="20"/>
                                        </p:tgtEl>
                                        <p:attrNameLst>
                                          <p:attrName>style.visibility</p:attrName>
                                        </p:attrNameLst>
                                      </p:cBhvr>
                                      <p:to>
                                        <p:strVal val="visible"/>
                                      </p:to>
                                    </p:set>
                                    <p:anim calcmode="lin" valueType="num">
                                      <p:cBhvr additive="base">
                                        <p:cTn id="46" dur="500" fill="hold"/>
                                        <p:tgtEl>
                                          <p:spTgt spid="20"/>
                                        </p:tgtEl>
                                        <p:attrNameLst>
                                          <p:attrName>ppt_x</p:attrName>
                                        </p:attrNameLst>
                                      </p:cBhvr>
                                      <p:tavLst>
                                        <p:tav tm="0">
                                          <p:val>
                                            <p:strVal val="0-#ppt_w/2"/>
                                          </p:val>
                                        </p:tav>
                                        <p:tav tm="100000">
                                          <p:val>
                                            <p:strVal val="#ppt_x"/>
                                          </p:val>
                                        </p:tav>
                                      </p:tavLst>
                                    </p:anim>
                                    <p:anim calcmode="lin" valueType="num">
                                      <p:cBhvr additive="base">
                                        <p:cTn id="47" dur="500" fill="hold"/>
                                        <p:tgtEl>
                                          <p:spTgt spid="20"/>
                                        </p:tgtEl>
                                        <p:attrNameLst>
                                          <p:attrName>ppt_y</p:attrName>
                                        </p:attrNameLst>
                                      </p:cBhvr>
                                      <p:tavLst>
                                        <p:tav tm="0">
                                          <p:val>
                                            <p:strVal val="#ppt_y"/>
                                          </p:val>
                                        </p:tav>
                                        <p:tav tm="100000">
                                          <p:val>
                                            <p:strVal val="#ppt_y"/>
                                          </p:val>
                                        </p:tav>
                                      </p:tavLst>
                                    </p:anim>
                                  </p:childTnLst>
                                </p:cTn>
                              </p:par>
                            </p:childTnLst>
                          </p:cTn>
                        </p:par>
                        <p:par>
                          <p:cTn id="48" fill="hold">
                            <p:stCondLst>
                              <p:cond delay="6000"/>
                            </p:stCondLst>
                            <p:childTnLst>
                              <p:par>
                                <p:cTn id="49" presetID="50" presetClass="entr" presetSubtype="0" decel="100000" fill="hold" grpId="0" nodeType="afterEffect">
                                  <p:stCondLst>
                                    <p:cond delay="0"/>
                                  </p:stCondLst>
                                  <p:iterate type="lt">
                                    <p:tmPct val="10000"/>
                                  </p:iterate>
                                  <p:childTnLst>
                                    <p:set>
                                      <p:cBhvr>
                                        <p:cTn id="50" dur="1" fill="hold">
                                          <p:stCondLst>
                                            <p:cond delay="0"/>
                                          </p:stCondLst>
                                        </p:cTn>
                                        <p:tgtEl>
                                          <p:spTgt spid="25"/>
                                        </p:tgtEl>
                                        <p:attrNameLst>
                                          <p:attrName>style.visibility</p:attrName>
                                        </p:attrNameLst>
                                      </p:cBhvr>
                                      <p:to>
                                        <p:strVal val="visible"/>
                                      </p:to>
                                    </p:set>
                                    <p:anim calcmode="lin" valueType="num">
                                      <p:cBhvr>
                                        <p:cTn id="51" dur="100" fill="hold"/>
                                        <p:tgtEl>
                                          <p:spTgt spid="25"/>
                                        </p:tgtEl>
                                        <p:attrNameLst>
                                          <p:attrName>ppt_w</p:attrName>
                                        </p:attrNameLst>
                                      </p:cBhvr>
                                      <p:tavLst>
                                        <p:tav tm="0">
                                          <p:val>
                                            <p:strVal val="#ppt_w+.3"/>
                                          </p:val>
                                        </p:tav>
                                        <p:tav tm="100000">
                                          <p:val>
                                            <p:strVal val="#ppt_w"/>
                                          </p:val>
                                        </p:tav>
                                      </p:tavLst>
                                    </p:anim>
                                    <p:anim calcmode="lin" valueType="num">
                                      <p:cBhvr>
                                        <p:cTn id="52" dur="100" fill="hold"/>
                                        <p:tgtEl>
                                          <p:spTgt spid="25"/>
                                        </p:tgtEl>
                                        <p:attrNameLst>
                                          <p:attrName>ppt_h</p:attrName>
                                        </p:attrNameLst>
                                      </p:cBhvr>
                                      <p:tavLst>
                                        <p:tav tm="0">
                                          <p:val>
                                            <p:strVal val="#ppt_h"/>
                                          </p:val>
                                        </p:tav>
                                        <p:tav tm="100000">
                                          <p:val>
                                            <p:strVal val="#ppt_h"/>
                                          </p:val>
                                        </p:tav>
                                      </p:tavLst>
                                    </p:anim>
                                    <p:animEffect transition="in" filter="fade">
                                      <p:cBhvr>
                                        <p:cTn id="53" dur="1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25"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Freeform 5"/>
          <p:cNvSpPr/>
          <p:nvPr/>
        </p:nvSpPr>
        <p:spPr bwMode="auto">
          <a:xfrm>
            <a:off x="0" y="3024188"/>
            <a:ext cx="9144000" cy="1111250"/>
          </a:xfrm>
          <a:custGeom>
            <a:avLst/>
            <a:gdLst>
              <a:gd name="T0" fmla="*/ 0 w 5760"/>
              <a:gd name="T1" fmla="*/ 0 h 700"/>
              <a:gd name="T2" fmla="*/ 114300 w 5760"/>
              <a:gd name="T3" fmla="*/ 60325 h 700"/>
              <a:gd name="T4" fmla="*/ 312737 w 5760"/>
              <a:gd name="T5" fmla="*/ 152400 h 700"/>
              <a:gd name="T6" fmla="*/ 600075 w 5760"/>
              <a:gd name="T7" fmla="*/ 277813 h 700"/>
              <a:gd name="T8" fmla="*/ 973138 w 5760"/>
              <a:gd name="T9" fmla="*/ 422275 h 700"/>
              <a:gd name="T10" fmla="*/ 1187450 w 5760"/>
              <a:gd name="T11" fmla="*/ 498475 h 700"/>
              <a:gd name="T12" fmla="*/ 1420812 w 5760"/>
              <a:gd name="T13" fmla="*/ 576262 h 700"/>
              <a:gd name="T14" fmla="*/ 1671638 w 5760"/>
              <a:gd name="T15" fmla="*/ 654050 h 700"/>
              <a:gd name="T16" fmla="*/ 1938338 w 5760"/>
              <a:gd name="T17" fmla="*/ 727075 h 700"/>
              <a:gd name="T18" fmla="*/ 2222500 w 5760"/>
              <a:gd name="T19" fmla="*/ 800100 h 700"/>
              <a:gd name="T20" fmla="*/ 2520950 w 5760"/>
              <a:gd name="T21" fmla="*/ 868363 h 700"/>
              <a:gd name="T22" fmla="*/ 2835275 w 5760"/>
              <a:gd name="T23" fmla="*/ 930275 h 700"/>
              <a:gd name="T24" fmla="*/ 3160712 w 5760"/>
              <a:gd name="T25" fmla="*/ 985838 h 700"/>
              <a:gd name="T26" fmla="*/ 3502025 w 5760"/>
              <a:gd name="T27" fmla="*/ 1033463 h 700"/>
              <a:gd name="T28" fmla="*/ 3852863 w 5760"/>
              <a:gd name="T29" fmla="*/ 1069975 h 700"/>
              <a:gd name="T30" fmla="*/ 4216400 w 5760"/>
              <a:gd name="T31" fmla="*/ 1096963 h 700"/>
              <a:gd name="T32" fmla="*/ 4587875 w 5760"/>
              <a:gd name="T33" fmla="*/ 1109663 h 700"/>
              <a:gd name="T34" fmla="*/ 4972050 w 5760"/>
              <a:gd name="T35" fmla="*/ 1109663 h 700"/>
              <a:gd name="T36" fmla="*/ 5362575 w 5760"/>
              <a:gd name="T37" fmla="*/ 1095375 h 700"/>
              <a:gd name="T38" fmla="*/ 5762625 w 5760"/>
              <a:gd name="T39" fmla="*/ 1063625 h 700"/>
              <a:gd name="T40" fmla="*/ 6065837 w 5760"/>
              <a:gd name="T41" fmla="*/ 1028700 h 700"/>
              <a:gd name="T42" fmla="*/ 6270624 w 5760"/>
              <a:gd name="T43" fmla="*/ 998538 h 700"/>
              <a:gd name="T44" fmla="*/ 6476999 w 5760"/>
              <a:gd name="T45" fmla="*/ 965200 h 700"/>
              <a:gd name="T46" fmla="*/ 6684963 w 5760"/>
              <a:gd name="T47" fmla="*/ 925513 h 700"/>
              <a:gd name="T48" fmla="*/ 6894513 w 5760"/>
              <a:gd name="T49" fmla="*/ 881063 h 700"/>
              <a:gd name="T50" fmla="*/ 7104063 w 5760"/>
              <a:gd name="T51" fmla="*/ 830263 h 700"/>
              <a:gd name="T52" fmla="*/ 7315201 w 5760"/>
              <a:gd name="T53" fmla="*/ 776287 h 700"/>
              <a:gd name="T54" fmla="*/ 7527926 w 5760"/>
              <a:gd name="T55" fmla="*/ 714375 h 700"/>
              <a:gd name="T56" fmla="*/ 7740650 w 5760"/>
              <a:gd name="T57" fmla="*/ 647700 h 700"/>
              <a:gd name="T58" fmla="*/ 7956550 w 5760"/>
              <a:gd name="T59" fmla="*/ 576262 h 700"/>
              <a:gd name="T60" fmla="*/ 8169275 w 5760"/>
              <a:gd name="T61" fmla="*/ 496888 h 700"/>
              <a:gd name="T62" fmla="*/ 8386763 w 5760"/>
              <a:gd name="T63" fmla="*/ 411163 h 700"/>
              <a:gd name="T64" fmla="*/ 8601075 w 5760"/>
              <a:gd name="T65" fmla="*/ 319087 h 700"/>
              <a:gd name="T66" fmla="*/ 8818563 w 5760"/>
              <a:gd name="T67" fmla="*/ 219075 h 700"/>
              <a:gd name="T68" fmla="*/ 9036050 w 5760"/>
              <a:gd name="T69" fmla="*/ 114300 h 700"/>
              <a:gd name="T70" fmla="*/ 9144000 w 5760"/>
              <a:gd name="T71" fmla="*/ 58738 h 700"/>
              <a:gd name="T72" fmla="*/ 8926513 w 5760"/>
              <a:gd name="T73" fmla="*/ 100012 h 700"/>
              <a:gd name="T74" fmla="*/ 8667750 w 5760"/>
              <a:gd name="T75" fmla="*/ 146050 h 700"/>
              <a:gd name="T76" fmla="*/ 8321675 w 5760"/>
              <a:gd name="T77" fmla="*/ 201612 h 700"/>
              <a:gd name="T78" fmla="*/ 7891463 w 5760"/>
              <a:gd name="T79" fmla="*/ 260350 h 700"/>
              <a:gd name="T80" fmla="*/ 7386638 w 5760"/>
              <a:gd name="T81" fmla="*/ 322262 h 700"/>
              <a:gd name="T82" fmla="*/ 6816726 w 5760"/>
              <a:gd name="T83" fmla="*/ 382587 h 700"/>
              <a:gd name="T84" fmla="*/ 6188074 w 5760"/>
              <a:gd name="T85" fmla="*/ 431800 h 700"/>
              <a:gd name="T86" fmla="*/ 5681662 w 5760"/>
              <a:gd name="T87" fmla="*/ 461963 h 700"/>
              <a:gd name="T88" fmla="*/ 5330825 w 5760"/>
              <a:gd name="T89" fmla="*/ 476250 h 700"/>
              <a:gd name="T90" fmla="*/ 4972050 w 5760"/>
              <a:gd name="T91" fmla="*/ 487363 h 700"/>
              <a:gd name="T92" fmla="*/ 4600575 w 5760"/>
              <a:gd name="T93" fmla="*/ 492125 h 700"/>
              <a:gd name="T94" fmla="*/ 4222750 w 5760"/>
              <a:gd name="T95" fmla="*/ 490538 h 700"/>
              <a:gd name="T96" fmla="*/ 3836988 w 5760"/>
              <a:gd name="T97" fmla="*/ 485775 h 700"/>
              <a:gd name="T98" fmla="*/ 3444875 w 5760"/>
              <a:gd name="T99" fmla="*/ 471488 h 700"/>
              <a:gd name="T100" fmla="*/ 3048000 w 5760"/>
              <a:gd name="T101" fmla="*/ 450850 h 700"/>
              <a:gd name="T102" fmla="*/ 2646362 w 5760"/>
              <a:gd name="T103" fmla="*/ 422275 h 700"/>
              <a:gd name="T104" fmla="*/ 2241550 w 5760"/>
              <a:gd name="T105" fmla="*/ 384175 h 700"/>
              <a:gd name="T106" fmla="*/ 1833563 w 5760"/>
              <a:gd name="T107" fmla="*/ 336550 h 700"/>
              <a:gd name="T108" fmla="*/ 1425575 w 5760"/>
              <a:gd name="T109" fmla="*/ 280987 h 700"/>
              <a:gd name="T110" fmla="*/ 1016000 w 5760"/>
              <a:gd name="T111" fmla="*/ 215900 h 700"/>
              <a:gd name="T112" fmla="*/ 608012 w 5760"/>
              <a:gd name="T113" fmla="*/ 138113 h 700"/>
              <a:gd name="T114" fmla="*/ 203200 w 5760"/>
              <a:gd name="T115" fmla="*/ 49212 h 700"/>
              <a:gd name="T116" fmla="*/ 0 w 5760"/>
              <a:gd name="T117" fmla="*/ 0 h 700"/>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5760"/>
              <a:gd name="T178" fmla="*/ 0 h 700"/>
              <a:gd name="T179" fmla="*/ 5760 w 5760"/>
              <a:gd name="T180" fmla="*/ 700 h 700"/>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5760" h="700">
                <a:moveTo>
                  <a:pt x="0" y="0"/>
                </a:moveTo>
                <a:lnTo>
                  <a:pt x="0" y="0"/>
                </a:lnTo>
                <a:lnTo>
                  <a:pt x="32" y="17"/>
                </a:lnTo>
                <a:lnTo>
                  <a:pt x="72" y="38"/>
                </a:lnTo>
                <a:lnTo>
                  <a:pt x="128" y="64"/>
                </a:lnTo>
                <a:lnTo>
                  <a:pt x="197" y="96"/>
                </a:lnTo>
                <a:lnTo>
                  <a:pt x="281" y="134"/>
                </a:lnTo>
                <a:lnTo>
                  <a:pt x="378" y="175"/>
                </a:lnTo>
                <a:lnTo>
                  <a:pt x="490" y="219"/>
                </a:lnTo>
                <a:lnTo>
                  <a:pt x="613" y="266"/>
                </a:lnTo>
                <a:lnTo>
                  <a:pt x="679" y="290"/>
                </a:lnTo>
                <a:lnTo>
                  <a:pt x="748" y="314"/>
                </a:lnTo>
                <a:lnTo>
                  <a:pt x="820" y="339"/>
                </a:lnTo>
                <a:lnTo>
                  <a:pt x="895" y="363"/>
                </a:lnTo>
                <a:lnTo>
                  <a:pt x="973" y="387"/>
                </a:lnTo>
                <a:lnTo>
                  <a:pt x="1053" y="412"/>
                </a:lnTo>
                <a:lnTo>
                  <a:pt x="1136" y="436"/>
                </a:lnTo>
                <a:lnTo>
                  <a:pt x="1221" y="458"/>
                </a:lnTo>
                <a:lnTo>
                  <a:pt x="1310" y="482"/>
                </a:lnTo>
                <a:lnTo>
                  <a:pt x="1400" y="504"/>
                </a:lnTo>
                <a:lnTo>
                  <a:pt x="1494" y="526"/>
                </a:lnTo>
                <a:lnTo>
                  <a:pt x="1588" y="547"/>
                </a:lnTo>
                <a:lnTo>
                  <a:pt x="1686" y="568"/>
                </a:lnTo>
                <a:lnTo>
                  <a:pt x="1786" y="586"/>
                </a:lnTo>
                <a:lnTo>
                  <a:pt x="1888" y="604"/>
                </a:lnTo>
                <a:lnTo>
                  <a:pt x="1991" y="621"/>
                </a:lnTo>
                <a:lnTo>
                  <a:pt x="2097" y="636"/>
                </a:lnTo>
                <a:lnTo>
                  <a:pt x="2206" y="651"/>
                </a:lnTo>
                <a:lnTo>
                  <a:pt x="2315" y="664"/>
                </a:lnTo>
                <a:lnTo>
                  <a:pt x="2427" y="674"/>
                </a:lnTo>
                <a:lnTo>
                  <a:pt x="2541" y="683"/>
                </a:lnTo>
                <a:lnTo>
                  <a:pt x="2656" y="691"/>
                </a:lnTo>
                <a:lnTo>
                  <a:pt x="2772" y="695"/>
                </a:lnTo>
                <a:lnTo>
                  <a:pt x="2890" y="699"/>
                </a:lnTo>
                <a:lnTo>
                  <a:pt x="3010" y="700"/>
                </a:lnTo>
                <a:lnTo>
                  <a:pt x="3132" y="699"/>
                </a:lnTo>
                <a:lnTo>
                  <a:pt x="3254" y="695"/>
                </a:lnTo>
                <a:lnTo>
                  <a:pt x="3378" y="690"/>
                </a:lnTo>
                <a:lnTo>
                  <a:pt x="3503" y="681"/>
                </a:lnTo>
                <a:lnTo>
                  <a:pt x="3630" y="670"/>
                </a:lnTo>
                <a:lnTo>
                  <a:pt x="3756" y="656"/>
                </a:lnTo>
                <a:lnTo>
                  <a:pt x="3821" y="648"/>
                </a:lnTo>
                <a:lnTo>
                  <a:pt x="3885" y="638"/>
                </a:lnTo>
                <a:lnTo>
                  <a:pt x="3950" y="629"/>
                </a:lnTo>
                <a:lnTo>
                  <a:pt x="4015" y="619"/>
                </a:lnTo>
                <a:lnTo>
                  <a:pt x="4080" y="608"/>
                </a:lnTo>
                <a:lnTo>
                  <a:pt x="4145" y="596"/>
                </a:lnTo>
                <a:lnTo>
                  <a:pt x="4211" y="583"/>
                </a:lnTo>
                <a:lnTo>
                  <a:pt x="4277" y="569"/>
                </a:lnTo>
                <a:lnTo>
                  <a:pt x="4343" y="555"/>
                </a:lnTo>
                <a:lnTo>
                  <a:pt x="4409" y="539"/>
                </a:lnTo>
                <a:lnTo>
                  <a:pt x="4475" y="523"/>
                </a:lnTo>
                <a:lnTo>
                  <a:pt x="4541" y="506"/>
                </a:lnTo>
                <a:lnTo>
                  <a:pt x="4608" y="489"/>
                </a:lnTo>
                <a:lnTo>
                  <a:pt x="4674" y="470"/>
                </a:lnTo>
                <a:lnTo>
                  <a:pt x="4742" y="450"/>
                </a:lnTo>
                <a:lnTo>
                  <a:pt x="4809" y="430"/>
                </a:lnTo>
                <a:lnTo>
                  <a:pt x="4876" y="408"/>
                </a:lnTo>
                <a:lnTo>
                  <a:pt x="4943" y="386"/>
                </a:lnTo>
                <a:lnTo>
                  <a:pt x="5012" y="363"/>
                </a:lnTo>
                <a:lnTo>
                  <a:pt x="5079" y="338"/>
                </a:lnTo>
                <a:lnTo>
                  <a:pt x="5146" y="313"/>
                </a:lnTo>
                <a:lnTo>
                  <a:pt x="5214" y="286"/>
                </a:lnTo>
                <a:lnTo>
                  <a:pt x="5283" y="259"/>
                </a:lnTo>
                <a:lnTo>
                  <a:pt x="5350" y="231"/>
                </a:lnTo>
                <a:lnTo>
                  <a:pt x="5418" y="201"/>
                </a:lnTo>
                <a:lnTo>
                  <a:pt x="5487" y="170"/>
                </a:lnTo>
                <a:lnTo>
                  <a:pt x="5555" y="138"/>
                </a:lnTo>
                <a:lnTo>
                  <a:pt x="5623" y="106"/>
                </a:lnTo>
                <a:lnTo>
                  <a:pt x="5692" y="72"/>
                </a:lnTo>
                <a:lnTo>
                  <a:pt x="5760" y="37"/>
                </a:lnTo>
                <a:lnTo>
                  <a:pt x="5725" y="44"/>
                </a:lnTo>
                <a:lnTo>
                  <a:pt x="5623" y="63"/>
                </a:lnTo>
                <a:lnTo>
                  <a:pt x="5549" y="77"/>
                </a:lnTo>
                <a:lnTo>
                  <a:pt x="5460" y="92"/>
                </a:lnTo>
                <a:lnTo>
                  <a:pt x="5358" y="109"/>
                </a:lnTo>
                <a:lnTo>
                  <a:pt x="5242" y="127"/>
                </a:lnTo>
                <a:lnTo>
                  <a:pt x="5112" y="145"/>
                </a:lnTo>
                <a:lnTo>
                  <a:pt x="4971" y="164"/>
                </a:lnTo>
                <a:lnTo>
                  <a:pt x="4818" y="184"/>
                </a:lnTo>
                <a:lnTo>
                  <a:pt x="4653" y="203"/>
                </a:lnTo>
                <a:lnTo>
                  <a:pt x="4478" y="223"/>
                </a:lnTo>
                <a:lnTo>
                  <a:pt x="4294" y="241"/>
                </a:lnTo>
                <a:lnTo>
                  <a:pt x="4100" y="257"/>
                </a:lnTo>
                <a:lnTo>
                  <a:pt x="3898" y="272"/>
                </a:lnTo>
                <a:lnTo>
                  <a:pt x="3688" y="285"/>
                </a:lnTo>
                <a:lnTo>
                  <a:pt x="3579" y="291"/>
                </a:lnTo>
                <a:lnTo>
                  <a:pt x="3470" y="296"/>
                </a:lnTo>
                <a:lnTo>
                  <a:pt x="3358" y="300"/>
                </a:lnTo>
                <a:lnTo>
                  <a:pt x="3246" y="303"/>
                </a:lnTo>
                <a:lnTo>
                  <a:pt x="3132" y="307"/>
                </a:lnTo>
                <a:lnTo>
                  <a:pt x="3016" y="309"/>
                </a:lnTo>
                <a:lnTo>
                  <a:pt x="2898" y="310"/>
                </a:lnTo>
                <a:lnTo>
                  <a:pt x="2780" y="310"/>
                </a:lnTo>
                <a:lnTo>
                  <a:pt x="2660" y="309"/>
                </a:lnTo>
                <a:lnTo>
                  <a:pt x="2539" y="308"/>
                </a:lnTo>
                <a:lnTo>
                  <a:pt x="2417" y="306"/>
                </a:lnTo>
                <a:lnTo>
                  <a:pt x="2294" y="302"/>
                </a:lnTo>
                <a:lnTo>
                  <a:pt x="2170" y="297"/>
                </a:lnTo>
                <a:lnTo>
                  <a:pt x="2045" y="291"/>
                </a:lnTo>
                <a:lnTo>
                  <a:pt x="1920" y="284"/>
                </a:lnTo>
                <a:lnTo>
                  <a:pt x="1793" y="275"/>
                </a:lnTo>
                <a:lnTo>
                  <a:pt x="1667" y="266"/>
                </a:lnTo>
                <a:lnTo>
                  <a:pt x="1539" y="254"/>
                </a:lnTo>
                <a:lnTo>
                  <a:pt x="1412" y="242"/>
                </a:lnTo>
                <a:lnTo>
                  <a:pt x="1284" y="228"/>
                </a:lnTo>
                <a:lnTo>
                  <a:pt x="1155" y="212"/>
                </a:lnTo>
                <a:lnTo>
                  <a:pt x="1026" y="196"/>
                </a:lnTo>
                <a:lnTo>
                  <a:pt x="898" y="177"/>
                </a:lnTo>
                <a:lnTo>
                  <a:pt x="769" y="158"/>
                </a:lnTo>
                <a:lnTo>
                  <a:pt x="640" y="136"/>
                </a:lnTo>
                <a:lnTo>
                  <a:pt x="512" y="112"/>
                </a:lnTo>
                <a:lnTo>
                  <a:pt x="383" y="87"/>
                </a:lnTo>
                <a:lnTo>
                  <a:pt x="255" y="60"/>
                </a:lnTo>
                <a:lnTo>
                  <a:pt x="128" y="31"/>
                </a:lnTo>
                <a:lnTo>
                  <a:pt x="0" y="0"/>
                </a:lnTo>
                <a:close/>
              </a:path>
            </a:pathLst>
          </a:custGeom>
          <a:solidFill>
            <a:schemeClr val="bg1">
              <a:lumMod val="65000"/>
            </a:schemeClr>
          </a:solidFill>
          <a:ln>
            <a:noFill/>
          </a:ln>
        </p:spPr>
        <p:txBody>
          <a:bodyPr/>
          <a:lstStyle/>
          <a:p>
            <a:endParaRPr lang="zh-CN" altLang="en-US">
              <a:latin typeface="Impact" panose="020B0806030902050204" pitchFamily="34" charset="0"/>
              <a:ea typeface="微软雅黑" panose="020B0503020204020204" pitchFamily="34" charset="-122"/>
            </a:endParaRPr>
          </a:p>
        </p:txBody>
      </p:sp>
      <p:grpSp>
        <p:nvGrpSpPr>
          <p:cNvPr id="24" name="组合 45"/>
          <p:cNvGrpSpPr/>
          <p:nvPr/>
        </p:nvGrpSpPr>
        <p:grpSpPr bwMode="auto">
          <a:xfrm>
            <a:off x="128588" y="2214563"/>
            <a:ext cx="1019175" cy="1020763"/>
            <a:chOff x="128588" y="3546475"/>
            <a:chExt cx="1019175" cy="1020763"/>
          </a:xfrm>
        </p:grpSpPr>
        <p:sp>
          <p:nvSpPr>
            <p:cNvPr id="25" name="Freeform 12"/>
            <p:cNvSpPr/>
            <p:nvPr/>
          </p:nvSpPr>
          <p:spPr bwMode="auto">
            <a:xfrm>
              <a:off x="128588" y="3546475"/>
              <a:ext cx="1019175" cy="1020763"/>
            </a:xfrm>
            <a:custGeom>
              <a:avLst/>
              <a:gdLst>
                <a:gd name="T0" fmla="*/ 1017588 w 642"/>
                <a:gd name="T1" fmla="*/ 536575 h 643"/>
                <a:gd name="T2" fmla="*/ 1009650 w 642"/>
                <a:gd name="T3" fmla="*/ 612775 h 643"/>
                <a:gd name="T4" fmla="*/ 989013 w 642"/>
                <a:gd name="T5" fmla="*/ 685800 h 643"/>
                <a:gd name="T6" fmla="*/ 958850 w 642"/>
                <a:gd name="T7" fmla="*/ 752475 h 643"/>
                <a:gd name="T8" fmla="*/ 919163 w 642"/>
                <a:gd name="T9" fmla="*/ 815975 h 643"/>
                <a:gd name="T10" fmla="*/ 869950 w 642"/>
                <a:gd name="T11" fmla="*/ 869950 h 643"/>
                <a:gd name="T12" fmla="*/ 815975 w 642"/>
                <a:gd name="T13" fmla="*/ 919163 h 643"/>
                <a:gd name="T14" fmla="*/ 752475 w 642"/>
                <a:gd name="T15" fmla="*/ 958850 h 643"/>
                <a:gd name="T16" fmla="*/ 685800 w 642"/>
                <a:gd name="T17" fmla="*/ 989013 h 643"/>
                <a:gd name="T18" fmla="*/ 612775 w 642"/>
                <a:gd name="T19" fmla="*/ 1009650 h 643"/>
                <a:gd name="T20" fmla="*/ 534987 w 642"/>
                <a:gd name="T21" fmla="*/ 1020763 h 643"/>
                <a:gd name="T22" fmla="*/ 482600 w 642"/>
                <a:gd name="T23" fmla="*/ 1020763 h 643"/>
                <a:gd name="T24" fmla="*/ 406400 w 642"/>
                <a:gd name="T25" fmla="*/ 1009650 h 643"/>
                <a:gd name="T26" fmla="*/ 334962 w 642"/>
                <a:gd name="T27" fmla="*/ 989013 h 643"/>
                <a:gd name="T28" fmla="*/ 265112 w 642"/>
                <a:gd name="T29" fmla="*/ 958850 h 643"/>
                <a:gd name="T30" fmla="*/ 204788 w 642"/>
                <a:gd name="T31" fmla="*/ 919163 h 643"/>
                <a:gd name="T32" fmla="*/ 147637 w 642"/>
                <a:gd name="T33" fmla="*/ 869950 h 643"/>
                <a:gd name="T34" fmla="*/ 101600 w 642"/>
                <a:gd name="T35" fmla="*/ 815975 h 643"/>
                <a:gd name="T36" fmla="*/ 61913 w 642"/>
                <a:gd name="T37" fmla="*/ 752475 h 643"/>
                <a:gd name="T38" fmla="*/ 30163 w 642"/>
                <a:gd name="T39" fmla="*/ 685800 h 643"/>
                <a:gd name="T40" fmla="*/ 11112 w 642"/>
                <a:gd name="T41" fmla="*/ 612775 h 643"/>
                <a:gd name="T42" fmla="*/ 0 w 642"/>
                <a:gd name="T43" fmla="*/ 536575 h 643"/>
                <a:gd name="T44" fmla="*/ 0 w 642"/>
                <a:gd name="T45" fmla="*/ 482600 h 643"/>
                <a:gd name="T46" fmla="*/ 11112 w 642"/>
                <a:gd name="T47" fmla="*/ 406400 h 643"/>
                <a:gd name="T48" fmla="*/ 30163 w 642"/>
                <a:gd name="T49" fmla="*/ 334963 h 643"/>
                <a:gd name="T50" fmla="*/ 61913 w 642"/>
                <a:gd name="T51" fmla="*/ 268288 h 643"/>
                <a:gd name="T52" fmla="*/ 101600 w 642"/>
                <a:gd name="T53" fmla="*/ 204788 h 643"/>
                <a:gd name="T54" fmla="*/ 147637 w 642"/>
                <a:gd name="T55" fmla="*/ 150813 h 643"/>
                <a:gd name="T56" fmla="*/ 204788 w 642"/>
                <a:gd name="T57" fmla="*/ 101600 h 643"/>
                <a:gd name="T58" fmla="*/ 265112 w 642"/>
                <a:gd name="T59" fmla="*/ 61913 h 643"/>
                <a:gd name="T60" fmla="*/ 334962 w 642"/>
                <a:gd name="T61" fmla="*/ 30163 h 643"/>
                <a:gd name="T62" fmla="*/ 406400 w 642"/>
                <a:gd name="T63" fmla="*/ 11113 h 643"/>
                <a:gd name="T64" fmla="*/ 482600 w 642"/>
                <a:gd name="T65" fmla="*/ 0 h 643"/>
                <a:gd name="T66" fmla="*/ 534987 w 642"/>
                <a:gd name="T67" fmla="*/ 0 h 643"/>
                <a:gd name="T68" fmla="*/ 612775 w 642"/>
                <a:gd name="T69" fmla="*/ 11113 h 643"/>
                <a:gd name="T70" fmla="*/ 685800 w 642"/>
                <a:gd name="T71" fmla="*/ 30163 h 643"/>
                <a:gd name="T72" fmla="*/ 752475 w 642"/>
                <a:gd name="T73" fmla="*/ 61913 h 643"/>
                <a:gd name="T74" fmla="*/ 815975 w 642"/>
                <a:gd name="T75" fmla="*/ 101600 h 643"/>
                <a:gd name="T76" fmla="*/ 869950 w 642"/>
                <a:gd name="T77" fmla="*/ 150813 h 643"/>
                <a:gd name="T78" fmla="*/ 919163 w 642"/>
                <a:gd name="T79" fmla="*/ 204788 h 643"/>
                <a:gd name="T80" fmla="*/ 958850 w 642"/>
                <a:gd name="T81" fmla="*/ 268288 h 643"/>
                <a:gd name="T82" fmla="*/ 989013 w 642"/>
                <a:gd name="T83" fmla="*/ 334963 h 643"/>
                <a:gd name="T84" fmla="*/ 1009650 w 642"/>
                <a:gd name="T85" fmla="*/ 406400 h 643"/>
                <a:gd name="T86" fmla="*/ 1017588 w 642"/>
                <a:gd name="T87" fmla="*/ 482600 h 643"/>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642"/>
                <a:gd name="T133" fmla="*/ 0 h 643"/>
                <a:gd name="T134" fmla="*/ 642 w 642"/>
                <a:gd name="T135" fmla="*/ 643 h 643"/>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642" h="643">
                  <a:moveTo>
                    <a:pt x="642" y="321"/>
                  </a:moveTo>
                  <a:lnTo>
                    <a:pt x="642" y="321"/>
                  </a:lnTo>
                  <a:lnTo>
                    <a:pt x="641" y="338"/>
                  </a:lnTo>
                  <a:lnTo>
                    <a:pt x="640" y="354"/>
                  </a:lnTo>
                  <a:lnTo>
                    <a:pt x="639" y="370"/>
                  </a:lnTo>
                  <a:lnTo>
                    <a:pt x="636" y="386"/>
                  </a:lnTo>
                  <a:lnTo>
                    <a:pt x="632" y="401"/>
                  </a:lnTo>
                  <a:lnTo>
                    <a:pt x="628" y="417"/>
                  </a:lnTo>
                  <a:lnTo>
                    <a:pt x="623" y="432"/>
                  </a:lnTo>
                  <a:lnTo>
                    <a:pt x="617" y="447"/>
                  </a:lnTo>
                  <a:lnTo>
                    <a:pt x="611" y="460"/>
                  </a:lnTo>
                  <a:lnTo>
                    <a:pt x="604" y="474"/>
                  </a:lnTo>
                  <a:lnTo>
                    <a:pt x="596" y="488"/>
                  </a:lnTo>
                  <a:lnTo>
                    <a:pt x="588" y="501"/>
                  </a:lnTo>
                  <a:lnTo>
                    <a:pt x="579" y="514"/>
                  </a:lnTo>
                  <a:lnTo>
                    <a:pt x="568" y="525"/>
                  </a:lnTo>
                  <a:lnTo>
                    <a:pt x="559" y="538"/>
                  </a:lnTo>
                  <a:lnTo>
                    <a:pt x="548" y="548"/>
                  </a:lnTo>
                  <a:lnTo>
                    <a:pt x="536" y="559"/>
                  </a:lnTo>
                  <a:lnTo>
                    <a:pt x="525" y="570"/>
                  </a:lnTo>
                  <a:lnTo>
                    <a:pt x="514" y="579"/>
                  </a:lnTo>
                  <a:lnTo>
                    <a:pt x="501" y="588"/>
                  </a:lnTo>
                  <a:lnTo>
                    <a:pt x="487" y="596"/>
                  </a:lnTo>
                  <a:lnTo>
                    <a:pt x="474" y="604"/>
                  </a:lnTo>
                  <a:lnTo>
                    <a:pt x="460" y="611"/>
                  </a:lnTo>
                  <a:lnTo>
                    <a:pt x="446" y="618"/>
                  </a:lnTo>
                  <a:lnTo>
                    <a:pt x="432" y="623"/>
                  </a:lnTo>
                  <a:lnTo>
                    <a:pt x="417" y="628"/>
                  </a:lnTo>
                  <a:lnTo>
                    <a:pt x="401" y="632"/>
                  </a:lnTo>
                  <a:lnTo>
                    <a:pt x="386" y="636"/>
                  </a:lnTo>
                  <a:lnTo>
                    <a:pt x="370" y="639"/>
                  </a:lnTo>
                  <a:lnTo>
                    <a:pt x="354" y="641"/>
                  </a:lnTo>
                  <a:lnTo>
                    <a:pt x="337" y="643"/>
                  </a:lnTo>
                  <a:lnTo>
                    <a:pt x="321" y="643"/>
                  </a:lnTo>
                  <a:lnTo>
                    <a:pt x="304" y="643"/>
                  </a:lnTo>
                  <a:lnTo>
                    <a:pt x="288" y="641"/>
                  </a:lnTo>
                  <a:lnTo>
                    <a:pt x="272" y="639"/>
                  </a:lnTo>
                  <a:lnTo>
                    <a:pt x="256" y="636"/>
                  </a:lnTo>
                  <a:lnTo>
                    <a:pt x="240" y="632"/>
                  </a:lnTo>
                  <a:lnTo>
                    <a:pt x="225" y="628"/>
                  </a:lnTo>
                  <a:lnTo>
                    <a:pt x="211" y="623"/>
                  </a:lnTo>
                  <a:lnTo>
                    <a:pt x="196" y="618"/>
                  </a:lnTo>
                  <a:lnTo>
                    <a:pt x="182" y="611"/>
                  </a:lnTo>
                  <a:lnTo>
                    <a:pt x="167" y="604"/>
                  </a:lnTo>
                  <a:lnTo>
                    <a:pt x="155" y="596"/>
                  </a:lnTo>
                  <a:lnTo>
                    <a:pt x="141" y="588"/>
                  </a:lnTo>
                  <a:lnTo>
                    <a:pt x="129" y="579"/>
                  </a:lnTo>
                  <a:lnTo>
                    <a:pt x="116" y="570"/>
                  </a:lnTo>
                  <a:lnTo>
                    <a:pt x="105" y="559"/>
                  </a:lnTo>
                  <a:lnTo>
                    <a:pt x="93" y="548"/>
                  </a:lnTo>
                  <a:lnTo>
                    <a:pt x="83" y="538"/>
                  </a:lnTo>
                  <a:lnTo>
                    <a:pt x="73" y="525"/>
                  </a:lnTo>
                  <a:lnTo>
                    <a:pt x="64" y="514"/>
                  </a:lnTo>
                  <a:lnTo>
                    <a:pt x="55" y="501"/>
                  </a:lnTo>
                  <a:lnTo>
                    <a:pt x="47" y="488"/>
                  </a:lnTo>
                  <a:lnTo>
                    <a:pt x="39" y="474"/>
                  </a:lnTo>
                  <a:lnTo>
                    <a:pt x="32" y="460"/>
                  </a:lnTo>
                  <a:lnTo>
                    <a:pt x="25" y="447"/>
                  </a:lnTo>
                  <a:lnTo>
                    <a:pt x="19" y="432"/>
                  </a:lnTo>
                  <a:lnTo>
                    <a:pt x="14" y="417"/>
                  </a:lnTo>
                  <a:lnTo>
                    <a:pt x="10" y="401"/>
                  </a:lnTo>
                  <a:lnTo>
                    <a:pt x="7" y="386"/>
                  </a:lnTo>
                  <a:lnTo>
                    <a:pt x="3" y="370"/>
                  </a:lnTo>
                  <a:lnTo>
                    <a:pt x="1" y="354"/>
                  </a:lnTo>
                  <a:lnTo>
                    <a:pt x="0" y="338"/>
                  </a:lnTo>
                  <a:lnTo>
                    <a:pt x="0" y="321"/>
                  </a:lnTo>
                  <a:lnTo>
                    <a:pt x="0" y="304"/>
                  </a:lnTo>
                  <a:lnTo>
                    <a:pt x="1" y="288"/>
                  </a:lnTo>
                  <a:lnTo>
                    <a:pt x="3" y="272"/>
                  </a:lnTo>
                  <a:lnTo>
                    <a:pt x="7" y="256"/>
                  </a:lnTo>
                  <a:lnTo>
                    <a:pt x="10" y="242"/>
                  </a:lnTo>
                  <a:lnTo>
                    <a:pt x="14" y="226"/>
                  </a:lnTo>
                  <a:lnTo>
                    <a:pt x="19" y="211"/>
                  </a:lnTo>
                  <a:lnTo>
                    <a:pt x="25" y="196"/>
                  </a:lnTo>
                  <a:lnTo>
                    <a:pt x="32" y="182"/>
                  </a:lnTo>
                  <a:lnTo>
                    <a:pt x="39" y="169"/>
                  </a:lnTo>
                  <a:lnTo>
                    <a:pt x="47" y="155"/>
                  </a:lnTo>
                  <a:lnTo>
                    <a:pt x="55" y="141"/>
                  </a:lnTo>
                  <a:lnTo>
                    <a:pt x="64" y="129"/>
                  </a:lnTo>
                  <a:lnTo>
                    <a:pt x="73" y="117"/>
                  </a:lnTo>
                  <a:lnTo>
                    <a:pt x="83" y="105"/>
                  </a:lnTo>
                  <a:lnTo>
                    <a:pt x="93" y="95"/>
                  </a:lnTo>
                  <a:lnTo>
                    <a:pt x="105" y="83"/>
                  </a:lnTo>
                  <a:lnTo>
                    <a:pt x="116" y="73"/>
                  </a:lnTo>
                  <a:lnTo>
                    <a:pt x="129" y="64"/>
                  </a:lnTo>
                  <a:lnTo>
                    <a:pt x="141" y="55"/>
                  </a:lnTo>
                  <a:lnTo>
                    <a:pt x="155" y="47"/>
                  </a:lnTo>
                  <a:lnTo>
                    <a:pt x="167" y="39"/>
                  </a:lnTo>
                  <a:lnTo>
                    <a:pt x="182" y="32"/>
                  </a:lnTo>
                  <a:lnTo>
                    <a:pt x="196" y="25"/>
                  </a:lnTo>
                  <a:lnTo>
                    <a:pt x="211" y="19"/>
                  </a:lnTo>
                  <a:lnTo>
                    <a:pt x="225" y="15"/>
                  </a:lnTo>
                  <a:lnTo>
                    <a:pt x="240" y="10"/>
                  </a:lnTo>
                  <a:lnTo>
                    <a:pt x="256" y="7"/>
                  </a:lnTo>
                  <a:lnTo>
                    <a:pt x="272" y="3"/>
                  </a:lnTo>
                  <a:lnTo>
                    <a:pt x="288" y="1"/>
                  </a:lnTo>
                  <a:lnTo>
                    <a:pt x="304" y="0"/>
                  </a:lnTo>
                  <a:lnTo>
                    <a:pt x="321" y="0"/>
                  </a:lnTo>
                  <a:lnTo>
                    <a:pt x="337" y="0"/>
                  </a:lnTo>
                  <a:lnTo>
                    <a:pt x="354" y="1"/>
                  </a:lnTo>
                  <a:lnTo>
                    <a:pt x="370" y="3"/>
                  </a:lnTo>
                  <a:lnTo>
                    <a:pt x="386" y="7"/>
                  </a:lnTo>
                  <a:lnTo>
                    <a:pt x="401" y="10"/>
                  </a:lnTo>
                  <a:lnTo>
                    <a:pt x="417" y="15"/>
                  </a:lnTo>
                  <a:lnTo>
                    <a:pt x="432" y="19"/>
                  </a:lnTo>
                  <a:lnTo>
                    <a:pt x="446" y="25"/>
                  </a:lnTo>
                  <a:lnTo>
                    <a:pt x="460" y="32"/>
                  </a:lnTo>
                  <a:lnTo>
                    <a:pt x="474" y="39"/>
                  </a:lnTo>
                  <a:lnTo>
                    <a:pt x="487" y="47"/>
                  </a:lnTo>
                  <a:lnTo>
                    <a:pt x="501" y="55"/>
                  </a:lnTo>
                  <a:lnTo>
                    <a:pt x="514" y="64"/>
                  </a:lnTo>
                  <a:lnTo>
                    <a:pt x="525" y="73"/>
                  </a:lnTo>
                  <a:lnTo>
                    <a:pt x="536" y="83"/>
                  </a:lnTo>
                  <a:lnTo>
                    <a:pt x="548" y="95"/>
                  </a:lnTo>
                  <a:lnTo>
                    <a:pt x="559" y="105"/>
                  </a:lnTo>
                  <a:lnTo>
                    <a:pt x="568" y="117"/>
                  </a:lnTo>
                  <a:lnTo>
                    <a:pt x="579" y="129"/>
                  </a:lnTo>
                  <a:lnTo>
                    <a:pt x="588" y="141"/>
                  </a:lnTo>
                  <a:lnTo>
                    <a:pt x="596" y="155"/>
                  </a:lnTo>
                  <a:lnTo>
                    <a:pt x="604" y="169"/>
                  </a:lnTo>
                  <a:lnTo>
                    <a:pt x="611" y="182"/>
                  </a:lnTo>
                  <a:lnTo>
                    <a:pt x="617" y="196"/>
                  </a:lnTo>
                  <a:lnTo>
                    <a:pt x="623" y="211"/>
                  </a:lnTo>
                  <a:lnTo>
                    <a:pt x="628" y="226"/>
                  </a:lnTo>
                  <a:lnTo>
                    <a:pt x="632" y="242"/>
                  </a:lnTo>
                  <a:lnTo>
                    <a:pt x="636" y="256"/>
                  </a:lnTo>
                  <a:lnTo>
                    <a:pt x="639" y="272"/>
                  </a:lnTo>
                  <a:lnTo>
                    <a:pt x="640" y="288"/>
                  </a:lnTo>
                  <a:lnTo>
                    <a:pt x="641" y="304"/>
                  </a:lnTo>
                  <a:lnTo>
                    <a:pt x="642" y="321"/>
                  </a:lnTo>
                  <a:close/>
                </a:path>
              </a:pathLst>
            </a:custGeom>
            <a:solidFill>
              <a:srgbClr val="0078E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lgn="ctr"/>
              <a:endParaRPr lang="zh-CN" altLang="en-US">
                <a:latin typeface="Impact" panose="020B0806030902050204" pitchFamily="34" charset="0"/>
                <a:ea typeface="微软雅黑" panose="020B0503020204020204" pitchFamily="34" charset="-122"/>
              </a:endParaRPr>
            </a:p>
          </p:txBody>
        </p:sp>
        <p:sp>
          <p:nvSpPr>
            <p:cNvPr id="26" name="Rectangle 13"/>
            <p:cNvSpPr>
              <a:spLocks noChangeArrowheads="1"/>
            </p:cNvSpPr>
            <p:nvPr/>
          </p:nvSpPr>
          <p:spPr bwMode="auto">
            <a:xfrm>
              <a:off x="579438" y="3722688"/>
              <a:ext cx="117475" cy="276225"/>
            </a:xfrm>
            <a:prstGeom prst="rect">
              <a:avLst/>
            </a:prstGeom>
            <a:noFill/>
            <a:ln>
              <a:noFill/>
            </a:ln>
          </p:spPr>
          <p:txBody>
            <a:bodyPr wrap="none" lIns="0" tIns="0" rIns="0" bIns="0">
              <a:spAutoFit/>
            </a:bodyPr>
            <a:lstStyle/>
            <a:p>
              <a:pPr algn="ctr"/>
              <a:r>
                <a:rPr lang="zh-CN" altLang="zh-CN">
                  <a:solidFill>
                    <a:srgbClr val="FFFFFF"/>
                  </a:solidFill>
                  <a:latin typeface="Impact" panose="020B0806030902050204" pitchFamily="34" charset="0"/>
                </a:rPr>
                <a:t>A</a:t>
              </a:r>
              <a:endParaRPr lang="zh-CN" altLang="zh-CN">
                <a:latin typeface="Impact" panose="020B0806030902050204" pitchFamily="34" charset="0"/>
              </a:endParaRPr>
            </a:p>
          </p:txBody>
        </p:sp>
        <p:sp>
          <p:nvSpPr>
            <p:cNvPr id="27" name="Rectangle 14"/>
            <p:cNvSpPr>
              <a:spLocks noChangeArrowheads="1"/>
            </p:cNvSpPr>
            <p:nvPr/>
          </p:nvSpPr>
          <p:spPr bwMode="auto">
            <a:xfrm>
              <a:off x="279102" y="4003675"/>
              <a:ext cx="718145" cy="215444"/>
            </a:xfrm>
            <a:prstGeom prst="rect">
              <a:avLst/>
            </a:prstGeom>
            <a:noFill/>
            <a:ln>
              <a:noFill/>
            </a:ln>
          </p:spPr>
          <p:txBody>
            <a:bodyPr wrap="none" lIns="0" tIns="0" rIns="0" bIns="0">
              <a:spAutoFit/>
            </a:bodyPr>
            <a:lstStyle/>
            <a:p>
              <a:pPr algn="ctr"/>
              <a:r>
                <a:rPr lang="zh-CN" altLang="en-US" sz="1400" dirty="0" smtClean="0">
                  <a:solidFill>
                    <a:srgbClr val="FFFFFF"/>
                  </a:solidFill>
                  <a:latin typeface="微软雅黑" panose="020B0503020204020204" pitchFamily="34" charset="-122"/>
                  <a:ea typeface="微软雅黑" panose="020B0503020204020204" pitchFamily="34" charset="-122"/>
                </a:rPr>
                <a:t>输入文字</a:t>
              </a:r>
              <a:endParaRPr lang="zh-CN" altLang="zh-CN" sz="1400" dirty="0">
                <a:latin typeface="微软雅黑" panose="020B0503020204020204" pitchFamily="34" charset="-122"/>
                <a:ea typeface="微软雅黑" panose="020B0503020204020204" pitchFamily="34" charset="-122"/>
              </a:endParaRPr>
            </a:p>
          </p:txBody>
        </p:sp>
      </p:grpSp>
      <p:grpSp>
        <p:nvGrpSpPr>
          <p:cNvPr id="28" name="组合 39"/>
          <p:cNvGrpSpPr/>
          <p:nvPr/>
        </p:nvGrpSpPr>
        <p:grpSpPr bwMode="auto">
          <a:xfrm>
            <a:off x="1438275" y="2605088"/>
            <a:ext cx="1019175" cy="1020763"/>
            <a:chOff x="1438275" y="3937000"/>
            <a:chExt cx="1019175" cy="1020763"/>
          </a:xfrm>
        </p:grpSpPr>
        <p:sp>
          <p:nvSpPr>
            <p:cNvPr id="29" name="Freeform 11"/>
            <p:cNvSpPr/>
            <p:nvPr/>
          </p:nvSpPr>
          <p:spPr bwMode="auto">
            <a:xfrm>
              <a:off x="1438275" y="3937000"/>
              <a:ext cx="1019175" cy="1020763"/>
            </a:xfrm>
            <a:custGeom>
              <a:avLst/>
              <a:gdLst>
                <a:gd name="T0" fmla="*/ 1019175 w 642"/>
                <a:gd name="T1" fmla="*/ 536575 h 643"/>
                <a:gd name="T2" fmla="*/ 1008063 w 642"/>
                <a:gd name="T3" fmla="*/ 612775 h 643"/>
                <a:gd name="T4" fmla="*/ 989013 w 642"/>
                <a:gd name="T5" fmla="*/ 685800 h 643"/>
                <a:gd name="T6" fmla="*/ 957263 w 642"/>
                <a:gd name="T7" fmla="*/ 752475 h 643"/>
                <a:gd name="T8" fmla="*/ 917575 w 642"/>
                <a:gd name="T9" fmla="*/ 815975 h 643"/>
                <a:gd name="T10" fmla="*/ 869950 w 642"/>
                <a:gd name="T11" fmla="*/ 869950 h 643"/>
                <a:gd name="T12" fmla="*/ 814388 w 642"/>
                <a:gd name="T13" fmla="*/ 919163 h 643"/>
                <a:gd name="T14" fmla="*/ 752475 w 642"/>
                <a:gd name="T15" fmla="*/ 958850 h 643"/>
                <a:gd name="T16" fmla="*/ 684212 w 642"/>
                <a:gd name="T17" fmla="*/ 989013 h 643"/>
                <a:gd name="T18" fmla="*/ 612775 w 642"/>
                <a:gd name="T19" fmla="*/ 1009650 h 643"/>
                <a:gd name="T20" fmla="*/ 534987 w 642"/>
                <a:gd name="T21" fmla="*/ 1020763 h 643"/>
                <a:gd name="T22" fmla="*/ 482600 w 642"/>
                <a:gd name="T23" fmla="*/ 1020763 h 643"/>
                <a:gd name="T24" fmla="*/ 406400 w 642"/>
                <a:gd name="T25" fmla="*/ 1009650 h 643"/>
                <a:gd name="T26" fmla="*/ 333375 w 642"/>
                <a:gd name="T27" fmla="*/ 989013 h 643"/>
                <a:gd name="T28" fmla="*/ 265112 w 642"/>
                <a:gd name="T29" fmla="*/ 958850 h 643"/>
                <a:gd name="T30" fmla="*/ 203200 w 642"/>
                <a:gd name="T31" fmla="*/ 919163 h 643"/>
                <a:gd name="T32" fmla="*/ 147637 w 642"/>
                <a:gd name="T33" fmla="*/ 869950 h 643"/>
                <a:gd name="T34" fmla="*/ 100012 w 642"/>
                <a:gd name="T35" fmla="*/ 815975 h 643"/>
                <a:gd name="T36" fmla="*/ 60325 w 642"/>
                <a:gd name="T37" fmla="*/ 752475 h 643"/>
                <a:gd name="T38" fmla="*/ 30163 w 642"/>
                <a:gd name="T39" fmla="*/ 685800 h 643"/>
                <a:gd name="T40" fmla="*/ 11112 w 642"/>
                <a:gd name="T41" fmla="*/ 612775 h 643"/>
                <a:gd name="T42" fmla="*/ 0 w 642"/>
                <a:gd name="T43" fmla="*/ 536575 h 643"/>
                <a:gd name="T44" fmla="*/ 0 w 642"/>
                <a:gd name="T45" fmla="*/ 482600 h 643"/>
                <a:gd name="T46" fmla="*/ 11112 w 642"/>
                <a:gd name="T47" fmla="*/ 406400 h 643"/>
                <a:gd name="T48" fmla="*/ 30163 w 642"/>
                <a:gd name="T49" fmla="*/ 334963 h 643"/>
                <a:gd name="T50" fmla="*/ 60325 w 642"/>
                <a:gd name="T51" fmla="*/ 268288 h 643"/>
                <a:gd name="T52" fmla="*/ 100012 w 642"/>
                <a:gd name="T53" fmla="*/ 204788 h 643"/>
                <a:gd name="T54" fmla="*/ 147637 w 642"/>
                <a:gd name="T55" fmla="*/ 150813 h 643"/>
                <a:gd name="T56" fmla="*/ 203200 w 642"/>
                <a:gd name="T57" fmla="*/ 101600 h 643"/>
                <a:gd name="T58" fmla="*/ 265112 w 642"/>
                <a:gd name="T59" fmla="*/ 61913 h 643"/>
                <a:gd name="T60" fmla="*/ 333375 w 642"/>
                <a:gd name="T61" fmla="*/ 30163 h 643"/>
                <a:gd name="T62" fmla="*/ 406400 w 642"/>
                <a:gd name="T63" fmla="*/ 11113 h 643"/>
                <a:gd name="T64" fmla="*/ 482600 w 642"/>
                <a:gd name="T65" fmla="*/ 0 h 643"/>
                <a:gd name="T66" fmla="*/ 534987 w 642"/>
                <a:gd name="T67" fmla="*/ 0 h 643"/>
                <a:gd name="T68" fmla="*/ 612775 w 642"/>
                <a:gd name="T69" fmla="*/ 11113 h 643"/>
                <a:gd name="T70" fmla="*/ 684212 w 642"/>
                <a:gd name="T71" fmla="*/ 30163 h 643"/>
                <a:gd name="T72" fmla="*/ 752475 w 642"/>
                <a:gd name="T73" fmla="*/ 61913 h 643"/>
                <a:gd name="T74" fmla="*/ 814388 w 642"/>
                <a:gd name="T75" fmla="*/ 101600 h 643"/>
                <a:gd name="T76" fmla="*/ 869950 w 642"/>
                <a:gd name="T77" fmla="*/ 150813 h 643"/>
                <a:gd name="T78" fmla="*/ 917575 w 642"/>
                <a:gd name="T79" fmla="*/ 204788 h 643"/>
                <a:gd name="T80" fmla="*/ 957263 w 642"/>
                <a:gd name="T81" fmla="*/ 268288 h 643"/>
                <a:gd name="T82" fmla="*/ 989013 w 642"/>
                <a:gd name="T83" fmla="*/ 334963 h 643"/>
                <a:gd name="T84" fmla="*/ 1008063 w 642"/>
                <a:gd name="T85" fmla="*/ 406400 h 643"/>
                <a:gd name="T86" fmla="*/ 1019175 w 642"/>
                <a:gd name="T87" fmla="*/ 482600 h 643"/>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642"/>
                <a:gd name="T133" fmla="*/ 0 h 643"/>
                <a:gd name="T134" fmla="*/ 642 w 642"/>
                <a:gd name="T135" fmla="*/ 643 h 643"/>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642" h="643">
                  <a:moveTo>
                    <a:pt x="642" y="321"/>
                  </a:moveTo>
                  <a:lnTo>
                    <a:pt x="642" y="321"/>
                  </a:lnTo>
                  <a:lnTo>
                    <a:pt x="642" y="338"/>
                  </a:lnTo>
                  <a:lnTo>
                    <a:pt x="640" y="354"/>
                  </a:lnTo>
                  <a:lnTo>
                    <a:pt x="639" y="370"/>
                  </a:lnTo>
                  <a:lnTo>
                    <a:pt x="635" y="386"/>
                  </a:lnTo>
                  <a:lnTo>
                    <a:pt x="632" y="401"/>
                  </a:lnTo>
                  <a:lnTo>
                    <a:pt x="627" y="417"/>
                  </a:lnTo>
                  <a:lnTo>
                    <a:pt x="623" y="432"/>
                  </a:lnTo>
                  <a:lnTo>
                    <a:pt x="617" y="447"/>
                  </a:lnTo>
                  <a:lnTo>
                    <a:pt x="610" y="460"/>
                  </a:lnTo>
                  <a:lnTo>
                    <a:pt x="603" y="474"/>
                  </a:lnTo>
                  <a:lnTo>
                    <a:pt x="596" y="488"/>
                  </a:lnTo>
                  <a:lnTo>
                    <a:pt x="588" y="501"/>
                  </a:lnTo>
                  <a:lnTo>
                    <a:pt x="578" y="514"/>
                  </a:lnTo>
                  <a:lnTo>
                    <a:pt x="569" y="525"/>
                  </a:lnTo>
                  <a:lnTo>
                    <a:pt x="559" y="538"/>
                  </a:lnTo>
                  <a:lnTo>
                    <a:pt x="548" y="548"/>
                  </a:lnTo>
                  <a:lnTo>
                    <a:pt x="537" y="560"/>
                  </a:lnTo>
                  <a:lnTo>
                    <a:pt x="525" y="570"/>
                  </a:lnTo>
                  <a:lnTo>
                    <a:pt x="513" y="579"/>
                  </a:lnTo>
                  <a:lnTo>
                    <a:pt x="501" y="588"/>
                  </a:lnTo>
                  <a:lnTo>
                    <a:pt x="487" y="596"/>
                  </a:lnTo>
                  <a:lnTo>
                    <a:pt x="474" y="604"/>
                  </a:lnTo>
                  <a:lnTo>
                    <a:pt x="460" y="611"/>
                  </a:lnTo>
                  <a:lnTo>
                    <a:pt x="446" y="618"/>
                  </a:lnTo>
                  <a:lnTo>
                    <a:pt x="431" y="623"/>
                  </a:lnTo>
                  <a:lnTo>
                    <a:pt x="417" y="628"/>
                  </a:lnTo>
                  <a:lnTo>
                    <a:pt x="401" y="632"/>
                  </a:lnTo>
                  <a:lnTo>
                    <a:pt x="386" y="636"/>
                  </a:lnTo>
                  <a:lnTo>
                    <a:pt x="370" y="639"/>
                  </a:lnTo>
                  <a:lnTo>
                    <a:pt x="354" y="642"/>
                  </a:lnTo>
                  <a:lnTo>
                    <a:pt x="337" y="643"/>
                  </a:lnTo>
                  <a:lnTo>
                    <a:pt x="321" y="643"/>
                  </a:lnTo>
                  <a:lnTo>
                    <a:pt x="304" y="643"/>
                  </a:lnTo>
                  <a:lnTo>
                    <a:pt x="288" y="642"/>
                  </a:lnTo>
                  <a:lnTo>
                    <a:pt x="272" y="639"/>
                  </a:lnTo>
                  <a:lnTo>
                    <a:pt x="256" y="636"/>
                  </a:lnTo>
                  <a:lnTo>
                    <a:pt x="240" y="632"/>
                  </a:lnTo>
                  <a:lnTo>
                    <a:pt x="225" y="628"/>
                  </a:lnTo>
                  <a:lnTo>
                    <a:pt x="210" y="623"/>
                  </a:lnTo>
                  <a:lnTo>
                    <a:pt x="196" y="618"/>
                  </a:lnTo>
                  <a:lnTo>
                    <a:pt x="182" y="611"/>
                  </a:lnTo>
                  <a:lnTo>
                    <a:pt x="167" y="604"/>
                  </a:lnTo>
                  <a:lnTo>
                    <a:pt x="155" y="596"/>
                  </a:lnTo>
                  <a:lnTo>
                    <a:pt x="141" y="588"/>
                  </a:lnTo>
                  <a:lnTo>
                    <a:pt x="128" y="579"/>
                  </a:lnTo>
                  <a:lnTo>
                    <a:pt x="117" y="570"/>
                  </a:lnTo>
                  <a:lnTo>
                    <a:pt x="105" y="560"/>
                  </a:lnTo>
                  <a:lnTo>
                    <a:pt x="93" y="548"/>
                  </a:lnTo>
                  <a:lnTo>
                    <a:pt x="83" y="538"/>
                  </a:lnTo>
                  <a:lnTo>
                    <a:pt x="73" y="525"/>
                  </a:lnTo>
                  <a:lnTo>
                    <a:pt x="63" y="514"/>
                  </a:lnTo>
                  <a:lnTo>
                    <a:pt x="54" y="501"/>
                  </a:lnTo>
                  <a:lnTo>
                    <a:pt x="46" y="488"/>
                  </a:lnTo>
                  <a:lnTo>
                    <a:pt x="38" y="474"/>
                  </a:lnTo>
                  <a:lnTo>
                    <a:pt x="32" y="460"/>
                  </a:lnTo>
                  <a:lnTo>
                    <a:pt x="25" y="447"/>
                  </a:lnTo>
                  <a:lnTo>
                    <a:pt x="19" y="432"/>
                  </a:lnTo>
                  <a:lnTo>
                    <a:pt x="15" y="417"/>
                  </a:lnTo>
                  <a:lnTo>
                    <a:pt x="10" y="401"/>
                  </a:lnTo>
                  <a:lnTo>
                    <a:pt x="7" y="386"/>
                  </a:lnTo>
                  <a:lnTo>
                    <a:pt x="3" y="370"/>
                  </a:lnTo>
                  <a:lnTo>
                    <a:pt x="1" y="354"/>
                  </a:lnTo>
                  <a:lnTo>
                    <a:pt x="0" y="338"/>
                  </a:lnTo>
                  <a:lnTo>
                    <a:pt x="0" y="321"/>
                  </a:lnTo>
                  <a:lnTo>
                    <a:pt x="0" y="304"/>
                  </a:lnTo>
                  <a:lnTo>
                    <a:pt x="1" y="288"/>
                  </a:lnTo>
                  <a:lnTo>
                    <a:pt x="3" y="272"/>
                  </a:lnTo>
                  <a:lnTo>
                    <a:pt x="7" y="256"/>
                  </a:lnTo>
                  <a:lnTo>
                    <a:pt x="10" y="242"/>
                  </a:lnTo>
                  <a:lnTo>
                    <a:pt x="15" y="226"/>
                  </a:lnTo>
                  <a:lnTo>
                    <a:pt x="19" y="211"/>
                  </a:lnTo>
                  <a:lnTo>
                    <a:pt x="25" y="196"/>
                  </a:lnTo>
                  <a:lnTo>
                    <a:pt x="32" y="182"/>
                  </a:lnTo>
                  <a:lnTo>
                    <a:pt x="38" y="169"/>
                  </a:lnTo>
                  <a:lnTo>
                    <a:pt x="46" y="155"/>
                  </a:lnTo>
                  <a:lnTo>
                    <a:pt x="54" y="141"/>
                  </a:lnTo>
                  <a:lnTo>
                    <a:pt x="63" y="129"/>
                  </a:lnTo>
                  <a:lnTo>
                    <a:pt x="73" y="117"/>
                  </a:lnTo>
                  <a:lnTo>
                    <a:pt x="83" y="105"/>
                  </a:lnTo>
                  <a:lnTo>
                    <a:pt x="93" y="95"/>
                  </a:lnTo>
                  <a:lnTo>
                    <a:pt x="105" y="83"/>
                  </a:lnTo>
                  <a:lnTo>
                    <a:pt x="117" y="73"/>
                  </a:lnTo>
                  <a:lnTo>
                    <a:pt x="128" y="64"/>
                  </a:lnTo>
                  <a:lnTo>
                    <a:pt x="141" y="55"/>
                  </a:lnTo>
                  <a:lnTo>
                    <a:pt x="155" y="47"/>
                  </a:lnTo>
                  <a:lnTo>
                    <a:pt x="167" y="39"/>
                  </a:lnTo>
                  <a:lnTo>
                    <a:pt x="182" y="32"/>
                  </a:lnTo>
                  <a:lnTo>
                    <a:pt x="196" y="25"/>
                  </a:lnTo>
                  <a:lnTo>
                    <a:pt x="210" y="19"/>
                  </a:lnTo>
                  <a:lnTo>
                    <a:pt x="225" y="15"/>
                  </a:lnTo>
                  <a:lnTo>
                    <a:pt x="240" y="10"/>
                  </a:lnTo>
                  <a:lnTo>
                    <a:pt x="256" y="7"/>
                  </a:lnTo>
                  <a:lnTo>
                    <a:pt x="272" y="3"/>
                  </a:lnTo>
                  <a:lnTo>
                    <a:pt x="288" y="1"/>
                  </a:lnTo>
                  <a:lnTo>
                    <a:pt x="304" y="0"/>
                  </a:lnTo>
                  <a:lnTo>
                    <a:pt x="321" y="0"/>
                  </a:lnTo>
                  <a:lnTo>
                    <a:pt x="337" y="0"/>
                  </a:lnTo>
                  <a:lnTo>
                    <a:pt x="354" y="1"/>
                  </a:lnTo>
                  <a:lnTo>
                    <a:pt x="370" y="3"/>
                  </a:lnTo>
                  <a:lnTo>
                    <a:pt x="386" y="7"/>
                  </a:lnTo>
                  <a:lnTo>
                    <a:pt x="401" y="10"/>
                  </a:lnTo>
                  <a:lnTo>
                    <a:pt x="417" y="15"/>
                  </a:lnTo>
                  <a:lnTo>
                    <a:pt x="431" y="19"/>
                  </a:lnTo>
                  <a:lnTo>
                    <a:pt x="446" y="25"/>
                  </a:lnTo>
                  <a:lnTo>
                    <a:pt x="460" y="32"/>
                  </a:lnTo>
                  <a:lnTo>
                    <a:pt x="474" y="39"/>
                  </a:lnTo>
                  <a:lnTo>
                    <a:pt x="487" y="47"/>
                  </a:lnTo>
                  <a:lnTo>
                    <a:pt x="501" y="55"/>
                  </a:lnTo>
                  <a:lnTo>
                    <a:pt x="513" y="64"/>
                  </a:lnTo>
                  <a:lnTo>
                    <a:pt x="525" y="73"/>
                  </a:lnTo>
                  <a:lnTo>
                    <a:pt x="537" y="83"/>
                  </a:lnTo>
                  <a:lnTo>
                    <a:pt x="548" y="95"/>
                  </a:lnTo>
                  <a:lnTo>
                    <a:pt x="559" y="105"/>
                  </a:lnTo>
                  <a:lnTo>
                    <a:pt x="569" y="117"/>
                  </a:lnTo>
                  <a:lnTo>
                    <a:pt x="578" y="129"/>
                  </a:lnTo>
                  <a:lnTo>
                    <a:pt x="588" y="141"/>
                  </a:lnTo>
                  <a:lnTo>
                    <a:pt x="596" y="155"/>
                  </a:lnTo>
                  <a:lnTo>
                    <a:pt x="603" y="169"/>
                  </a:lnTo>
                  <a:lnTo>
                    <a:pt x="610" y="182"/>
                  </a:lnTo>
                  <a:lnTo>
                    <a:pt x="617" y="196"/>
                  </a:lnTo>
                  <a:lnTo>
                    <a:pt x="623" y="211"/>
                  </a:lnTo>
                  <a:lnTo>
                    <a:pt x="627" y="226"/>
                  </a:lnTo>
                  <a:lnTo>
                    <a:pt x="632" y="242"/>
                  </a:lnTo>
                  <a:lnTo>
                    <a:pt x="635" y="256"/>
                  </a:lnTo>
                  <a:lnTo>
                    <a:pt x="639" y="272"/>
                  </a:lnTo>
                  <a:lnTo>
                    <a:pt x="640" y="288"/>
                  </a:lnTo>
                  <a:lnTo>
                    <a:pt x="642" y="304"/>
                  </a:lnTo>
                  <a:lnTo>
                    <a:pt x="642" y="321"/>
                  </a:lnTo>
                  <a:close/>
                </a:path>
              </a:pathLst>
            </a:custGeom>
            <a:solidFill>
              <a:srgbClr val="0065C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lgn="ctr"/>
              <a:endParaRPr lang="zh-CN" altLang="en-US">
                <a:latin typeface="Impact" panose="020B0806030902050204" pitchFamily="34" charset="0"/>
                <a:ea typeface="微软雅黑" panose="020B0503020204020204" pitchFamily="34" charset="-122"/>
              </a:endParaRPr>
            </a:p>
          </p:txBody>
        </p:sp>
        <p:sp>
          <p:nvSpPr>
            <p:cNvPr id="30" name="Rectangle 15"/>
            <p:cNvSpPr>
              <a:spLocks noChangeArrowheads="1"/>
            </p:cNvSpPr>
            <p:nvPr/>
          </p:nvSpPr>
          <p:spPr bwMode="auto">
            <a:xfrm>
              <a:off x="1884363" y="4135438"/>
              <a:ext cx="127000" cy="276225"/>
            </a:xfrm>
            <a:prstGeom prst="rect">
              <a:avLst/>
            </a:prstGeom>
            <a:noFill/>
            <a:ln>
              <a:noFill/>
            </a:ln>
          </p:spPr>
          <p:txBody>
            <a:bodyPr wrap="none" lIns="0" tIns="0" rIns="0" bIns="0">
              <a:spAutoFit/>
            </a:bodyPr>
            <a:lstStyle/>
            <a:p>
              <a:pPr algn="ctr"/>
              <a:r>
                <a:rPr lang="zh-CN" altLang="zh-CN">
                  <a:solidFill>
                    <a:srgbClr val="FFFFFF"/>
                  </a:solidFill>
                  <a:latin typeface="Impact" panose="020B0806030902050204" pitchFamily="34" charset="0"/>
                </a:rPr>
                <a:t>B</a:t>
              </a:r>
              <a:endParaRPr lang="zh-CN" altLang="zh-CN">
                <a:latin typeface="Impact" panose="020B0806030902050204" pitchFamily="34" charset="0"/>
              </a:endParaRPr>
            </a:p>
          </p:txBody>
        </p:sp>
        <p:sp>
          <p:nvSpPr>
            <p:cNvPr id="31" name="Rectangle 16"/>
            <p:cNvSpPr>
              <a:spLocks noChangeArrowheads="1"/>
            </p:cNvSpPr>
            <p:nvPr/>
          </p:nvSpPr>
          <p:spPr bwMode="auto">
            <a:xfrm>
              <a:off x="1588790" y="4416425"/>
              <a:ext cx="718145" cy="215444"/>
            </a:xfrm>
            <a:prstGeom prst="rect">
              <a:avLst/>
            </a:prstGeom>
            <a:noFill/>
            <a:ln>
              <a:noFill/>
            </a:ln>
          </p:spPr>
          <p:txBody>
            <a:bodyPr wrap="none" lIns="0" tIns="0" rIns="0" bIns="0">
              <a:spAutoFit/>
            </a:bodyPr>
            <a:lstStyle/>
            <a:p>
              <a:pPr algn="ctr"/>
              <a:r>
                <a:rPr lang="zh-CN" altLang="en-US" sz="1400" dirty="0">
                  <a:solidFill>
                    <a:srgbClr val="FFFFFF"/>
                  </a:solidFill>
                  <a:latin typeface="微软雅黑" panose="020B0503020204020204" pitchFamily="34" charset="-122"/>
                  <a:ea typeface="微软雅黑" panose="020B0503020204020204" pitchFamily="34" charset="-122"/>
                </a:rPr>
                <a:t>输入文字</a:t>
              </a:r>
              <a:endParaRPr lang="zh-CN" altLang="zh-CN" sz="1400" dirty="0">
                <a:latin typeface="微软雅黑" panose="020B0503020204020204" pitchFamily="34" charset="-122"/>
                <a:ea typeface="微软雅黑" panose="020B0503020204020204" pitchFamily="34" charset="-122"/>
              </a:endParaRPr>
            </a:p>
          </p:txBody>
        </p:sp>
      </p:grpSp>
      <p:grpSp>
        <p:nvGrpSpPr>
          <p:cNvPr id="32" name="组合 40"/>
          <p:cNvGrpSpPr/>
          <p:nvPr/>
        </p:nvGrpSpPr>
        <p:grpSpPr bwMode="auto">
          <a:xfrm>
            <a:off x="2747963" y="2735263"/>
            <a:ext cx="1019175" cy="1020763"/>
            <a:chOff x="2747963" y="4067175"/>
            <a:chExt cx="1019175" cy="1020763"/>
          </a:xfrm>
        </p:grpSpPr>
        <p:sp>
          <p:nvSpPr>
            <p:cNvPr id="33" name="Freeform 10"/>
            <p:cNvSpPr/>
            <p:nvPr/>
          </p:nvSpPr>
          <p:spPr bwMode="auto">
            <a:xfrm>
              <a:off x="2747963" y="4067175"/>
              <a:ext cx="1019175" cy="1020763"/>
            </a:xfrm>
            <a:custGeom>
              <a:avLst/>
              <a:gdLst>
                <a:gd name="T0" fmla="*/ 1019175 w 642"/>
                <a:gd name="T1" fmla="*/ 538163 h 643"/>
                <a:gd name="T2" fmla="*/ 1008063 w 642"/>
                <a:gd name="T3" fmla="*/ 612775 h 643"/>
                <a:gd name="T4" fmla="*/ 989013 w 642"/>
                <a:gd name="T5" fmla="*/ 685800 h 643"/>
                <a:gd name="T6" fmla="*/ 957263 w 642"/>
                <a:gd name="T7" fmla="*/ 752475 h 643"/>
                <a:gd name="T8" fmla="*/ 917575 w 642"/>
                <a:gd name="T9" fmla="*/ 815975 h 643"/>
                <a:gd name="T10" fmla="*/ 868363 w 642"/>
                <a:gd name="T11" fmla="*/ 869950 h 643"/>
                <a:gd name="T12" fmla="*/ 814388 w 642"/>
                <a:gd name="T13" fmla="*/ 919163 h 643"/>
                <a:gd name="T14" fmla="*/ 750887 w 642"/>
                <a:gd name="T15" fmla="*/ 958850 h 643"/>
                <a:gd name="T16" fmla="*/ 684212 w 642"/>
                <a:gd name="T17" fmla="*/ 989013 h 643"/>
                <a:gd name="T18" fmla="*/ 612775 w 642"/>
                <a:gd name="T19" fmla="*/ 1009650 h 643"/>
                <a:gd name="T20" fmla="*/ 534987 w 642"/>
                <a:gd name="T21" fmla="*/ 1020763 h 643"/>
                <a:gd name="T22" fmla="*/ 482600 w 642"/>
                <a:gd name="T23" fmla="*/ 1020763 h 643"/>
                <a:gd name="T24" fmla="*/ 406400 w 642"/>
                <a:gd name="T25" fmla="*/ 1009650 h 643"/>
                <a:gd name="T26" fmla="*/ 333375 w 642"/>
                <a:gd name="T27" fmla="*/ 989013 h 643"/>
                <a:gd name="T28" fmla="*/ 266700 w 642"/>
                <a:gd name="T29" fmla="*/ 958850 h 643"/>
                <a:gd name="T30" fmla="*/ 203200 w 642"/>
                <a:gd name="T31" fmla="*/ 919163 h 643"/>
                <a:gd name="T32" fmla="*/ 149225 w 642"/>
                <a:gd name="T33" fmla="*/ 869950 h 643"/>
                <a:gd name="T34" fmla="*/ 100012 w 642"/>
                <a:gd name="T35" fmla="*/ 815975 h 643"/>
                <a:gd name="T36" fmla="*/ 60325 w 642"/>
                <a:gd name="T37" fmla="*/ 752475 h 643"/>
                <a:gd name="T38" fmla="*/ 30163 w 642"/>
                <a:gd name="T39" fmla="*/ 685800 h 643"/>
                <a:gd name="T40" fmla="*/ 9525 w 642"/>
                <a:gd name="T41" fmla="*/ 612775 h 643"/>
                <a:gd name="T42" fmla="*/ 0 w 642"/>
                <a:gd name="T43" fmla="*/ 538163 h 643"/>
                <a:gd name="T44" fmla="*/ 0 w 642"/>
                <a:gd name="T45" fmla="*/ 484188 h 643"/>
                <a:gd name="T46" fmla="*/ 9525 w 642"/>
                <a:gd name="T47" fmla="*/ 406400 h 643"/>
                <a:gd name="T48" fmla="*/ 30163 w 642"/>
                <a:gd name="T49" fmla="*/ 334963 h 643"/>
                <a:gd name="T50" fmla="*/ 60325 w 642"/>
                <a:gd name="T51" fmla="*/ 268288 h 643"/>
                <a:gd name="T52" fmla="*/ 100012 w 642"/>
                <a:gd name="T53" fmla="*/ 204788 h 643"/>
                <a:gd name="T54" fmla="*/ 149225 w 642"/>
                <a:gd name="T55" fmla="*/ 150813 h 643"/>
                <a:gd name="T56" fmla="*/ 203200 w 642"/>
                <a:gd name="T57" fmla="*/ 101600 h 643"/>
                <a:gd name="T58" fmla="*/ 266700 w 642"/>
                <a:gd name="T59" fmla="*/ 61913 h 643"/>
                <a:gd name="T60" fmla="*/ 333375 w 642"/>
                <a:gd name="T61" fmla="*/ 30163 h 643"/>
                <a:gd name="T62" fmla="*/ 406400 w 642"/>
                <a:gd name="T63" fmla="*/ 11113 h 643"/>
                <a:gd name="T64" fmla="*/ 482600 w 642"/>
                <a:gd name="T65" fmla="*/ 0 h 643"/>
                <a:gd name="T66" fmla="*/ 534987 w 642"/>
                <a:gd name="T67" fmla="*/ 0 h 643"/>
                <a:gd name="T68" fmla="*/ 612775 w 642"/>
                <a:gd name="T69" fmla="*/ 11113 h 643"/>
                <a:gd name="T70" fmla="*/ 684212 w 642"/>
                <a:gd name="T71" fmla="*/ 30163 h 643"/>
                <a:gd name="T72" fmla="*/ 750887 w 642"/>
                <a:gd name="T73" fmla="*/ 61913 h 643"/>
                <a:gd name="T74" fmla="*/ 814388 w 642"/>
                <a:gd name="T75" fmla="*/ 101600 h 643"/>
                <a:gd name="T76" fmla="*/ 868363 w 642"/>
                <a:gd name="T77" fmla="*/ 150813 h 643"/>
                <a:gd name="T78" fmla="*/ 917575 w 642"/>
                <a:gd name="T79" fmla="*/ 204788 h 643"/>
                <a:gd name="T80" fmla="*/ 957263 w 642"/>
                <a:gd name="T81" fmla="*/ 268288 h 643"/>
                <a:gd name="T82" fmla="*/ 989013 w 642"/>
                <a:gd name="T83" fmla="*/ 334963 h 643"/>
                <a:gd name="T84" fmla="*/ 1008063 w 642"/>
                <a:gd name="T85" fmla="*/ 406400 h 643"/>
                <a:gd name="T86" fmla="*/ 1019175 w 642"/>
                <a:gd name="T87" fmla="*/ 484188 h 643"/>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642"/>
                <a:gd name="T133" fmla="*/ 0 h 643"/>
                <a:gd name="T134" fmla="*/ 642 w 642"/>
                <a:gd name="T135" fmla="*/ 643 h 643"/>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642" h="643">
                  <a:moveTo>
                    <a:pt x="642" y="321"/>
                  </a:moveTo>
                  <a:lnTo>
                    <a:pt x="642" y="321"/>
                  </a:lnTo>
                  <a:lnTo>
                    <a:pt x="642" y="339"/>
                  </a:lnTo>
                  <a:lnTo>
                    <a:pt x="641" y="354"/>
                  </a:lnTo>
                  <a:lnTo>
                    <a:pt x="639" y="370"/>
                  </a:lnTo>
                  <a:lnTo>
                    <a:pt x="635" y="386"/>
                  </a:lnTo>
                  <a:lnTo>
                    <a:pt x="632" y="402"/>
                  </a:lnTo>
                  <a:lnTo>
                    <a:pt x="627" y="417"/>
                  </a:lnTo>
                  <a:lnTo>
                    <a:pt x="623" y="432"/>
                  </a:lnTo>
                  <a:lnTo>
                    <a:pt x="617" y="447"/>
                  </a:lnTo>
                  <a:lnTo>
                    <a:pt x="610" y="460"/>
                  </a:lnTo>
                  <a:lnTo>
                    <a:pt x="603" y="474"/>
                  </a:lnTo>
                  <a:lnTo>
                    <a:pt x="595" y="488"/>
                  </a:lnTo>
                  <a:lnTo>
                    <a:pt x="587" y="501"/>
                  </a:lnTo>
                  <a:lnTo>
                    <a:pt x="578" y="514"/>
                  </a:lnTo>
                  <a:lnTo>
                    <a:pt x="569" y="525"/>
                  </a:lnTo>
                  <a:lnTo>
                    <a:pt x="559" y="538"/>
                  </a:lnTo>
                  <a:lnTo>
                    <a:pt x="547" y="548"/>
                  </a:lnTo>
                  <a:lnTo>
                    <a:pt x="537" y="560"/>
                  </a:lnTo>
                  <a:lnTo>
                    <a:pt x="525" y="570"/>
                  </a:lnTo>
                  <a:lnTo>
                    <a:pt x="513" y="579"/>
                  </a:lnTo>
                  <a:lnTo>
                    <a:pt x="501" y="588"/>
                  </a:lnTo>
                  <a:lnTo>
                    <a:pt x="487" y="596"/>
                  </a:lnTo>
                  <a:lnTo>
                    <a:pt x="473" y="604"/>
                  </a:lnTo>
                  <a:lnTo>
                    <a:pt x="460" y="611"/>
                  </a:lnTo>
                  <a:lnTo>
                    <a:pt x="446" y="618"/>
                  </a:lnTo>
                  <a:lnTo>
                    <a:pt x="431" y="623"/>
                  </a:lnTo>
                  <a:lnTo>
                    <a:pt x="416" y="628"/>
                  </a:lnTo>
                  <a:lnTo>
                    <a:pt x="401" y="632"/>
                  </a:lnTo>
                  <a:lnTo>
                    <a:pt x="386" y="636"/>
                  </a:lnTo>
                  <a:lnTo>
                    <a:pt x="370" y="639"/>
                  </a:lnTo>
                  <a:lnTo>
                    <a:pt x="354" y="642"/>
                  </a:lnTo>
                  <a:lnTo>
                    <a:pt x="337" y="643"/>
                  </a:lnTo>
                  <a:lnTo>
                    <a:pt x="321" y="643"/>
                  </a:lnTo>
                  <a:lnTo>
                    <a:pt x="304" y="643"/>
                  </a:lnTo>
                  <a:lnTo>
                    <a:pt x="288" y="642"/>
                  </a:lnTo>
                  <a:lnTo>
                    <a:pt x="272" y="639"/>
                  </a:lnTo>
                  <a:lnTo>
                    <a:pt x="256" y="636"/>
                  </a:lnTo>
                  <a:lnTo>
                    <a:pt x="240" y="632"/>
                  </a:lnTo>
                  <a:lnTo>
                    <a:pt x="225" y="628"/>
                  </a:lnTo>
                  <a:lnTo>
                    <a:pt x="210" y="623"/>
                  </a:lnTo>
                  <a:lnTo>
                    <a:pt x="195" y="618"/>
                  </a:lnTo>
                  <a:lnTo>
                    <a:pt x="182" y="611"/>
                  </a:lnTo>
                  <a:lnTo>
                    <a:pt x="168" y="604"/>
                  </a:lnTo>
                  <a:lnTo>
                    <a:pt x="154" y="596"/>
                  </a:lnTo>
                  <a:lnTo>
                    <a:pt x="141" y="588"/>
                  </a:lnTo>
                  <a:lnTo>
                    <a:pt x="128" y="579"/>
                  </a:lnTo>
                  <a:lnTo>
                    <a:pt x="117" y="570"/>
                  </a:lnTo>
                  <a:lnTo>
                    <a:pt x="104" y="560"/>
                  </a:lnTo>
                  <a:lnTo>
                    <a:pt x="94" y="548"/>
                  </a:lnTo>
                  <a:lnTo>
                    <a:pt x="83" y="538"/>
                  </a:lnTo>
                  <a:lnTo>
                    <a:pt x="72" y="525"/>
                  </a:lnTo>
                  <a:lnTo>
                    <a:pt x="63" y="514"/>
                  </a:lnTo>
                  <a:lnTo>
                    <a:pt x="54" y="501"/>
                  </a:lnTo>
                  <a:lnTo>
                    <a:pt x="46" y="488"/>
                  </a:lnTo>
                  <a:lnTo>
                    <a:pt x="38" y="474"/>
                  </a:lnTo>
                  <a:lnTo>
                    <a:pt x="31" y="460"/>
                  </a:lnTo>
                  <a:lnTo>
                    <a:pt x="25" y="447"/>
                  </a:lnTo>
                  <a:lnTo>
                    <a:pt x="19" y="432"/>
                  </a:lnTo>
                  <a:lnTo>
                    <a:pt x="14" y="417"/>
                  </a:lnTo>
                  <a:lnTo>
                    <a:pt x="10" y="402"/>
                  </a:lnTo>
                  <a:lnTo>
                    <a:pt x="6" y="386"/>
                  </a:lnTo>
                  <a:lnTo>
                    <a:pt x="3" y="370"/>
                  </a:lnTo>
                  <a:lnTo>
                    <a:pt x="1" y="354"/>
                  </a:lnTo>
                  <a:lnTo>
                    <a:pt x="0" y="339"/>
                  </a:lnTo>
                  <a:lnTo>
                    <a:pt x="0" y="321"/>
                  </a:lnTo>
                  <a:lnTo>
                    <a:pt x="0" y="305"/>
                  </a:lnTo>
                  <a:lnTo>
                    <a:pt x="1" y="288"/>
                  </a:lnTo>
                  <a:lnTo>
                    <a:pt x="3" y="272"/>
                  </a:lnTo>
                  <a:lnTo>
                    <a:pt x="6" y="256"/>
                  </a:lnTo>
                  <a:lnTo>
                    <a:pt x="10" y="242"/>
                  </a:lnTo>
                  <a:lnTo>
                    <a:pt x="14" y="226"/>
                  </a:lnTo>
                  <a:lnTo>
                    <a:pt x="19" y="211"/>
                  </a:lnTo>
                  <a:lnTo>
                    <a:pt x="25" y="196"/>
                  </a:lnTo>
                  <a:lnTo>
                    <a:pt x="31" y="182"/>
                  </a:lnTo>
                  <a:lnTo>
                    <a:pt x="38" y="169"/>
                  </a:lnTo>
                  <a:lnTo>
                    <a:pt x="46" y="155"/>
                  </a:lnTo>
                  <a:lnTo>
                    <a:pt x="54" y="141"/>
                  </a:lnTo>
                  <a:lnTo>
                    <a:pt x="63" y="129"/>
                  </a:lnTo>
                  <a:lnTo>
                    <a:pt x="72" y="117"/>
                  </a:lnTo>
                  <a:lnTo>
                    <a:pt x="83" y="105"/>
                  </a:lnTo>
                  <a:lnTo>
                    <a:pt x="94" y="95"/>
                  </a:lnTo>
                  <a:lnTo>
                    <a:pt x="104" y="83"/>
                  </a:lnTo>
                  <a:lnTo>
                    <a:pt x="117" y="73"/>
                  </a:lnTo>
                  <a:lnTo>
                    <a:pt x="128" y="64"/>
                  </a:lnTo>
                  <a:lnTo>
                    <a:pt x="141" y="55"/>
                  </a:lnTo>
                  <a:lnTo>
                    <a:pt x="154" y="47"/>
                  </a:lnTo>
                  <a:lnTo>
                    <a:pt x="168" y="39"/>
                  </a:lnTo>
                  <a:lnTo>
                    <a:pt x="182" y="32"/>
                  </a:lnTo>
                  <a:lnTo>
                    <a:pt x="195" y="25"/>
                  </a:lnTo>
                  <a:lnTo>
                    <a:pt x="210" y="19"/>
                  </a:lnTo>
                  <a:lnTo>
                    <a:pt x="225" y="15"/>
                  </a:lnTo>
                  <a:lnTo>
                    <a:pt x="240" y="10"/>
                  </a:lnTo>
                  <a:lnTo>
                    <a:pt x="256" y="7"/>
                  </a:lnTo>
                  <a:lnTo>
                    <a:pt x="272" y="4"/>
                  </a:lnTo>
                  <a:lnTo>
                    <a:pt x="288" y="1"/>
                  </a:lnTo>
                  <a:lnTo>
                    <a:pt x="304" y="0"/>
                  </a:lnTo>
                  <a:lnTo>
                    <a:pt x="321" y="0"/>
                  </a:lnTo>
                  <a:lnTo>
                    <a:pt x="337" y="0"/>
                  </a:lnTo>
                  <a:lnTo>
                    <a:pt x="354" y="1"/>
                  </a:lnTo>
                  <a:lnTo>
                    <a:pt x="370" y="4"/>
                  </a:lnTo>
                  <a:lnTo>
                    <a:pt x="386" y="7"/>
                  </a:lnTo>
                  <a:lnTo>
                    <a:pt x="401" y="10"/>
                  </a:lnTo>
                  <a:lnTo>
                    <a:pt x="416" y="15"/>
                  </a:lnTo>
                  <a:lnTo>
                    <a:pt x="431" y="19"/>
                  </a:lnTo>
                  <a:lnTo>
                    <a:pt x="446" y="25"/>
                  </a:lnTo>
                  <a:lnTo>
                    <a:pt x="460" y="32"/>
                  </a:lnTo>
                  <a:lnTo>
                    <a:pt x="473" y="39"/>
                  </a:lnTo>
                  <a:lnTo>
                    <a:pt x="487" y="47"/>
                  </a:lnTo>
                  <a:lnTo>
                    <a:pt x="501" y="55"/>
                  </a:lnTo>
                  <a:lnTo>
                    <a:pt x="513" y="64"/>
                  </a:lnTo>
                  <a:lnTo>
                    <a:pt x="525" y="73"/>
                  </a:lnTo>
                  <a:lnTo>
                    <a:pt x="537" y="83"/>
                  </a:lnTo>
                  <a:lnTo>
                    <a:pt x="547" y="95"/>
                  </a:lnTo>
                  <a:lnTo>
                    <a:pt x="559" y="105"/>
                  </a:lnTo>
                  <a:lnTo>
                    <a:pt x="569" y="117"/>
                  </a:lnTo>
                  <a:lnTo>
                    <a:pt x="578" y="129"/>
                  </a:lnTo>
                  <a:lnTo>
                    <a:pt x="587" y="141"/>
                  </a:lnTo>
                  <a:lnTo>
                    <a:pt x="595" y="155"/>
                  </a:lnTo>
                  <a:lnTo>
                    <a:pt x="603" y="169"/>
                  </a:lnTo>
                  <a:lnTo>
                    <a:pt x="610" y="182"/>
                  </a:lnTo>
                  <a:lnTo>
                    <a:pt x="617" y="196"/>
                  </a:lnTo>
                  <a:lnTo>
                    <a:pt x="623" y="211"/>
                  </a:lnTo>
                  <a:lnTo>
                    <a:pt x="627" y="226"/>
                  </a:lnTo>
                  <a:lnTo>
                    <a:pt x="632" y="242"/>
                  </a:lnTo>
                  <a:lnTo>
                    <a:pt x="635" y="256"/>
                  </a:lnTo>
                  <a:lnTo>
                    <a:pt x="639" y="272"/>
                  </a:lnTo>
                  <a:lnTo>
                    <a:pt x="641" y="288"/>
                  </a:lnTo>
                  <a:lnTo>
                    <a:pt x="642" y="305"/>
                  </a:lnTo>
                  <a:lnTo>
                    <a:pt x="642" y="321"/>
                  </a:lnTo>
                  <a:close/>
                </a:path>
              </a:pathLst>
            </a:custGeom>
            <a:solidFill>
              <a:srgbClr val="004F9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lgn="ctr"/>
              <a:endParaRPr lang="zh-CN" altLang="en-US">
                <a:latin typeface="Impact" panose="020B0806030902050204" pitchFamily="34" charset="0"/>
                <a:ea typeface="微软雅黑" panose="020B0503020204020204" pitchFamily="34" charset="-122"/>
              </a:endParaRPr>
            </a:p>
          </p:txBody>
        </p:sp>
        <p:sp>
          <p:nvSpPr>
            <p:cNvPr id="34" name="Rectangle 17"/>
            <p:cNvSpPr>
              <a:spLocks noChangeArrowheads="1"/>
            </p:cNvSpPr>
            <p:nvPr/>
          </p:nvSpPr>
          <p:spPr bwMode="auto">
            <a:xfrm>
              <a:off x="3194050" y="4265613"/>
              <a:ext cx="127000" cy="276225"/>
            </a:xfrm>
            <a:prstGeom prst="rect">
              <a:avLst/>
            </a:prstGeom>
            <a:noFill/>
            <a:ln>
              <a:noFill/>
            </a:ln>
          </p:spPr>
          <p:txBody>
            <a:bodyPr wrap="none" lIns="0" tIns="0" rIns="0" bIns="0">
              <a:spAutoFit/>
            </a:bodyPr>
            <a:lstStyle/>
            <a:p>
              <a:pPr algn="ctr"/>
              <a:r>
                <a:rPr lang="zh-CN" altLang="zh-CN">
                  <a:solidFill>
                    <a:srgbClr val="FFFFFF"/>
                  </a:solidFill>
                  <a:latin typeface="Impact" panose="020B0806030902050204" pitchFamily="34" charset="0"/>
                </a:rPr>
                <a:t>C</a:t>
              </a:r>
              <a:endParaRPr lang="zh-CN" altLang="zh-CN">
                <a:latin typeface="Impact" panose="020B0806030902050204" pitchFamily="34" charset="0"/>
              </a:endParaRPr>
            </a:p>
          </p:txBody>
        </p:sp>
        <p:sp>
          <p:nvSpPr>
            <p:cNvPr id="35" name="Rectangle 18"/>
            <p:cNvSpPr>
              <a:spLocks noChangeArrowheads="1"/>
            </p:cNvSpPr>
            <p:nvPr/>
          </p:nvSpPr>
          <p:spPr bwMode="auto">
            <a:xfrm>
              <a:off x="2898478" y="4546600"/>
              <a:ext cx="718145" cy="215444"/>
            </a:xfrm>
            <a:prstGeom prst="rect">
              <a:avLst/>
            </a:prstGeom>
            <a:noFill/>
            <a:ln>
              <a:noFill/>
            </a:ln>
          </p:spPr>
          <p:txBody>
            <a:bodyPr wrap="none" lIns="0" tIns="0" rIns="0" bIns="0">
              <a:spAutoFit/>
            </a:bodyPr>
            <a:lstStyle/>
            <a:p>
              <a:pPr algn="ctr"/>
              <a:r>
                <a:rPr lang="zh-CN" altLang="en-US" sz="1400" dirty="0">
                  <a:solidFill>
                    <a:srgbClr val="FFFFFF"/>
                  </a:solidFill>
                  <a:latin typeface="微软雅黑" panose="020B0503020204020204" pitchFamily="34" charset="-122"/>
                  <a:ea typeface="微软雅黑" panose="020B0503020204020204" pitchFamily="34" charset="-122"/>
                </a:rPr>
                <a:t>输入文字</a:t>
              </a:r>
              <a:endParaRPr lang="zh-CN" altLang="zh-CN" sz="1400" dirty="0">
                <a:latin typeface="微软雅黑" panose="020B0503020204020204" pitchFamily="34" charset="-122"/>
                <a:ea typeface="微软雅黑" panose="020B0503020204020204" pitchFamily="34" charset="-122"/>
              </a:endParaRPr>
            </a:p>
          </p:txBody>
        </p:sp>
      </p:grpSp>
      <p:grpSp>
        <p:nvGrpSpPr>
          <p:cNvPr id="36" name="组合 41"/>
          <p:cNvGrpSpPr/>
          <p:nvPr/>
        </p:nvGrpSpPr>
        <p:grpSpPr bwMode="auto">
          <a:xfrm>
            <a:off x="4056063" y="2843213"/>
            <a:ext cx="1020762" cy="1020763"/>
            <a:chOff x="4056063" y="4175125"/>
            <a:chExt cx="1020763" cy="1020763"/>
          </a:xfrm>
        </p:grpSpPr>
        <p:sp>
          <p:nvSpPr>
            <p:cNvPr id="37" name="Freeform 9"/>
            <p:cNvSpPr/>
            <p:nvPr/>
          </p:nvSpPr>
          <p:spPr bwMode="auto">
            <a:xfrm>
              <a:off x="4056063" y="4175125"/>
              <a:ext cx="1020763" cy="1020763"/>
            </a:xfrm>
            <a:custGeom>
              <a:avLst/>
              <a:gdLst>
                <a:gd name="T0" fmla="*/ 1020763 w 643"/>
                <a:gd name="T1" fmla="*/ 538163 h 643"/>
                <a:gd name="T2" fmla="*/ 1009650 w 643"/>
                <a:gd name="T3" fmla="*/ 614363 h 643"/>
                <a:gd name="T4" fmla="*/ 989013 w 643"/>
                <a:gd name="T5" fmla="*/ 685800 h 643"/>
                <a:gd name="T6" fmla="*/ 958850 w 643"/>
                <a:gd name="T7" fmla="*/ 752475 h 643"/>
                <a:gd name="T8" fmla="*/ 919163 w 643"/>
                <a:gd name="T9" fmla="*/ 815975 h 643"/>
                <a:gd name="T10" fmla="*/ 869950 w 643"/>
                <a:gd name="T11" fmla="*/ 871538 h 643"/>
                <a:gd name="T12" fmla="*/ 815975 w 643"/>
                <a:gd name="T13" fmla="*/ 919163 h 643"/>
                <a:gd name="T14" fmla="*/ 752475 w 643"/>
                <a:gd name="T15" fmla="*/ 958850 h 643"/>
                <a:gd name="T16" fmla="*/ 685800 w 643"/>
                <a:gd name="T17" fmla="*/ 990600 h 643"/>
                <a:gd name="T18" fmla="*/ 614363 w 643"/>
                <a:gd name="T19" fmla="*/ 1009650 h 643"/>
                <a:gd name="T20" fmla="*/ 538163 w 643"/>
                <a:gd name="T21" fmla="*/ 1020763 h 643"/>
                <a:gd name="T22" fmla="*/ 485775 w 643"/>
                <a:gd name="T23" fmla="*/ 1020763 h 643"/>
                <a:gd name="T24" fmla="*/ 407988 w 643"/>
                <a:gd name="T25" fmla="*/ 1009650 h 643"/>
                <a:gd name="T26" fmla="*/ 334963 w 643"/>
                <a:gd name="T27" fmla="*/ 990600 h 643"/>
                <a:gd name="T28" fmla="*/ 268288 w 643"/>
                <a:gd name="T29" fmla="*/ 958850 h 643"/>
                <a:gd name="T30" fmla="*/ 204788 w 643"/>
                <a:gd name="T31" fmla="*/ 919163 h 643"/>
                <a:gd name="T32" fmla="*/ 150813 w 643"/>
                <a:gd name="T33" fmla="*/ 871538 h 643"/>
                <a:gd name="T34" fmla="*/ 101600 w 643"/>
                <a:gd name="T35" fmla="*/ 815975 h 643"/>
                <a:gd name="T36" fmla="*/ 61913 w 643"/>
                <a:gd name="T37" fmla="*/ 752475 h 643"/>
                <a:gd name="T38" fmla="*/ 31750 w 643"/>
                <a:gd name="T39" fmla="*/ 685800 h 643"/>
                <a:gd name="T40" fmla="*/ 11113 w 643"/>
                <a:gd name="T41" fmla="*/ 614363 h 643"/>
                <a:gd name="T42" fmla="*/ 0 w 643"/>
                <a:gd name="T43" fmla="*/ 538163 h 643"/>
                <a:gd name="T44" fmla="*/ 0 w 643"/>
                <a:gd name="T45" fmla="*/ 485775 h 643"/>
                <a:gd name="T46" fmla="*/ 11113 w 643"/>
                <a:gd name="T47" fmla="*/ 407988 h 643"/>
                <a:gd name="T48" fmla="*/ 31750 w 643"/>
                <a:gd name="T49" fmla="*/ 334963 h 643"/>
                <a:gd name="T50" fmla="*/ 61913 w 643"/>
                <a:gd name="T51" fmla="*/ 268288 h 643"/>
                <a:gd name="T52" fmla="*/ 101600 w 643"/>
                <a:gd name="T53" fmla="*/ 204788 h 643"/>
                <a:gd name="T54" fmla="*/ 150813 w 643"/>
                <a:gd name="T55" fmla="*/ 150813 h 643"/>
                <a:gd name="T56" fmla="*/ 204788 w 643"/>
                <a:gd name="T57" fmla="*/ 101600 h 643"/>
                <a:gd name="T58" fmla="*/ 268288 w 643"/>
                <a:gd name="T59" fmla="*/ 61913 h 643"/>
                <a:gd name="T60" fmla="*/ 334963 w 643"/>
                <a:gd name="T61" fmla="*/ 31750 h 643"/>
                <a:gd name="T62" fmla="*/ 407988 w 643"/>
                <a:gd name="T63" fmla="*/ 11113 h 643"/>
                <a:gd name="T64" fmla="*/ 485775 w 643"/>
                <a:gd name="T65" fmla="*/ 0 h 643"/>
                <a:gd name="T66" fmla="*/ 538163 w 643"/>
                <a:gd name="T67" fmla="*/ 0 h 643"/>
                <a:gd name="T68" fmla="*/ 614363 w 643"/>
                <a:gd name="T69" fmla="*/ 11113 h 643"/>
                <a:gd name="T70" fmla="*/ 685800 w 643"/>
                <a:gd name="T71" fmla="*/ 31750 h 643"/>
                <a:gd name="T72" fmla="*/ 752475 w 643"/>
                <a:gd name="T73" fmla="*/ 61913 h 643"/>
                <a:gd name="T74" fmla="*/ 815975 w 643"/>
                <a:gd name="T75" fmla="*/ 101600 h 643"/>
                <a:gd name="T76" fmla="*/ 869950 w 643"/>
                <a:gd name="T77" fmla="*/ 150813 h 643"/>
                <a:gd name="T78" fmla="*/ 919163 w 643"/>
                <a:gd name="T79" fmla="*/ 204788 h 643"/>
                <a:gd name="T80" fmla="*/ 958850 w 643"/>
                <a:gd name="T81" fmla="*/ 268288 h 643"/>
                <a:gd name="T82" fmla="*/ 989013 w 643"/>
                <a:gd name="T83" fmla="*/ 334963 h 643"/>
                <a:gd name="T84" fmla="*/ 1009650 w 643"/>
                <a:gd name="T85" fmla="*/ 407988 h 643"/>
                <a:gd name="T86" fmla="*/ 1020763 w 643"/>
                <a:gd name="T87" fmla="*/ 485775 h 643"/>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643"/>
                <a:gd name="T133" fmla="*/ 0 h 643"/>
                <a:gd name="T134" fmla="*/ 643 w 643"/>
                <a:gd name="T135" fmla="*/ 643 h 643"/>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643" h="643">
                  <a:moveTo>
                    <a:pt x="643" y="322"/>
                  </a:moveTo>
                  <a:lnTo>
                    <a:pt x="643" y="322"/>
                  </a:lnTo>
                  <a:lnTo>
                    <a:pt x="643" y="339"/>
                  </a:lnTo>
                  <a:lnTo>
                    <a:pt x="642" y="355"/>
                  </a:lnTo>
                  <a:lnTo>
                    <a:pt x="639" y="371"/>
                  </a:lnTo>
                  <a:lnTo>
                    <a:pt x="636" y="387"/>
                  </a:lnTo>
                  <a:lnTo>
                    <a:pt x="633" y="403"/>
                  </a:lnTo>
                  <a:lnTo>
                    <a:pt x="628" y="417"/>
                  </a:lnTo>
                  <a:lnTo>
                    <a:pt x="623" y="432"/>
                  </a:lnTo>
                  <a:lnTo>
                    <a:pt x="618" y="447"/>
                  </a:lnTo>
                  <a:lnTo>
                    <a:pt x="611" y="461"/>
                  </a:lnTo>
                  <a:lnTo>
                    <a:pt x="604" y="474"/>
                  </a:lnTo>
                  <a:lnTo>
                    <a:pt x="596" y="488"/>
                  </a:lnTo>
                  <a:lnTo>
                    <a:pt x="588" y="502"/>
                  </a:lnTo>
                  <a:lnTo>
                    <a:pt x="579" y="514"/>
                  </a:lnTo>
                  <a:lnTo>
                    <a:pt x="570" y="526"/>
                  </a:lnTo>
                  <a:lnTo>
                    <a:pt x="560" y="538"/>
                  </a:lnTo>
                  <a:lnTo>
                    <a:pt x="548" y="549"/>
                  </a:lnTo>
                  <a:lnTo>
                    <a:pt x="538" y="560"/>
                  </a:lnTo>
                  <a:lnTo>
                    <a:pt x="526" y="570"/>
                  </a:lnTo>
                  <a:lnTo>
                    <a:pt x="514" y="579"/>
                  </a:lnTo>
                  <a:lnTo>
                    <a:pt x="502" y="588"/>
                  </a:lnTo>
                  <a:lnTo>
                    <a:pt x="488" y="596"/>
                  </a:lnTo>
                  <a:lnTo>
                    <a:pt x="474" y="604"/>
                  </a:lnTo>
                  <a:lnTo>
                    <a:pt x="461" y="611"/>
                  </a:lnTo>
                  <a:lnTo>
                    <a:pt x="447" y="618"/>
                  </a:lnTo>
                  <a:lnTo>
                    <a:pt x="432" y="624"/>
                  </a:lnTo>
                  <a:lnTo>
                    <a:pt x="417" y="628"/>
                  </a:lnTo>
                  <a:lnTo>
                    <a:pt x="402" y="633"/>
                  </a:lnTo>
                  <a:lnTo>
                    <a:pt x="387" y="636"/>
                  </a:lnTo>
                  <a:lnTo>
                    <a:pt x="371" y="640"/>
                  </a:lnTo>
                  <a:lnTo>
                    <a:pt x="355" y="642"/>
                  </a:lnTo>
                  <a:lnTo>
                    <a:pt x="339" y="643"/>
                  </a:lnTo>
                  <a:lnTo>
                    <a:pt x="322" y="643"/>
                  </a:lnTo>
                  <a:lnTo>
                    <a:pt x="306" y="643"/>
                  </a:lnTo>
                  <a:lnTo>
                    <a:pt x="289" y="642"/>
                  </a:lnTo>
                  <a:lnTo>
                    <a:pt x="273" y="640"/>
                  </a:lnTo>
                  <a:lnTo>
                    <a:pt x="257" y="636"/>
                  </a:lnTo>
                  <a:lnTo>
                    <a:pt x="242" y="633"/>
                  </a:lnTo>
                  <a:lnTo>
                    <a:pt x="226" y="628"/>
                  </a:lnTo>
                  <a:lnTo>
                    <a:pt x="211" y="624"/>
                  </a:lnTo>
                  <a:lnTo>
                    <a:pt x="196" y="618"/>
                  </a:lnTo>
                  <a:lnTo>
                    <a:pt x="183" y="611"/>
                  </a:lnTo>
                  <a:lnTo>
                    <a:pt x="169" y="604"/>
                  </a:lnTo>
                  <a:lnTo>
                    <a:pt x="155" y="596"/>
                  </a:lnTo>
                  <a:lnTo>
                    <a:pt x="142" y="588"/>
                  </a:lnTo>
                  <a:lnTo>
                    <a:pt x="129" y="579"/>
                  </a:lnTo>
                  <a:lnTo>
                    <a:pt x="118" y="570"/>
                  </a:lnTo>
                  <a:lnTo>
                    <a:pt x="105" y="560"/>
                  </a:lnTo>
                  <a:lnTo>
                    <a:pt x="95" y="549"/>
                  </a:lnTo>
                  <a:lnTo>
                    <a:pt x="83" y="538"/>
                  </a:lnTo>
                  <a:lnTo>
                    <a:pt x="73" y="526"/>
                  </a:lnTo>
                  <a:lnTo>
                    <a:pt x="64" y="514"/>
                  </a:lnTo>
                  <a:lnTo>
                    <a:pt x="55" y="502"/>
                  </a:lnTo>
                  <a:lnTo>
                    <a:pt x="47" y="488"/>
                  </a:lnTo>
                  <a:lnTo>
                    <a:pt x="39" y="474"/>
                  </a:lnTo>
                  <a:lnTo>
                    <a:pt x="32" y="461"/>
                  </a:lnTo>
                  <a:lnTo>
                    <a:pt x="25" y="447"/>
                  </a:lnTo>
                  <a:lnTo>
                    <a:pt x="20" y="432"/>
                  </a:lnTo>
                  <a:lnTo>
                    <a:pt x="15" y="417"/>
                  </a:lnTo>
                  <a:lnTo>
                    <a:pt x="11" y="403"/>
                  </a:lnTo>
                  <a:lnTo>
                    <a:pt x="7" y="387"/>
                  </a:lnTo>
                  <a:lnTo>
                    <a:pt x="4" y="371"/>
                  </a:lnTo>
                  <a:lnTo>
                    <a:pt x="1" y="355"/>
                  </a:lnTo>
                  <a:lnTo>
                    <a:pt x="0" y="339"/>
                  </a:lnTo>
                  <a:lnTo>
                    <a:pt x="0" y="322"/>
                  </a:lnTo>
                  <a:lnTo>
                    <a:pt x="0" y="306"/>
                  </a:lnTo>
                  <a:lnTo>
                    <a:pt x="1" y="289"/>
                  </a:lnTo>
                  <a:lnTo>
                    <a:pt x="4" y="273"/>
                  </a:lnTo>
                  <a:lnTo>
                    <a:pt x="7" y="257"/>
                  </a:lnTo>
                  <a:lnTo>
                    <a:pt x="11" y="242"/>
                  </a:lnTo>
                  <a:lnTo>
                    <a:pt x="15" y="226"/>
                  </a:lnTo>
                  <a:lnTo>
                    <a:pt x="20" y="211"/>
                  </a:lnTo>
                  <a:lnTo>
                    <a:pt x="25" y="196"/>
                  </a:lnTo>
                  <a:lnTo>
                    <a:pt x="32" y="183"/>
                  </a:lnTo>
                  <a:lnTo>
                    <a:pt x="39" y="169"/>
                  </a:lnTo>
                  <a:lnTo>
                    <a:pt x="47" y="155"/>
                  </a:lnTo>
                  <a:lnTo>
                    <a:pt x="55" y="142"/>
                  </a:lnTo>
                  <a:lnTo>
                    <a:pt x="64" y="129"/>
                  </a:lnTo>
                  <a:lnTo>
                    <a:pt x="73" y="118"/>
                  </a:lnTo>
                  <a:lnTo>
                    <a:pt x="83" y="105"/>
                  </a:lnTo>
                  <a:lnTo>
                    <a:pt x="95" y="95"/>
                  </a:lnTo>
                  <a:lnTo>
                    <a:pt x="105" y="84"/>
                  </a:lnTo>
                  <a:lnTo>
                    <a:pt x="118" y="73"/>
                  </a:lnTo>
                  <a:lnTo>
                    <a:pt x="129" y="64"/>
                  </a:lnTo>
                  <a:lnTo>
                    <a:pt x="142" y="55"/>
                  </a:lnTo>
                  <a:lnTo>
                    <a:pt x="155" y="47"/>
                  </a:lnTo>
                  <a:lnTo>
                    <a:pt x="169" y="39"/>
                  </a:lnTo>
                  <a:lnTo>
                    <a:pt x="183" y="32"/>
                  </a:lnTo>
                  <a:lnTo>
                    <a:pt x="196" y="26"/>
                  </a:lnTo>
                  <a:lnTo>
                    <a:pt x="211" y="20"/>
                  </a:lnTo>
                  <a:lnTo>
                    <a:pt x="226" y="15"/>
                  </a:lnTo>
                  <a:lnTo>
                    <a:pt x="242" y="11"/>
                  </a:lnTo>
                  <a:lnTo>
                    <a:pt x="257" y="7"/>
                  </a:lnTo>
                  <a:lnTo>
                    <a:pt x="273" y="4"/>
                  </a:lnTo>
                  <a:lnTo>
                    <a:pt x="289" y="2"/>
                  </a:lnTo>
                  <a:lnTo>
                    <a:pt x="306" y="0"/>
                  </a:lnTo>
                  <a:lnTo>
                    <a:pt x="322" y="0"/>
                  </a:lnTo>
                  <a:lnTo>
                    <a:pt x="339" y="0"/>
                  </a:lnTo>
                  <a:lnTo>
                    <a:pt x="355" y="2"/>
                  </a:lnTo>
                  <a:lnTo>
                    <a:pt x="371" y="4"/>
                  </a:lnTo>
                  <a:lnTo>
                    <a:pt x="387" y="7"/>
                  </a:lnTo>
                  <a:lnTo>
                    <a:pt x="402" y="11"/>
                  </a:lnTo>
                  <a:lnTo>
                    <a:pt x="417" y="15"/>
                  </a:lnTo>
                  <a:lnTo>
                    <a:pt x="432" y="20"/>
                  </a:lnTo>
                  <a:lnTo>
                    <a:pt x="447" y="26"/>
                  </a:lnTo>
                  <a:lnTo>
                    <a:pt x="461" y="32"/>
                  </a:lnTo>
                  <a:lnTo>
                    <a:pt x="474" y="39"/>
                  </a:lnTo>
                  <a:lnTo>
                    <a:pt x="488" y="47"/>
                  </a:lnTo>
                  <a:lnTo>
                    <a:pt x="502" y="55"/>
                  </a:lnTo>
                  <a:lnTo>
                    <a:pt x="514" y="64"/>
                  </a:lnTo>
                  <a:lnTo>
                    <a:pt x="526" y="73"/>
                  </a:lnTo>
                  <a:lnTo>
                    <a:pt x="538" y="84"/>
                  </a:lnTo>
                  <a:lnTo>
                    <a:pt x="548" y="95"/>
                  </a:lnTo>
                  <a:lnTo>
                    <a:pt x="560" y="105"/>
                  </a:lnTo>
                  <a:lnTo>
                    <a:pt x="570" y="118"/>
                  </a:lnTo>
                  <a:lnTo>
                    <a:pt x="579" y="129"/>
                  </a:lnTo>
                  <a:lnTo>
                    <a:pt x="588" y="142"/>
                  </a:lnTo>
                  <a:lnTo>
                    <a:pt x="596" y="155"/>
                  </a:lnTo>
                  <a:lnTo>
                    <a:pt x="604" y="169"/>
                  </a:lnTo>
                  <a:lnTo>
                    <a:pt x="611" y="183"/>
                  </a:lnTo>
                  <a:lnTo>
                    <a:pt x="618" y="196"/>
                  </a:lnTo>
                  <a:lnTo>
                    <a:pt x="623" y="211"/>
                  </a:lnTo>
                  <a:lnTo>
                    <a:pt x="628" y="226"/>
                  </a:lnTo>
                  <a:lnTo>
                    <a:pt x="633" y="242"/>
                  </a:lnTo>
                  <a:lnTo>
                    <a:pt x="636" y="257"/>
                  </a:lnTo>
                  <a:lnTo>
                    <a:pt x="639" y="273"/>
                  </a:lnTo>
                  <a:lnTo>
                    <a:pt x="642" y="289"/>
                  </a:lnTo>
                  <a:lnTo>
                    <a:pt x="643" y="306"/>
                  </a:lnTo>
                  <a:lnTo>
                    <a:pt x="643" y="322"/>
                  </a:lnTo>
                  <a:close/>
                </a:path>
              </a:pathLst>
            </a:custGeom>
            <a:solidFill>
              <a:srgbClr val="003668"/>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lgn="ctr"/>
              <a:endParaRPr lang="zh-CN" altLang="en-US">
                <a:latin typeface="Impact" panose="020B0806030902050204" pitchFamily="34" charset="0"/>
                <a:ea typeface="微软雅黑" panose="020B0503020204020204" pitchFamily="34" charset="-122"/>
              </a:endParaRPr>
            </a:p>
          </p:txBody>
        </p:sp>
        <p:sp>
          <p:nvSpPr>
            <p:cNvPr id="38" name="Rectangle 19"/>
            <p:cNvSpPr>
              <a:spLocks noChangeArrowheads="1"/>
            </p:cNvSpPr>
            <p:nvPr/>
          </p:nvSpPr>
          <p:spPr bwMode="auto">
            <a:xfrm>
              <a:off x="4502150" y="4367213"/>
              <a:ext cx="128588" cy="276225"/>
            </a:xfrm>
            <a:prstGeom prst="rect">
              <a:avLst/>
            </a:prstGeom>
            <a:noFill/>
            <a:ln>
              <a:noFill/>
            </a:ln>
          </p:spPr>
          <p:txBody>
            <a:bodyPr wrap="none" lIns="0" tIns="0" rIns="0" bIns="0">
              <a:spAutoFit/>
            </a:bodyPr>
            <a:lstStyle/>
            <a:p>
              <a:pPr algn="ctr"/>
              <a:r>
                <a:rPr lang="zh-CN" altLang="zh-CN">
                  <a:solidFill>
                    <a:srgbClr val="FFFFFF"/>
                  </a:solidFill>
                  <a:latin typeface="Impact" panose="020B0806030902050204" pitchFamily="34" charset="0"/>
                </a:rPr>
                <a:t>D</a:t>
              </a:r>
              <a:endParaRPr lang="zh-CN" altLang="zh-CN">
                <a:latin typeface="Impact" panose="020B0806030902050204" pitchFamily="34" charset="0"/>
              </a:endParaRPr>
            </a:p>
          </p:txBody>
        </p:sp>
        <p:sp>
          <p:nvSpPr>
            <p:cNvPr id="39" name="Rectangle 20"/>
            <p:cNvSpPr>
              <a:spLocks noChangeArrowheads="1"/>
            </p:cNvSpPr>
            <p:nvPr/>
          </p:nvSpPr>
          <p:spPr bwMode="auto">
            <a:xfrm>
              <a:off x="4207371" y="4646613"/>
              <a:ext cx="718146" cy="215444"/>
            </a:xfrm>
            <a:prstGeom prst="rect">
              <a:avLst/>
            </a:prstGeom>
            <a:noFill/>
            <a:ln>
              <a:noFill/>
            </a:ln>
          </p:spPr>
          <p:txBody>
            <a:bodyPr wrap="none" lIns="0" tIns="0" rIns="0" bIns="0">
              <a:spAutoFit/>
            </a:bodyPr>
            <a:lstStyle/>
            <a:p>
              <a:pPr algn="ctr"/>
              <a:r>
                <a:rPr lang="zh-CN" altLang="en-US" sz="1400" dirty="0">
                  <a:solidFill>
                    <a:srgbClr val="FFFFFF"/>
                  </a:solidFill>
                  <a:latin typeface="微软雅黑" panose="020B0503020204020204" pitchFamily="34" charset="-122"/>
                  <a:ea typeface="微软雅黑" panose="020B0503020204020204" pitchFamily="34" charset="-122"/>
                </a:rPr>
                <a:t>输入文字</a:t>
              </a:r>
              <a:endParaRPr lang="zh-CN" altLang="zh-CN" sz="1400" dirty="0">
                <a:latin typeface="微软雅黑" panose="020B0503020204020204" pitchFamily="34" charset="-122"/>
                <a:ea typeface="微软雅黑" panose="020B0503020204020204" pitchFamily="34" charset="-122"/>
              </a:endParaRPr>
            </a:p>
          </p:txBody>
        </p:sp>
      </p:grpSp>
      <p:grpSp>
        <p:nvGrpSpPr>
          <p:cNvPr id="40" name="组合 42"/>
          <p:cNvGrpSpPr/>
          <p:nvPr/>
        </p:nvGrpSpPr>
        <p:grpSpPr bwMode="auto">
          <a:xfrm>
            <a:off x="5365750" y="2778126"/>
            <a:ext cx="1020763" cy="1020762"/>
            <a:chOff x="5365750" y="4110038"/>
            <a:chExt cx="1020763" cy="1020763"/>
          </a:xfrm>
        </p:grpSpPr>
        <p:sp>
          <p:nvSpPr>
            <p:cNvPr id="41" name="Freeform 8"/>
            <p:cNvSpPr/>
            <p:nvPr/>
          </p:nvSpPr>
          <p:spPr bwMode="auto">
            <a:xfrm>
              <a:off x="5365750" y="4110038"/>
              <a:ext cx="1020763" cy="1020763"/>
            </a:xfrm>
            <a:custGeom>
              <a:avLst/>
              <a:gdLst>
                <a:gd name="T0" fmla="*/ 1020763 w 643"/>
                <a:gd name="T1" fmla="*/ 538163 h 643"/>
                <a:gd name="T2" fmla="*/ 1009650 w 643"/>
                <a:gd name="T3" fmla="*/ 614363 h 643"/>
                <a:gd name="T4" fmla="*/ 989013 w 643"/>
                <a:gd name="T5" fmla="*/ 685800 h 643"/>
                <a:gd name="T6" fmla="*/ 958850 w 643"/>
                <a:gd name="T7" fmla="*/ 752475 h 643"/>
                <a:gd name="T8" fmla="*/ 919163 w 643"/>
                <a:gd name="T9" fmla="*/ 815975 h 643"/>
                <a:gd name="T10" fmla="*/ 871538 w 643"/>
                <a:gd name="T11" fmla="*/ 871538 h 643"/>
                <a:gd name="T12" fmla="*/ 815975 w 643"/>
                <a:gd name="T13" fmla="*/ 919163 h 643"/>
                <a:gd name="T14" fmla="*/ 754063 w 643"/>
                <a:gd name="T15" fmla="*/ 958850 h 643"/>
                <a:gd name="T16" fmla="*/ 685800 w 643"/>
                <a:gd name="T17" fmla="*/ 990600 h 643"/>
                <a:gd name="T18" fmla="*/ 612775 w 643"/>
                <a:gd name="T19" fmla="*/ 1009650 h 643"/>
                <a:gd name="T20" fmla="*/ 536575 w 643"/>
                <a:gd name="T21" fmla="*/ 1020763 h 643"/>
                <a:gd name="T22" fmla="*/ 484188 w 643"/>
                <a:gd name="T23" fmla="*/ 1020763 h 643"/>
                <a:gd name="T24" fmla="*/ 406400 w 643"/>
                <a:gd name="T25" fmla="*/ 1009650 h 643"/>
                <a:gd name="T26" fmla="*/ 334963 w 643"/>
                <a:gd name="T27" fmla="*/ 990600 h 643"/>
                <a:gd name="T28" fmla="*/ 268288 w 643"/>
                <a:gd name="T29" fmla="*/ 958850 h 643"/>
                <a:gd name="T30" fmla="*/ 204788 w 643"/>
                <a:gd name="T31" fmla="*/ 919163 h 643"/>
                <a:gd name="T32" fmla="*/ 150813 w 643"/>
                <a:gd name="T33" fmla="*/ 871538 h 643"/>
                <a:gd name="T34" fmla="*/ 101600 w 643"/>
                <a:gd name="T35" fmla="*/ 815975 h 643"/>
                <a:gd name="T36" fmla="*/ 61913 w 643"/>
                <a:gd name="T37" fmla="*/ 752475 h 643"/>
                <a:gd name="T38" fmla="*/ 30163 w 643"/>
                <a:gd name="T39" fmla="*/ 685800 h 643"/>
                <a:gd name="T40" fmla="*/ 11113 w 643"/>
                <a:gd name="T41" fmla="*/ 614363 h 643"/>
                <a:gd name="T42" fmla="*/ 0 w 643"/>
                <a:gd name="T43" fmla="*/ 538163 h 643"/>
                <a:gd name="T44" fmla="*/ 0 w 643"/>
                <a:gd name="T45" fmla="*/ 485775 h 643"/>
                <a:gd name="T46" fmla="*/ 11113 w 643"/>
                <a:gd name="T47" fmla="*/ 407988 h 643"/>
                <a:gd name="T48" fmla="*/ 30163 w 643"/>
                <a:gd name="T49" fmla="*/ 334963 h 643"/>
                <a:gd name="T50" fmla="*/ 61913 w 643"/>
                <a:gd name="T51" fmla="*/ 268288 h 643"/>
                <a:gd name="T52" fmla="*/ 101600 w 643"/>
                <a:gd name="T53" fmla="*/ 204788 h 643"/>
                <a:gd name="T54" fmla="*/ 150813 w 643"/>
                <a:gd name="T55" fmla="*/ 150813 h 643"/>
                <a:gd name="T56" fmla="*/ 204788 w 643"/>
                <a:gd name="T57" fmla="*/ 101600 h 643"/>
                <a:gd name="T58" fmla="*/ 268288 w 643"/>
                <a:gd name="T59" fmla="*/ 61913 h 643"/>
                <a:gd name="T60" fmla="*/ 334963 w 643"/>
                <a:gd name="T61" fmla="*/ 31750 h 643"/>
                <a:gd name="T62" fmla="*/ 406400 w 643"/>
                <a:gd name="T63" fmla="*/ 11113 h 643"/>
                <a:gd name="T64" fmla="*/ 484188 w 643"/>
                <a:gd name="T65" fmla="*/ 0 h 643"/>
                <a:gd name="T66" fmla="*/ 536575 w 643"/>
                <a:gd name="T67" fmla="*/ 0 h 643"/>
                <a:gd name="T68" fmla="*/ 612775 w 643"/>
                <a:gd name="T69" fmla="*/ 11113 h 643"/>
                <a:gd name="T70" fmla="*/ 685800 w 643"/>
                <a:gd name="T71" fmla="*/ 31750 h 643"/>
                <a:gd name="T72" fmla="*/ 754063 w 643"/>
                <a:gd name="T73" fmla="*/ 61913 h 643"/>
                <a:gd name="T74" fmla="*/ 815975 w 643"/>
                <a:gd name="T75" fmla="*/ 101600 h 643"/>
                <a:gd name="T76" fmla="*/ 871538 w 643"/>
                <a:gd name="T77" fmla="*/ 150813 h 643"/>
                <a:gd name="T78" fmla="*/ 919163 w 643"/>
                <a:gd name="T79" fmla="*/ 204788 h 643"/>
                <a:gd name="T80" fmla="*/ 958850 w 643"/>
                <a:gd name="T81" fmla="*/ 268288 h 643"/>
                <a:gd name="T82" fmla="*/ 989013 w 643"/>
                <a:gd name="T83" fmla="*/ 334963 h 643"/>
                <a:gd name="T84" fmla="*/ 1009650 w 643"/>
                <a:gd name="T85" fmla="*/ 407988 h 643"/>
                <a:gd name="T86" fmla="*/ 1020763 w 643"/>
                <a:gd name="T87" fmla="*/ 485775 h 643"/>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643"/>
                <a:gd name="T133" fmla="*/ 0 h 643"/>
                <a:gd name="T134" fmla="*/ 643 w 643"/>
                <a:gd name="T135" fmla="*/ 643 h 643"/>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643" h="643">
                  <a:moveTo>
                    <a:pt x="643" y="322"/>
                  </a:moveTo>
                  <a:lnTo>
                    <a:pt x="643" y="322"/>
                  </a:lnTo>
                  <a:lnTo>
                    <a:pt x="643" y="339"/>
                  </a:lnTo>
                  <a:lnTo>
                    <a:pt x="642" y="355"/>
                  </a:lnTo>
                  <a:lnTo>
                    <a:pt x="639" y="371"/>
                  </a:lnTo>
                  <a:lnTo>
                    <a:pt x="636" y="387"/>
                  </a:lnTo>
                  <a:lnTo>
                    <a:pt x="632" y="403"/>
                  </a:lnTo>
                  <a:lnTo>
                    <a:pt x="628" y="417"/>
                  </a:lnTo>
                  <a:lnTo>
                    <a:pt x="623" y="432"/>
                  </a:lnTo>
                  <a:lnTo>
                    <a:pt x="618" y="447"/>
                  </a:lnTo>
                  <a:lnTo>
                    <a:pt x="611" y="461"/>
                  </a:lnTo>
                  <a:lnTo>
                    <a:pt x="604" y="474"/>
                  </a:lnTo>
                  <a:lnTo>
                    <a:pt x="596" y="488"/>
                  </a:lnTo>
                  <a:lnTo>
                    <a:pt x="588" y="502"/>
                  </a:lnTo>
                  <a:lnTo>
                    <a:pt x="579" y="514"/>
                  </a:lnTo>
                  <a:lnTo>
                    <a:pt x="570" y="526"/>
                  </a:lnTo>
                  <a:lnTo>
                    <a:pt x="559" y="538"/>
                  </a:lnTo>
                  <a:lnTo>
                    <a:pt x="549" y="549"/>
                  </a:lnTo>
                  <a:lnTo>
                    <a:pt x="538" y="560"/>
                  </a:lnTo>
                  <a:lnTo>
                    <a:pt x="526" y="570"/>
                  </a:lnTo>
                  <a:lnTo>
                    <a:pt x="514" y="579"/>
                  </a:lnTo>
                  <a:lnTo>
                    <a:pt x="501" y="588"/>
                  </a:lnTo>
                  <a:lnTo>
                    <a:pt x="488" y="596"/>
                  </a:lnTo>
                  <a:lnTo>
                    <a:pt x="475" y="604"/>
                  </a:lnTo>
                  <a:lnTo>
                    <a:pt x="460" y="611"/>
                  </a:lnTo>
                  <a:lnTo>
                    <a:pt x="447" y="618"/>
                  </a:lnTo>
                  <a:lnTo>
                    <a:pt x="432" y="624"/>
                  </a:lnTo>
                  <a:lnTo>
                    <a:pt x="417" y="628"/>
                  </a:lnTo>
                  <a:lnTo>
                    <a:pt x="402" y="633"/>
                  </a:lnTo>
                  <a:lnTo>
                    <a:pt x="386" y="636"/>
                  </a:lnTo>
                  <a:lnTo>
                    <a:pt x="370" y="640"/>
                  </a:lnTo>
                  <a:lnTo>
                    <a:pt x="354" y="642"/>
                  </a:lnTo>
                  <a:lnTo>
                    <a:pt x="338" y="643"/>
                  </a:lnTo>
                  <a:lnTo>
                    <a:pt x="321" y="643"/>
                  </a:lnTo>
                  <a:lnTo>
                    <a:pt x="305" y="643"/>
                  </a:lnTo>
                  <a:lnTo>
                    <a:pt x="288" y="642"/>
                  </a:lnTo>
                  <a:lnTo>
                    <a:pt x="272" y="640"/>
                  </a:lnTo>
                  <a:lnTo>
                    <a:pt x="256" y="636"/>
                  </a:lnTo>
                  <a:lnTo>
                    <a:pt x="242" y="633"/>
                  </a:lnTo>
                  <a:lnTo>
                    <a:pt x="226" y="628"/>
                  </a:lnTo>
                  <a:lnTo>
                    <a:pt x="211" y="624"/>
                  </a:lnTo>
                  <a:lnTo>
                    <a:pt x="196" y="618"/>
                  </a:lnTo>
                  <a:lnTo>
                    <a:pt x="182" y="611"/>
                  </a:lnTo>
                  <a:lnTo>
                    <a:pt x="169" y="604"/>
                  </a:lnTo>
                  <a:lnTo>
                    <a:pt x="155" y="596"/>
                  </a:lnTo>
                  <a:lnTo>
                    <a:pt x="141" y="588"/>
                  </a:lnTo>
                  <a:lnTo>
                    <a:pt x="129" y="579"/>
                  </a:lnTo>
                  <a:lnTo>
                    <a:pt x="117" y="570"/>
                  </a:lnTo>
                  <a:lnTo>
                    <a:pt x="105" y="560"/>
                  </a:lnTo>
                  <a:lnTo>
                    <a:pt x="95" y="549"/>
                  </a:lnTo>
                  <a:lnTo>
                    <a:pt x="83" y="538"/>
                  </a:lnTo>
                  <a:lnTo>
                    <a:pt x="73" y="526"/>
                  </a:lnTo>
                  <a:lnTo>
                    <a:pt x="64" y="514"/>
                  </a:lnTo>
                  <a:lnTo>
                    <a:pt x="55" y="502"/>
                  </a:lnTo>
                  <a:lnTo>
                    <a:pt x="47" y="488"/>
                  </a:lnTo>
                  <a:lnTo>
                    <a:pt x="39" y="474"/>
                  </a:lnTo>
                  <a:lnTo>
                    <a:pt x="32" y="461"/>
                  </a:lnTo>
                  <a:lnTo>
                    <a:pt x="25" y="447"/>
                  </a:lnTo>
                  <a:lnTo>
                    <a:pt x="19" y="432"/>
                  </a:lnTo>
                  <a:lnTo>
                    <a:pt x="15" y="417"/>
                  </a:lnTo>
                  <a:lnTo>
                    <a:pt x="10" y="403"/>
                  </a:lnTo>
                  <a:lnTo>
                    <a:pt x="7" y="387"/>
                  </a:lnTo>
                  <a:lnTo>
                    <a:pt x="4" y="371"/>
                  </a:lnTo>
                  <a:lnTo>
                    <a:pt x="2" y="355"/>
                  </a:lnTo>
                  <a:lnTo>
                    <a:pt x="0" y="339"/>
                  </a:lnTo>
                  <a:lnTo>
                    <a:pt x="0" y="322"/>
                  </a:lnTo>
                  <a:lnTo>
                    <a:pt x="0" y="306"/>
                  </a:lnTo>
                  <a:lnTo>
                    <a:pt x="2" y="289"/>
                  </a:lnTo>
                  <a:lnTo>
                    <a:pt x="4" y="273"/>
                  </a:lnTo>
                  <a:lnTo>
                    <a:pt x="7" y="257"/>
                  </a:lnTo>
                  <a:lnTo>
                    <a:pt x="10" y="242"/>
                  </a:lnTo>
                  <a:lnTo>
                    <a:pt x="15" y="226"/>
                  </a:lnTo>
                  <a:lnTo>
                    <a:pt x="19" y="211"/>
                  </a:lnTo>
                  <a:lnTo>
                    <a:pt x="25" y="196"/>
                  </a:lnTo>
                  <a:lnTo>
                    <a:pt x="32" y="183"/>
                  </a:lnTo>
                  <a:lnTo>
                    <a:pt x="39" y="169"/>
                  </a:lnTo>
                  <a:lnTo>
                    <a:pt x="47" y="155"/>
                  </a:lnTo>
                  <a:lnTo>
                    <a:pt x="55" y="142"/>
                  </a:lnTo>
                  <a:lnTo>
                    <a:pt x="64" y="129"/>
                  </a:lnTo>
                  <a:lnTo>
                    <a:pt x="73" y="118"/>
                  </a:lnTo>
                  <a:lnTo>
                    <a:pt x="83" y="105"/>
                  </a:lnTo>
                  <a:lnTo>
                    <a:pt x="95" y="95"/>
                  </a:lnTo>
                  <a:lnTo>
                    <a:pt x="105" y="84"/>
                  </a:lnTo>
                  <a:lnTo>
                    <a:pt x="117" y="73"/>
                  </a:lnTo>
                  <a:lnTo>
                    <a:pt x="129" y="64"/>
                  </a:lnTo>
                  <a:lnTo>
                    <a:pt x="141" y="55"/>
                  </a:lnTo>
                  <a:lnTo>
                    <a:pt x="155" y="47"/>
                  </a:lnTo>
                  <a:lnTo>
                    <a:pt x="169" y="39"/>
                  </a:lnTo>
                  <a:lnTo>
                    <a:pt x="182" y="32"/>
                  </a:lnTo>
                  <a:lnTo>
                    <a:pt x="196" y="26"/>
                  </a:lnTo>
                  <a:lnTo>
                    <a:pt x="211" y="20"/>
                  </a:lnTo>
                  <a:lnTo>
                    <a:pt x="226" y="15"/>
                  </a:lnTo>
                  <a:lnTo>
                    <a:pt x="242" y="11"/>
                  </a:lnTo>
                  <a:lnTo>
                    <a:pt x="256" y="7"/>
                  </a:lnTo>
                  <a:lnTo>
                    <a:pt x="272" y="4"/>
                  </a:lnTo>
                  <a:lnTo>
                    <a:pt x="288" y="2"/>
                  </a:lnTo>
                  <a:lnTo>
                    <a:pt x="305" y="0"/>
                  </a:lnTo>
                  <a:lnTo>
                    <a:pt x="321" y="0"/>
                  </a:lnTo>
                  <a:lnTo>
                    <a:pt x="338" y="0"/>
                  </a:lnTo>
                  <a:lnTo>
                    <a:pt x="354" y="2"/>
                  </a:lnTo>
                  <a:lnTo>
                    <a:pt x="370" y="4"/>
                  </a:lnTo>
                  <a:lnTo>
                    <a:pt x="386" y="7"/>
                  </a:lnTo>
                  <a:lnTo>
                    <a:pt x="402" y="11"/>
                  </a:lnTo>
                  <a:lnTo>
                    <a:pt x="417" y="15"/>
                  </a:lnTo>
                  <a:lnTo>
                    <a:pt x="432" y="20"/>
                  </a:lnTo>
                  <a:lnTo>
                    <a:pt x="447" y="26"/>
                  </a:lnTo>
                  <a:lnTo>
                    <a:pt x="460" y="32"/>
                  </a:lnTo>
                  <a:lnTo>
                    <a:pt x="475" y="39"/>
                  </a:lnTo>
                  <a:lnTo>
                    <a:pt x="488" y="47"/>
                  </a:lnTo>
                  <a:lnTo>
                    <a:pt x="501" y="55"/>
                  </a:lnTo>
                  <a:lnTo>
                    <a:pt x="514" y="64"/>
                  </a:lnTo>
                  <a:lnTo>
                    <a:pt x="526" y="73"/>
                  </a:lnTo>
                  <a:lnTo>
                    <a:pt x="538" y="84"/>
                  </a:lnTo>
                  <a:lnTo>
                    <a:pt x="549" y="95"/>
                  </a:lnTo>
                  <a:lnTo>
                    <a:pt x="559" y="105"/>
                  </a:lnTo>
                  <a:lnTo>
                    <a:pt x="570" y="118"/>
                  </a:lnTo>
                  <a:lnTo>
                    <a:pt x="579" y="129"/>
                  </a:lnTo>
                  <a:lnTo>
                    <a:pt x="588" y="142"/>
                  </a:lnTo>
                  <a:lnTo>
                    <a:pt x="596" y="155"/>
                  </a:lnTo>
                  <a:lnTo>
                    <a:pt x="604" y="169"/>
                  </a:lnTo>
                  <a:lnTo>
                    <a:pt x="611" y="183"/>
                  </a:lnTo>
                  <a:lnTo>
                    <a:pt x="618" y="196"/>
                  </a:lnTo>
                  <a:lnTo>
                    <a:pt x="623" y="211"/>
                  </a:lnTo>
                  <a:lnTo>
                    <a:pt x="628" y="226"/>
                  </a:lnTo>
                  <a:lnTo>
                    <a:pt x="632" y="242"/>
                  </a:lnTo>
                  <a:lnTo>
                    <a:pt x="636" y="257"/>
                  </a:lnTo>
                  <a:lnTo>
                    <a:pt x="639" y="273"/>
                  </a:lnTo>
                  <a:lnTo>
                    <a:pt x="642" y="289"/>
                  </a:lnTo>
                  <a:lnTo>
                    <a:pt x="643" y="306"/>
                  </a:lnTo>
                  <a:lnTo>
                    <a:pt x="643" y="322"/>
                  </a:lnTo>
                  <a:close/>
                </a:path>
              </a:pathLst>
            </a:custGeom>
            <a:solidFill>
              <a:srgbClr val="004F9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lgn="ctr"/>
              <a:endParaRPr lang="zh-CN" altLang="en-US">
                <a:latin typeface="Impact" panose="020B0806030902050204" pitchFamily="34" charset="0"/>
                <a:ea typeface="微软雅黑" panose="020B0503020204020204" pitchFamily="34" charset="-122"/>
              </a:endParaRPr>
            </a:p>
          </p:txBody>
        </p:sp>
        <p:sp>
          <p:nvSpPr>
            <p:cNvPr id="42" name="Rectangle 21"/>
            <p:cNvSpPr>
              <a:spLocks noChangeArrowheads="1"/>
            </p:cNvSpPr>
            <p:nvPr/>
          </p:nvSpPr>
          <p:spPr bwMode="auto">
            <a:xfrm>
              <a:off x="5827713" y="4338638"/>
              <a:ext cx="96837" cy="276225"/>
            </a:xfrm>
            <a:prstGeom prst="rect">
              <a:avLst/>
            </a:prstGeom>
            <a:noFill/>
            <a:ln>
              <a:noFill/>
            </a:ln>
          </p:spPr>
          <p:txBody>
            <a:bodyPr wrap="none" lIns="0" tIns="0" rIns="0" bIns="0">
              <a:spAutoFit/>
            </a:bodyPr>
            <a:lstStyle/>
            <a:p>
              <a:pPr algn="ctr"/>
              <a:r>
                <a:rPr lang="zh-CN" altLang="zh-CN">
                  <a:solidFill>
                    <a:srgbClr val="FFFFFF"/>
                  </a:solidFill>
                  <a:latin typeface="Impact" panose="020B0806030902050204" pitchFamily="34" charset="0"/>
                </a:rPr>
                <a:t>E</a:t>
              </a:r>
              <a:endParaRPr lang="zh-CN" altLang="zh-CN">
                <a:latin typeface="Impact" panose="020B0806030902050204" pitchFamily="34" charset="0"/>
              </a:endParaRPr>
            </a:p>
          </p:txBody>
        </p:sp>
        <p:sp>
          <p:nvSpPr>
            <p:cNvPr id="43" name="Rectangle 22"/>
            <p:cNvSpPr>
              <a:spLocks noChangeArrowheads="1"/>
            </p:cNvSpPr>
            <p:nvPr/>
          </p:nvSpPr>
          <p:spPr bwMode="auto">
            <a:xfrm>
              <a:off x="5517059" y="4618038"/>
              <a:ext cx="718145" cy="215444"/>
            </a:xfrm>
            <a:prstGeom prst="rect">
              <a:avLst/>
            </a:prstGeom>
            <a:noFill/>
            <a:ln>
              <a:noFill/>
            </a:ln>
          </p:spPr>
          <p:txBody>
            <a:bodyPr wrap="none" lIns="0" tIns="0" rIns="0" bIns="0">
              <a:spAutoFit/>
            </a:bodyPr>
            <a:lstStyle/>
            <a:p>
              <a:pPr algn="ctr"/>
              <a:r>
                <a:rPr lang="zh-CN" altLang="en-US" sz="1400" dirty="0">
                  <a:solidFill>
                    <a:srgbClr val="FFFFFF"/>
                  </a:solidFill>
                  <a:latin typeface="微软雅黑" panose="020B0503020204020204" pitchFamily="34" charset="-122"/>
                  <a:ea typeface="微软雅黑" panose="020B0503020204020204" pitchFamily="34" charset="-122"/>
                </a:rPr>
                <a:t>输入文字</a:t>
              </a:r>
              <a:endParaRPr lang="zh-CN" altLang="zh-CN" sz="1400" dirty="0">
                <a:latin typeface="微软雅黑" panose="020B0503020204020204" pitchFamily="34" charset="-122"/>
                <a:ea typeface="微软雅黑" panose="020B0503020204020204" pitchFamily="34" charset="-122"/>
              </a:endParaRPr>
            </a:p>
          </p:txBody>
        </p:sp>
      </p:grpSp>
      <p:grpSp>
        <p:nvGrpSpPr>
          <p:cNvPr id="44" name="组合 43"/>
          <p:cNvGrpSpPr/>
          <p:nvPr/>
        </p:nvGrpSpPr>
        <p:grpSpPr bwMode="auto">
          <a:xfrm>
            <a:off x="6675438" y="2562226"/>
            <a:ext cx="1019175" cy="1019175"/>
            <a:chOff x="6675438" y="3894138"/>
            <a:chExt cx="1019175" cy="1019175"/>
          </a:xfrm>
        </p:grpSpPr>
        <p:sp>
          <p:nvSpPr>
            <p:cNvPr id="45" name="Freeform 7"/>
            <p:cNvSpPr/>
            <p:nvPr/>
          </p:nvSpPr>
          <p:spPr bwMode="auto">
            <a:xfrm>
              <a:off x="6675438" y="3894138"/>
              <a:ext cx="1019175" cy="1019175"/>
            </a:xfrm>
            <a:custGeom>
              <a:avLst/>
              <a:gdLst>
                <a:gd name="T0" fmla="*/ 1019175 w 642"/>
                <a:gd name="T1" fmla="*/ 536575 h 642"/>
                <a:gd name="T2" fmla="*/ 1009650 w 642"/>
                <a:gd name="T3" fmla="*/ 612775 h 642"/>
                <a:gd name="T4" fmla="*/ 989013 w 642"/>
                <a:gd name="T5" fmla="*/ 685800 h 642"/>
                <a:gd name="T6" fmla="*/ 958850 w 642"/>
                <a:gd name="T7" fmla="*/ 752475 h 642"/>
                <a:gd name="T8" fmla="*/ 919163 w 642"/>
                <a:gd name="T9" fmla="*/ 815975 h 642"/>
                <a:gd name="T10" fmla="*/ 871538 w 642"/>
                <a:gd name="T11" fmla="*/ 869950 h 642"/>
                <a:gd name="T12" fmla="*/ 815975 w 642"/>
                <a:gd name="T13" fmla="*/ 919163 h 642"/>
                <a:gd name="T14" fmla="*/ 754062 w 642"/>
                <a:gd name="T15" fmla="*/ 958850 h 642"/>
                <a:gd name="T16" fmla="*/ 685800 w 642"/>
                <a:gd name="T17" fmla="*/ 989013 h 642"/>
                <a:gd name="T18" fmla="*/ 612775 w 642"/>
                <a:gd name="T19" fmla="*/ 1009650 h 642"/>
                <a:gd name="T20" fmla="*/ 536575 w 642"/>
                <a:gd name="T21" fmla="*/ 1019175 h 642"/>
                <a:gd name="T22" fmla="*/ 484188 w 642"/>
                <a:gd name="T23" fmla="*/ 1019175 h 642"/>
                <a:gd name="T24" fmla="*/ 406400 w 642"/>
                <a:gd name="T25" fmla="*/ 1009650 h 642"/>
                <a:gd name="T26" fmla="*/ 334962 w 642"/>
                <a:gd name="T27" fmla="*/ 989013 h 642"/>
                <a:gd name="T28" fmla="*/ 268287 w 642"/>
                <a:gd name="T29" fmla="*/ 958850 h 642"/>
                <a:gd name="T30" fmla="*/ 204788 w 642"/>
                <a:gd name="T31" fmla="*/ 919163 h 642"/>
                <a:gd name="T32" fmla="*/ 149225 w 642"/>
                <a:gd name="T33" fmla="*/ 869950 h 642"/>
                <a:gd name="T34" fmla="*/ 101600 w 642"/>
                <a:gd name="T35" fmla="*/ 815975 h 642"/>
                <a:gd name="T36" fmla="*/ 61913 w 642"/>
                <a:gd name="T37" fmla="*/ 752475 h 642"/>
                <a:gd name="T38" fmla="*/ 30163 w 642"/>
                <a:gd name="T39" fmla="*/ 685800 h 642"/>
                <a:gd name="T40" fmla="*/ 11112 w 642"/>
                <a:gd name="T41" fmla="*/ 612775 h 642"/>
                <a:gd name="T42" fmla="*/ 1588 w 642"/>
                <a:gd name="T43" fmla="*/ 536575 h 642"/>
                <a:gd name="T44" fmla="*/ 1588 w 642"/>
                <a:gd name="T45" fmla="*/ 482600 h 642"/>
                <a:gd name="T46" fmla="*/ 11112 w 642"/>
                <a:gd name="T47" fmla="*/ 406400 h 642"/>
                <a:gd name="T48" fmla="*/ 30163 w 642"/>
                <a:gd name="T49" fmla="*/ 334962 h 642"/>
                <a:gd name="T50" fmla="*/ 61913 w 642"/>
                <a:gd name="T51" fmla="*/ 266700 h 642"/>
                <a:gd name="T52" fmla="*/ 101600 w 642"/>
                <a:gd name="T53" fmla="*/ 203200 h 642"/>
                <a:gd name="T54" fmla="*/ 149225 w 642"/>
                <a:gd name="T55" fmla="*/ 149225 h 642"/>
                <a:gd name="T56" fmla="*/ 204788 w 642"/>
                <a:gd name="T57" fmla="*/ 101600 h 642"/>
                <a:gd name="T58" fmla="*/ 268287 w 642"/>
                <a:gd name="T59" fmla="*/ 60325 h 642"/>
                <a:gd name="T60" fmla="*/ 334962 w 642"/>
                <a:gd name="T61" fmla="*/ 30163 h 642"/>
                <a:gd name="T62" fmla="*/ 406400 w 642"/>
                <a:gd name="T63" fmla="*/ 11112 h 642"/>
                <a:gd name="T64" fmla="*/ 484188 w 642"/>
                <a:gd name="T65" fmla="*/ 0 h 642"/>
                <a:gd name="T66" fmla="*/ 536575 w 642"/>
                <a:gd name="T67" fmla="*/ 0 h 642"/>
                <a:gd name="T68" fmla="*/ 612775 w 642"/>
                <a:gd name="T69" fmla="*/ 11112 h 642"/>
                <a:gd name="T70" fmla="*/ 685800 w 642"/>
                <a:gd name="T71" fmla="*/ 30163 h 642"/>
                <a:gd name="T72" fmla="*/ 754062 w 642"/>
                <a:gd name="T73" fmla="*/ 60325 h 642"/>
                <a:gd name="T74" fmla="*/ 815975 w 642"/>
                <a:gd name="T75" fmla="*/ 101600 h 642"/>
                <a:gd name="T76" fmla="*/ 871538 w 642"/>
                <a:gd name="T77" fmla="*/ 149225 h 642"/>
                <a:gd name="T78" fmla="*/ 919163 w 642"/>
                <a:gd name="T79" fmla="*/ 203200 h 642"/>
                <a:gd name="T80" fmla="*/ 958850 w 642"/>
                <a:gd name="T81" fmla="*/ 266700 h 642"/>
                <a:gd name="T82" fmla="*/ 989013 w 642"/>
                <a:gd name="T83" fmla="*/ 334962 h 642"/>
                <a:gd name="T84" fmla="*/ 1009650 w 642"/>
                <a:gd name="T85" fmla="*/ 406400 h 642"/>
                <a:gd name="T86" fmla="*/ 1019175 w 642"/>
                <a:gd name="T87" fmla="*/ 482600 h 642"/>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642"/>
                <a:gd name="T133" fmla="*/ 0 h 642"/>
                <a:gd name="T134" fmla="*/ 642 w 642"/>
                <a:gd name="T135" fmla="*/ 642 h 642"/>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642" h="642">
                  <a:moveTo>
                    <a:pt x="642" y="321"/>
                  </a:moveTo>
                  <a:lnTo>
                    <a:pt x="642" y="321"/>
                  </a:lnTo>
                  <a:lnTo>
                    <a:pt x="642" y="338"/>
                  </a:lnTo>
                  <a:lnTo>
                    <a:pt x="641" y="354"/>
                  </a:lnTo>
                  <a:lnTo>
                    <a:pt x="639" y="370"/>
                  </a:lnTo>
                  <a:lnTo>
                    <a:pt x="636" y="386"/>
                  </a:lnTo>
                  <a:lnTo>
                    <a:pt x="632" y="401"/>
                  </a:lnTo>
                  <a:lnTo>
                    <a:pt x="629" y="417"/>
                  </a:lnTo>
                  <a:lnTo>
                    <a:pt x="623" y="432"/>
                  </a:lnTo>
                  <a:lnTo>
                    <a:pt x="617" y="446"/>
                  </a:lnTo>
                  <a:lnTo>
                    <a:pt x="611" y="460"/>
                  </a:lnTo>
                  <a:lnTo>
                    <a:pt x="604" y="474"/>
                  </a:lnTo>
                  <a:lnTo>
                    <a:pt x="596" y="487"/>
                  </a:lnTo>
                  <a:lnTo>
                    <a:pt x="588" y="501"/>
                  </a:lnTo>
                  <a:lnTo>
                    <a:pt x="579" y="514"/>
                  </a:lnTo>
                  <a:lnTo>
                    <a:pt x="570" y="525"/>
                  </a:lnTo>
                  <a:lnTo>
                    <a:pt x="559" y="538"/>
                  </a:lnTo>
                  <a:lnTo>
                    <a:pt x="549" y="548"/>
                  </a:lnTo>
                  <a:lnTo>
                    <a:pt x="538" y="559"/>
                  </a:lnTo>
                  <a:lnTo>
                    <a:pt x="526" y="569"/>
                  </a:lnTo>
                  <a:lnTo>
                    <a:pt x="514" y="579"/>
                  </a:lnTo>
                  <a:lnTo>
                    <a:pt x="501" y="588"/>
                  </a:lnTo>
                  <a:lnTo>
                    <a:pt x="488" y="596"/>
                  </a:lnTo>
                  <a:lnTo>
                    <a:pt x="475" y="604"/>
                  </a:lnTo>
                  <a:lnTo>
                    <a:pt x="460" y="610"/>
                  </a:lnTo>
                  <a:lnTo>
                    <a:pt x="447" y="617"/>
                  </a:lnTo>
                  <a:lnTo>
                    <a:pt x="432" y="623"/>
                  </a:lnTo>
                  <a:lnTo>
                    <a:pt x="417" y="628"/>
                  </a:lnTo>
                  <a:lnTo>
                    <a:pt x="402" y="632"/>
                  </a:lnTo>
                  <a:lnTo>
                    <a:pt x="386" y="636"/>
                  </a:lnTo>
                  <a:lnTo>
                    <a:pt x="370" y="639"/>
                  </a:lnTo>
                  <a:lnTo>
                    <a:pt x="354" y="641"/>
                  </a:lnTo>
                  <a:lnTo>
                    <a:pt x="338" y="642"/>
                  </a:lnTo>
                  <a:lnTo>
                    <a:pt x="321" y="642"/>
                  </a:lnTo>
                  <a:lnTo>
                    <a:pt x="305" y="642"/>
                  </a:lnTo>
                  <a:lnTo>
                    <a:pt x="288" y="641"/>
                  </a:lnTo>
                  <a:lnTo>
                    <a:pt x="272" y="639"/>
                  </a:lnTo>
                  <a:lnTo>
                    <a:pt x="256" y="636"/>
                  </a:lnTo>
                  <a:lnTo>
                    <a:pt x="241" y="632"/>
                  </a:lnTo>
                  <a:lnTo>
                    <a:pt x="226" y="628"/>
                  </a:lnTo>
                  <a:lnTo>
                    <a:pt x="211" y="623"/>
                  </a:lnTo>
                  <a:lnTo>
                    <a:pt x="196" y="617"/>
                  </a:lnTo>
                  <a:lnTo>
                    <a:pt x="182" y="610"/>
                  </a:lnTo>
                  <a:lnTo>
                    <a:pt x="169" y="604"/>
                  </a:lnTo>
                  <a:lnTo>
                    <a:pt x="155" y="596"/>
                  </a:lnTo>
                  <a:lnTo>
                    <a:pt x="142" y="588"/>
                  </a:lnTo>
                  <a:lnTo>
                    <a:pt x="129" y="579"/>
                  </a:lnTo>
                  <a:lnTo>
                    <a:pt x="117" y="569"/>
                  </a:lnTo>
                  <a:lnTo>
                    <a:pt x="106" y="559"/>
                  </a:lnTo>
                  <a:lnTo>
                    <a:pt x="94" y="548"/>
                  </a:lnTo>
                  <a:lnTo>
                    <a:pt x="83" y="538"/>
                  </a:lnTo>
                  <a:lnTo>
                    <a:pt x="74" y="525"/>
                  </a:lnTo>
                  <a:lnTo>
                    <a:pt x="64" y="514"/>
                  </a:lnTo>
                  <a:lnTo>
                    <a:pt x="55" y="501"/>
                  </a:lnTo>
                  <a:lnTo>
                    <a:pt x="47" y="487"/>
                  </a:lnTo>
                  <a:lnTo>
                    <a:pt x="39" y="474"/>
                  </a:lnTo>
                  <a:lnTo>
                    <a:pt x="32" y="460"/>
                  </a:lnTo>
                  <a:lnTo>
                    <a:pt x="25" y="446"/>
                  </a:lnTo>
                  <a:lnTo>
                    <a:pt x="19" y="432"/>
                  </a:lnTo>
                  <a:lnTo>
                    <a:pt x="15" y="417"/>
                  </a:lnTo>
                  <a:lnTo>
                    <a:pt x="10" y="401"/>
                  </a:lnTo>
                  <a:lnTo>
                    <a:pt x="7" y="386"/>
                  </a:lnTo>
                  <a:lnTo>
                    <a:pt x="3" y="370"/>
                  </a:lnTo>
                  <a:lnTo>
                    <a:pt x="2" y="354"/>
                  </a:lnTo>
                  <a:lnTo>
                    <a:pt x="1" y="338"/>
                  </a:lnTo>
                  <a:lnTo>
                    <a:pt x="0" y="321"/>
                  </a:lnTo>
                  <a:lnTo>
                    <a:pt x="1" y="304"/>
                  </a:lnTo>
                  <a:lnTo>
                    <a:pt x="2" y="288"/>
                  </a:lnTo>
                  <a:lnTo>
                    <a:pt x="3" y="272"/>
                  </a:lnTo>
                  <a:lnTo>
                    <a:pt x="7" y="256"/>
                  </a:lnTo>
                  <a:lnTo>
                    <a:pt x="10" y="241"/>
                  </a:lnTo>
                  <a:lnTo>
                    <a:pt x="15" y="225"/>
                  </a:lnTo>
                  <a:lnTo>
                    <a:pt x="19" y="211"/>
                  </a:lnTo>
                  <a:lnTo>
                    <a:pt x="25" y="196"/>
                  </a:lnTo>
                  <a:lnTo>
                    <a:pt x="32" y="182"/>
                  </a:lnTo>
                  <a:lnTo>
                    <a:pt x="39" y="168"/>
                  </a:lnTo>
                  <a:lnTo>
                    <a:pt x="47" y="155"/>
                  </a:lnTo>
                  <a:lnTo>
                    <a:pt x="55" y="141"/>
                  </a:lnTo>
                  <a:lnTo>
                    <a:pt x="64" y="128"/>
                  </a:lnTo>
                  <a:lnTo>
                    <a:pt x="74" y="117"/>
                  </a:lnTo>
                  <a:lnTo>
                    <a:pt x="83" y="105"/>
                  </a:lnTo>
                  <a:lnTo>
                    <a:pt x="94" y="94"/>
                  </a:lnTo>
                  <a:lnTo>
                    <a:pt x="106" y="83"/>
                  </a:lnTo>
                  <a:lnTo>
                    <a:pt x="117" y="73"/>
                  </a:lnTo>
                  <a:lnTo>
                    <a:pt x="129" y="64"/>
                  </a:lnTo>
                  <a:lnTo>
                    <a:pt x="142" y="54"/>
                  </a:lnTo>
                  <a:lnTo>
                    <a:pt x="155" y="46"/>
                  </a:lnTo>
                  <a:lnTo>
                    <a:pt x="169" y="38"/>
                  </a:lnTo>
                  <a:lnTo>
                    <a:pt x="182" y="32"/>
                  </a:lnTo>
                  <a:lnTo>
                    <a:pt x="196" y="25"/>
                  </a:lnTo>
                  <a:lnTo>
                    <a:pt x="211" y="19"/>
                  </a:lnTo>
                  <a:lnTo>
                    <a:pt x="226" y="15"/>
                  </a:lnTo>
                  <a:lnTo>
                    <a:pt x="241" y="10"/>
                  </a:lnTo>
                  <a:lnTo>
                    <a:pt x="256" y="7"/>
                  </a:lnTo>
                  <a:lnTo>
                    <a:pt x="272" y="3"/>
                  </a:lnTo>
                  <a:lnTo>
                    <a:pt x="288" y="1"/>
                  </a:lnTo>
                  <a:lnTo>
                    <a:pt x="305" y="0"/>
                  </a:lnTo>
                  <a:lnTo>
                    <a:pt x="321" y="0"/>
                  </a:lnTo>
                  <a:lnTo>
                    <a:pt x="338" y="0"/>
                  </a:lnTo>
                  <a:lnTo>
                    <a:pt x="354" y="1"/>
                  </a:lnTo>
                  <a:lnTo>
                    <a:pt x="370" y="3"/>
                  </a:lnTo>
                  <a:lnTo>
                    <a:pt x="386" y="7"/>
                  </a:lnTo>
                  <a:lnTo>
                    <a:pt x="402" y="10"/>
                  </a:lnTo>
                  <a:lnTo>
                    <a:pt x="417" y="15"/>
                  </a:lnTo>
                  <a:lnTo>
                    <a:pt x="432" y="19"/>
                  </a:lnTo>
                  <a:lnTo>
                    <a:pt x="447" y="25"/>
                  </a:lnTo>
                  <a:lnTo>
                    <a:pt x="460" y="32"/>
                  </a:lnTo>
                  <a:lnTo>
                    <a:pt x="475" y="38"/>
                  </a:lnTo>
                  <a:lnTo>
                    <a:pt x="488" y="46"/>
                  </a:lnTo>
                  <a:lnTo>
                    <a:pt x="501" y="54"/>
                  </a:lnTo>
                  <a:lnTo>
                    <a:pt x="514" y="64"/>
                  </a:lnTo>
                  <a:lnTo>
                    <a:pt x="526" y="73"/>
                  </a:lnTo>
                  <a:lnTo>
                    <a:pt x="538" y="83"/>
                  </a:lnTo>
                  <a:lnTo>
                    <a:pt x="549" y="94"/>
                  </a:lnTo>
                  <a:lnTo>
                    <a:pt x="559" y="105"/>
                  </a:lnTo>
                  <a:lnTo>
                    <a:pt x="570" y="117"/>
                  </a:lnTo>
                  <a:lnTo>
                    <a:pt x="579" y="128"/>
                  </a:lnTo>
                  <a:lnTo>
                    <a:pt x="588" y="141"/>
                  </a:lnTo>
                  <a:lnTo>
                    <a:pt x="596" y="155"/>
                  </a:lnTo>
                  <a:lnTo>
                    <a:pt x="604" y="168"/>
                  </a:lnTo>
                  <a:lnTo>
                    <a:pt x="611" y="182"/>
                  </a:lnTo>
                  <a:lnTo>
                    <a:pt x="617" y="196"/>
                  </a:lnTo>
                  <a:lnTo>
                    <a:pt x="623" y="211"/>
                  </a:lnTo>
                  <a:lnTo>
                    <a:pt x="629" y="225"/>
                  </a:lnTo>
                  <a:lnTo>
                    <a:pt x="632" y="241"/>
                  </a:lnTo>
                  <a:lnTo>
                    <a:pt x="636" y="256"/>
                  </a:lnTo>
                  <a:lnTo>
                    <a:pt x="639" y="272"/>
                  </a:lnTo>
                  <a:lnTo>
                    <a:pt x="641" y="288"/>
                  </a:lnTo>
                  <a:lnTo>
                    <a:pt x="642" y="304"/>
                  </a:lnTo>
                  <a:lnTo>
                    <a:pt x="642" y="321"/>
                  </a:lnTo>
                  <a:close/>
                </a:path>
              </a:pathLst>
            </a:custGeom>
            <a:solidFill>
              <a:srgbClr val="0065C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lgn="ctr"/>
              <a:endParaRPr lang="zh-CN" altLang="en-US">
                <a:latin typeface="Impact" panose="020B0806030902050204" pitchFamily="34" charset="0"/>
                <a:ea typeface="微软雅黑" panose="020B0503020204020204" pitchFamily="34" charset="-122"/>
              </a:endParaRPr>
            </a:p>
          </p:txBody>
        </p:sp>
        <p:sp>
          <p:nvSpPr>
            <p:cNvPr id="46" name="Rectangle 23"/>
            <p:cNvSpPr>
              <a:spLocks noChangeArrowheads="1"/>
            </p:cNvSpPr>
            <p:nvPr/>
          </p:nvSpPr>
          <p:spPr bwMode="auto">
            <a:xfrm>
              <a:off x="7138988" y="4121150"/>
              <a:ext cx="92075" cy="276225"/>
            </a:xfrm>
            <a:prstGeom prst="rect">
              <a:avLst/>
            </a:prstGeom>
            <a:noFill/>
            <a:ln>
              <a:noFill/>
            </a:ln>
          </p:spPr>
          <p:txBody>
            <a:bodyPr wrap="none" lIns="0" tIns="0" rIns="0" bIns="0">
              <a:spAutoFit/>
            </a:bodyPr>
            <a:lstStyle/>
            <a:p>
              <a:pPr algn="ctr"/>
              <a:r>
                <a:rPr lang="zh-CN" altLang="zh-CN">
                  <a:solidFill>
                    <a:srgbClr val="FFFFFF"/>
                  </a:solidFill>
                  <a:latin typeface="Impact" panose="020B0806030902050204" pitchFamily="34" charset="0"/>
                </a:rPr>
                <a:t>F</a:t>
              </a:r>
              <a:endParaRPr lang="zh-CN" altLang="zh-CN">
                <a:latin typeface="Impact" panose="020B0806030902050204" pitchFamily="34" charset="0"/>
              </a:endParaRPr>
            </a:p>
          </p:txBody>
        </p:sp>
        <p:sp>
          <p:nvSpPr>
            <p:cNvPr id="47" name="Rectangle 24"/>
            <p:cNvSpPr>
              <a:spLocks noChangeArrowheads="1"/>
            </p:cNvSpPr>
            <p:nvPr/>
          </p:nvSpPr>
          <p:spPr bwMode="auto">
            <a:xfrm>
              <a:off x="6825953" y="4400550"/>
              <a:ext cx="718145" cy="215444"/>
            </a:xfrm>
            <a:prstGeom prst="rect">
              <a:avLst/>
            </a:prstGeom>
            <a:noFill/>
            <a:ln>
              <a:noFill/>
            </a:ln>
          </p:spPr>
          <p:txBody>
            <a:bodyPr wrap="none" lIns="0" tIns="0" rIns="0" bIns="0">
              <a:spAutoFit/>
            </a:bodyPr>
            <a:lstStyle/>
            <a:p>
              <a:pPr algn="ctr"/>
              <a:r>
                <a:rPr lang="zh-CN" altLang="en-US" sz="1400" dirty="0">
                  <a:solidFill>
                    <a:srgbClr val="FFFFFF"/>
                  </a:solidFill>
                  <a:latin typeface="微软雅黑" panose="020B0503020204020204" pitchFamily="34" charset="-122"/>
                  <a:ea typeface="微软雅黑" panose="020B0503020204020204" pitchFamily="34" charset="-122"/>
                </a:rPr>
                <a:t>输入文字</a:t>
              </a:r>
              <a:endParaRPr lang="zh-CN" altLang="zh-CN" sz="1400" dirty="0">
                <a:latin typeface="微软雅黑" panose="020B0503020204020204" pitchFamily="34" charset="-122"/>
                <a:ea typeface="微软雅黑" panose="020B0503020204020204" pitchFamily="34" charset="-122"/>
              </a:endParaRPr>
            </a:p>
          </p:txBody>
        </p:sp>
      </p:grpSp>
      <p:grpSp>
        <p:nvGrpSpPr>
          <p:cNvPr id="69" name="组合 44"/>
          <p:cNvGrpSpPr/>
          <p:nvPr/>
        </p:nvGrpSpPr>
        <p:grpSpPr bwMode="auto">
          <a:xfrm>
            <a:off x="7985125" y="2257426"/>
            <a:ext cx="1019175" cy="1020762"/>
            <a:chOff x="7985125" y="3589338"/>
            <a:chExt cx="1019175" cy="1020763"/>
          </a:xfrm>
        </p:grpSpPr>
        <p:sp>
          <p:nvSpPr>
            <p:cNvPr id="70" name="Freeform 6"/>
            <p:cNvSpPr/>
            <p:nvPr/>
          </p:nvSpPr>
          <p:spPr bwMode="auto">
            <a:xfrm>
              <a:off x="7985125" y="3589338"/>
              <a:ext cx="1019175" cy="1020763"/>
            </a:xfrm>
            <a:custGeom>
              <a:avLst/>
              <a:gdLst>
                <a:gd name="T0" fmla="*/ 1019175 w 642"/>
                <a:gd name="T1" fmla="*/ 538163 h 643"/>
                <a:gd name="T2" fmla="*/ 1011238 w 642"/>
                <a:gd name="T3" fmla="*/ 614363 h 643"/>
                <a:gd name="T4" fmla="*/ 989013 w 642"/>
                <a:gd name="T5" fmla="*/ 685800 h 643"/>
                <a:gd name="T6" fmla="*/ 958850 w 642"/>
                <a:gd name="T7" fmla="*/ 752475 h 643"/>
                <a:gd name="T8" fmla="*/ 917575 w 642"/>
                <a:gd name="T9" fmla="*/ 815975 h 643"/>
                <a:gd name="T10" fmla="*/ 871538 w 642"/>
                <a:gd name="T11" fmla="*/ 869950 h 643"/>
                <a:gd name="T12" fmla="*/ 815975 w 642"/>
                <a:gd name="T13" fmla="*/ 919163 h 643"/>
                <a:gd name="T14" fmla="*/ 754062 w 642"/>
                <a:gd name="T15" fmla="*/ 958850 h 643"/>
                <a:gd name="T16" fmla="*/ 685800 w 642"/>
                <a:gd name="T17" fmla="*/ 990600 h 643"/>
                <a:gd name="T18" fmla="*/ 612775 w 642"/>
                <a:gd name="T19" fmla="*/ 1009650 h 643"/>
                <a:gd name="T20" fmla="*/ 536575 w 642"/>
                <a:gd name="T21" fmla="*/ 1020763 h 643"/>
                <a:gd name="T22" fmla="*/ 484188 w 642"/>
                <a:gd name="T23" fmla="*/ 1020763 h 643"/>
                <a:gd name="T24" fmla="*/ 406400 w 642"/>
                <a:gd name="T25" fmla="*/ 1009650 h 643"/>
                <a:gd name="T26" fmla="*/ 334962 w 642"/>
                <a:gd name="T27" fmla="*/ 990600 h 643"/>
                <a:gd name="T28" fmla="*/ 266700 w 642"/>
                <a:gd name="T29" fmla="*/ 958850 h 643"/>
                <a:gd name="T30" fmla="*/ 206375 w 642"/>
                <a:gd name="T31" fmla="*/ 919163 h 643"/>
                <a:gd name="T32" fmla="*/ 149225 w 642"/>
                <a:gd name="T33" fmla="*/ 869950 h 643"/>
                <a:gd name="T34" fmla="*/ 101600 w 642"/>
                <a:gd name="T35" fmla="*/ 815975 h 643"/>
                <a:gd name="T36" fmla="*/ 60325 w 642"/>
                <a:gd name="T37" fmla="*/ 752475 h 643"/>
                <a:gd name="T38" fmla="*/ 30163 w 642"/>
                <a:gd name="T39" fmla="*/ 685800 h 643"/>
                <a:gd name="T40" fmla="*/ 11112 w 642"/>
                <a:gd name="T41" fmla="*/ 614363 h 643"/>
                <a:gd name="T42" fmla="*/ 1588 w 642"/>
                <a:gd name="T43" fmla="*/ 538163 h 643"/>
                <a:gd name="T44" fmla="*/ 1588 w 642"/>
                <a:gd name="T45" fmla="*/ 484188 h 643"/>
                <a:gd name="T46" fmla="*/ 11112 w 642"/>
                <a:gd name="T47" fmla="*/ 407988 h 643"/>
                <a:gd name="T48" fmla="*/ 30163 w 642"/>
                <a:gd name="T49" fmla="*/ 334963 h 643"/>
                <a:gd name="T50" fmla="*/ 60325 w 642"/>
                <a:gd name="T51" fmla="*/ 268288 h 643"/>
                <a:gd name="T52" fmla="*/ 101600 w 642"/>
                <a:gd name="T53" fmla="*/ 204788 h 643"/>
                <a:gd name="T54" fmla="*/ 149225 w 642"/>
                <a:gd name="T55" fmla="*/ 150813 h 643"/>
                <a:gd name="T56" fmla="*/ 206375 w 642"/>
                <a:gd name="T57" fmla="*/ 101600 h 643"/>
                <a:gd name="T58" fmla="*/ 266700 w 642"/>
                <a:gd name="T59" fmla="*/ 61913 h 643"/>
                <a:gd name="T60" fmla="*/ 334962 w 642"/>
                <a:gd name="T61" fmla="*/ 31750 h 643"/>
                <a:gd name="T62" fmla="*/ 406400 w 642"/>
                <a:gd name="T63" fmla="*/ 11113 h 643"/>
                <a:gd name="T64" fmla="*/ 484188 w 642"/>
                <a:gd name="T65" fmla="*/ 0 h 643"/>
                <a:gd name="T66" fmla="*/ 536575 w 642"/>
                <a:gd name="T67" fmla="*/ 0 h 643"/>
                <a:gd name="T68" fmla="*/ 612775 w 642"/>
                <a:gd name="T69" fmla="*/ 11113 h 643"/>
                <a:gd name="T70" fmla="*/ 685800 w 642"/>
                <a:gd name="T71" fmla="*/ 31750 h 643"/>
                <a:gd name="T72" fmla="*/ 754062 w 642"/>
                <a:gd name="T73" fmla="*/ 61913 h 643"/>
                <a:gd name="T74" fmla="*/ 815975 w 642"/>
                <a:gd name="T75" fmla="*/ 101600 h 643"/>
                <a:gd name="T76" fmla="*/ 871538 w 642"/>
                <a:gd name="T77" fmla="*/ 150813 h 643"/>
                <a:gd name="T78" fmla="*/ 917575 w 642"/>
                <a:gd name="T79" fmla="*/ 204788 h 643"/>
                <a:gd name="T80" fmla="*/ 958850 w 642"/>
                <a:gd name="T81" fmla="*/ 268288 h 643"/>
                <a:gd name="T82" fmla="*/ 989013 w 642"/>
                <a:gd name="T83" fmla="*/ 334963 h 643"/>
                <a:gd name="T84" fmla="*/ 1011238 w 642"/>
                <a:gd name="T85" fmla="*/ 407988 h 643"/>
                <a:gd name="T86" fmla="*/ 1019175 w 642"/>
                <a:gd name="T87" fmla="*/ 484188 h 643"/>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642"/>
                <a:gd name="T133" fmla="*/ 0 h 643"/>
                <a:gd name="T134" fmla="*/ 642 w 642"/>
                <a:gd name="T135" fmla="*/ 643 h 643"/>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642" h="643">
                  <a:moveTo>
                    <a:pt x="642" y="322"/>
                  </a:moveTo>
                  <a:lnTo>
                    <a:pt x="642" y="322"/>
                  </a:lnTo>
                  <a:lnTo>
                    <a:pt x="642" y="339"/>
                  </a:lnTo>
                  <a:lnTo>
                    <a:pt x="641" y="355"/>
                  </a:lnTo>
                  <a:lnTo>
                    <a:pt x="639" y="371"/>
                  </a:lnTo>
                  <a:lnTo>
                    <a:pt x="637" y="387"/>
                  </a:lnTo>
                  <a:lnTo>
                    <a:pt x="632" y="401"/>
                  </a:lnTo>
                  <a:lnTo>
                    <a:pt x="629" y="417"/>
                  </a:lnTo>
                  <a:lnTo>
                    <a:pt x="623" y="432"/>
                  </a:lnTo>
                  <a:lnTo>
                    <a:pt x="617" y="447"/>
                  </a:lnTo>
                  <a:lnTo>
                    <a:pt x="610" y="461"/>
                  </a:lnTo>
                  <a:lnTo>
                    <a:pt x="604" y="474"/>
                  </a:lnTo>
                  <a:lnTo>
                    <a:pt x="596" y="488"/>
                  </a:lnTo>
                  <a:lnTo>
                    <a:pt x="588" y="502"/>
                  </a:lnTo>
                  <a:lnTo>
                    <a:pt x="578" y="514"/>
                  </a:lnTo>
                  <a:lnTo>
                    <a:pt x="569" y="526"/>
                  </a:lnTo>
                  <a:lnTo>
                    <a:pt x="559" y="538"/>
                  </a:lnTo>
                  <a:lnTo>
                    <a:pt x="549" y="548"/>
                  </a:lnTo>
                  <a:lnTo>
                    <a:pt x="537" y="560"/>
                  </a:lnTo>
                  <a:lnTo>
                    <a:pt x="526" y="570"/>
                  </a:lnTo>
                  <a:lnTo>
                    <a:pt x="514" y="579"/>
                  </a:lnTo>
                  <a:lnTo>
                    <a:pt x="501" y="588"/>
                  </a:lnTo>
                  <a:lnTo>
                    <a:pt x="488" y="596"/>
                  </a:lnTo>
                  <a:lnTo>
                    <a:pt x="475" y="604"/>
                  </a:lnTo>
                  <a:lnTo>
                    <a:pt x="461" y="611"/>
                  </a:lnTo>
                  <a:lnTo>
                    <a:pt x="446" y="618"/>
                  </a:lnTo>
                  <a:lnTo>
                    <a:pt x="432" y="624"/>
                  </a:lnTo>
                  <a:lnTo>
                    <a:pt x="417" y="628"/>
                  </a:lnTo>
                  <a:lnTo>
                    <a:pt x="402" y="633"/>
                  </a:lnTo>
                  <a:lnTo>
                    <a:pt x="386" y="636"/>
                  </a:lnTo>
                  <a:lnTo>
                    <a:pt x="370" y="640"/>
                  </a:lnTo>
                  <a:lnTo>
                    <a:pt x="354" y="642"/>
                  </a:lnTo>
                  <a:lnTo>
                    <a:pt x="338" y="643"/>
                  </a:lnTo>
                  <a:lnTo>
                    <a:pt x="321" y="643"/>
                  </a:lnTo>
                  <a:lnTo>
                    <a:pt x="305" y="643"/>
                  </a:lnTo>
                  <a:lnTo>
                    <a:pt x="288" y="642"/>
                  </a:lnTo>
                  <a:lnTo>
                    <a:pt x="272" y="640"/>
                  </a:lnTo>
                  <a:lnTo>
                    <a:pt x="256" y="636"/>
                  </a:lnTo>
                  <a:lnTo>
                    <a:pt x="241" y="633"/>
                  </a:lnTo>
                  <a:lnTo>
                    <a:pt x="225" y="628"/>
                  </a:lnTo>
                  <a:lnTo>
                    <a:pt x="211" y="624"/>
                  </a:lnTo>
                  <a:lnTo>
                    <a:pt x="196" y="618"/>
                  </a:lnTo>
                  <a:lnTo>
                    <a:pt x="182" y="611"/>
                  </a:lnTo>
                  <a:lnTo>
                    <a:pt x="168" y="604"/>
                  </a:lnTo>
                  <a:lnTo>
                    <a:pt x="155" y="596"/>
                  </a:lnTo>
                  <a:lnTo>
                    <a:pt x="142" y="588"/>
                  </a:lnTo>
                  <a:lnTo>
                    <a:pt x="130" y="579"/>
                  </a:lnTo>
                  <a:lnTo>
                    <a:pt x="117" y="570"/>
                  </a:lnTo>
                  <a:lnTo>
                    <a:pt x="106" y="560"/>
                  </a:lnTo>
                  <a:lnTo>
                    <a:pt x="94" y="548"/>
                  </a:lnTo>
                  <a:lnTo>
                    <a:pt x="83" y="538"/>
                  </a:lnTo>
                  <a:lnTo>
                    <a:pt x="74" y="526"/>
                  </a:lnTo>
                  <a:lnTo>
                    <a:pt x="64" y="514"/>
                  </a:lnTo>
                  <a:lnTo>
                    <a:pt x="54" y="502"/>
                  </a:lnTo>
                  <a:lnTo>
                    <a:pt x="46" y="488"/>
                  </a:lnTo>
                  <a:lnTo>
                    <a:pt x="38" y="474"/>
                  </a:lnTo>
                  <a:lnTo>
                    <a:pt x="32" y="461"/>
                  </a:lnTo>
                  <a:lnTo>
                    <a:pt x="25" y="447"/>
                  </a:lnTo>
                  <a:lnTo>
                    <a:pt x="19" y="432"/>
                  </a:lnTo>
                  <a:lnTo>
                    <a:pt x="15" y="417"/>
                  </a:lnTo>
                  <a:lnTo>
                    <a:pt x="10" y="401"/>
                  </a:lnTo>
                  <a:lnTo>
                    <a:pt x="7" y="387"/>
                  </a:lnTo>
                  <a:lnTo>
                    <a:pt x="3" y="371"/>
                  </a:lnTo>
                  <a:lnTo>
                    <a:pt x="2" y="355"/>
                  </a:lnTo>
                  <a:lnTo>
                    <a:pt x="1" y="339"/>
                  </a:lnTo>
                  <a:lnTo>
                    <a:pt x="0" y="322"/>
                  </a:lnTo>
                  <a:lnTo>
                    <a:pt x="1" y="305"/>
                  </a:lnTo>
                  <a:lnTo>
                    <a:pt x="2" y="289"/>
                  </a:lnTo>
                  <a:lnTo>
                    <a:pt x="3" y="273"/>
                  </a:lnTo>
                  <a:lnTo>
                    <a:pt x="7" y="257"/>
                  </a:lnTo>
                  <a:lnTo>
                    <a:pt x="10" y="242"/>
                  </a:lnTo>
                  <a:lnTo>
                    <a:pt x="15" y="226"/>
                  </a:lnTo>
                  <a:lnTo>
                    <a:pt x="19" y="211"/>
                  </a:lnTo>
                  <a:lnTo>
                    <a:pt x="25" y="196"/>
                  </a:lnTo>
                  <a:lnTo>
                    <a:pt x="32" y="183"/>
                  </a:lnTo>
                  <a:lnTo>
                    <a:pt x="38" y="169"/>
                  </a:lnTo>
                  <a:lnTo>
                    <a:pt x="46" y="155"/>
                  </a:lnTo>
                  <a:lnTo>
                    <a:pt x="54" y="142"/>
                  </a:lnTo>
                  <a:lnTo>
                    <a:pt x="64" y="129"/>
                  </a:lnTo>
                  <a:lnTo>
                    <a:pt x="74" y="118"/>
                  </a:lnTo>
                  <a:lnTo>
                    <a:pt x="83" y="105"/>
                  </a:lnTo>
                  <a:lnTo>
                    <a:pt x="94" y="95"/>
                  </a:lnTo>
                  <a:lnTo>
                    <a:pt x="106" y="83"/>
                  </a:lnTo>
                  <a:lnTo>
                    <a:pt x="117" y="73"/>
                  </a:lnTo>
                  <a:lnTo>
                    <a:pt x="130" y="64"/>
                  </a:lnTo>
                  <a:lnTo>
                    <a:pt x="142" y="55"/>
                  </a:lnTo>
                  <a:lnTo>
                    <a:pt x="155" y="47"/>
                  </a:lnTo>
                  <a:lnTo>
                    <a:pt x="168" y="39"/>
                  </a:lnTo>
                  <a:lnTo>
                    <a:pt x="182" y="32"/>
                  </a:lnTo>
                  <a:lnTo>
                    <a:pt x="196" y="25"/>
                  </a:lnTo>
                  <a:lnTo>
                    <a:pt x="211" y="20"/>
                  </a:lnTo>
                  <a:lnTo>
                    <a:pt x="225" y="15"/>
                  </a:lnTo>
                  <a:lnTo>
                    <a:pt x="241" y="11"/>
                  </a:lnTo>
                  <a:lnTo>
                    <a:pt x="256" y="7"/>
                  </a:lnTo>
                  <a:lnTo>
                    <a:pt x="272" y="4"/>
                  </a:lnTo>
                  <a:lnTo>
                    <a:pt x="288" y="1"/>
                  </a:lnTo>
                  <a:lnTo>
                    <a:pt x="305" y="0"/>
                  </a:lnTo>
                  <a:lnTo>
                    <a:pt x="321" y="0"/>
                  </a:lnTo>
                  <a:lnTo>
                    <a:pt x="338" y="0"/>
                  </a:lnTo>
                  <a:lnTo>
                    <a:pt x="354" y="1"/>
                  </a:lnTo>
                  <a:lnTo>
                    <a:pt x="370" y="4"/>
                  </a:lnTo>
                  <a:lnTo>
                    <a:pt x="386" y="7"/>
                  </a:lnTo>
                  <a:lnTo>
                    <a:pt x="402" y="11"/>
                  </a:lnTo>
                  <a:lnTo>
                    <a:pt x="417" y="15"/>
                  </a:lnTo>
                  <a:lnTo>
                    <a:pt x="432" y="20"/>
                  </a:lnTo>
                  <a:lnTo>
                    <a:pt x="446" y="25"/>
                  </a:lnTo>
                  <a:lnTo>
                    <a:pt x="461" y="32"/>
                  </a:lnTo>
                  <a:lnTo>
                    <a:pt x="475" y="39"/>
                  </a:lnTo>
                  <a:lnTo>
                    <a:pt x="488" y="47"/>
                  </a:lnTo>
                  <a:lnTo>
                    <a:pt x="501" y="55"/>
                  </a:lnTo>
                  <a:lnTo>
                    <a:pt x="514" y="64"/>
                  </a:lnTo>
                  <a:lnTo>
                    <a:pt x="526" y="73"/>
                  </a:lnTo>
                  <a:lnTo>
                    <a:pt x="537" y="83"/>
                  </a:lnTo>
                  <a:lnTo>
                    <a:pt x="549" y="95"/>
                  </a:lnTo>
                  <a:lnTo>
                    <a:pt x="559" y="105"/>
                  </a:lnTo>
                  <a:lnTo>
                    <a:pt x="569" y="118"/>
                  </a:lnTo>
                  <a:lnTo>
                    <a:pt x="578" y="129"/>
                  </a:lnTo>
                  <a:lnTo>
                    <a:pt x="588" y="142"/>
                  </a:lnTo>
                  <a:lnTo>
                    <a:pt x="596" y="155"/>
                  </a:lnTo>
                  <a:lnTo>
                    <a:pt x="604" y="169"/>
                  </a:lnTo>
                  <a:lnTo>
                    <a:pt x="610" y="183"/>
                  </a:lnTo>
                  <a:lnTo>
                    <a:pt x="617" y="196"/>
                  </a:lnTo>
                  <a:lnTo>
                    <a:pt x="623" y="211"/>
                  </a:lnTo>
                  <a:lnTo>
                    <a:pt x="629" y="226"/>
                  </a:lnTo>
                  <a:lnTo>
                    <a:pt x="632" y="242"/>
                  </a:lnTo>
                  <a:lnTo>
                    <a:pt x="637" y="257"/>
                  </a:lnTo>
                  <a:lnTo>
                    <a:pt x="639" y="273"/>
                  </a:lnTo>
                  <a:lnTo>
                    <a:pt x="641" y="289"/>
                  </a:lnTo>
                  <a:lnTo>
                    <a:pt x="642" y="305"/>
                  </a:lnTo>
                  <a:lnTo>
                    <a:pt x="642" y="322"/>
                  </a:lnTo>
                  <a:close/>
                </a:path>
              </a:pathLst>
            </a:custGeom>
            <a:solidFill>
              <a:srgbClr val="0078E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lgn="ctr"/>
              <a:endParaRPr lang="zh-CN" altLang="en-US">
                <a:latin typeface="Impact" panose="020B0806030902050204" pitchFamily="34" charset="0"/>
                <a:ea typeface="微软雅黑" panose="020B0503020204020204" pitchFamily="34" charset="-122"/>
              </a:endParaRPr>
            </a:p>
          </p:txBody>
        </p:sp>
        <p:sp>
          <p:nvSpPr>
            <p:cNvPr id="71" name="Rectangle 25"/>
            <p:cNvSpPr>
              <a:spLocks noChangeArrowheads="1"/>
            </p:cNvSpPr>
            <p:nvPr/>
          </p:nvSpPr>
          <p:spPr bwMode="auto">
            <a:xfrm>
              <a:off x="8431213" y="3787775"/>
              <a:ext cx="127000" cy="276225"/>
            </a:xfrm>
            <a:prstGeom prst="rect">
              <a:avLst/>
            </a:prstGeom>
            <a:noFill/>
            <a:ln>
              <a:noFill/>
            </a:ln>
          </p:spPr>
          <p:txBody>
            <a:bodyPr wrap="none" lIns="0" tIns="0" rIns="0" bIns="0">
              <a:spAutoFit/>
            </a:bodyPr>
            <a:lstStyle/>
            <a:p>
              <a:pPr algn="ctr"/>
              <a:r>
                <a:rPr lang="zh-CN" altLang="zh-CN">
                  <a:solidFill>
                    <a:srgbClr val="FFFFFF"/>
                  </a:solidFill>
                  <a:latin typeface="Impact" panose="020B0806030902050204" pitchFamily="34" charset="0"/>
                </a:rPr>
                <a:t>G</a:t>
              </a:r>
              <a:endParaRPr lang="zh-CN" altLang="zh-CN">
                <a:latin typeface="Impact" panose="020B0806030902050204" pitchFamily="34" charset="0"/>
              </a:endParaRPr>
            </a:p>
          </p:txBody>
        </p:sp>
        <p:sp>
          <p:nvSpPr>
            <p:cNvPr id="72" name="Rectangle 26"/>
            <p:cNvSpPr>
              <a:spLocks noChangeArrowheads="1"/>
            </p:cNvSpPr>
            <p:nvPr/>
          </p:nvSpPr>
          <p:spPr bwMode="auto">
            <a:xfrm>
              <a:off x="8135640" y="4068763"/>
              <a:ext cx="718145" cy="215444"/>
            </a:xfrm>
            <a:prstGeom prst="rect">
              <a:avLst/>
            </a:prstGeom>
            <a:noFill/>
            <a:ln>
              <a:noFill/>
            </a:ln>
          </p:spPr>
          <p:txBody>
            <a:bodyPr wrap="none" lIns="0" tIns="0" rIns="0" bIns="0">
              <a:spAutoFit/>
            </a:bodyPr>
            <a:lstStyle/>
            <a:p>
              <a:pPr algn="ctr"/>
              <a:r>
                <a:rPr lang="zh-CN" altLang="en-US" sz="1400" dirty="0">
                  <a:solidFill>
                    <a:srgbClr val="FFFFFF"/>
                  </a:solidFill>
                  <a:latin typeface="微软雅黑" panose="020B0503020204020204" pitchFamily="34" charset="-122"/>
                  <a:ea typeface="微软雅黑" panose="020B0503020204020204" pitchFamily="34" charset="-122"/>
                </a:rPr>
                <a:t>输入文字</a:t>
              </a:r>
              <a:endParaRPr lang="zh-CN" altLang="zh-CN" sz="1400" dirty="0">
                <a:latin typeface="微软雅黑" panose="020B0503020204020204" pitchFamily="34" charset="-122"/>
                <a:ea typeface="微软雅黑" panose="020B0503020204020204" pitchFamily="34" charset="-122"/>
              </a:endParaRPr>
            </a:p>
          </p:txBody>
        </p:sp>
      </p:grpSp>
      <p:grpSp>
        <p:nvGrpSpPr>
          <p:cNvPr id="73" name="组合 72"/>
          <p:cNvGrpSpPr/>
          <p:nvPr/>
        </p:nvGrpSpPr>
        <p:grpSpPr>
          <a:xfrm>
            <a:off x="2586121" y="1491630"/>
            <a:ext cx="497106" cy="497106"/>
            <a:chOff x="1842556" y="4008076"/>
            <a:chExt cx="497106" cy="497106"/>
          </a:xfrm>
        </p:grpSpPr>
        <p:sp>
          <p:nvSpPr>
            <p:cNvPr id="74" name="椭圆 73"/>
            <p:cNvSpPr/>
            <p:nvPr/>
          </p:nvSpPr>
          <p:spPr>
            <a:xfrm>
              <a:off x="1842556" y="4008076"/>
              <a:ext cx="497106" cy="497106"/>
            </a:xfrm>
            <a:prstGeom prst="ellipse">
              <a:avLst/>
            </a:prstGeom>
            <a:solidFill>
              <a:srgbClr val="004F9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75" name="组合 74"/>
            <p:cNvGrpSpPr/>
            <p:nvPr/>
          </p:nvGrpSpPr>
          <p:grpSpPr>
            <a:xfrm>
              <a:off x="1895300" y="4097371"/>
              <a:ext cx="391618" cy="318516"/>
              <a:chOff x="1075737" y="1609572"/>
              <a:chExt cx="541064" cy="440065"/>
            </a:xfrm>
            <a:solidFill>
              <a:schemeClr val="bg1">
                <a:lumMod val="85000"/>
              </a:schemeClr>
            </a:solidFill>
            <a:effectLst/>
          </p:grpSpPr>
          <p:sp>
            <p:nvSpPr>
              <p:cNvPr id="76" name="Freeform 86"/>
              <p:cNvSpPr>
                <a:spLocks noEditPoints="1"/>
              </p:cNvSpPr>
              <p:nvPr/>
            </p:nvSpPr>
            <p:spPr bwMode="black">
              <a:xfrm>
                <a:off x="1075737" y="1652491"/>
                <a:ext cx="395062" cy="397146"/>
              </a:xfrm>
              <a:custGeom>
                <a:avLst/>
                <a:gdLst>
                  <a:gd name="T0" fmla="*/ 287 w 292"/>
                  <a:gd name="T1" fmla="*/ 113 h 294"/>
                  <a:gd name="T2" fmla="*/ 239 w 292"/>
                  <a:gd name="T3" fmla="*/ 105 h 294"/>
                  <a:gd name="T4" fmla="*/ 252 w 292"/>
                  <a:gd name="T5" fmla="*/ 58 h 294"/>
                  <a:gd name="T6" fmla="*/ 229 w 292"/>
                  <a:gd name="T7" fmla="*/ 32 h 294"/>
                  <a:gd name="T8" fmla="*/ 187 w 292"/>
                  <a:gd name="T9" fmla="*/ 57 h 294"/>
                  <a:gd name="T10" fmla="*/ 167 w 292"/>
                  <a:gd name="T11" fmla="*/ 6 h 294"/>
                  <a:gd name="T12" fmla="*/ 132 w 292"/>
                  <a:gd name="T13" fmla="*/ 0 h 294"/>
                  <a:gd name="T14" fmla="*/ 115 w 292"/>
                  <a:gd name="T15" fmla="*/ 53 h 294"/>
                  <a:gd name="T16" fmla="*/ 72 w 292"/>
                  <a:gd name="T17" fmla="*/ 31 h 294"/>
                  <a:gd name="T18" fmla="*/ 42 w 292"/>
                  <a:gd name="T19" fmla="*/ 49 h 294"/>
                  <a:gd name="T20" fmla="*/ 59 w 292"/>
                  <a:gd name="T21" fmla="*/ 95 h 294"/>
                  <a:gd name="T22" fmla="*/ 12 w 292"/>
                  <a:gd name="T23" fmla="*/ 107 h 294"/>
                  <a:gd name="T24" fmla="*/ 0 w 292"/>
                  <a:gd name="T25" fmla="*/ 140 h 294"/>
                  <a:gd name="T26" fmla="*/ 43 w 292"/>
                  <a:gd name="T27" fmla="*/ 164 h 294"/>
                  <a:gd name="T28" fmla="*/ 14 w 292"/>
                  <a:gd name="T29" fmla="*/ 204 h 294"/>
                  <a:gd name="T30" fmla="*/ 27 w 292"/>
                  <a:gd name="T31" fmla="*/ 237 h 294"/>
                  <a:gd name="T32" fmla="*/ 75 w 292"/>
                  <a:gd name="T33" fmla="*/ 227 h 294"/>
                  <a:gd name="T34" fmla="*/ 79 w 292"/>
                  <a:gd name="T35" fmla="*/ 276 h 294"/>
                  <a:gd name="T36" fmla="*/ 109 w 292"/>
                  <a:gd name="T37" fmla="*/ 293 h 294"/>
                  <a:gd name="T38" fmla="*/ 140 w 292"/>
                  <a:gd name="T39" fmla="*/ 255 h 294"/>
                  <a:gd name="T40" fmla="*/ 152 w 292"/>
                  <a:gd name="T41" fmla="*/ 255 h 294"/>
                  <a:gd name="T42" fmla="*/ 183 w 292"/>
                  <a:gd name="T43" fmla="*/ 293 h 294"/>
                  <a:gd name="T44" fmla="*/ 213 w 292"/>
                  <a:gd name="T45" fmla="*/ 276 h 294"/>
                  <a:gd name="T46" fmla="*/ 217 w 292"/>
                  <a:gd name="T47" fmla="*/ 227 h 294"/>
                  <a:gd name="T48" fmla="*/ 265 w 292"/>
                  <a:gd name="T49" fmla="*/ 237 h 294"/>
                  <a:gd name="T50" fmla="*/ 278 w 292"/>
                  <a:gd name="T51" fmla="*/ 204 h 294"/>
                  <a:gd name="T52" fmla="*/ 249 w 292"/>
                  <a:gd name="T53" fmla="*/ 164 h 294"/>
                  <a:gd name="T54" fmla="*/ 292 w 292"/>
                  <a:gd name="T55" fmla="*/ 140 h 294"/>
                  <a:gd name="T56" fmla="*/ 187 w 292"/>
                  <a:gd name="T57" fmla="*/ 193 h 294"/>
                  <a:gd name="T58" fmla="*/ 105 w 292"/>
                  <a:gd name="T59" fmla="*/ 193 h 294"/>
                  <a:gd name="T60" fmla="*/ 105 w 292"/>
                  <a:gd name="T61" fmla="*/ 111 h 294"/>
                  <a:gd name="T62" fmla="*/ 187 w 292"/>
                  <a:gd name="T63" fmla="*/ 111 h 2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92" h="294">
                    <a:moveTo>
                      <a:pt x="292" y="140"/>
                    </a:moveTo>
                    <a:cubicBezTo>
                      <a:pt x="287" y="113"/>
                      <a:pt x="287" y="113"/>
                      <a:pt x="287" y="113"/>
                    </a:cubicBezTo>
                    <a:cubicBezTo>
                      <a:pt x="286" y="110"/>
                      <a:pt x="284" y="108"/>
                      <a:pt x="280" y="107"/>
                    </a:cubicBezTo>
                    <a:cubicBezTo>
                      <a:pt x="239" y="105"/>
                      <a:pt x="239" y="105"/>
                      <a:pt x="239" y="105"/>
                    </a:cubicBezTo>
                    <a:cubicBezTo>
                      <a:pt x="237" y="102"/>
                      <a:pt x="235" y="98"/>
                      <a:pt x="233" y="95"/>
                    </a:cubicBezTo>
                    <a:cubicBezTo>
                      <a:pt x="252" y="58"/>
                      <a:pt x="252" y="58"/>
                      <a:pt x="252" y="58"/>
                    </a:cubicBezTo>
                    <a:cubicBezTo>
                      <a:pt x="254" y="55"/>
                      <a:pt x="253" y="51"/>
                      <a:pt x="250" y="49"/>
                    </a:cubicBezTo>
                    <a:cubicBezTo>
                      <a:pt x="229" y="32"/>
                      <a:pt x="229" y="32"/>
                      <a:pt x="229" y="32"/>
                    </a:cubicBezTo>
                    <a:cubicBezTo>
                      <a:pt x="227" y="29"/>
                      <a:pt x="223" y="29"/>
                      <a:pt x="220" y="31"/>
                    </a:cubicBezTo>
                    <a:cubicBezTo>
                      <a:pt x="187" y="57"/>
                      <a:pt x="187" y="57"/>
                      <a:pt x="187" y="57"/>
                    </a:cubicBezTo>
                    <a:cubicBezTo>
                      <a:pt x="184" y="55"/>
                      <a:pt x="181" y="54"/>
                      <a:pt x="177" y="53"/>
                    </a:cubicBezTo>
                    <a:cubicBezTo>
                      <a:pt x="167" y="6"/>
                      <a:pt x="167" y="6"/>
                      <a:pt x="167" y="6"/>
                    </a:cubicBezTo>
                    <a:cubicBezTo>
                      <a:pt x="166" y="3"/>
                      <a:pt x="163" y="0"/>
                      <a:pt x="160" y="0"/>
                    </a:cubicBezTo>
                    <a:cubicBezTo>
                      <a:pt x="132" y="0"/>
                      <a:pt x="132" y="0"/>
                      <a:pt x="132" y="0"/>
                    </a:cubicBezTo>
                    <a:cubicBezTo>
                      <a:pt x="129" y="0"/>
                      <a:pt x="126" y="3"/>
                      <a:pt x="125" y="6"/>
                    </a:cubicBezTo>
                    <a:cubicBezTo>
                      <a:pt x="115" y="53"/>
                      <a:pt x="115" y="53"/>
                      <a:pt x="115" y="53"/>
                    </a:cubicBezTo>
                    <a:cubicBezTo>
                      <a:pt x="111" y="54"/>
                      <a:pt x="108" y="55"/>
                      <a:pt x="105" y="57"/>
                    </a:cubicBezTo>
                    <a:cubicBezTo>
                      <a:pt x="72" y="31"/>
                      <a:pt x="72" y="31"/>
                      <a:pt x="72" y="31"/>
                    </a:cubicBezTo>
                    <a:cubicBezTo>
                      <a:pt x="69" y="29"/>
                      <a:pt x="65" y="29"/>
                      <a:pt x="63" y="31"/>
                    </a:cubicBezTo>
                    <a:cubicBezTo>
                      <a:pt x="42" y="49"/>
                      <a:pt x="42" y="49"/>
                      <a:pt x="42" y="49"/>
                    </a:cubicBezTo>
                    <a:cubicBezTo>
                      <a:pt x="39" y="51"/>
                      <a:pt x="39" y="55"/>
                      <a:pt x="40" y="58"/>
                    </a:cubicBezTo>
                    <a:cubicBezTo>
                      <a:pt x="59" y="95"/>
                      <a:pt x="59" y="95"/>
                      <a:pt x="59" y="95"/>
                    </a:cubicBezTo>
                    <a:cubicBezTo>
                      <a:pt x="57" y="98"/>
                      <a:pt x="55" y="102"/>
                      <a:pt x="53" y="105"/>
                    </a:cubicBezTo>
                    <a:cubicBezTo>
                      <a:pt x="12" y="107"/>
                      <a:pt x="12" y="107"/>
                      <a:pt x="12" y="107"/>
                    </a:cubicBezTo>
                    <a:cubicBezTo>
                      <a:pt x="8" y="107"/>
                      <a:pt x="6" y="110"/>
                      <a:pt x="5" y="113"/>
                    </a:cubicBezTo>
                    <a:cubicBezTo>
                      <a:pt x="0" y="140"/>
                      <a:pt x="0" y="140"/>
                      <a:pt x="0" y="140"/>
                    </a:cubicBezTo>
                    <a:cubicBezTo>
                      <a:pt x="0" y="143"/>
                      <a:pt x="1" y="147"/>
                      <a:pt x="4" y="148"/>
                    </a:cubicBezTo>
                    <a:cubicBezTo>
                      <a:pt x="43" y="164"/>
                      <a:pt x="43" y="164"/>
                      <a:pt x="43" y="164"/>
                    </a:cubicBezTo>
                    <a:cubicBezTo>
                      <a:pt x="44" y="168"/>
                      <a:pt x="44" y="172"/>
                      <a:pt x="45" y="176"/>
                    </a:cubicBezTo>
                    <a:cubicBezTo>
                      <a:pt x="14" y="204"/>
                      <a:pt x="14" y="204"/>
                      <a:pt x="14" y="204"/>
                    </a:cubicBezTo>
                    <a:cubicBezTo>
                      <a:pt x="12" y="206"/>
                      <a:pt x="11" y="210"/>
                      <a:pt x="13" y="213"/>
                    </a:cubicBezTo>
                    <a:cubicBezTo>
                      <a:pt x="27" y="237"/>
                      <a:pt x="27" y="237"/>
                      <a:pt x="27" y="237"/>
                    </a:cubicBezTo>
                    <a:cubicBezTo>
                      <a:pt x="28" y="239"/>
                      <a:pt x="32" y="241"/>
                      <a:pt x="35" y="240"/>
                    </a:cubicBezTo>
                    <a:cubicBezTo>
                      <a:pt x="75" y="227"/>
                      <a:pt x="75" y="227"/>
                      <a:pt x="75" y="227"/>
                    </a:cubicBezTo>
                    <a:cubicBezTo>
                      <a:pt x="78" y="230"/>
                      <a:pt x="81" y="233"/>
                      <a:pt x="84" y="235"/>
                    </a:cubicBezTo>
                    <a:cubicBezTo>
                      <a:pt x="79" y="276"/>
                      <a:pt x="79" y="276"/>
                      <a:pt x="79" y="276"/>
                    </a:cubicBezTo>
                    <a:cubicBezTo>
                      <a:pt x="78" y="280"/>
                      <a:pt x="80" y="283"/>
                      <a:pt x="83" y="284"/>
                    </a:cubicBezTo>
                    <a:cubicBezTo>
                      <a:pt x="109" y="293"/>
                      <a:pt x="109" y="293"/>
                      <a:pt x="109" y="293"/>
                    </a:cubicBezTo>
                    <a:cubicBezTo>
                      <a:pt x="112" y="294"/>
                      <a:pt x="116" y="293"/>
                      <a:pt x="118" y="291"/>
                    </a:cubicBezTo>
                    <a:cubicBezTo>
                      <a:pt x="140" y="255"/>
                      <a:pt x="140" y="255"/>
                      <a:pt x="140" y="255"/>
                    </a:cubicBezTo>
                    <a:cubicBezTo>
                      <a:pt x="142" y="255"/>
                      <a:pt x="144" y="256"/>
                      <a:pt x="146" y="256"/>
                    </a:cubicBezTo>
                    <a:cubicBezTo>
                      <a:pt x="148" y="256"/>
                      <a:pt x="150" y="255"/>
                      <a:pt x="152" y="255"/>
                    </a:cubicBezTo>
                    <a:cubicBezTo>
                      <a:pt x="174" y="291"/>
                      <a:pt x="174" y="291"/>
                      <a:pt x="174" y="291"/>
                    </a:cubicBezTo>
                    <a:cubicBezTo>
                      <a:pt x="176" y="293"/>
                      <a:pt x="180" y="294"/>
                      <a:pt x="183" y="293"/>
                    </a:cubicBezTo>
                    <a:cubicBezTo>
                      <a:pt x="209" y="284"/>
                      <a:pt x="209" y="284"/>
                      <a:pt x="209" y="284"/>
                    </a:cubicBezTo>
                    <a:cubicBezTo>
                      <a:pt x="212" y="283"/>
                      <a:pt x="214" y="280"/>
                      <a:pt x="213" y="276"/>
                    </a:cubicBezTo>
                    <a:cubicBezTo>
                      <a:pt x="208" y="235"/>
                      <a:pt x="208" y="235"/>
                      <a:pt x="208" y="235"/>
                    </a:cubicBezTo>
                    <a:cubicBezTo>
                      <a:pt x="211" y="232"/>
                      <a:pt x="214" y="230"/>
                      <a:pt x="217" y="227"/>
                    </a:cubicBezTo>
                    <a:cubicBezTo>
                      <a:pt x="257" y="240"/>
                      <a:pt x="257" y="240"/>
                      <a:pt x="257" y="240"/>
                    </a:cubicBezTo>
                    <a:cubicBezTo>
                      <a:pt x="260" y="241"/>
                      <a:pt x="264" y="239"/>
                      <a:pt x="265" y="237"/>
                    </a:cubicBezTo>
                    <a:cubicBezTo>
                      <a:pt x="279" y="213"/>
                      <a:pt x="279" y="213"/>
                      <a:pt x="279" y="213"/>
                    </a:cubicBezTo>
                    <a:cubicBezTo>
                      <a:pt x="281" y="210"/>
                      <a:pt x="280" y="206"/>
                      <a:pt x="278" y="204"/>
                    </a:cubicBezTo>
                    <a:cubicBezTo>
                      <a:pt x="247" y="176"/>
                      <a:pt x="247" y="176"/>
                      <a:pt x="247" y="176"/>
                    </a:cubicBezTo>
                    <a:cubicBezTo>
                      <a:pt x="248" y="172"/>
                      <a:pt x="248" y="168"/>
                      <a:pt x="249" y="164"/>
                    </a:cubicBezTo>
                    <a:cubicBezTo>
                      <a:pt x="288" y="148"/>
                      <a:pt x="288" y="148"/>
                      <a:pt x="288" y="148"/>
                    </a:cubicBezTo>
                    <a:cubicBezTo>
                      <a:pt x="291" y="147"/>
                      <a:pt x="292" y="144"/>
                      <a:pt x="292" y="140"/>
                    </a:cubicBezTo>
                    <a:close/>
                    <a:moveTo>
                      <a:pt x="204" y="152"/>
                    </a:moveTo>
                    <a:cubicBezTo>
                      <a:pt x="204" y="168"/>
                      <a:pt x="197" y="182"/>
                      <a:pt x="187" y="193"/>
                    </a:cubicBezTo>
                    <a:cubicBezTo>
                      <a:pt x="176" y="203"/>
                      <a:pt x="162" y="210"/>
                      <a:pt x="146" y="210"/>
                    </a:cubicBezTo>
                    <a:cubicBezTo>
                      <a:pt x="130" y="210"/>
                      <a:pt x="116" y="203"/>
                      <a:pt x="105" y="193"/>
                    </a:cubicBezTo>
                    <a:cubicBezTo>
                      <a:pt x="95" y="182"/>
                      <a:pt x="88" y="168"/>
                      <a:pt x="88" y="152"/>
                    </a:cubicBezTo>
                    <a:cubicBezTo>
                      <a:pt x="88" y="136"/>
                      <a:pt x="95" y="121"/>
                      <a:pt x="105" y="111"/>
                    </a:cubicBezTo>
                    <a:cubicBezTo>
                      <a:pt x="116" y="100"/>
                      <a:pt x="130" y="94"/>
                      <a:pt x="146" y="94"/>
                    </a:cubicBezTo>
                    <a:cubicBezTo>
                      <a:pt x="162" y="94"/>
                      <a:pt x="176" y="100"/>
                      <a:pt x="187" y="111"/>
                    </a:cubicBezTo>
                    <a:cubicBezTo>
                      <a:pt x="197" y="121"/>
                      <a:pt x="204" y="136"/>
                      <a:pt x="204" y="152"/>
                    </a:cubicBezTo>
                    <a:close/>
                  </a:path>
                </a:pathLst>
              </a:custGeom>
              <a:solidFill>
                <a:srgbClr val="FDFDFD"/>
              </a:solidFill>
              <a:ln>
                <a:noFill/>
              </a:ln>
              <a:effectLst/>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en-US" sz="1200"/>
              </a:p>
            </p:txBody>
          </p:sp>
          <p:sp>
            <p:nvSpPr>
              <p:cNvPr id="77" name="Freeform 88"/>
              <p:cNvSpPr>
                <a:spLocks noEditPoints="1"/>
              </p:cNvSpPr>
              <p:nvPr/>
            </p:nvSpPr>
            <p:spPr bwMode="black">
              <a:xfrm>
                <a:off x="1416407" y="1609572"/>
                <a:ext cx="200394" cy="215741"/>
              </a:xfrm>
              <a:custGeom>
                <a:avLst/>
                <a:gdLst>
                  <a:gd name="T0" fmla="*/ 129 w 148"/>
                  <a:gd name="T1" fmla="*/ 91 h 160"/>
                  <a:gd name="T2" fmla="*/ 131 w 148"/>
                  <a:gd name="T3" fmla="*/ 80 h 160"/>
                  <a:gd name="T4" fmla="*/ 129 w 148"/>
                  <a:gd name="T5" fmla="*/ 70 h 160"/>
                  <a:gd name="T6" fmla="*/ 145 w 148"/>
                  <a:gd name="T7" fmla="*/ 55 h 160"/>
                  <a:gd name="T8" fmla="*/ 147 w 148"/>
                  <a:gd name="T9" fmla="*/ 50 h 160"/>
                  <a:gd name="T10" fmla="*/ 147 w 148"/>
                  <a:gd name="T11" fmla="*/ 46 h 160"/>
                  <a:gd name="T12" fmla="*/ 140 w 148"/>
                  <a:gd name="T13" fmla="*/ 34 h 160"/>
                  <a:gd name="T14" fmla="*/ 133 w 148"/>
                  <a:gd name="T15" fmla="*/ 31 h 160"/>
                  <a:gd name="T16" fmla="*/ 131 w 148"/>
                  <a:gd name="T17" fmla="*/ 31 h 160"/>
                  <a:gd name="T18" fmla="*/ 111 w 148"/>
                  <a:gd name="T19" fmla="*/ 37 h 160"/>
                  <a:gd name="T20" fmla="*/ 92 w 148"/>
                  <a:gd name="T21" fmla="*/ 27 h 160"/>
                  <a:gd name="T22" fmla="*/ 88 w 148"/>
                  <a:gd name="T23" fmla="*/ 6 h 160"/>
                  <a:gd name="T24" fmla="*/ 81 w 148"/>
                  <a:gd name="T25" fmla="*/ 0 h 160"/>
                  <a:gd name="T26" fmla="*/ 67 w 148"/>
                  <a:gd name="T27" fmla="*/ 0 h 160"/>
                  <a:gd name="T28" fmla="*/ 60 w 148"/>
                  <a:gd name="T29" fmla="*/ 6 h 160"/>
                  <a:gd name="T30" fmla="*/ 55 w 148"/>
                  <a:gd name="T31" fmla="*/ 27 h 160"/>
                  <a:gd name="T32" fmla="*/ 37 w 148"/>
                  <a:gd name="T33" fmla="*/ 38 h 160"/>
                  <a:gd name="T34" fmla="*/ 16 w 148"/>
                  <a:gd name="T35" fmla="*/ 31 h 160"/>
                  <a:gd name="T36" fmla="*/ 14 w 148"/>
                  <a:gd name="T37" fmla="*/ 31 h 160"/>
                  <a:gd name="T38" fmla="*/ 8 w 148"/>
                  <a:gd name="T39" fmla="*/ 34 h 160"/>
                  <a:gd name="T40" fmla="*/ 1 w 148"/>
                  <a:gd name="T41" fmla="*/ 46 h 160"/>
                  <a:gd name="T42" fmla="*/ 0 w 148"/>
                  <a:gd name="T43" fmla="*/ 50 h 160"/>
                  <a:gd name="T44" fmla="*/ 2 w 148"/>
                  <a:gd name="T45" fmla="*/ 55 h 160"/>
                  <a:gd name="T46" fmla="*/ 19 w 148"/>
                  <a:gd name="T47" fmla="*/ 70 h 160"/>
                  <a:gd name="T48" fmla="*/ 17 w 148"/>
                  <a:gd name="T49" fmla="*/ 80 h 160"/>
                  <a:gd name="T50" fmla="*/ 19 w 148"/>
                  <a:gd name="T51" fmla="*/ 91 h 160"/>
                  <a:gd name="T52" fmla="*/ 2 w 148"/>
                  <a:gd name="T53" fmla="*/ 106 h 160"/>
                  <a:gd name="T54" fmla="*/ 0 w 148"/>
                  <a:gd name="T55" fmla="*/ 111 h 160"/>
                  <a:gd name="T56" fmla="*/ 1 w 148"/>
                  <a:gd name="T57" fmla="*/ 114 h 160"/>
                  <a:gd name="T58" fmla="*/ 8 w 148"/>
                  <a:gd name="T59" fmla="*/ 126 h 160"/>
                  <a:gd name="T60" fmla="*/ 14 w 148"/>
                  <a:gd name="T61" fmla="*/ 130 h 160"/>
                  <a:gd name="T62" fmla="*/ 16 w 148"/>
                  <a:gd name="T63" fmla="*/ 130 h 160"/>
                  <a:gd name="T64" fmla="*/ 37 w 148"/>
                  <a:gd name="T65" fmla="*/ 123 h 160"/>
                  <a:gd name="T66" fmla="*/ 55 w 148"/>
                  <a:gd name="T67" fmla="*/ 133 h 160"/>
                  <a:gd name="T68" fmla="*/ 60 w 148"/>
                  <a:gd name="T69" fmla="*/ 155 h 160"/>
                  <a:gd name="T70" fmla="*/ 67 w 148"/>
                  <a:gd name="T71" fmla="*/ 160 h 160"/>
                  <a:gd name="T72" fmla="*/ 81 w 148"/>
                  <a:gd name="T73" fmla="*/ 160 h 160"/>
                  <a:gd name="T74" fmla="*/ 88 w 148"/>
                  <a:gd name="T75" fmla="*/ 155 h 160"/>
                  <a:gd name="T76" fmla="*/ 92 w 148"/>
                  <a:gd name="T77" fmla="*/ 134 h 160"/>
                  <a:gd name="T78" fmla="*/ 111 w 148"/>
                  <a:gd name="T79" fmla="*/ 123 h 160"/>
                  <a:gd name="T80" fmla="*/ 131 w 148"/>
                  <a:gd name="T81" fmla="*/ 130 h 160"/>
                  <a:gd name="T82" fmla="*/ 133 w 148"/>
                  <a:gd name="T83" fmla="*/ 130 h 160"/>
                  <a:gd name="T84" fmla="*/ 140 w 148"/>
                  <a:gd name="T85" fmla="*/ 126 h 160"/>
                  <a:gd name="T86" fmla="*/ 147 w 148"/>
                  <a:gd name="T87" fmla="*/ 114 h 160"/>
                  <a:gd name="T88" fmla="*/ 147 w 148"/>
                  <a:gd name="T89" fmla="*/ 111 h 160"/>
                  <a:gd name="T90" fmla="*/ 145 w 148"/>
                  <a:gd name="T91" fmla="*/ 106 h 160"/>
                  <a:gd name="T92" fmla="*/ 129 w 148"/>
                  <a:gd name="T93" fmla="*/ 91 h 160"/>
                  <a:gd name="T94" fmla="*/ 96 w 148"/>
                  <a:gd name="T95" fmla="*/ 80 h 160"/>
                  <a:gd name="T96" fmla="*/ 74 w 148"/>
                  <a:gd name="T97" fmla="*/ 102 h 160"/>
                  <a:gd name="T98" fmla="*/ 52 w 148"/>
                  <a:gd name="T99" fmla="*/ 80 h 160"/>
                  <a:gd name="T100" fmla="*/ 74 w 148"/>
                  <a:gd name="T101" fmla="*/ 58 h 160"/>
                  <a:gd name="T102" fmla="*/ 96 w 148"/>
                  <a:gd name="T103" fmla="*/ 8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48" h="160">
                    <a:moveTo>
                      <a:pt x="129" y="91"/>
                    </a:moveTo>
                    <a:cubicBezTo>
                      <a:pt x="130" y="88"/>
                      <a:pt x="131" y="84"/>
                      <a:pt x="131" y="80"/>
                    </a:cubicBezTo>
                    <a:cubicBezTo>
                      <a:pt x="131" y="77"/>
                      <a:pt x="130" y="73"/>
                      <a:pt x="129" y="70"/>
                    </a:cubicBezTo>
                    <a:cubicBezTo>
                      <a:pt x="145" y="55"/>
                      <a:pt x="145" y="55"/>
                      <a:pt x="145" y="55"/>
                    </a:cubicBezTo>
                    <a:cubicBezTo>
                      <a:pt x="147" y="54"/>
                      <a:pt x="147" y="52"/>
                      <a:pt x="147" y="50"/>
                    </a:cubicBezTo>
                    <a:cubicBezTo>
                      <a:pt x="147" y="49"/>
                      <a:pt x="147" y="47"/>
                      <a:pt x="147" y="46"/>
                    </a:cubicBezTo>
                    <a:cubicBezTo>
                      <a:pt x="140" y="34"/>
                      <a:pt x="140" y="34"/>
                      <a:pt x="140" y="34"/>
                    </a:cubicBezTo>
                    <a:cubicBezTo>
                      <a:pt x="138" y="32"/>
                      <a:pt x="136" y="31"/>
                      <a:pt x="133" y="31"/>
                    </a:cubicBezTo>
                    <a:cubicBezTo>
                      <a:pt x="133" y="31"/>
                      <a:pt x="132" y="31"/>
                      <a:pt x="131" y="31"/>
                    </a:cubicBezTo>
                    <a:cubicBezTo>
                      <a:pt x="111" y="37"/>
                      <a:pt x="111" y="37"/>
                      <a:pt x="111" y="37"/>
                    </a:cubicBezTo>
                    <a:cubicBezTo>
                      <a:pt x="105" y="33"/>
                      <a:pt x="99" y="29"/>
                      <a:pt x="92" y="27"/>
                    </a:cubicBezTo>
                    <a:cubicBezTo>
                      <a:pt x="88" y="6"/>
                      <a:pt x="88" y="6"/>
                      <a:pt x="88" y="6"/>
                    </a:cubicBezTo>
                    <a:cubicBezTo>
                      <a:pt x="87" y="3"/>
                      <a:pt x="84" y="0"/>
                      <a:pt x="81" y="0"/>
                    </a:cubicBezTo>
                    <a:cubicBezTo>
                      <a:pt x="67" y="0"/>
                      <a:pt x="67" y="0"/>
                      <a:pt x="67" y="0"/>
                    </a:cubicBezTo>
                    <a:cubicBezTo>
                      <a:pt x="63" y="0"/>
                      <a:pt x="61" y="3"/>
                      <a:pt x="60" y="6"/>
                    </a:cubicBezTo>
                    <a:cubicBezTo>
                      <a:pt x="55" y="27"/>
                      <a:pt x="55" y="27"/>
                      <a:pt x="55" y="27"/>
                    </a:cubicBezTo>
                    <a:cubicBezTo>
                      <a:pt x="48" y="29"/>
                      <a:pt x="42" y="33"/>
                      <a:pt x="37" y="38"/>
                    </a:cubicBezTo>
                    <a:cubicBezTo>
                      <a:pt x="16" y="31"/>
                      <a:pt x="16" y="31"/>
                      <a:pt x="16" y="31"/>
                    </a:cubicBezTo>
                    <a:cubicBezTo>
                      <a:pt x="15" y="31"/>
                      <a:pt x="15" y="31"/>
                      <a:pt x="14" y="31"/>
                    </a:cubicBezTo>
                    <a:cubicBezTo>
                      <a:pt x="12" y="31"/>
                      <a:pt x="9" y="32"/>
                      <a:pt x="8" y="34"/>
                    </a:cubicBezTo>
                    <a:cubicBezTo>
                      <a:pt x="1" y="46"/>
                      <a:pt x="1" y="46"/>
                      <a:pt x="1" y="46"/>
                    </a:cubicBezTo>
                    <a:cubicBezTo>
                      <a:pt x="0" y="47"/>
                      <a:pt x="0" y="49"/>
                      <a:pt x="0" y="50"/>
                    </a:cubicBezTo>
                    <a:cubicBezTo>
                      <a:pt x="0" y="52"/>
                      <a:pt x="1" y="54"/>
                      <a:pt x="2" y="55"/>
                    </a:cubicBezTo>
                    <a:cubicBezTo>
                      <a:pt x="19" y="70"/>
                      <a:pt x="19" y="70"/>
                      <a:pt x="19" y="70"/>
                    </a:cubicBezTo>
                    <a:cubicBezTo>
                      <a:pt x="18" y="73"/>
                      <a:pt x="17" y="77"/>
                      <a:pt x="17" y="80"/>
                    </a:cubicBezTo>
                    <a:cubicBezTo>
                      <a:pt x="17" y="84"/>
                      <a:pt x="18" y="87"/>
                      <a:pt x="19" y="91"/>
                    </a:cubicBezTo>
                    <a:cubicBezTo>
                      <a:pt x="2" y="106"/>
                      <a:pt x="2" y="106"/>
                      <a:pt x="2" y="106"/>
                    </a:cubicBezTo>
                    <a:cubicBezTo>
                      <a:pt x="1" y="107"/>
                      <a:pt x="0" y="109"/>
                      <a:pt x="0" y="111"/>
                    </a:cubicBezTo>
                    <a:cubicBezTo>
                      <a:pt x="0" y="112"/>
                      <a:pt x="0" y="113"/>
                      <a:pt x="1" y="114"/>
                    </a:cubicBezTo>
                    <a:cubicBezTo>
                      <a:pt x="8" y="126"/>
                      <a:pt x="8" y="126"/>
                      <a:pt x="8" y="126"/>
                    </a:cubicBezTo>
                    <a:cubicBezTo>
                      <a:pt x="9" y="129"/>
                      <a:pt x="12" y="130"/>
                      <a:pt x="14" y="130"/>
                    </a:cubicBezTo>
                    <a:cubicBezTo>
                      <a:pt x="15" y="130"/>
                      <a:pt x="15" y="130"/>
                      <a:pt x="16" y="130"/>
                    </a:cubicBezTo>
                    <a:cubicBezTo>
                      <a:pt x="37" y="123"/>
                      <a:pt x="37" y="123"/>
                      <a:pt x="37" y="123"/>
                    </a:cubicBezTo>
                    <a:cubicBezTo>
                      <a:pt x="42" y="127"/>
                      <a:pt x="48" y="131"/>
                      <a:pt x="55" y="133"/>
                    </a:cubicBezTo>
                    <a:cubicBezTo>
                      <a:pt x="60" y="155"/>
                      <a:pt x="60" y="155"/>
                      <a:pt x="60" y="155"/>
                    </a:cubicBezTo>
                    <a:cubicBezTo>
                      <a:pt x="61" y="158"/>
                      <a:pt x="63" y="160"/>
                      <a:pt x="67" y="160"/>
                    </a:cubicBezTo>
                    <a:cubicBezTo>
                      <a:pt x="81" y="160"/>
                      <a:pt x="81" y="160"/>
                      <a:pt x="81" y="160"/>
                    </a:cubicBezTo>
                    <a:cubicBezTo>
                      <a:pt x="84" y="160"/>
                      <a:pt x="87" y="158"/>
                      <a:pt x="88" y="155"/>
                    </a:cubicBezTo>
                    <a:cubicBezTo>
                      <a:pt x="92" y="134"/>
                      <a:pt x="92" y="134"/>
                      <a:pt x="92" y="134"/>
                    </a:cubicBezTo>
                    <a:cubicBezTo>
                      <a:pt x="99" y="131"/>
                      <a:pt x="105" y="128"/>
                      <a:pt x="111" y="123"/>
                    </a:cubicBezTo>
                    <a:cubicBezTo>
                      <a:pt x="131" y="130"/>
                      <a:pt x="131" y="130"/>
                      <a:pt x="131" y="130"/>
                    </a:cubicBezTo>
                    <a:cubicBezTo>
                      <a:pt x="132" y="130"/>
                      <a:pt x="133" y="130"/>
                      <a:pt x="133" y="130"/>
                    </a:cubicBezTo>
                    <a:cubicBezTo>
                      <a:pt x="136" y="130"/>
                      <a:pt x="138" y="129"/>
                      <a:pt x="140" y="126"/>
                    </a:cubicBezTo>
                    <a:cubicBezTo>
                      <a:pt x="147" y="114"/>
                      <a:pt x="147" y="114"/>
                      <a:pt x="147" y="114"/>
                    </a:cubicBezTo>
                    <a:cubicBezTo>
                      <a:pt x="147" y="113"/>
                      <a:pt x="148" y="112"/>
                      <a:pt x="147" y="111"/>
                    </a:cubicBezTo>
                    <a:cubicBezTo>
                      <a:pt x="148" y="109"/>
                      <a:pt x="147" y="107"/>
                      <a:pt x="145" y="106"/>
                    </a:cubicBezTo>
                    <a:lnTo>
                      <a:pt x="129" y="91"/>
                    </a:lnTo>
                    <a:close/>
                    <a:moveTo>
                      <a:pt x="96" y="80"/>
                    </a:moveTo>
                    <a:cubicBezTo>
                      <a:pt x="96" y="92"/>
                      <a:pt x="86" y="102"/>
                      <a:pt x="74" y="102"/>
                    </a:cubicBezTo>
                    <a:cubicBezTo>
                      <a:pt x="62" y="102"/>
                      <a:pt x="52" y="92"/>
                      <a:pt x="52" y="80"/>
                    </a:cubicBezTo>
                    <a:cubicBezTo>
                      <a:pt x="52" y="68"/>
                      <a:pt x="62" y="58"/>
                      <a:pt x="74" y="58"/>
                    </a:cubicBezTo>
                    <a:cubicBezTo>
                      <a:pt x="86" y="58"/>
                      <a:pt x="96" y="68"/>
                      <a:pt x="96" y="80"/>
                    </a:cubicBezTo>
                    <a:close/>
                  </a:path>
                </a:pathLst>
              </a:custGeom>
              <a:solidFill>
                <a:srgbClr val="FDFDFD"/>
              </a:solidFill>
              <a:ln>
                <a:noFill/>
              </a:ln>
              <a:effectLst/>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en-US" sz="1200"/>
              </a:p>
            </p:txBody>
          </p:sp>
        </p:grpSp>
      </p:grpSp>
      <p:sp>
        <p:nvSpPr>
          <p:cNvPr id="78" name="矩形 77"/>
          <p:cNvSpPr/>
          <p:nvPr/>
        </p:nvSpPr>
        <p:spPr>
          <a:xfrm>
            <a:off x="3083227" y="1482986"/>
            <a:ext cx="4639419" cy="481396"/>
          </a:xfrm>
          <a:prstGeom prst="rect">
            <a:avLst/>
          </a:prstGeom>
        </p:spPr>
        <p:txBody>
          <a:bodyPr wrap="square" lIns="65261" tIns="32630" rIns="65261" bIns="32630">
            <a:spAutoFit/>
          </a:bodyPr>
          <a:lstStyle/>
          <a:p>
            <a:pPr algn="just">
              <a:spcBef>
                <a:spcPts val="600"/>
              </a:spcBef>
              <a:spcAft>
                <a:spcPts val="600"/>
              </a:spcAft>
              <a:buClr>
                <a:srgbClr val="074AA1"/>
              </a:buClr>
              <a:defRPr/>
            </a:pPr>
            <a:r>
              <a:rPr lang="zh-CN" altLang="en-US" sz="900" b="1" dirty="0">
                <a:solidFill>
                  <a:schemeClr val="tx1">
                    <a:lumMod val="50000"/>
                    <a:lumOff val="50000"/>
                  </a:schemeClr>
                </a:solidFill>
                <a:latin typeface="微软雅黑" panose="020B0503020204020204" pitchFamily="34" charset="-122"/>
                <a:ea typeface="微软雅黑" panose="020B0503020204020204" pitchFamily="34" charset="-122"/>
              </a:rPr>
              <a:t>请在此处输入您的文本，或者复制您的文本粘贴到此处请在此处输入您的文本，或者复制您的文本粘贴到</a:t>
            </a:r>
            <a:r>
              <a:rPr lang="zh-CN" altLang="en-US" sz="900" b="1" dirty="0" smtClean="0">
                <a:solidFill>
                  <a:schemeClr val="tx1">
                    <a:lumMod val="50000"/>
                    <a:lumOff val="50000"/>
                  </a:schemeClr>
                </a:solidFill>
                <a:latin typeface="微软雅黑" panose="020B0503020204020204" pitchFamily="34" charset="-122"/>
                <a:ea typeface="微软雅黑" panose="020B0503020204020204" pitchFamily="34" charset="-122"/>
              </a:rPr>
              <a:t>此处请</a:t>
            </a:r>
            <a:r>
              <a:rPr lang="zh-CN" altLang="en-US" sz="900" b="1" dirty="0">
                <a:solidFill>
                  <a:schemeClr val="tx1">
                    <a:lumMod val="50000"/>
                    <a:lumOff val="50000"/>
                  </a:schemeClr>
                </a:solidFill>
                <a:latin typeface="微软雅黑" panose="020B0503020204020204" pitchFamily="34" charset="-122"/>
                <a:ea typeface="微软雅黑" panose="020B0503020204020204" pitchFamily="34" charset="-122"/>
              </a:rPr>
              <a:t>在此处输入您的文本，或者复制您的文本粘贴到此处请在此处输入您的文本，或者复制您的文本粘贴到</a:t>
            </a:r>
            <a:r>
              <a:rPr lang="zh-CN" altLang="en-US" sz="900" b="1" dirty="0" smtClean="0">
                <a:solidFill>
                  <a:schemeClr val="tx1">
                    <a:lumMod val="50000"/>
                    <a:lumOff val="50000"/>
                  </a:schemeClr>
                </a:solidFill>
                <a:latin typeface="微软雅黑" panose="020B0503020204020204" pitchFamily="34" charset="-122"/>
                <a:ea typeface="微软雅黑" panose="020B0503020204020204" pitchFamily="34" charset="-122"/>
              </a:rPr>
              <a:t>此处</a:t>
            </a:r>
            <a:endParaRPr lang="en-US" altLang="zh-CN" sz="900" b="1" dirty="0" smtClean="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54" name="文本框 53"/>
          <p:cNvSpPr txBox="1"/>
          <p:nvPr/>
        </p:nvSpPr>
        <p:spPr>
          <a:xfrm>
            <a:off x="8380990" y="267494"/>
            <a:ext cx="649280" cy="369332"/>
          </a:xfrm>
          <a:prstGeom prst="rect">
            <a:avLst/>
          </a:prstGeom>
          <a:noFill/>
        </p:spPr>
        <p:txBody>
          <a:bodyPr wrap="none" rtlCol="0">
            <a:spAutoFit/>
          </a:bodyPr>
          <a:lstStyle/>
          <a:p>
            <a:r>
              <a:rPr lang="en-US" altLang="zh-CN" dirty="0" smtClean="0">
                <a:solidFill>
                  <a:srgbClr val="0070C0"/>
                </a:solidFill>
                <a:latin typeface="Impact" panose="020B0806030902050204" pitchFamily="34" charset="0"/>
              </a:rPr>
              <a:t>LOGO</a:t>
            </a:r>
            <a:endParaRPr lang="zh-CN" altLang="en-US" dirty="0">
              <a:solidFill>
                <a:srgbClr val="0070C0"/>
              </a:solidFill>
              <a:latin typeface="Impact" panose="020B0806030902050204" pitchFamily="34" charset="0"/>
            </a:endParaRPr>
          </a:p>
        </p:txBody>
      </p:sp>
      <p:sp>
        <p:nvSpPr>
          <p:cNvPr id="55" name="文本框 54"/>
          <p:cNvSpPr txBox="1"/>
          <p:nvPr/>
        </p:nvSpPr>
        <p:spPr>
          <a:xfrm>
            <a:off x="8359581" y="509040"/>
            <a:ext cx="748923" cy="261610"/>
          </a:xfrm>
          <a:prstGeom prst="rect">
            <a:avLst/>
          </a:prstGeom>
          <a:noFill/>
        </p:spPr>
        <p:txBody>
          <a:bodyPr wrap="none" rtlCol="0">
            <a:spAutoFit/>
          </a:bodyPr>
          <a:lstStyle/>
          <a:p>
            <a:r>
              <a:rPr lang="zh-CN" altLang="en-US" sz="1050" dirty="0" smtClean="0">
                <a:solidFill>
                  <a:schemeClr val="tx1">
                    <a:lumMod val="75000"/>
                    <a:lumOff val="25000"/>
                  </a:schemeClr>
                </a:solidFill>
                <a:latin typeface="微软雅黑" panose="020B0503020204020204" pitchFamily="34" charset="-122"/>
                <a:ea typeface="微软雅黑" panose="020B0503020204020204" pitchFamily="34" charset="-122"/>
              </a:rPr>
              <a:t>公司名称</a:t>
            </a:r>
            <a:endParaRPr lang="zh-CN" altLang="en-US" sz="105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56" name="矩形 55"/>
          <p:cNvSpPr/>
          <p:nvPr/>
        </p:nvSpPr>
        <p:spPr>
          <a:xfrm>
            <a:off x="9032467" y="339502"/>
            <a:ext cx="111533" cy="364117"/>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5" name="矩形 64"/>
          <p:cNvSpPr/>
          <p:nvPr/>
        </p:nvSpPr>
        <p:spPr>
          <a:xfrm>
            <a:off x="708660" y="267335"/>
            <a:ext cx="2274570" cy="365760"/>
          </a:xfrm>
          <a:prstGeom prst="rect">
            <a:avLst/>
          </a:prstGeom>
        </p:spPr>
        <p:txBody>
          <a:bodyPr wrap="square">
            <a:spAutoFit/>
          </a:bodyPr>
          <a:lstStyle/>
          <a:p>
            <a:pPr algn="dist"/>
            <a:r>
              <a:rPr lang="en-US" altLang="zh-CN" b="1" dirty="0" smtClean="0">
                <a:solidFill>
                  <a:schemeClr val="tx1">
                    <a:lumMod val="50000"/>
                    <a:lumOff val="50000"/>
                  </a:schemeClr>
                </a:solidFill>
                <a:latin typeface="黑体" panose="02010600030101010101" charset="-122"/>
                <a:ea typeface="黑体" panose="02010600030101010101" charset="-122"/>
              </a:rPr>
              <a:t>单击此处添加标题</a:t>
            </a:r>
          </a:p>
        </p:txBody>
      </p:sp>
      <p:cxnSp>
        <p:nvCxnSpPr>
          <p:cNvPr id="2" name="直接连接符 1"/>
          <p:cNvCxnSpPr/>
          <p:nvPr/>
        </p:nvCxnSpPr>
        <p:spPr>
          <a:xfrm>
            <a:off x="535030" y="606048"/>
            <a:ext cx="2448856"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3" name="直接连接符 2"/>
          <p:cNvCxnSpPr/>
          <p:nvPr/>
        </p:nvCxnSpPr>
        <p:spPr>
          <a:xfrm>
            <a:off x="527410" y="659388"/>
            <a:ext cx="2448856" cy="0"/>
          </a:xfrm>
          <a:prstGeom prst="line">
            <a:avLst/>
          </a:prstGeom>
          <a:ln w="381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184" name=" 184"/>
          <p:cNvSpPr/>
          <p:nvPr/>
        </p:nvSpPr>
        <p:spPr>
          <a:xfrm>
            <a:off x="535305" y="337820"/>
            <a:ext cx="224790" cy="224790"/>
          </a:xfrm>
          <a:prstGeom prst="ellipse">
            <a:avLst/>
          </a:prstGeom>
          <a:gradFill>
            <a:gsLst>
              <a:gs pos="0">
                <a:srgbClr val="007BD3"/>
              </a:gs>
              <a:gs pos="100000">
                <a:srgbClr val="034373"/>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spTree>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73"/>
                                        </p:tgtEl>
                                        <p:attrNameLst>
                                          <p:attrName>style.visibility</p:attrName>
                                        </p:attrNameLst>
                                      </p:cBhvr>
                                      <p:to>
                                        <p:strVal val="visible"/>
                                      </p:to>
                                    </p:set>
                                    <p:anim calcmode="lin" valueType="num">
                                      <p:cBhvr>
                                        <p:cTn id="7" dur="500" fill="hold"/>
                                        <p:tgtEl>
                                          <p:spTgt spid="73"/>
                                        </p:tgtEl>
                                        <p:attrNameLst>
                                          <p:attrName>ppt_w</p:attrName>
                                        </p:attrNameLst>
                                      </p:cBhvr>
                                      <p:tavLst>
                                        <p:tav tm="0">
                                          <p:val>
                                            <p:fltVal val="0"/>
                                          </p:val>
                                        </p:tav>
                                        <p:tav tm="100000">
                                          <p:val>
                                            <p:strVal val="#ppt_w"/>
                                          </p:val>
                                        </p:tav>
                                      </p:tavLst>
                                    </p:anim>
                                    <p:anim calcmode="lin" valueType="num">
                                      <p:cBhvr>
                                        <p:cTn id="8" dur="500" fill="hold"/>
                                        <p:tgtEl>
                                          <p:spTgt spid="73"/>
                                        </p:tgtEl>
                                        <p:attrNameLst>
                                          <p:attrName>ppt_h</p:attrName>
                                        </p:attrNameLst>
                                      </p:cBhvr>
                                      <p:tavLst>
                                        <p:tav tm="0">
                                          <p:val>
                                            <p:fltVal val="0"/>
                                          </p:val>
                                        </p:tav>
                                        <p:tav tm="100000">
                                          <p:val>
                                            <p:strVal val="#ppt_h"/>
                                          </p:val>
                                        </p:tav>
                                      </p:tavLst>
                                    </p:anim>
                                    <p:animEffect transition="in" filter="fade">
                                      <p:cBhvr>
                                        <p:cTn id="9" dur="500"/>
                                        <p:tgtEl>
                                          <p:spTgt spid="73"/>
                                        </p:tgtEl>
                                      </p:cBhvr>
                                    </p:animEffect>
                                  </p:childTnLst>
                                </p:cTn>
                              </p:par>
                            </p:childTnLst>
                          </p:cTn>
                        </p:par>
                        <p:par>
                          <p:cTn id="10" fill="hold">
                            <p:stCondLst>
                              <p:cond delay="500"/>
                            </p:stCondLst>
                            <p:childTnLst>
                              <p:par>
                                <p:cTn id="11" presetID="22" presetClass="entr" presetSubtype="8" fill="hold" grpId="0" nodeType="afterEffect">
                                  <p:stCondLst>
                                    <p:cond delay="0"/>
                                  </p:stCondLst>
                                  <p:childTnLst>
                                    <p:set>
                                      <p:cBhvr>
                                        <p:cTn id="12" dur="1" fill="hold">
                                          <p:stCondLst>
                                            <p:cond delay="0"/>
                                          </p:stCondLst>
                                        </p:cTn>
                                        <p:tgtEl>
                                          <p:spTgt spid="78"/>
                                        </p:tgtEl>
                                        <p:attrNameLst>
                                          <p:attrName>style.visibility</p:attrName>
                                        </p:attrNameLst>
                                      </p:cBhvr>
                                      <p:to>
                                        <p:strVal val="visible"/>
                                      </p:to>
                                    </p:set>
                                    <p:animEffect transition="in" filter="wipe(left)">
                                      <p:cBhvr>
                                        <p:cTn id="13" dur="1250"/>
                                        <p:tgtEl>
                                          <p:spTgt spid="7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8"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 name="矩形 75"/>
          <p:cNvSpPr/>
          <p:nvPr/>
        </p:nvSpPr>
        <p:spPr>
          <a:xfrm>
            <a:off x="0" y="1419860"/>
            <a:ext cx="9154160" cy="1584325"/>
          </a:xfrm>
          <a:prstGeom prst="rect">
            <a:avLst/>
          </a:prstGeom>
          <a:gradFill>
            <a:gsLst>
              <a:gs pos="0">
                <a:srgbClr val="007BD3"/>
              </a:gs>
              <a:gs pos="100000">
                <a:srgbClr val="034373"/>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7" name="PA_文本框 6"/>
          <p:cNvSpPr txBox="1"/>
          <p:nvPr>
            <p:custDataLst>
              <p:tags r:id="rId1"/>
            </p:custDataLst>
          </p:nvPr>
        </p:nvSpPr>
        <p:spPr>
          <a:xfrm>
            <a:off x="1650549" y="1757690"/>
            <a:ext cx="3027680" cy="548640"/>
          </a:xfrm>
          <a:prstGeom prst="rect">
            <a:avLst/>
          </a:prstGeom>
          <a:noFill/>
        </p:spPr>
        <p:txBody>
          <a:bodyPr wrap="none" rtlCol="0">
            <a:spAutoFit/>
          </a:bodyPr>
          <a:lstStyle/>
          <a:p>
            <a:pPr algn="l"/>
            <a:r>
              <a:rPr sz="2800" b="1" dirty="0" smtClean="0">
                <a:solidFill>
                  <a:schemeClr val="bg1"/>
                </a:solidFill>
                <a:latin typeface="微软雅黑" panose="020B0503020204020204" pitchFamily="34" charset="-122"/>
                <a:ea typeface="微软雅黑" panose="020B0503020204020204" pitchFamily="34" charset="-122"/>
              </a:rPr>
              <a:t>单击此处添加标题</a:t>
            </a:r>
          </a:p>
        </p:txBody>
      </p:sp>
      <p:sp>
        <p:nvSpPr>
          <p:cNvPr id="78" name="PA_矩形 7"/>
          <p:cNvSpPr/>
          <p:nvPr>
            <p:custDataLst>
              <p:tags r:id="rId2"/>
            </p:custDataLst>
          </p:nvPr>
        </p:nvSpPr>
        <p:spPr>
          <a:xfrm>
            <a:off x="1650549" y="2209898"/>
            <a:ext cx="3947959" cy="337820"/>
          </a:xfrm>
          <a:prstGeom prst="rect">
            <a:avLst/>
          </a:prstGeom>
        </p:spPr>
        <p:txBody>
          <a:bodyPr wrap="square">
            <a:spAutoFit/>
          </a:bodyPr>
          <a:lstStyle/>
          <a:p>
            <a:r>
              <a:rPr lang="en-US" altLang="zh-CN" sz="1600" dirty="0">
                <a:solidFill>
                  <a:schemeClr val="bg1"/>
                </a:solidFill>
                <a:latin typeface="+mj-lt"/>
                <a:cs typeface="Arial" panose="020B0604020202020204" pitchFamily="34" charset="0"/>
              </a:rPr>
              <a:t>Click here to add a caption</a:t>
            </a:r>
          </a:p>
        </p:txBody>
      </p:sp>
      <p:sp>
        <p:nvSpPr>
          <p:cNvPr id="79" name=" 79"/>
          <p:cNvSpPr/>
          <p:nvPr/>
        </p:nvSpPr>
        <p:spPr>
          <a:xfrm>
            <a:off x="662305" y="1614170"/>
            <a:ext cx="1005205" cy="1005205"/>
          </a:xfrm>
          <a:prstGeom prst="ellipse">
            <a:avLst/>
          </a:prstGeom>
          <a:noFill/>
          <a:ln w="349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p>
            <a:pPr algn="ctr" eaLnBrk="1" fontAlgn="auto" hangingPunct="1">
              <a:spcBef>
                <a:spcPts val="0"/>
              </a:spcBef>
              <a:spcAft>
                <a:spcPts val="0"/>
              </a:spcAft>
              <a:defRPr/>
            </a:pPr>
            <a:endParaRPr lang="zh-CN" altLang="en-US">
              <a:solidFill>
                <a:srgbClr val="FFFFFF"/>
              </a:solidFill>
            </a:endParaRPr>
          </a:p>
        </p:txBody>
      </p:sp>
      <p:sp>
        <p:nvSpPr>
          <p:cNvPr id="80" name="PA_文本框 6"/>
          <p:cNvSpPr txBox="1"/>
          <p:nvPr>
            <p:custDataLst>
              <p:tags r:id="rId3"/>
            </p:custDataLst>
          </p:nvPr>
        </p:nvSpPr>
        <p:spPr>
          <a:xfrm>
            <a:off x="791528" y="1777365"/>
            <a:ext cx="746760" cy="678815"/>
          </a:xfrm>
          <a:prstGeom prst="rect">
            <a:avLst/>
          </a:prstGeom>
          <a:noFill/>
        </p:spPr>
        <p:txBody>
          <a:bodyPr wrap="none" rtlCol="0">
            <a:spAutoFit/>
          </a:bodyPr>
          <a:lstStyle/>
          <a:p>
            <a:pPr algn="l"/>
            <a:r>
              <a:rPr lang="en-US" sz="3600" b="1" dirty="0" smtClean="0">
                <a:solidFill>
                  <a:schemeClr val="bg1"/>
                </a:solidFill>
                <a:latin typeface="微软雅黑" panose="020B0503020204020204" pitchFamily="34" charset="-122"/>
                <a:ea typeface="微软雅黑" panose="020B0503020204020204" pitchFamily="34" charset="-122"/>
              </a:rPr>
              <a:t>03</a:t>
            </a:r>
          </a:p>
        </p:txBody>
      </p:sp>
      <p:pic>
        <p:nvPicPr>
          <p:cNvPr id="84" name="图片 83" descr="7936f9086e19ed221b82fd81470b62e1"/>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4469765" y="-1631315"/>
            <a:ext cx="4684395" cy="6402070"/>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6" presetClass="entr" presetSubtype="0" fill="hold" grpId="0" nodeType="afterEffect">
                                  <p:stCondLst>
                                    <p:cond delay="0"/>
                                  </p:stCondLst>
                                  <p:iterate type="lt">
                                    <p:tmPct val="10000"/>
                                  </p:iterate>
                                  <p:childTnLst>
                                    <p:set>
                                      <p:cBhvr>
                                        <p:cTn id="6" dur="1" fill="hold">
                                          <p:stCondLst>
                                            <p:cond delay="0"/>
                                          </p:stCondLst>
                                        </p:cTn>
                                        <p:tgtEl>
                                          <p:spTgt spid="77"/>
                                        </p:tgtEl>
                                        <p:attrNameLst>
                                          <p:attrName>style.visibility</p:attrName>
                                        </p:attrNameLst>
                                      </p:cBhvr>
                                      <p:to>
                                        <p:strVal val="visible"/>
                                      </p:to>
                                    </p:set>
                                    <p:anim by="(-#ppt_w*2)" calcmode="lin" valueType="num">
                                      <p:cBhvr rctx="PPT">
                                        <p:cTn id="7" dur="500" autoRev="1" fill="hold">
                                          <p:stCondLst>
                                            <p:cond delay="0"/>
                                          </p:stCondLst>
                                        </p:cTn>
                                        <p:tgtEl>
                                          <p:spTgt spid="77"/>
                                        </p:tgtEl>
                                        <p:attrNameLst>
                                          <p:attrName>ppt_w</p:attrName>
                                        </p:attrNameLst>
                                      </p:cBhvr>
                                    </p:anim>
                                    <p:anim by="(#ppt_w*0.50)" calcmode="lin" valueType="num">
                                      <p:cBhvr>
                                        <p:cTn id="8" dur="500" decel="50000" autoRev="1" fill="hold">
                                          <p:stCondLst>
                                            <p:cond delay="0"/>
                                          </p:stCondLst>
                                        </p:cTn>
                                        <p:tgtEl>
                                          <p:spTgt spid="77"/>
                                        </p:tgtEl>
                                        <p:attrNameLst>
                                          <p:attrName>ppt_x</p:attrName>
                                        </p:attrNameLst>
                                      </p:cBhvr>
                                    </p:anim>
                                    <p:anim from="(-#ppt_h/2)" to="(#ppt_y)" calcmode="lin" valueType="num">
                                      <p:cBhvr>
                                        <p:cTn id="9" dur="1000" fill="hold">
                                          <p:stCondLst>
                                            <p:cond delay="0"/>
                                          </p:stCondLst>
                                        </p:cTn>
                                        <p:tgtEl>
                                          <p:spTgt spid="77"/>
                                        </p:tgtEl>
                                        <p:attrNameLst>
                                          <p:attrName>ppt_y</p:attrName>
                                        </p:attrNameLst>
                                      </p:cBhvr>
                                    </p:anim>
                                    <p:animRot by="21600000">
                                      <p:cBhvr>
                                        <p:cTn id="10" dur="1000" fill="hold">
                                          <p:stCondLst>
                                            <p:cond delay="0"/>
                                          </p:stCondLst>
                                        </p:cTn>
                                        <p:tgtEl>
                                          <p:spTgt spid="77"/>
                                        </p:tgtEl>
                                        <p:attrNameLst>
                                          <p:attrName>r</p:attrName>
                                        </p:attrNameLst>
                                      </p:cBhvr>
                                    </p:animRot>
                                  </p:childTnLst>
                                </p:cTn>
                              </p:par>
                            </p:childTnLst>
                          </p:cTn>
                        </p:par>
                        <p:par>
                          <p:cTn id="11" fill="hold">
                            <p:stCondLst>
                              <p:cond delay="1700"/>
                            </p:stCondLst>
                            <p:childTnLst>
                              <p:par>
                                <p:cTn id="12" presetID="56" presetClass="entr" presetSubtype="0" fill="hold" grpId="0" nodeType="afterEffect">
                                  <p:stCondLst>
                                    <p:cond delay="0"/>
                                  </p:stCondLst>
                                  <p:iterate type="lt">
                                    <p:tmPct val="10000"/>
                                  </p:iterate>
                                  <p:childTnLst>
                                    <p:set>
                                      <p:cBhvr>
                                        <p:cTn id="13" dur="1" fill="hold">
                                          <p:stCondLst>
                                            <p:cond delay="0"/>
                                          </p:stCondLst>
                                        </p:cTn>
                                        <p:tgtEl>
                                          <p:spTgt spid="78"/>
                                        </p:tgtEl>
                                        <p:attrNameLst>
                                          <p:attrName>style.visibility</p:attrName>
                                        </p:attrNameLst>
                                      </p:cBhvr>
                                      <p:to>
                                        <p:strVal val="visible"/>
                                      </p:to>
                                    </p:set>
                                    <p:anim by="(-#ppt_w*2)" calcmode="lin" valueType="num">
                                      <p:cBhvr rctx="PPT">
                                        <p:cTn id="14" dur="500" autoRev="1" fill="hold">
                                          <p:stCondLst>
                                            <p:cond delay="0"/>
                                          </p:stCondLst>
                                        </p:cTn>
                                        <p:tgtEl>
                                          <p:spTgt spid="78"/>
                                        </p:tgtEl>
                                        <p:attrNameLst>
                                          <p:attrName>ppt_w</p:attrName>
                                        </p:attrNameLst>
                                      </p:cBhvr>
                                    </p:anim>
                                    <p:anim by="(#ppt_w*0.50)" calcmode="lin" valueType="num">
                                      <p:cBhvr>
                                        <p:cTn id="15" dur="500" decel="50000" autoRev="1" fill="hold">
                                          <p:stCondLst>
                                            <p:cond delay="0"/>
                                          </p:stCondLst>
                                        </p:cTn>
                                        <p:tgtEl>
                                          <p:spTgt spid="78"/>
                                        </p:tgtEl>
                                        <p:attrNameLst>
                                          <p:attrName>ppt_x</p:attrName>
                                        </p:attrNameLst>
                                      </p:cBhvr>
                                    </p:anim>
                                    <p:anim from="(-#ppt_h/2)" to="(#ppt_y)" calcmode="lin" valueType="num">
                                      <p:cBhvr>
                                        <p:cTn id="16" dur="1000" fill="hold">
                                          <p:stCondLst>
                                            <p:cond delay="0"/>
                                          </p:stCondLst>
                                        </p:cTn>
                                        <p:tgtEl>
                                          <p:spTgt spid="78"/>
                                        </p:tgtEl>
                                        <p:attrNameLst>
                                          <p:attrName>ppt_y</p:attrName>
                                        </p:attrNameLst>
                                      </p:cBhvr>
                                    </p:anim>
                                    <p:animRot by="21600000">
                                      <p:cBhvr>
                                        <p:cTn id="17" dur="1000" fill="hold">
                                          <p:stCondLst>
                                            <p:cond delay="0"/>
                                          </p:stCondLst>
                                        </p:cTn>
                                        <p:tgtEl>
                                          <p:spTgt spid="78"/>
                                        </p:tgtEl>
                                        <p:attrNameLst>
                                          <p:attrName>r</p:attrName>
                                        </p:attrNameLst>
                                      </p:cBhvr>
                                    </p:animRot>
                                  </p:childTnLst>
                                </p:cTn>
                              </p:par>
                            </p:childTnLst>
                          </p:cTn>
                        </p:par>
                        <p:par>
                          <p:cTn id="18" fill="hold">
                            <p:stCondLst>
                              <p:cond delay="5300"/>
                            </p:stCondLst>
                            <p:childTnLst>
                              <p:par>
                                <p:cTn id="19" presetID="56" presetClass="entr" presetSubtype="0" fill="hold" grpId="0" nodeType="afterEffect">
                                  <p:stCondLst>
                                    <p:cond delay="0"/>
                                  </p:stCondLst>
                                  <p:iterate type="lt">
                                    <p:tmPct val="10000"/>
                                  </p:iterate>
                                  <p:childTnLst>
                                    <p:set>
                                      <p:cBhvr>
                                        <p:cTn id="20" dur="1" fill="hold">
                                          <p:stCondLst>
                                            <p:cond delay="0"/>
                                          </p:stCondLst>
                                        </p:cTn>
                                        <p:tgtEl>
                                          <p:spTgt spid="80"/>
                                        </p:tgtEl>
                                        <p:attrNameLst>
                                          <p:attrName>style.visibility</p:attrName>
                                        </p:attrNameLst>
                                      </p:cBhvr>
                                      <p:to>
                                        <p:strVal val="visible"/>
                                      </p:to>
                                    </p:set>
                                    <p:anim by="(-#ppt_w*2)" calcmode="lin" valueType="num">
                                      <p:cBhvr rctx="PPT">
                                        <p:cTn id="21" dur="500" autoRev="1" fill="hold">
                                          <p:stCondLst>
                                            <p:cond delay="0"/>
                                          </p:stCondLst>
                                        </p:cTn>
                                        <p:tgtEl>
                                          <p:spTgt spid="80"/>
                                        </p:tgtEl>
                                        <p:attrNameLst>
                                          <p:attrName>ppt_w</p:attrName>
                                        </p:attrNameLst>
                                      </p:cBhvr>
                                    </p:anim>
                                    <p:anim by="(#ppt_w*0.50)" calcmode="lin" valueType="num">
                                      <p:cBhvr>
                                        <p:cTn id="22" dur="500" decel="50000" autoRev="1" fill="hold">
                                          <p:stCondLst>
                                            <p:cond delay="0"/>
                                          </p:stCondLst>
                                        </p:cTn>
                                        <p:tgtEl>
                                          <p:spTgt spid="80"/>
                                        </p:tgtEl>
                                        <p:attrNameLst>
                                          <p:attrName>ppt_x</p:attrName>
                                        </p:attrNameLst>
                                      </p:cBhvr>
                                    </p:anim>
                                    <p:anim from="(-#ppt_h/2)" to="(#ppt_y)" calcmode="lin" valueType="num">
                                      <p:cBhvr>
                                        <p:cTn id="23" dur="1000" fill="hold">
                                          <p:stCondLst>
                                            <p:cond delay="0"/>
                                          </p:stCondLst>
                                        </p:cTn>
                                        <p:tgtEl>
                                          <p:spTgt spid="80"/>
                                        </p:tgtEl>
                                        <p:attrNameLst>
                                          <p:attrName>ppt_y</p:attrName>
                                        </p:attrNameLst>
                                      </p:cBhvr>
                                    </p:anim>
                                    <p:animRot by="21600000">
                                      <p:cBhvr>
                                        <p:cTn id="24" dur="1000" fill="hold">
                                          <p:stCondLst>
                                            <p:cond delay="0"/>
                                          </p:stCondLst>
                                        </p:cTn>
                                        <p:tgtEl>
                                          <p:spTgt spid="80"/>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7" grpId="0"/>
      <p:bldP spid="78" grpId="0"/>
      <p:bldP spid="80"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noChangeArrowheads="1"/>
          </p:cNvPicPr>
          <p:nvPr/>
        </p:nvPicPr>
        <p:blipFill>
          <a:blip r:embed="rId3" cstate="screen">
            <a:grayscl/>
            <a:extLst>
              <a:ext uri="{28A0092B-C50C-407E-A947-70E740481C1C}">
                <a14:useLocalDpi xmlns:a14="http://schemas.microsoft.com/office/drawing/2010/main"/>
              </a:ext>
            </a:extLst>
          </a:blip>
          <a:stretch>
            <a:fillRect/>
          </a:stretch>
        </p:blipFill>
        <p:spPr bwMode="auto">
          <a:xfrm>
            <a:off x="1835696" y="1365043"/>
            <a:ext cx="2520279" cy="8273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3" name="组合 2"/>
          <p:cNvGrpSpPr/>
          <p:nvPr/>
        </p:nvGrpSpPr>
        <p:grpSpPr>
          <a:xfrm>
            <a:off x="683568" y="1365043"/>
            <a:ext cx="1080120" cy="827308"/>
            <a:chOff x="683568" y="1365043"/>
            <a:chExt cx="1080120" cy="827308"/>
          </a:xfrm>
        </p:grpSpPr>
        <p:sp>
          <p:nvSpPr>
            <p:cNvPr id="4" name="矩形 3"/>
            <p:cNvSpPr/>
            <p:nvPr/>
          </p:nvSpPr>
          <p:spPr>
            <a:xfrm>
              <a:off x="683568" y="1365043"/>
              <a:ext cx="1080120" cy="827308"/>
            </a:xfrm>
            <a:prstGeom prst="rect">
              <a:avLst/>
            </a:prstGeom>
            <a:solidFill>
              <a:srgbClr val="00366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黑体" panose="02010600030101010101" charset="-122"/>
                <a:ea typeface="黑体" panose="02010600030101010101" charset="-122"/>
              </a:endParaRPr>
            </a:p>
          </p:txBody>
        </p:sp>
        <p:sp>
          <p:nvSpPr>
            <p:cNvPr id="5" name="TextBox 4"/>
            <p:cNvSpPr txBox="1"/>
            <p:nvPr/>
          </p:nvSpPr>
          <p:spPr>
            <a:xfrm>
              <a:off x="1018859" y="1425139"/>
              <a:ext cx="385042" cy="369332"/>
            </a:xfrm>
            <a:prstGeom prst="rect">
              <a:avLst/>
            </a:prstGeom>
            <a:noFill/>
          </p:spPr>
          <p:txBody>
            <a:bodyPr wrap="none" rtlCol="0">
              <a:spAutoFit/>
            </a:bodyPr>
            <a:lstStyle/>
            <a:p>
              <a:r>
                <a:rPr lang="en-US" altLang="zh-CN" dirty="0" smtClean="0">
                  <a:solidFill>
                    <a:schemeClr val="bg1"/>
                  </a:solidFill>
                  <a:latin typeface="黑体" panose="02010600030101010101" charset="-122"/>
                  <a:ea typeface="黑体" panose="02010600030101010101" charset="-122"/>
                </a:rPr>
                <a:t>01</a:t>
              </a:r>
            </a:p>
          </p:txBody>
        </p:sp>
        <p:sp>
          <p:nvSpPr>
            <p:cNvPr id="6" name="TextBox 5"/>
            <p:cNvSpPr txBox="1"/>
            <p:nvPr/>
          </p:nvSpPr>
          <p:spPr>
            <a:xfrm>
              <a:off x="827837" y="1796212"/>
              <a:ext cx="868680" cy="274320"/>
            </a:xfrm>
            <a:prstGeom prst="rect">
              <a:avLst/>
            </a:prstGeom>
            <a:noFill/>
          </p:spPr>
          <p:txBody>
            <a:bodyPr wrap="none" rtlCol="0">
              <a:spAutoFit/>
            </a:bodyPr>
            <a:lstStyle/>
            <a:p>
              <a:r>
                <a:rPr lang="en-US" altLang="zh-CN" sz="1200" dirty="0" smtClean="0">
                  <a:solidFill>
                    <a:schemeClr val="bg1"/>
                  </a:solidFill>
                  <a:latin typeface="黑体" panose="02010600030101010101" charset="-122"/>
                  <a:ea typeface="黑体" panose="02010600030101010101" charset="-122"/>
                </a:rPr>
                <a:t>2017-6-20</a:t>
              </a:r>
            </a:p>
          </p:txBody>
        </p:sp>
      </p:grpSp>
      <p:pic>
        <p:nvPicPr>
          <p:cNvPr id="7" name="Picture 2"/>
          <p:cNvPicPr>
            <a:picLocks noChangeAspect="1" noChangeArrowheads="1"/>
          </p:cNvPicPr>
          <p:nvPr/>
        </p:nvPicPr>
        <p:blipFill>
          <a:blip r:embed="rId4" cstate="screen">
            <a:grayscl/>
            <a:extLst>
              <a:ext uri="{28A0092B-C50C-407E-A947-70E740481C1C}">
                <a14:useLocalDpi xmlns:a14="http://schemas.microsoft.com/office/drawing/2010/main"/>
              </a:ext>
            </a:extLst>
          </a:blip>
          <a:stretch>
            <a:fillRect/>
          </a:stretch>
        </p:blipFill>
        <p:spPr bwMode="auto">
          <a:xfrm>
            <a:off x="4874231" y="1384402"/>
            <a:ext cx="2246315" cy="8273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8" name="组合 7"/>
          <p:cNvGrpSpPr/>
          <p:nvPr/>
        </p:nvGrpSpPr>
        <p:grpSpPr>
          <a:xfrm>
            <a:off x="7221169" y="1384402"/>
            <a:ext cx="1080120" cy="827308"/>
            <a:chOff x="7221169" y="1384402"/>
            <a:chExt cx="1080120" cy="827308"/>
          </a:xfrm>
        </p:grpSpPr>
        <p:sp>
          <p:nvSpPr>
            <p:cNvPr id="9" name="矩形 8"/>
            <p:cNvSpPr/>
            <p:nvPr/>
          </p:nvSpPr>
          <p:spPr>
            <a:xfrm>
              <a:off x="7221169" y="1384402"/>
              <a:ext cx="1080120" cy="827308"/>
            </a:xfrm>
            <a:prstGeom prst="rect">
              <a:avLst/>
            </a:prstGeom>
            <a:solidFill>
              <a:srgbClr val="004C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黑体" panose="02010600030101010101" charset="-122"/>
                <a:ea typeface="黑体" panose="02010600030101010101" charset="-122"/>
              </a:endParaRPr>
            </a:p>
          </p:txBody>
        </p:sp>
        <p:sp>
          <p:nvSpPr>
            <p:cNvPr id="10" name="TextBox 9"/>
            <p:cNvSpPr txBox="1"/>
            <p:nvPr/>
          </p:nvSpPr>
          <p:spPr>
            <a:xfrm>
              <a:off x="7556460" y="1444498"/>
              <a:ext cx="412292" cy="369332"/>
            </a:xfrm>
            <a:prstGeom prst="rect">
              <a:avLst/>
            </a:prstGeom>
            <a:noFill/>
          </p:spPr>
          <p:txBody>
            <a:bodyPr wrap="none" rtlCol="0">
              <a:spAutoFit/>
            </a:bodyPr>
            <a:lstStyle/>
            <a:p>
              <a:r>
                <a:rPr lang="en-US" altLang="zh-CN" dirty="0" smtClean="0">
                  <a:solidFill>
                    <a:schemeClr val="bg1"/>
                  </a:solidFill>
                  <a:latin typeface="黑体" panose="02010600030101010101" charset="-122"/>
                  <a:ea typeface="黑体" panose="02010600030101010101" charset="-122"/>
                </a:rPr>
                <a:t>02</a:t>
              </a:r>
            </a:p>
          </p:txBody>
        </p:sp>
        <p:sp>
          <p:nvSpPr>
            <p:cNvPr id="11" name="TextBox 10"/>
            <p:cNvSpPr txBox="1"/>
            <p:nvPr/>
          </p:nvSpPr>
          <p:spPr>
            <a:xfrm>
              <a:off x="7365438" y="1815571"/>
              <a:ext cx="868680" cy="274320"/>
            </a:xfrm>
            <a:prstGeom prst="rect">
              <a:avLst/>
            </a:prstGeom>
            <a:noFill/>
          </p:spPr>
          <p:txBody>
            <a:bodyPr wrap="none" rtlCol="0">
              <a:spAutoFit/>
            </a:bodyPr>
            <a:lstStyle/>
            <a:p>
              <a:r>
                <a:rPr lang="en-US" altLang="zh-CN" sz="1200" dirty="0" smtClean="0">
                  <a:solidFill>
                    <a:schemeClr val="bg1"/>
                  </a:solidFill>
                  <a:latin typeface="黑体" panose="02010600030101010101" charset="-122"/>
                  <a:ea typeface="黑体" panose="02010600030101010101" charset="-122"/>
                </a:rPr>
                <a:t>2017-6-22</a:t>
              </a:r>
            </a:p>
          </p:txBody>
        </p:sp>
      </p:grpSp>
      <p:sp>
        <p:nvSpPr>
          <p:cNvPr id="12" name="矩形 55"/>
          <p:cNvSpPr/>
          <p:nvPr/>
        </p:nvSpPr>
        <p:spPr>
          <a:xfrm>
            <a:off x="674879" y="2261694"/>
            <a:ext cx="3681097" cy="461665"/>
          </a:xfrm>
          <a:prstGeom prst="rect">
            <a:avLst/>
          </a:prstGeom>
        </p:spPr>
        <p:txBody>
          <a:bodyPr wrap="square">
            <a:spAutoFit/>
          </a:bodyPr>
          <a:lstStyle/>
          <a:p>
            <a:pPr algn="just">
              <a:spcBef>
                <a:spcPts val="600"/>
              </a:spcBef>
              <a:spcAft>
                <a:spcPts val="600"/>
              </a:spcAft>
              <a:buClr>
                <a:srgbClr val="074AA1"/>
              </a:buClr>
              <a:defRPr/>
            </a:pPr>
            <a:r>
              <a:rPr lang="zh-CN" altLang="en-US" sz="800" dirty="0">
                <a:solidFill>
                  <a:schemeClr val="bg1">
                    <a:lumMod val="50000"/>
                  </a:schemeClr>
                </a:solidFill>
                <a:latin typeface="微软雅黑" panose="020B0503020204020204" pitchFamily="34" charset="-122"/>
                <a:ea typeface="微软雅黑" panose="020B0503020204020204" pitchFamily="34" charset="-122"/>
              </a:rPr>
              <a:t>请在此处输入您的文本，或者复制您的文本粘贴到此处请在此处输入您的文本，或者复制您的文本粘贴到此处请在此处输入您的文本，或者复制您的文本粘贴到此处请在此处输入您的文本，或者复制您的文本粘贴到此处</a:t>
            </a:r>
            <a:endParaRPr lang="en-US" altLang="zh-CN" sz="8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13" name="矩形 55"/>
          <p:cNvSpPr/>
          <p:nvPr/>
        </p:nvSpPr>
        <p:spPr>
          <a:xfrm>
            <a:off x="4776492" y="2254101"/>
            <a:ext cx="3530924" cy="461665"/>
          </a:xfrm>
          <a:prstGeom prst="rect">
            <a:avLst/>
          </a:prstGeom>
        </p:spPr>
        <p:txBody>
          <a:bodyPr wrap="square">
            <a:spAutoFit/>
          </a:bodyPr>
          <a:lstStyle/>
          <a:p>
            <a:pPr algn="just">
              <a:spcBef>
                <a:spcPts val="600"/>
              </a:spcBef>
              <a:spcAft>
                <a:spcPts val="600"/>
              </a:spcAft>
              <a:buClr>
                <a:srgbClr val="074AA1"/>
              </a:buClr>
              <a:defRPr/>
            </a:pPr>
            <a:r>
              <a:rPr lang="zh-CN" altLang="en-US" sz="800" dirty="0">
                <a:solidFill>
                  <a:schemeClr val="bg1">
                    <a:lumMod val="50000"/>
                  </a:schemeClr>
                </a:solidFill>
                <a:latin typeface="微软雅黑" panose="020B0503020204020204" pitchFamily="34" charset="-122"/>
                <a:ea typeface="微软雅黑" panose="020B0503020204020204" pitchFamily="34" charset="-122"/>
              </a:rPr>
              <a:t>请在此处输入您的文本，或者复制您的文本粘贴到此处请在此处输入您的文本，或者复制您的文本粘贴到此处请在此处输入您的文本，或者复制您的文本粘贴到此处请在此处输入您的文本，或者复制您的文本粘贴到此处</a:t>
            </a:r>
            <a:endParaRPr lang="en-US" altLang="zh-CN" sz="800" dirty="0">
              <a:solidFill>
                <a:schemeClr val="bg1">
                  <a:lumMod val="50000"/>
                </a:schemeClr>
              </a:solidFill>
              <a:latin typeface="微软雅黑" panose="020B0503020204020204" pitchFamily="34" charset="-122"/>
              <a:ea typeface="微软雅黑" panose="020B0503020204020204" pitchFamily="34" charset="-122"/>
            </a:endParaRPr>
          </a:p>
        </p:txBody>
      </p:sp>
      <p:pic>
        <p:nvPicPr>
          <p:cNvPr id="14" name="Picture 2"/>
          <p:cNvPicPr>
            <a:picLocks noChangeAspect="1" noChangeArrowheads="1"/>
          </p:cNvPicPr>
          <p:nvPr/>
        </p:nvPicPr>
        <p:blipFill>
          <a:blip r:embed="rId5" cstate="screen">
            <a:grayscl/>
            <a:extLst>
              <a:ext uri="{28A0092B-C50C-407E-A947-70E740481C1C}">
                <a14:useLocalDpi xmlns:a14="http://schemas.microsoft.com/office/drawing/2010/main"/>
              </a:ext>
            </a:extLst>
          </a:blip>
          <a:stretch>
            <a:fillRect/>
          </a:stretch>
        </p:blipFill>
        <p:spPr bwMode="auto">
          <a:xfrm>
            <a:off x="1907704" y="3041443"/>
            <a:ext cx="2448271" cy="8273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15" name="组合 14"/>
          <p:cNvGrpSpPr/>
          <p:nvPr/>
        </p:nvGrpSpPr>
        <p:grpSpPr>
          <a:xfrm>
            <a:off x="725901" y="3041443"/>
            <a:ext cx="1080120" cy="827308"/>
            <a:chOff x="725901" y="3041443"/>
            <a:chExt cx="1080120" cy="827308"/>
          </a:xfrm>
        </p:grpSpPr>
        <p:sp>
          <p:nvSpPr>
            <p:cNvPr id="16" name="矩形 15"/>
            <p:cNvSpPr/>
            <p:nvPr/>
          </p:nvSpPr>
          <p:spPr>
            <a:xfrm>
              <a:off x="725901" y="3041443"/>
              <a:ext cx="1080120" cy="827308"/>
            </a:xfrm>
            <a:prstGeom prst="rect">
              <a:avLst/>
            </a:prstGeom>
            <a:solidFill>
              <a:srgbClr val="003F7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黑体" panose="02010600030101010101" charset="-122"/>
                <a:ea typeface="黑体" panose="02010600030101010101" charset="-122"/>
              </a:endParaRPr>
            </a:p>
          </p:txBody>
        </p:sp>
        <p:sp>
          <p:nvSpPr>
            <p:cNvPr id="17" name="TextBox 16"/>
            <p:cNvSpPr txBox="1"/>
            <p:nvPr/>
          </p:nvSpPr>
          <p:spPr>
            <a:xfrm>
              <a:off x="1061192" y="3101539"/>
              <a:ext cx="412292" cy="369332"/>
            </a:xfrm>
            <a:prstGeom prst="rect">
              <a:avLst/>
            </a:prstGeom>
            <a:noFill/>
          </p:spPr>
          <p:txBody>
            <a:bodyPr wrap="none" rtlCol="0">
              <a:spAutoFit/>
            </a:bodyPr>
            <a:lstStyle/>
            <a:p>
              <a:r>
                <a:rPr lang="en-US" altLang="zh-CN" dirty="0" smtClean="0">
                  <a:solidFill>
                    <a:schemeClr val="bg1"/>
                  </a:solidFill>
                  <a:latin typeface="黑体" panose="02010600030101010101" charset="-122"/>
                  <a:ea typeface="黑体" panose="02010600030101010101" charset="-122"/>
                </a:rPr>
                <a:t>03</a:t>
              </a:r>
            </a:p>
          </p:txBody>
        </p:sp>
        <p:sp>
          <p:nvSpPr>
            <p:cNvPr id="18" name="TextBox 17"/>
            <p:cNvSpPr txBox="1"/>
            <p:nvPr/>
          </p:nvSpPr>
          <p:spPr>
            <a:xfrm>
              <a:off x="870170" y="3472612"/>
              <a:ext cx="868680" cy="274320"/>
            </a:xfrm>
            <a:prstGeom prst="rect">
              <a:avLst/>
            </a:prstGeom>
            <a:noFill/>
          </p:spPr>
          <p:txBody>
            <a:bodyPr wrap="none" rtlCol="0">
              <a:spAutoFit/>
            </a:bodyPr>
            <a:lstStyle/>
            <a:p>
              <a:r>
                <a:rPr lang="en-US" altLang="zh-CN" sz="1200" dirty="0" smtClean="0">
                  <a:solidFill>
                    <a:schemeClr val="bg1"/>
                  </a:solidFill>
                  <a:latin typeface="黑体" panose="02010600030101010101" charset="-122"/>
                  <a:ea typeface="黑体" panose="02010600030101010101" charset="-122"/>
                </a:rPr>
                <a:t>2017-6-23</a:t>
              </a:r>
            </a:p>
          </p:txBody>
        </p:sp>
      </p:grpSp>
      <p:pic>
        <p:nvPicPr>
          <p:cNvPr id="19" name="Picture 2"/>
          <p:cNvPicPr>
            <a:picLocks noChangeAspect="1" noChangeArrowheads="1"/>
          </p:cNvPicPr>
          <p:nvPr/>
        </p:nvPicPr>
        <p:blipFill>
          <a:blip r:embed="rId6" cstate="screen">
            <a:grayscl/>
            <a:extLst>
              <a:ext uri="{28A0092B-C50C-407E-A947-70E740481C1C}">
                <a14:useLocalDpi xmlns:a14="http://schemas.microsoft.com/office/drawing/2010/main"/>
              </a:ext>
            </a:extLst>
          </a:blip>
          <a:stretch>
            <a:fillRect/>
          </a:stretch>
        </p:blipFill>
        <p:spPr bwMode="auto">
          <a:xfrm>
            <a:off x="4852135" y="3060802"/>
            <a:ext cx="2285603" cy="8273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20" name="组合 19"/>
          <p:cNvGrpSpPr/>
          <p:nvPr/>
        </p:nvGrpSpPr>
        <p:grpSpPr>
          <a:xfrm>
            <a:off x="7263502" y="3060802"/>
            <a:ext cx="1080120" cy="827308"/>
            <a:chOff x="7263502" y="3060802"/>
            <a:chExt cx="1080120" cy="827308"/>
          </a:xfrm>
        </p:grpSpPr>
        <p:sp>
          <p:nvSpPr>
            <p:cNvPr id="21" name="矩形 20"/>
            <p:cNvSpPr/>
            <p:nvPr/>
          </p:nvSpPr>
          <p:spPr>
            <a:xfrm>
              <a:off x="7263502" y="3060802"/>
              <a:ext cx="1080120" cy="827308"/>
            </a:xfrm>
            <a:prstGeom prst="rect">
              <a:avLst/>
            </a:prstGeom>
            <a:solidFill>
              <a:srgbClr val="0065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黑体" panose="02010600030101010101" charset="-122"/>
                <a:ea typeface="黑体" panose="02010600030101010101" charset="-122"/>
              </a:endParaRPr>
            </a:p>
          </p:txBody>
        </p:sp>
        <p:sp>
          <p:nvSpPr>
            <p:cNvPr id="22" name="TextBox 21"/>
            <p:cNvSpPr txBox="1"/>
            <p:nvPr/>
          </p:nvSpPr>
          <p:spPr>
            <a:xfrm>
              <a:off x="7598793" y="3120898"/>
              <a:ext cx="412292" cy="369332"/>
            </a:xfrm>
            <a:prstGeom prst="rect">
              <a:avLst/>
            </a:prstGeom>
            <a:noFill/>
          </p:spPr>
          <p:txBody>
            <a:bodyPr wrap="none" rtlCol="0">
              <a:spAutoFit/>
            </a:bodyPr>
            <a:lstStyle/>
            <a:p>
              <a:r>
                <a:rPr lang="en-US" altLang="zh-CN" dirty="0" smtClean="0">
                  <a:solidFill>
                    <a:schemeClr val="bg1"/>
                  </a:solidFill>
                  <a:latin typeface="黑体" panose="02010600030101010101" charset="-122"/>
                  <a:ea typeface="黑体" panose="02010600030101010101" charset="-122"/>
                </a:rPr>
                <a:t>04</a:t>
              </a:r>
            </a:p>
          </p:txBody>
        </p:sp>
        <p:sp>
          <p:nvSpPr>
            <p:cNvPr id="23" name="TextBox 22"/>
            <p:cNvSpPr txBox="1"/>
            <p:nvPr/>
          </p:nvSpPr>
          <p:spPr>
            <a:xfrm>
              <a:off x="7407771" y="3491971"/>
              <a:ext cx="868680" cy="274320"/>
            </a:xfrm>
            <a:prstGeom prst="rect">
              <a:avLst/>
            </a:prstGeom>
            <a:noFill/>
          </p:spPr>
          <p:txBody>
            <a:bodyPr wrap="none" rtlCol="0">
              <a:spAutoFit/>
            </a:bodyPr>
            <a:lstStyle/>
            <a:p>
              <a:r>
                <a:rPr lang="en-US" altLang="zh-CN" sz="1200" dirty="0" smtClean="0">
                  <a:solidFill>
                    <a:schemeClr val="bg1"/>
                  </a:solidFill>
                  <a:latin typeface="黑体" panose="02010600030101010101" charset="-122"/>
                  <a:ea typeface="黑体" panose="02010600030101010101" charset="-122"/>
                </a:rPr>
                <a:t>2017-6-25</a:t>
              </a:r>
            </a:p>
          </p:txBody>
        </p:sp>
      </p:grpSp>
      <p:sp>
        <p:nvSpPr>
          <p:cNvPr id="24" name="矩形 55"/>
          <p:cNvSpPr/>
          <p:nvPr/>
        </p:nvSpPr>
        <p:spPr>
          <a:xfrm>
            <a:off x="742613" y="3946561"/>
            <a:ext cx="3681097" cy="461665"/>
          </a:xfrm>
          <a:prstGeom prst="rect">
            <a:avLst/>
          </a:prstGeom>
        </p:spPr>
        <p:txBody>
          <a:bodyPr wrap="square">
            <a:spAutoFit/>
          </a:bodyPr>
          <a:lstStyle/>
          <a:p>
            <a:pPr algn="just">
              <a:spcBef>
                <a:spcPts val="600"/>
              </a:spcBef>
              <a:spcAft>
                <a:spcPts val="600"/>
              </a:spcAft>
              <a:buClr>
                <a:srgbClr val="074AA1"/>
              </a:buClr>
              <a:defRPr/>
            </a:pPr>
            <a:r>
              <a:rPr lang="zh-CN" altLang="en-US" sz="800" dirty="0">
                <a:solidFill>
                  <a:schemeClr val="bg1">
                    <a:lumMod val="50000"/>
                  </a:schemeClr>
                </a:solidFill>
                <a:latin typeface="微软雅黑" panose="020B0503020204020204" pitchFamily="34" charset="-122"/>
                <a:ea typeface="微软雅黑" panose="020B0503020204020204" pitchFamily="34" charset="-122"/>
              </a:rPr>
              <a:t>请在此处输入您的文本，或者复制您的文本粘贴到此处请在此处输入您的文本，或者复制您的文本粘贴到此处请在此处输入您的文本，或者复制您的文本粘贴到此处请在此处输入您的文本，或者复制您的文本粘贴到此处</a:t>
            </a:r>
            <a:endParaRPr lang="en-US" altLang="zh-CN" sz="8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25" name="矩形 55"/>
          <p:cNvSpPr/>
          <p:nvPr/>
        </p:nvSpPr>
        <p:spPr>
          <a:xfrm>
            <a:off x="4844226" y="3938968"/>
            <a:ext cx="3530924" cy="461665"/>
          </a:xfrm>
          <a:prstGeom prst="rect">
            <a:avLst/>
          </a:prstGeom>
        </p:spPr>
        <p:txBody>
          <a:bodyPr wrap="square">
            <a:spAutoFit/>
          </a:bodyPr>
          <a:lstStyle/>
          <a:p>
            <a:pPr algn="just">
              <a:spcBef>
                <a:spcPts val="600"/>
              </a:spcBef>
              <a:spcAft>
                <a:spcPts val="600"/>
              </a:spcAft>
              <a:buClr>
                <a:srgbClr val="074AA1"/>
              </a:buClr>
              <a:defRPr/>
            </a:pPr>
            <a:r>
              <a:rPr lang="zh-CN" altLang="en-US" sz="800" dirty="0">
                <a:solidFill>
                  <a:schemeClr val="bg1">
                    <a:lumMod val="50000"/>
                  </a:schemeClr>
                </a:solidFill>
                <a:latin typeface="微软雅黑" panose="020B0503020204020204" pitchFamily="34" charset="-122"/>
                <a:ea typeface="微软雅黑" panose="020B0503020204020204" pitchFamily="34" charset="-122"/>
              </a:rPr>
              <a:t>请在此处输入您的文本，或者复制您的文本粘贴到此处请在此处输入您的文本，或者复制您的文本粘贴到此处请在此处输入您的文本，或者复制您的文本粘贴到此处请在此处输入您的文本，或者复制您的文本粘贴到此处</a:t>
            </a:r>
            <a:endParaRPr lang="en-US" altLang="zh-CN" sz="8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41" name="文本框 40"/>
          <p:cNvSpPr txBox="1"/>
          <p:nvPr/>
        </p:nvSpPr>
        <p:spPr>
          <a:xfrm>
            <a:off x="8380990" y="267494"/>
            <a:ext cx="649280" cy="369332"/>
          </a:xfrm>
          <a:prstGeom prst="rect">
            <a:avLst/>
          </a:prstGeom>
          <a:noFill/>
        </p:spPr>
        <p:txBody>
          <a:bodyPr wrap="none" rtlCol="0">
            <a:spAutoFit/>
          </a:bodyPr>
          <a:lstStyle/>
          <a:p>
            <a:r>
              <a:rPr lang="en-US" altLang="zh-CN" dirty="0" smtClean="0">
                <a:solidFill>
                  <a:srgbClr val="0070C0"/>
                </a:solidFill>
                <a:latin typeface="Impact" panose="020B0806030902050204" pitchFamily="34" charset="0"/>
              </a:rPr>
              <a:t>LOGO</a:t>
            </a:r>
            <a:endParaRPr lang="zh-CN" altLang="en-US" dirty="0">
              <a:solidFill>
                <a:srgbClr val="0070C0"/>
              </a:solidFill>
              <a:latin typeface="Impact" panose="020B0806030902050204" pitchFamily="34" charset="0"/>
            </a:endParaRPr>
          </a:p>
        </p:txBody>
      </p:sp>
      <p:sp>
        <p:nvSpPr>
          <p:cNvPr id="42" name="文本框 41"/>
          <p:cNvSpPr txBox="1"/>
          <p:nvPr/>
        </p:nvSpPr>
        <p:spPr>
          <a:xfrm>
            <a:off x="8359581" y="509040"/>
            <a:ext cx="748923" cy="261610"/>
          </a:xfrm>
          <a:prstGeom prst="rect">
            <a:avLst/>
          </a:prstGeom>
          <a:noFill/>
        </p:spPr>
        <p:txBody>
          <a:bodyPr wrap="none" rtlCol="0">
            <a:spAutoFit/>
          </a:bodyPr>
          <a:lstStyle/>
          <a:p>
            <a:r>
              <a:rPr lang="zh-CN" altLang="en-US" sz="1050" dirty="0" smtClean="0">
                <a:solidFill>
                  <a:schemeClr val="tx1">
                    <a:lumMod val="75000"/>
                    <a:lumOff val="25000"/>
                  </a:schemeClr>
                </a:solidFill>
                <a:latin typeface="微软雅黑" panose="020B0503020204020204" pitchFamily="34" charset="-122"/>
                <a:ea typeface="微软雅黑" panose="020B0503020204020204" pitchFamily="34" charset="-122"/>
              </a:rPr>
              <a:t>公司名称</a:t>
            </a:r>
            <a:endParaRPr lang="zh-CN" altLang="en-US" sz="105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3" name="矩形 42"/>
          <p:cNvSpPr/>
          <p:nvPr/>
        </p:nvSpPr>
        <p:spPr>
          <a:xfrm>
            <a:off x="9032467" y="339502"/>
            <a:ext cx="111533" cy="364117"/>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5" name="矩形 64"/>
          <p:cNvSpPr/>
          <p:nvPr/>
        </p:nvSpPr>
        <p:spPr>
          <a:xfrm>
            <a:off x="708660" y="267335"/>
            <a:ext cx="2274570" cy="365760"/>
          </a:xfrm>
          <a:prstGeom prst="rect">
            <a:avLst/>
          </a:prstGeom>
        </p:spPr>
        <p:txBody>
          <a:bodyPr wrap="square">
            <a:spAutoFit/>
          </a:bodyPr>
          <a:lstStyle/>
          <a:p>
            <a:pPr algn="dist"/>
            <a:r>
              <a:rPr lang="en-US" altLang="zh-CN" b="1" dirty="0" smtClean="0">
                <a:solidFill>
                  <a:schemeClr val="tx1">
                    <a:lumMod val="50000"/>
                    <a:lumOff val="50000"/>
                  </a:schemeClr>
                </a:solidFill>
                <a:latin typeface="黑体" panose="02010600030101010101" charset="-122"/>
                <a:ea typeface="黑体" panose="02010600030101010101" charset="-122"/>
              </a:rPr>
              <a:t>单击此处添加标题</a:t>
            </a:r>
          </a:p>
        </p:txBody>
      </p:sp>
      <p:cxnSp>
        <p:nvCxnSpPr>
          <p:cNvPr id="73" name="直接连接符 72"/>
          <p:cNvCxnSpPr/>
          <p:nvPr/>
        </p:nvCxnSpPr>
        <p:spPr>
          <a:xfrm>
            <a:off x="535030" y="606048"/>
            <a:ext cx="2448856"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74" name="直接连接符 73"/>
          <p:cNvCxnSpPr/>
          <p:nvPr/>
        </p:nvCxnSpPr>
        <p:spPr>
          <a:xfrm>
            <a:off x="527410" y="659388"/>
            <a:ext cx="2448856" cy="0"/>
          </a:xfrm>
          <a:prstGeom prst="line">
            <a:avLst/>
          </a:prstGeom>
          <a:ln w="381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184" name=" 184"/>
          <p:cNvSpPr/>
          <p:nvPr/>
        </p:nvSpPr>
        <p:spPr>
          <a:xfrm>
            <a:off x="535305" y="337820"/>
            <a:ext cx="224790" cy="224790"/>
          </a:xfrm>
          <a:prstGeom prst="ellipse">
            <a:avLst/>
          </a:prstGeom>
          <a:gradFill>
            <a:gsLst>
              <a:gs pos="0">
                <a:srgbClr val="007BD3"/>
              </a:gs>
              <a:gs pos="100000">
                <a:srgbClr val="034373"/>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spTree>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0-#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2" fill="hold" nodeType="after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additive="base">
                                        <p:cTn id="12" dur="500" fill="hold"/>
                                        <p:tgtEl>
                                          <p:spTgt spid="2"/>
                                        </p:tgtEl>
                                        <p:attrNameLst>
                                          <p:attrName>ppt_x</p:attrName>
                                        </p:attrNameLst>
                                      </p:cBhvr>
                                      <p:tavLst>
                                        <p:tav tm="0">
                                          <p:val>
                                            <p:strVal val="1+#ppt_w/2"/>
                                          </p:val>
                                        </p:tav>
                                        <p:tav tm="100000">
                                          <p:val>
                                            <p:strVal val="#ppt_x"/>
                                          </p:val>
                                        </p:tav>
                                      </p:tavLst>
                                    </p:anim>
                                    <p:anim calcmode="lin" valueType="num">
                                      <p:cBhvr additive="base">
                                        <p:cTn id="13" dur="500" fill="hold"/>
                                        <p:tgtEl>
                                          <p:spTgt spid="2"/>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2" presetClass="entr" presetSubtype="8" fill="hold" grpId="0" nodeType="afterEffect">
                                  <p:stCondLst>
                                    <p:cond delay="0"/>
                                  </p:stCondLst>
                                  <p:childTnLst>
                                    <p:set>
                                      <p:cBhvr>
                                        <p:cTn id="16" dur="1" fill="hold">
                                          <p:stCondLst>
                                            <p:cond delay="0"/>
                                          </p:stCondLst>
                                        </p:cTn>
                                        <p:tgtEl>
                                          <p:spTgt spid="12"/>
                                        </p:tgtEl>
                                        <p:attrNameLst>
                                          <p:attrName>style.visibility</p:attrName>
                                        </p:attrNameLst>
                                      </p:cBhvr>
                                      <p:to>
                                        <p:strVal val="visible"/>
                                      </p:to>
                                    </p:set>
                                    <p:animEffect transition="in" filter="wipe(left)">
                                      <p:cBhvr>
                                        <p:cTn id="17" dur="500"/>
                                        <p:tgtEl>
                                          <p:spTgt spid="12"/>
                                        </p:tgtEl>
                                      </p:cBhvr>
                                    </p:animEffect>
                                  </p:childTnLst>
                                </p:cTn>
                              </p:par>
                            </p:childTnLst>
                          </p:cTn>
                        </p:par>
                        <p:par>
                          <p:cTn id="18" fill="hold">
                            <p:stCondLst>
                              <p:cond delay="1500"/>
                            </p:stCondLst>
                            <p:childTnLst>
                              <p:par>
                                <p:cTn id="19" presetID="2" presetClass="entr" presetSubtype="2" fill="hold" nodeType="afterEffect">
                                  <p:stCondLst>
                                    <p:cond delay="0"/>
                                  </p:stCondLst>
                                  <p:childTnLst>
                                    <p:set>
                                      <p:cBhvr>
                                        <p:cTn id="20" dur="1" fill="hold">
                                          <p:stCondLst>
                                            <p:cond delay="0"/>
                                          </p:stCondLst>
                                        </p:cTn>
                                        <p:tgtEl>
                                          <p:spTgt spid="8"/>
                                        </p:tgtEl>
                                        <p:attrNameLst>
                                          <p:attrName>style.visibility</p:attrName>
                                        </p:attrNameLst>
                                      </p:cBhvr>
                                      <p:to>
                                        <p:strVal val="visible"/>
                                      </p:to>
                                    </p:set>
                                    <p:anim calcmode="lin" valueType="num">
                                      <p:cBhvr additive="base">
                                        <p:cTn id="21" dur="500" fill="hold"/>
                                        <p:tgtEl>
                                          <p:spTgt spid="8"/>
                                        </p:tgtEl>
                                        <p:attrNameLst>
                                          <p:attrName>ppt_x</p:attrName>
                                        </p:attrNameLst>
                                      </p:cBhvr>
                                      <p:tavLst>
                                        <p:tav tm="0">
                                          <p:val>
                                            <p:strVal val="1+#ppt_w/2"/>
                                          </p:val>
                                        </p:tav>
                                        <p:tav tm="100000">
                                          <p:val>
                                            <p:strVal val="#ppt_x"/>
                                          </p:val>
                                        </p:tav>
                                      </p:tavLst>
                                    </p:anim>
                                    <p:anim calcmode="lin" valueType="num">
                                      <p:cBhvr additive="base">
                                        <p:cTn id="22" dur="500" fill="hold"/>
                                        <p:tgtEl>
                                          <p:spTgt spid="8"/>
                                        </p:tgtEl>
                                        <p:attrNameLst>
                                          <p:attrName>ppt_y</p:attrName>
                                        </p:attrNameLst>
                                      </p:cBhvr>
                                      <p:tavLst>
                                        <p:tav tm="0">
                                          <p:val>
                                            <p:strVal val="#ppt_y"/>
                                          </p:val>
                                        </p:tav>
                                        <p:tav tm="100000">
                                          <p:val>
                                            <p:strVal val="#ppt_y"/>
                                          </p:val>
                                        </p:tav>
                                      </p:tavLst>
                                    </p:anim>
                                  </p:childTnLst>
                                </p:cTn>
                              </p:par>
                            </p:childTnLst>
                          </p:cTn>
                        </p:par>
                        <p:par>
                          <p:cTn id="23" fill="hold">
                            <p:stCondLst>
                              <p:cond delay="2000"/>
                            </p:stCondLst>
                            <p:childTnLst>
                              <p:par>
                                <p:cTn id="24" presetID="2" presetClass="entr" presetSubtype="8" fill="hold" nodeType="afterEffect">
                                  <p:stCondLst>
                                    <p:cond delay="0"/>
                                  </p:stCondLst>
                                  <p:childTnLst>
                                    <p:set>
                                      <p:cBhvr>
                                        <p:cTn id="25" dur="1" fill="hold">
                                          <p:stCondLst>
                                            <p:cond delay="0"/>
                                          </p:stCondLst>
                                        </p:cTn>
                                        <p:tgtEl>
                                          <p:spTgt spid="7"/>
                                        </p:tgtEl>
                                        <p:attrNameLst>
                                          <p:attrName>style.visibility</p:attrName>
                                        </p:attrNameLst>
                                      </p:cBhvr>
                                      <p:to>
                                        <p:strVal val="visible"/>
                                      </p:to>
                                    </p:set>
                                    <p:anim calcmode="lin" valueType="num">
                                      <p:cBhvr additive="base">
                                        <p:cTn id="26" dur="500" fill="hold"/>
                                        <p:tgtEl>
                                          <p:spTgt spid="7"/>
                                        </p:tgtEl>
                                        <p:attrNameLst>
                                          <p:attrName>ppt_x</p:attrName>
                                        </p:attrNameLst>
                                      </p:cBhvr>
                                      <p:tavLst>
                                        <p:tav tm="0">
                                          <p:val>
                                            <p:strVal val="0-#ppt_w/2"/>
                                          </p:val>
                                        </p:tav>
                                        <p:tav tm="100000">
                                          <p:val>
                                            <p:strVal val="#ppt_x"/>
                                          </p:val>
                                        </p:tav>
                                      </p:tavLst>
                                    </p:anim>
                                    <p:anim calcmode="lin" valueType="num">
                                      <p:cBhvr additive="base">
                                        <p:cTn id="27" dur="500" fill="hold"/>
                                        <p:tgtEl>
                                          <p:spTgt spid="7"/>
                                        </p:tgtEl>
                                        <p:attrNameLst>
                                          <p:attrName>ppt_y</p:attrName>
                                        </p:attrNameLst>
                                      </p:cBhvr>
                                      <p:tavLst>
                                        <p:tav tm="0">
                                          <p:val>
                                            <p:strVal val="#ppt_y"/>
                                          </p:val>
                                        </p:tav>
                                        <p:tav tm="100000">
                                          <p:val>
                                            <p:strVal val="#ppt_y"/>
                                          </p:val>
                                        </p:tav>
                                      </p:tavLst>
                                    </p:anim>
                                  </p:childTnLst>
                                </p:cTn>
                              </p:par>
                            </p:childTnLst>
                          </p:cTn>
                        </p:par>
                        <p:par>
                          <p:cTn id="28" fill="hold">
                            <p:stCondLst>
                              <p:cond delay="2500"/>
                            </p:stCondLst>
                            <p:childTnLst>
                              <p:par>
                                <p:cTn id="29" presetID="22" presetClass="entr" presetSubtype="8" fill="hold" grpId="0" nodeType="afterEffect">
                                  <p:stCondLst>
                                    <p:cond delay="0"/>
                                  </p:stCondLst>
                                  <p:childTnLst>
                                    <p:set>
                                      <p:cBhvr>
                                        <p:cTn id="30" dur="1" fill="hold">
                                          <p:stCondLst>
                                            <p:cond delay="0"/>
                                          </p:stCondLst>
                                        </p:cTn>
                                        <p:tgtEl>
                                          <p:spTgt spid="13"/>
                                        </p:tgtEl>
                                        <p:attrNameLst>
                                          <p:attrName>style.visibility</p:attrName>
                                        </p:attrNameLst>
                                      </p:cBhvr>
                                      <p:to>
                                        <p:strVal val="visible"/>
                                      </p:to>
                                    </p:set>
                                    <p:animEffect transition="in" filter="wipe(left)">
                                      <p:cBhvr>
                                        <p:cTn id="31" dur="500"/>
                                        <p:tgtEl>
                                          <p:spTgt spid="13"/>
                                        </p:tgtEl>
                                      </p:cBhvr>
                                    </p:animEffect>
                                  </p:childTnLst>
                                </p:cTn>
                              </p:par>
                            </p:childTnLst>
                          </p:cTn>
                        </p:par>
                        <p:par>
                          <p:cTn id="32" fill="hold">
                            <p:stCondLst>
                              <p:cond delay="3000"/>
                            </p:stCondLst>
                            <p:childTnLst>
                              <p:par>
                                <p:cTn id="33" presetID="2" presetClass="entr" presetSubtype="8" fill="hold" nodeType="afterEffect">
                                  <p:stCondLst>
                                    <p:cond delay="0"/>
                                  </p:stCondLst>
                                  <p:childTnLst>
                                    <p:set>
                                      <p:cBhvr>
                                        <p:cTn id="34" dur="1" fill="hold">
                                          <p:stCondLst>
                                            <p:cond delay="0"/>
                                          </p:stCondLst>
                                        </p:cTn>
                                        <p:tgtEl>
                                          <p:spTgt spid="15"/>
                                        </p:tgtEl>
                                        <p:attrNameLst>
                                          <p:attrName>style.visibility</p:attrName>
                                        </p:attrNameLst>
                                      </p:cBhvr>
                                      <p:to>
                                        <p:strVal val="visible"/>
                                      </p:to>
                                    </p:set>
                                    <p:anim calcmode="lin" valueType="num">
                                      <p:cBhvr additive="base">
                                        <p:cTn id="35" dur="500" fill="hold"/>
                                        <p:tgtEl>
                                          <p:spTgt spid="15"/>
                                        </p:tgtEl>
                                        <p:attrNameLst>
                                          <p:attrName>ppt_x</p:attrName>
                                        </p:attrNameLst>
                                      </p:cBhvr>
                                      <p:tavLst>
                                        <p:tav tm="0">
                                          <p:val>
                                            <p:strVal val="0-#ppt_w/2"/>
                                          </p:val>
                                        </p:tav>
                                        <p:tav tm="100000">
                                          <p:val>
                                            <p:strVal val="#ppt_x"/>
                                          </p:val>
                                        </p:tav>
                                      </p:tavLst>
                                    </p:anim>
                                    <p:anim calcmode="lin" valueType="num">
                                      <p:cBhvr additive="base">
                                        <p:cTn id="36" dur="500" fill="hold"/>
                                        <p:tgtEl>
                                          <p:spTgt spid="15"/>
                                        </p:tgtEl>
                                        <p:attrNameLst>
                                          <p:attrName>ppt_y</p:attrName>
                                        </p:attrNameLst>
                                      </p:cBhvr>
                                      <p:tavLst>
                                        <p:tav tm="0">
                                          <p:val>
                                            <p:strVal val="#ppt_y"/>
                                          </p:val>
                                        </p:tav>
                                        <p:tav tm="100000">
                                          <p:val>
                                            <p:strVal val="#ppt_y"/>
                                          </p:val>
                                        </p:tav>
                                      </p:tavLst>
                                    </p:anim>
                                  </p:childTnLst>
                                </p:cTn>
                              </p:par>
                            </p:childTnLst>
                          </p:cTn>
                        </p:par>
                        <p:par>
                          <p:cTn id="37" fill="hold">
                            <p:stCondLst>
                              <p:cond delay="3500"/>
                            </p:stCondLst>
                            <p:childTnLst>
                              <p:par>
                                <p:cTn id="38" presetID="2" presetClass="entr" presetSubtype="2" fill="hold" nodeType="afterEffect">
                                  <p:stCondLst>
                                    <p:cond delay="0"/>
                                  </p:stCondLst>
                                  <p:childTnLst>
                                    <p:set>
                                      <p:cBhvr>
                                        <p:cTn id="39" dur="1" fill="hold">
                                          <p:stCondLst>
                                            <p:cond delay="0"/>
                                          </p:stCondLst>
                                        </p:cTn>
                                        <p:tgtEl>
                                          <p:spTgt spid="14"/>
                                        </p:tgtEl>
                                        <p:attrNameLst>
                                          <p:attrName>style.visibility</p:attrName>
                                        </p:attrNameLst>
                                      </p:cBhvr>
                                      <p:to>
                                        <p:strVal val="visible"/>
                                      </p:to>
                                    </p:set>
                                    <p:anim calcmode="lin" valueType="num">
                                      <p:cBhvr additive="base">
                                        <p:cTn id="40" dur="500" fill="hold"/>
                                        <p:tgtEl>
                                          <p:spTgt spid="14"/>
                                        </p:tgtEl>
                                        <p:attrNameLst>
                                          <p:attrName>ppt_x</p:attrName>
                                        </p:attrNameLst>
                                      </p:cBhvr>
                                      <p:tavLst>
                                        <p:tav tm="0">
                                          <p:val>
                                            <p:strVal val="1+#ppt_w/2"/>
                                          </p:val>
                                        </p:tav>
                                        <p:tav tm="100000">
                                          <p:val>
                                            <p:strVal val="#ppt_x"/>
                                          </p:val>
                                        </p:tav>
                                      </p:tavLst>
                                    </p:anim>
                                    <p:anim calcmode="lin" valueType="num">
                                      <p:cBhvr additive="base">
                                        <p:cTn id="41" dur="500" fill="hold"/>
                                        <p:tgtEl>
                                          <p:spTgt spid="14"/>
                                        </p:tgtEl>
                                        <p:attrNameLst>
                                          <p:attrName>ppt_y</p:attrName>
                                        </p:attrNameLst>
                                      </p:cBhvr>
                                      <p:tavLst>
                                        <p:tav tm="0">
                                          <p:val>
                                            <p:strVal val="#ppt_y"/>
                                          </p:val>
                                        </p:tav>
                                        <p:tav tm="100000">
                                          <p:val>
                                            <p:strVal val="#ppt_y"/>
                                          </p:val>
                                        </p:tav>
                                      </p:tavLst>
                                    </p:anim>
                                  </p:childTnLst>
                                </p:cTn>
                              </p:par>
                            </p:childTnLst>
                          </p:cTn>
                        </p:par>
                        <p:par>
                          <p:cTn id="42" fill="hold">
                            <p:stCondLst>
                              <p:cond delay="4000"/>
                            </p:stCondLst>
                            <p:childTnLst>
                              <p:par>
                                <p:cTn id="43" presetID="22" presetClass="entr" presetSubtype="8" fill="hold" grpId="0" nodeType="afterEffect">
                                  <p:stCondLst>
                                    <p:cond delay="0"/>
                                  </p:stCondLst>
                                  <p:childTnLst>
                                    <p:set>
                                      <p:cBhvr>
                                        <p:cTn id="44" dur="1" fill="hold">
                                          <p:stCondLst>
                                            <p:cond delay="0"/>
                                          </p:stCondLst>
                                        </p:cTn>
                                        <p:tgtEl>
                                          <p:spTgt spid="24"/>
                                        </p:tgtEl>
                                        <p:attrNameLst>
                                          <p:attrName>style.visibility</p:attrName>
                                        </p:attrNameLst>
                                      </p:cBhvr>
                                      <p:to>
                                        <p:strVal val="visible"/>
                                      </p:to>
                                    </p:set>
                                    <p:animEffect transition="in" filter="wipe(left)">
                                      <p:cBhvr>
                                        <p:cTn id="45" dur="500"/>
                                        <p:tgtEl>
                                          <p:spTgt spid="24"/>
                                        </p:tgtEl>
                                      </p:cBhvr>
                                    </p:animEffect>
                                  </p:childTnLst>
                                </p:cTn>
                              </p:par>
                            </p:childTnLst>
                          </p:cTn>
                        </p:par>
                        <p:par>
                          <p:cTn id="46" fill="hold">
                            <p:stCondLst>
                              <p:cond delay="4500"/>
                            </p:stCondLst>
                            <p:childTnLst>
                              <p:par>
                                <p:cTn id="47" presetID="2" presetClass="entr" presetSubtype="2" fill="hold" nodeType="afterEffect">
                                  <p:stCondLst>
                                    <p:cond delay="0"/>
                                  </p:stCondLst>
                                  <p:childTnLst>
                                    <p:set>
                                      <p:cBhvr>
                                        <p:cTn id="48" dur="1" fill="hold">
                                          <p:stCondLst>
                                            <p:cond delay="0"/>
                                          </p:stCondLst>
                                        </p:cTn>
                                        <p:tgtEl>
                                          <p:spTgt spid="20"/>
                                        </p:tgtEl>
                                        <p:attrNameLst>
                                          <p:attrName>style.visibility</p:attrName>
                                        </p:attrNameLst>
                                      </p:cBhvr>
                                      <p:to>
                                        <p:strVal val="visible"/>
                                      </p:to>
                                    </p:set>
                                    <p:anim calcmode="lin" valueType="num">
                                      <p:cBhvr additive="base">
                                        <p:cTn id="49" dur="500" fill="hold"/>
                                        <p:tgtEl>
                                          <p:spTgt spid="20"/>
                                        </p:tgtEl>
                                        <p:attrNameLst>
                                          <p:attrName>ppt_x</p:attrName>
                                        </p:attrNameLst>
                                      </p:cBhvr>
                                      <p:tavLst>
                                        <p:tav tm="0">
                                          <p:val>
                                            <p:strVal val="1+#ppt_w/2"/>
                                          </p:val>
                                        </p:tav>
                                        <p:tav tm="100000">
                                          <p:val>
                                            <p:strVal val="#ppt_x"/>
                                          </p:val>
                                        </p:tav>
                                      </p:tavLst>
                                    </p:anim>
                                    <p:anim calcmode="lin" valueType="num">
                                      <p:cBhvr additive="base">
                                        <p:cTn id="50" dur="500" fill="hold"/>
                                        <p:tgtEl>
                                          <p:spTgt spid="20"/>
                                        </p:tgtEl>
                                        <p:attrNameLst>
                                          <p:attrName>ppt_y</p:attrName>
                                        </p:attrNameLst>
                                      </p:cBhvr>
                                      <p:tavLst>
                                        <p:tav tm="0">
                                          <p:val>
                                            <p:strVal val="#ppt_y"/>
                                          </p:val>
                                        </p:tav>
                                        <p:tav tm="100000">
                                          <p:val>
                                            <p:strVal val="#ppt_y"/>
                                          </p:val>
                                        </p:tav>
                                      </p:tavLst>
                                    </p:anim>
                                  </p:childTnLst>
                                </p:cTn>
                              </p:par>
                            </p:childTnLst>
                          </p:cTn>
                        </p:par>
                        <p:par>
                          <p:cTn id="51" fill="hold">
                            <p:stCondLst>
                              <p:cond delay="5000"/>
                            </p:stCondLst>
                            <p:childTnLst>
                              <p:par>
                                <p:cTn id="52" presetID="2" presetClass="entr" presetSubtype="8" fill="hold" nodeType="afterEffect">
                                  <p:stCondLst>
                                    <p:cond delay="0"/>
                                  </p:stCondLst>
                                  <p:childTnLst>
                                    <p:set>
                                      <p:cBhvr>
                                        <p:cTn id="53" dur="1" fill="hold">
                                          <p:stCondLst>
                                            <p:cond delay="0"/>
                                          </p:stCondLst>
                                        </p:cTn>
                                        <p:tgtEl>
                                          <p:spTgt spid="19"/>
                                        </p:tgtEl>
                                        <p:attrNameLst>
                                          <p:attrName>style.visibility</p:attrName>
                                        </p:attrNameLst>
                                      </p:cBhvr>
                                      <p:to>
                                        <p:strVal val="visible"/>
                                      </p:to>
                                    </p:set>
                                    <p:anim calcmode="lin" valueType="num">
                                      <p:cBhvr additive="base">
                                        <p:cTn id="54" dur="500" fill="hold"/>
                                        <p:tgtEl>
                                          <p:spTgt spid="19"/>
                                        </p:tgtEl>
                                        <p:attrNameLst>
                                          <p:attrName>ppt_x</p:attrName>
                                        </p:attrNameLst>
                                      </p:cBhvr>
                                      <p:tavLst>
                                        <p:tav tm="0">
                                          <p:val>
                                            <p:strVal val="0-#ppt_w/2"/>
                                          </p:val>
                                        </p:tav>
                                        <p:tav tm="100000">
                                          <p:val>
                                            <p:strVal val="#ppt_x"/>
                                          </p:val>
                                        </p:tav>
                                      </p:tavLst>
                                    </p:anim>
                                    <p:anim calcmode="lin" valueType="num">
                                      <p:cBhvr additive="base">
                                        <p:cTn id="55" dur="500" fill="hold"/>
                                        <p:tgtEl>
                                          <p:spTgt spid="19"/>
                                        </p:tgtEl>
                                        <p:attrNameLst>
                                          <p:attrName>ppt_y</p:attrName>
                                        </p:attrNameLst>
                                      </p:cBhvr>
                                      <p:tavLst>
                                        <p:tav tm="0">
                                          <p:val>
                                            <p:strVal val="#ppt_y"/>
                                          </p:val>
                                        </p:tav>
                                        <p:tav tm="100000">
                                          <p:val>
                                            <p:strVal val="#ppt_y"/>
                                          </p:val>
                                        </p:tav>
                                      </p:tavLst>
                                    </p:anim>
                                  </p:childTnLst>
                                </p:cTn>
                              </p:par>
                            </p:childTnLst>
                          </p:cTn>
                        </p:par>
                        <p:par>
                          <p:cTn id="56" fill="hold">
                            <p:stCondLst>
                              <p:cond delay="5500"/>
                            </p:stCondLst>
                            <p:childTnLst>
                              <p:par>
                                <p:cTn id="57" presetID="22" presetClass="entr" presetSubtype="8" fill="hold" grpId="0" nodeType="afterEffect">
                                  <p:stCondLst>
                                    <p:cond delay="0"/>
                                  </p:stCondLst>
                                  <p:childTnLst>
                                    <p:set>
                                      <p:cBhvr>
                                        <p:cTn id="58" dur="1" fill="hold">
                                          <p:stCondLst>
                                            <p:cond delay="0"/>
                                          </p:stCondLst>
                                        </p:cTn>
                                        <p:tgtEl>
                                          <p:spTgt spid="25"/>
                                        </p:tgtEl>
                                        <p:attrNameLst>
                                          <p:attrName>style.visibility</p:attrName>
                                        </p:attrNameLst>
                                      </p:cBhvr>
                                      <p:to>
                                        <p:strVal val="visible"/>
                                      </p:to>
                                    </p:set>
                                    <p:animEffect transition="in" filter="wipe(left)">
                                      <p:cBhvr>
                                        <p:cTn id="59"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p:bldP spid="24" grpId="0"/>
      <p:bldP spid="25"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Freeform 125"/>
          <p:cNvSpPr/>
          <p:nvPr/>
        </p:nvSpPr>
        <p:spPr bwMode="auto">
          <a:xfrm>
            <a:off x="4557227" y="1645630"/>
            <a:ext cx="1135480" cy="895344"/>
          </a:xfrm>
          <a:custGeom>
            <a:avLst/>
            <a:gdLst>
              <a:gd name="T0" fmla="*/ 37 w 52"/>
              <a:gd name="T1" fmla="*/ 12 h 41"/>
              <a:gd name="T2" fmla="*/ 35 w 52"/>
              <a:gd name="T3" fmla="*/ 0 h 41"/>
              <a:gd name="T4" fmla="*/ 24 w 52"/>
              <a:gd name="T5" fmla="*/ 6 h 41"/>
              <a:gd name="T6" fmla="*/ 6 w 52"/>
              <a:gd name="T7" fmla="*/ 3 h 41"/>
              <a:gd name="T8" fmla="*/ 0 w 52"/>
              <a:gd name="T9" fmla="*/ 3 h 41"/>
              <a:gd name="T10" fmla="*/ 2 w 52"/>
              <a:gd name="T11" fmla="*/ 28 h 41"/>
              <a:gd name="T12" fmla="*/ 6 w 52"/>
              <a:gd name="T13" fmla="*/ 28 h 41"/>
              <a:gd name="T14" fmla="*/ 32 w 52"/>
              <a:gd name="T15" fmla="*/ 41 h 41"/>
              <a:gd name="T16" fmla="*/ 52 w 52"/>
              <a:gd name="T17" fmla="*/ 25 h 41"/>
              <a:gd name="T18" fmla="*/ 37 w 52"/>
              <a:gd name="T19" fmla="*/ 12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2" h="41">
                <a:moveTo>
                  <a:pt x="37" y="12"/>
                </a:moveTo>
                <a:cubicBezTo>
                  <a:pt x="35" y="0"/>
                  <a:pt x="35" y="0"/>
                  <a:pt x="35" y="0"/>
                </a:cubicBezTo>
                <a:cubicBezTo>
                  <a:pt x="24" y="6"/>
                  <a:pt x="24" y="6"/>
                  <a:pt x="24" y="6"/>
                </a:cubicBezTo>
                <a:cubicBezTo>
                  <a:pt x="18" y="4"/>
                  <a:pt x="12" y="3"/>
                  <a:pt x="6" y="3"/>
                </a:cubicBezTo>
                <a:cubicBezTo>
                  <a:pt x="4" y="3"/>
                  <a:pt x="2" y="3"/>
                  <a:pt x="0" y="3"/>
                </a:cubicBezTo>
                <a:cubicBezTo>
                  <a:pt x="2" y="28"/>
                  <a:pt x="2" y="28"/>
                  <a:pt x="2" y="28"/>
                </a:cubicBezTo>
                <a:cubicBezTo>
                  <a:pt x="3" y="28"/>
                  <a:pt x="4" y="28"/>
                  <a:pt x="6" y="28"/>
                </a:cubicBezTo>
                <a:cubicBezTo>
                  <a:pt x="16" y="28"/>
                  <a:pt x="26" y="33"/>
                  <a:pt x="32" y="41"/>
                </a:cubicBezTo>
                <a:cubicBezTo>
                  <a:pt x="52" y="25"/>
                  <a:pt x="52" y="25"/>
                  <a:pt x="52" y="25"/>
                </a:cubicBezTo>
                <a:cubicBezTo>
                  <a:pt x="47" y="20"/>
                  <a:pt x="43" y="16"/>
                  <a:pt x="37" y="12"/>
                </a:cubicBezTo>
                <a:close/>
              </a:path>
            </a:pathLst>
          </a:custGeom>
          <a:solidFill>
            <a:srgbClr val="004C92"/>
          </a:solidFill>
          <a:ln>
            <a:noFill/>
          </a:ln>
        </p:spPr>
        <p:txBody>
          <a:bodyPr vert="horz" wrap="square" lIns="68580" tIns="34290" rIns="68580" bIns="34290" numCol="1" anchor="t" anchorCtr="0" compatLnSpc="1"/>
          <a:lstStyle/>
          <a:p>
            <a:endParaRPr lang="zh-CN" altLang="en-US"/>
          </a:p>
        </p:txBody>
      </p:sp>
      <p:sp>
        <p:nvSpPr>
          <p:cNvPr id="36" name="Freeform 126"/>
          <p:cNvSpPr/>
          <p:nvPr/>
        </p:nvSpPr>
        <p:spPr bwMode="auto">
          <a:xfrm>
            <a:off x="3653546" y="1671089"/>
            <a:ext cx="941615" cy="849189"/>
          </a:xfrm>
          <a:custGeom>
            <a:avLst/>
            <a:gdLst>
              <a:gd name="T0" fmla="*/ 41 w 43"/>
              <a:gd name="T1" fmla="*/ 2 h 39"/>
              <a:gd name="T2" fmla="*/ 25 w 43"/>
              <a:gd name="T3" fmla="*/ 6 h 39"/>
              <a:gd name="T4" fmla="*/ 14 w 43"/>
              <a:gd name="T5" fmla="*/ 0 h 39"/>
              <a:gd name="T6" fmla="*/ 12 w 43"/>
              <a:gd name="T7" fmla="*/ 13 h 39"/>
              <a:gd name="T8" fmla="*/ 0 w 43"/>
              <a:gd name="T9" fmla="*/ 24 h 39"/>
              <a:gd name="T10" fmla="*/ 20 w 43"/>
              <a:gd name="T11" fmla="*/ 39 h 39"/>
              <a:gd name="T12" fmla="*/ 43 w 43"/>
              <a:gd name="T13" fmla="*/ 27 h 39"/>
              <a:gd name="T14" fmla="*/ 41 w 43"/>
              <a:gd name="T15" fmla="*/ 2 h 3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3" h="39">
                <a:moveTo>
                  <a:pt x="41" y="2"/>
                </a:moveTo>
                <a:cubicBezTo>
                  <a:pt x="35" y="2"/>
                  <a:pt x="30" y="4"/>
                  <a:pt x="25" y="6"/>
                </a:cubicBezTo>
                <a:cubicBezTo>
                  <a:pt x="14" y="0"/>
                  <a:pt x="14" y="0"/>
                  <a:pt x="14" y="0"/>
                </a:cubicBezTo>
                <a:cubicBezTo>
                  <a:pt x="12" y="13"/>
                  <a:pt x="12" y="13"/>
                  <a:pt x="12" y="13"/>
                </a:cubicBezTo>
                <a:cubicBezTo>
                  <a:pt x="8" y="16"/>
                  <a:pt x="4" y="20"/>
                  <a:pt x="0" y="24"/>
                </a:cubicBezTo>
                <a:cubicBezTo>
                  <a:pt x="20" y="39"/>
                  <a:pt x="20" y="39"/>
                  <a:pt x="20" y="39"/>
                </a:cubicBezTo>
                <a:cubicBezTo>
                  <a:pt x="25" y="32"/>
                  <a:pt x="34" y="28"/>
                  <a:pt x="43" y="27"/>
                </a:cubicBezTo>
                <a:lnTo>
                  <a:pt x="41" y="2"/>
                </a:lnTo>
                <a:close/>
              </a:path>
            </a:pathLst>
          </a:custGeom>
          <a:solidFill>
            <a:srgbClr val="005AAC"/>
          </a:solidFill>
          <a:ln>
            <a:noFill/>
          </a:ln>
        </p:spPr>
        <p:txBody>
          <a:bodyPr vert="horz" wrap="square" lIns="68580" tIns="34290" rIns="68580" bIns="34290" numCol="1" anchor="t" anchorCtr="0" compatLnSpc="1"/>
          <a:lstStyle/>
          <a:p>
            <a:endParaRPr lang="zh-CN" altLang="en-US"/>
          </a:p>
        </p:txBody>
      </p:sp>
      <p:sp>
        <p:nvSpPr>
          <p:cNvPr id="37" name="Freeform 127"/>
          <p:cNvSpPr/>
          <p:nvPr/>
        </p:nvSpPr>
        <p:spPr bwMode="auto">
          <a:xfrm>
            <a:off x="3191969" y="2197220"/>
            <a:ext cx="895461" cy="1043029"/>
          </a:xfrm>
          <a:custGeom>
            <a:avLst/>
            <a:gdLst>
              <a:gd name="T0" fmla="*/ 41 w 41"/>
              <a:gd name="T1" fmla="*/ 15 h 48"/>
              <a:gd name="T2" fmla="*/ 21 w 41"/>
              <a:gd name="T3" fmla="*/ 0 h 48"/>
              <a:gd name="T4" fmla="*/ 12 w 41"/>
              <a:gd name="T5" fmla="*/ 16 h 48"/>
              <a:gd name="T6" fmla="*/ 0 w 41"/>
              <a:gd name="T7" fmla="*/ 21 h 48"/>
              <a:gd name="T8" fmla="*/ 9 w 41"/>
              <a:gd name="T9" fmla="*/ 30 h 48"/>
              <a:gd name="T10" fmla="*/ 9 w 41"/>
              <a:gd name="T11" fmla="*/ 37 h 48"/>
              <a:gd name="T12" fmla="*/ 10 w 41"/>
              <a:gd name="T13" fmla="*/ 48 h 48"/>
              <a:gd name="T14" fmla="*/ 34 w 41"/>
              <a:gd name="T15" fmla="*/ 43 h 48"/>
              <a:gd name="T16" fmla="*/ 33 w 41"/>
              <a:gd name="T17" fmla="*/ 37 h 48"/>
              <a:gd name="T18" fmla="*/ 41 w 41"/>
              <a:gd name="T19" fmla="*/ 15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1" h="48">
                <a:moveTo>
                  <a:pt x="41" y="15"/>
                </a:moveTo>
                <a:cubicBezTo>
                  <a:pt x="21" y="0"/>
                  <a:pt x="21" y="0"/>
                  <a:pt x="21" y="0"/>
                </a:cubicBezTo>
                <a:cubicBezTo>
                  <a:pt x="18" y="5"/>
                  <a:pt x="15" y="10"/>
                  <a:pt x="12" y="16"/>
                </a:cubicBezTo>
                <a:cubicBezTo>
                  <a:pt x="0" y="21"/>
                  <a:pt x="0" y="21"/>
                  <a:pt x="0" y="21"/>
                </a:cubicBezTo>
                <a:cubicBezTo>
                  <a:pt x="9" y="30"/>
                  <a:pt x="9" y="30"/>
                  <a:pt x="9" y="30"/>
                </a:cubicBezTo>
                <a:cubicBezTo>
                  <a:pt x="9" y="32"/>
                  <a:pt x="9" y="34"/>
                  <a:pt x="9" y="37"/>
                </a:cubicBezTo>
                <a:cubicBezTo>
                  <a:pt x="9" y="40"/>
                  <a:pt x="9" y="44"/>
                  <a:pt x="10" y="48"/>
                </a:cubicBezTo>
                <a:cubicBezTo>
                  <a:pt x="34" y="43"/>
                  <a:pt x="34" y="43"/>
                  <a:pt x="34" y="43"/>
                </a:cubicBezTo>
                <a:cubicBezTo>
                  <a:pt x="34" y="41"/>
                  <a:pt x="33" y="39"/>
                  <a:pt x="33" y="37"/>
                </a:cubicBezTo>
                <a:cubicBezTo>
                  <a:pt x="33" y="29"/>
                  <a:pt x="36" y="21"/>
                  <a:pt x="41" y="15"/>
                </a:cubicBezTo>
                <a:close/>
              </a:path>
            </a:pathLst>
          </a:custGeom>
          <a:solidFill>
            <a:srgbClr val="0065C0"/>
          </a:solidFill>
          <a:ln>
            <a:noFill/>
          </a:ln>
        </p:spPr>
        <p:txBody>
          <a:bodyPr vert="horz" wrap="square" lIns="68580" tIns="34290" rIns="68580" bIns="34290" numCol="1" anchor="t" anchorCtr="0" compatLnSpc="1"/>
          <a:lstStyle/>
          <a:p>
            <a:endParaRPr lang="zh-CN" altLang="en-US"/>
          </a:p>
        </p:txBody>
      </p:sp>
      <p:sp>
        <p:nvSpPr>
          <p:cNvPr id="38" name="Freeform 128"/>
          <p:cNvSpPr/>
          <p:nvPr/>
        </p:nvSpPr>
        <p:spPr bwMode="auto">
          <a:xfrm>
            <a:off x="3348909" y="3129480"/>
            <a:ext cx="803145" cy="784580"/>
          </a:xfrm>
          <a:custGeom>
            <a:avLst/>
            <a:gdLst>
              <a:gd name="T0" fmla="*/ 37 w 37"/>
              <a:gd name="T1" fmla="*/ 18 h 36"/>
              <a:gd name="T2" fmla="*/ 27 w 37"/>
              <a:gd name="T3" fmla="*/ 0 h 36"/>
              <a:gd name="T4" fmla="*/ 3 w 37"/>
              <a:gd name="T5" fmla="*/ 5 h 36"/>
              <a:gd name="T6" fmla="*/ 5 w 37"/>
              <a:gd name="T7" fmla="*/ 15 h 36"/>
              <a:gd name="T8" fmla="*/ 0 w 37"/>
              <a:gd name="T9" fmla="*/ 26 h 36"/>
              <a:gd name="T10" fmla="*/ 12 w 37"/>
              <a:gd name="T11" fmla="*/ 28 h 36"/>
              <a:gd name="T12" fmla="*/ 19 w 37"/>
              <a:gd name="T13" fmla="*/ 36 h 36"/>
              <a:gd name="T14" fmla="*/ 37 w 37"/>
              <a:gd name="T15" fmla="*/ 18 h 3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7" h="36">
                <a:moveTo>
                  <a:pt x="37" y="18"/>
                </a:moveTo>
                <a:cubicBezTo>
                  <a:pt x="32" y="13"/>
                  <a:pt x="28" y="7"/>
                  <a:pt x="27" y="0"/>
                </a:cubicBezTo>
                <a:cubicBezTo>
                  <a:pt x="3" y="5"/>
                  <a:pt x="3" y="5"/>
                  <a:pt x="3" y="5"/>
                </a:cubicBezTo>
                <a:cubicBezTo>
                  <a:pt x="3" y="8"/>
                  <a:pt x="4" y="11"/>
                  <a:pt x="5" y="15"/>
                </a:cubicBezTo>
                <a:cubicBezTo>
                  <a:pt x="0" y="26"/>
                  <a:pt x="0" y="26"/>
                  <a:pt x="0" y="26"/>
                </a:cubicBezTo>
                <a:cubicBezTo>
                  <a:pt x="12" y="28"/>
                  <a:pt x="12" y="28"/>
                  <a:pt x="12" y="28"/>
                </a:cubicBezTo>
                <a:cubicBezTo>
                  <a:pt x="14" y="31"/>
                  <a:pt x="17" y="33"/>
                  <a:pt x="19" y="36"/>
                </a:cubicBezTo>
                <a:lnTo>
                  <a:pt x="37" y="18"/>
                </a:lnTo>
                <a:close/>
              </a:path>
            </a:pathLst>
          </a:custGeom>
          <a:solidFill>
            <a:srgbClr val="0078E6"/>
          </a:solidFill>
          <a:ln>
            <a:noFill/>
          </a:ln>
        </p:spPr>
        <p:txBody>
          <a:bodyPr vert="horz" wrap="square" lIns="68580" tIns="34290" rIns="68580" bIns="34290" numCol="1" anchor="t" anchorCtr="0" compatLnSpc="1"/>
          <a:lstStyle/>
          <a:p>
            <a:endParaRPr lang="zh-CN" altLang="en-US"/>
          </a:p>
        </p:txBody>
      </p:sp>
      <p:sp>
        <p:nvSpPr>
          <p:cNvPr id="39" name="Freeform 129"/>
          <p:cNvSpPr/>
          <p:nvPr/>
        </p:nvSpPr>
        <p:spPr bwMode="auto">
          <a:xfrm>
            <a:off x="3780995" y="2194281"/>
            <a:ext cx="2178638" cy="2105661"/>
          </a:xfrm>
          <a:custGeom>
            <a:avLst/>
            <a:gdLst>
              <a:gd name="T0" fmla="*/ 87 w 100"/>
              <a:gd name="T1" fmla="*/ 74 h 96"/>
              <a:gd name="T2" fmla="*/ 100 w 100"/>
              <a:gd name="T3" fmla="*/ 37 h 96"/>
              <a:gd name="T4" fmla="*/ 88 w 100"/>
              <a:gd name="T5" fmla="*/ 0 h 96"/>
              <a:gd name="T6" fmla="*/ 68 w 100"/>
              <a:gd name="T7" fmla="*/ 15 h 96"/>
              <a:gd name="T8" fmla="*/ 76 w 100"/>
              <a:gd name="T9" fmla="*/ 37 h 96"/>
              <a:gd name="T10" fmla="*/ 42 w 100"/>
              <a:gd name="T11" fmla="*/ 71 h 96"/>
              <a:gd name="T12" fmla="*/ 18 w 100"/>
              <a:gd name="T13" fmla="*/ 61 h 96"/>
              <a:gd name="T14" fmla="*/ 0 w 100"/>
              <a:gd name="T15" fmla="*/ 79 h 96"/>
              <a:gd name="T16" fmla="*/ 42 w 100"/>
              <a:gd name="T17" fmla="*/ 96 h 96"/>
              <a:gd name="T18" fmla="*/ 76 w 100"/>
              <a:gd name="T19" fmla="*/ 84 h 96"/>
              <a:gd name="T20" fmla="*/ 89 w 100"/>
              <a:gd name="T21" fmla="*/ 87 h 96"/>
              <a:gd name="T22" fmla="*/ 87 w 100"/>
              <a:gd name="T23" fmla="*/ 74 h 96"/>
              <a:gd name="connsiteX0" fmla="*/ 8700 w 10000"/>
              <a:gd name="connsiteY0" fmla="*/ 7708 h 10000"/>
              <a:gd name="connsiteX1" fmla="*/ 10000 w 10000"/>
              <a:gd name="connsiteY1" fmla="*/ 3854 h 10000"/>
              <a:gd name="connsiteX2" fmla="*/ 8800 w 10000"/>
              <a:gd name="connsiteY2" fmla="*/ 0 h 10000"/>
              <a:gd name="connsiteX3" fmla="*/ 6800 w 10000"/>
              <a:gd name="connsiteY3" fmla="*/ 1563 h 10000"/>
              <a:gd name="connsiteX4" fmla="*/ 7600 w 10000"/>
              <a:gd name="connsiteY4" fmla="*/ 3854 h 10000"/>
              <a:gd name="connsiteX5" fmla="*/ 4200 w 10000"/>
              <a:gd name="connsiteY5" fmla="*/ 7396 h 10000"/>
              <a:gd name="connsiteX6" fmla="*/ 1800 w 10000"/>
              <a:gd name="connsiteY6" fmla="*/ 6354 h 10000"/>
              <a:gd name="connsiteX7" fmla="*/ 0 w 10000"/>
              <a:gd name="connsiteY7" fmla="*/ 8229 h 10000"/>
              <a:gd name="connsiteX8" fmla="*/ 4200 w 10000"/>
              <a:gd name="connsiteY8" fmla="*/ 10000 h 10000"/>
              <a:gd name="connsiteX9" fmla="*/ 7600 w 10000"/>
              <a:gd name="connsiteY9" fmla="*/ 8750 h 10000"/>
              <a:gd name="connsiteX10" fmla="*/ 8900 w 10000"/>
              <a:gd name="connsiteY10" fmla="*/ 9063 h 10000"/>
              <a:gd name="connsiteX11" fmla="*/ 8700 w 10000"/>
              <a:gd name="connsiteY11" fmla="*/ 7708 h 10000"/>
              <a:gd name="connsiteX0-1" fmla="*/ 8700 w 10000"/>
              <a:gd name="connsiteY0-2" fmla="*/ 7802 h 10094"/>
              <a:gd name="connsiteX1-3" fmla="*/ 10000 w 10000"/>
              <a:gd name="connsiteY1-4" fmla="*/ 3948 h 10094"/>
              <a:gd name="connsiteX2-5" fmla="*/ 8800 w 10000"/>
              <a:gd name="connsiteY2-6" fmla="*/ 0 h 10094"/>
              <a:gd name="connsiteX3-7" fmla="*/ 6800 w 10000"/>
              <a:gd name="connsiteY3-8" fmla="*/ 1657 h 10094"/>
              <a:gd name="connsiteX4-9" fmla="*/ 7600 w 10000"/>
              <a:gd name="connsiteY4-10" fmla="*/ 3948 h 10094"/>
              <a:gd name="connsiteX5-11" fmla="*/ 4200 w 10000"/>
              <a:gd name="connsiteY5-12" fmla="*/ 7490 h 10094"/>
              <a:gd name="connsiteX6-13" fmla="*/ 1800 w 10000"/>
              <a:gd name="connsiteY6-14" fmla="*/ 6448 h 10094"/>
              <a:gd name="connsiteX7-15" fmla="*/ 0 w 10000"/>
              <a:gd name="connsiteY7-16" fmla="*/ 8323 h 10094"/>
              <a:gd name="connsiteX8-17" fmla="*/ 4200 w 10000"/>
              <a:gd name="connsiteY8-18" fmla="*/ 10094 h 10094"/>
              <a:gd name="connsiteX9-19" fmla="*/ 7600 w 10000"/>
              <a:gd name="connsiteY9-20" fmla="*/ 8844 h 10094"/>
              <a:gd name="connsiteX10-21" fmla="*/ 8900 w 10000"/>
              <a:gd name="connsiteY10-22" fmla="*/ 9157 h 10094"/>
              <a:gd name="connsiteX11-23" fmla="*/ 8700 w 10000"/>
              <a:gd name="connsiteY11-24" fmla="*/ 7802 h 10094"/>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 ang="0">
                <a:pos x="connsiteX11-23" y="connsiteY11-24"/>
              </a:cxn>
            </a:cxnLst>
            <a:rect l="l" t="t" r="r" b="b"/>
            <a:pathLst>
              <a:path w="10000" h="10094">
                <a:moveTo>
                  <a:pt x="8700" y="7802"/>
                </a:moveTo>
                <a:cubicBezTo>
                  <a:pt x="9500" y="6761"/>
                  <a:pt x="9983" y="5248"/>
                  <a:pt x="10000" y="3948"/>
                </a:cubicBezTo>
                <a:cubicBezTo>
                  <a:pt x="10017" y="2648"/>
                  <a:pt x="9600" y="1042"/>
                  <a:pt x="8800" y="0"/>
                </a:cubicBezTo>
                <a:lnTo>
                  <a:pt x="6800" y="1657"/>
                </a:lnTo>
                <a:cubicBezTo>
                  <a:pt x="7300" y="2282"/>
                  <a:pt x="7600" y="3011"/>
                  <a:pt x="7600" y="3948"/>
                </a:cubicBezTo>
                <a:cubicBezTo>
                  <a:pt x="7600" y="5823"/>
                  <a:pt x="6000" y="7490"/>
                  <a:pt x="4200" y="7490"/>
                </a:cubicBezTo>
                <a:cubicBezTo>
                  <a:pt x="3200" y="7490"/>
                  <a:pt x="2400" y="7073"/>
                  <a:pt x="1800" y="6448"/>
                </a:cubicBezTo>
                <a:lnTo>
                  <a:pt x="0" y="8323"/>
                </a:lnTo>
                <a:cubicBezTo>
                  <a:pt x="1100" y="9365"/>
                  <a:pt x="2500" y="10094"/>
                  <a:pt x="4200" y="10094"/>
                </a:cubicBezTo>
                <a:cubicBezTo>
                  <a:pt x="5400" y="10094"/>
                  <a:pt x="6600" y="9573"/>
                  <a:pt x="7600" y="8844"/>
                </a:cubicBezTo>
                <a:lnTo>
                  <a:pt x="8900" y="9157"/>
                </a:lnTo>
                <a:cubicBezTo>
                  <a:pt x="8833" y="8705"/>
                  <a:pt x="8767" y="8254"/>
                  <a:pt x="8700" y="7802"/>
                </a:cubicBezTo>
                <a:close/>
              </a:path>
            </a:pathLst>
          </a:custGeom>
          <a:solidFill>
            <a:srgbClr val="003668"/>
          </a:solidFill>
          <a:ln>
            <a:noFill/>
          </a:ln>
          <a:effectLst/>
        </p:spPr>
        <p:txBody>
          <a:bodyPr vert="horz" wrap="square" lIns="68580" tIns="34290" rIns="68580" bIns="34290" numCol="1" anchor="t" anchorCtr="0" compatLnSpc="1"/>
          <a:lstStyle/>
          <a:p>
            <a:endParaRPr lang="zh-CN" altLang="en-US"/>
          </a:p>
        </p:txBody>
      </p:sp>
      <p:sp>
        <p:nvSpPr>
          <p:cNvPr id="40" name="TextBox 39"/>
          <p:cNvSpPr txBox="1"/>
          <p:nvPr/>
        </p:nvSpPr>
        <p:spPr>
          <a:xfrm>
            <a:off x="4224580" y="2597404"/>
            <a:ext cx="930930" cy="807914"/>
          </a:xfrm>
          <a:prstGeom prst="rect">
            <a:avLst/>
          </a:prstGeom>
          <a:noFill/>
        </p:spPr>
        <p:txBody>
          <a:bodyPr wrap="square" lIns="68580" tIns="34290" rIns="68580" bIns="34290" rtlCol="0" anchor="ctr">
            <a:spAutoFit/>
          </a:bodyPr>
          <a:lstStyle/>
          <a:p>
            <a:pPr algn="ctr"/>
            <a:r>
              <a:rPr lang="zh-CN" altLang="en-US" sz="2400" dirty="0">
                <a:solidFill>
                  <a:srgbClr val="131426"/>
                </a:solidFill>
                <a:effectLst>
                  <a:outerShdw blurRad="266700" algn="tl" rotWithShape="0">
                    <a:schemeClr val="tx2">
                      <a:lumMod val="40000"/>
                      <a:lumOff val="60000"/>
                      <a:alpha val="55000"/>
                    </a:schemeClr>
                  </a:outerShdw>
                </a:effectLst>
                <a:latin typeface="微软雅黑" panose="020B0503020204020204" pitchFamily="34" charset="-122"/>
                <a:ea typeface="微软雅黑" panose="020B0503020204020204" pitchFamily="34" charset="-122"/>
              </a:rPr>
              <a:t>添加标题</a:t>
            </a:r>
          </a:p>
        </p:txBody>
      </p:sp>
      <p:sp>
        <p:nvSpPr>
          <p:cNvPr id="41" name="TextBox 40"/>
          <p:cNvSpPr txBox="1"/>
          <p:nvPr/>
        </p:nvSpPr>
        <p:spPr>
          <a:xfrm>
            <a:off x="5041692" y="3703439"/>
            <a:ext cx="566575" cy="300083"/>
          </a:xfrm>
          <a:prstGeom prst="rect">
            <a:avLst/>
          </a:prstGeom>
          <a:noFill/>
        </p:spPr>
        <p:txBody>
          <a:bodyPr wrap="none" lIns="68580" tIns="34290" rIns="68580" bIns="34290" rtlCol="0" anchor="ctr">
            <a:spAutoFit/>
          </a:bodyPr>
          <a:lstStyle/>
          <a:p>
            <a:r>
              <a:rPr lang="en-US" altLang="zh-CN" sz="1500">
                <a:solidFill>
                  <a:schemeClr val="bg1"/>
                </a:solidFill>
                <a:latin typeface="黑体" panose="02010600030101010101" charset="-122"/>
                <a:ea typeface="黑体" panose="02010600030101010101" charset="-122"/>
                <a:cs typeface="UKIJ Qolyazma" pitchFamily="18" charset="0"/>
              </a:rPr>
              <a:t>1500</a:t>
            </a:r>
          </a:p>
        </p:txBody>
      </p:sp>
      <p:sp>
        <p:nvSpPr>
          <p:cNvPr id="42" name="TextBox 41"/>
          <p:cNvSpPr txBox="1"/>
          <p:nvPr/>
        </p:nvSpPr>
        <p:spPr>
          <a:xfrm>
            <a:off x="4844939" y="1972076"/>
            <a:ext cx="422910" cy="297180"/>
          </a:xfrm>
          <a:prstGeom prst="rect">
            <a:avLst/>
          </a:prstGeom>
          <a:noFill/>
        </p:spPr>
        <p:txBody>
          <a:bodyPr wrap="none" lIns="68580" tIns="34290" rIns="68580" bIns="34290" rtlCol="0" anchor="ctr">
            <a:spAutoFit/>
          </a:bodyPr>
          <a:lstStyle/>
          <a:p>
            <a:r>
              <a:rPr lang="en-US" altLang="zh-CN" sz="1500" dirty="0">
                <a:solidFill>
                  <a:schemeClr val="bg1"/>
                </a:solidFill>
                <a:latin typeface="黑体" panose="02010600030101010101" charset="-122"/>
                <a:ea typeface="黑体" panose="02010600030101010101" charset="-122"/>
                <a:cs typeface="UKIJ Qolyazma" pitchFamily="18" charset="0"/>
              </a:rPr>
              <a:t>623</a:t>
            </a:r>
          </a:p>
        </p:txBody>
      </p:sp>
      <p:sp>
        <p:nvSpPr>
          <p:cNvPr id="43" name="TextBox 42"/>
          <p:cNvSpPr txBox="1"/>
          <p:nvPr/>
        </p:nvSpPr>
        <p:spPr>
          <a:xfrm>
            <a:off x="3953274" y="1999200"/>
            <a:ext cx="459561" cy="300083"/>
          </a:xfrm>
          <a:prstGeom prst="rect">
            <a:avLst/>
          </a:prstGeom>
          <a:noFill/>
        </p:spPr>
        <p:txBody>
          <a:bodyPr wrap="none" lIns="68580" tIns="34290" rIns="68580" bIns="34290" rtlCol="0" anchor="ctr">
            <a:spAutoFit/>
          </a:bodyPr>
          <a:lstStyle/>
          <a:p>
            <a:r>
              <a:rPr lang="en-US" altLang="zh-CN" sz="1500">
                <a:solidFill>
                  <a:schemeClr val="bg1"/>
                </a:solidFill>
                <a:latin typeface="黑体" panose="02010600030101010101" charset="-122"/>
                <a:ea typeface="黑体" panose="02010600030101010101" charset="-122"/>
                <a:cs typeface="UKIJ Qolyazma" pitchFamily="18" charset="0"/>
              </a:rPr>
              <a:t>505</a:t>
            </a:r>
          </a:p>
        </p:txBody>
      </p:sp>
      <p:sp>
        <p:nvSpPr>
          <p:cNvPr id="44" name="TextBox 43"/>
          <p:cNvSpPr txBox="1"/>
          <p:nvPr/>
        </p:nvSpPr>
        <p:spPr>
          <a:xfrm>
            <a:off x="3438054" y="2632986"/>
            <a:ext cx="459561" cy="300083"/>
          </a:xfrm>
          <a:prstGeom prst="rect">
            <a:avLst/>
          </a:prstGeom>
          <a:noFill/>
        </p:spPr>
        <p:txBody>
          <a:bodyPr wrap="none" lIns="68580" tIns="34290" rIns="68580" bIns="34290" rtlCol="0" anchor="ctr">
            <a:spAutoFit/>
          </a:bodyPr>
          <a:lstStyle/>
          <a:p>
            <a:r>
              <a:rPr lang="en-US" altLang="zh-CN" sz="1500">
                <a:solidFill>
                  <a:schemeClr val="bg1"/>
                </a:solidFill>
                <a:latin typeface="黑体" panose="02010600030101010101" charset="-122"/>
                <a:ea typeface="黑体" panose="02010600030101010101" charset="-122"/>
                <a:cs typeface="UKIJ Qolyazma" pitchFamily="18" charset="0"/>
              </a:rPr>
              <a:t>512</a:t>
            </a:r>
          </a:p>
        </p:txBody>
      </p:sp>
      <p:sp>
        <p:nvSpPr>
          <p:cNvPr id="45" name="TextBox 44"/>
          <p:cNvSpPr txBox="1"/>
          <p:nvPr/>
        </p:nvSpPr>
        <p:spPr>
          <a:xfrm>
            <a:off x="3544069" y="3386016"/>
            <a:ext cx="459561" cy="300083"/>
          </a:xfrm>
          <a:prstGeom prst="rect">
            <a:avLst/>
          </a:prstGeom>
          <a:noFill/>
        </p:spPr>
        <p:txBody>
          <a:bodyPr wrap="none" lIns="68580" tIns="34290" rIns="68580" bIns="34290" rtlCol="0" anchor="ctr">
            <a:spAutoFit/>
          </a:bodyPr>
          <a:lstStyle/>
          <a:p>
            <a:r>
              <a:rPr lang="en-US" altLang="zh-CN" sz="1500">
                <a:solidFill>
                  <a:schemeClr val="bg1"/>
                </a:solidFill>
                <a:latin typeface="黑体" panose="02010600030101010101" charset="-122"/>
                <a:ea typeface="黑体" panose="02010600030101010101" charset="-122"/>
                <a:cs typeface="UKIJ Qolyazma" pitchFamily="18" charset="0"/>
              </a:rPr>
              <a:t>389</a:t>
            </a:r>
          </a:p>
        </p:txBody>
      </p:sp>
      <p:cxnSp>
        <p:nvCxnSpPr>
          <p:cNvPr id="46" name="直接连接符 45"/>
          <p:cNvCxnSpPr>
            <a:stCxn id="39" idx="10"/>
          </p:cNvCxnSpPr>
          <p:nvPr/>
        </p:nvCxnSpPr>
        <p:spPr>
          <a:xfrm>
            <a:off x="5719983" y="4104479"/>
            <a:ext cx="451830" cy="159292"/>
          </a:xfrm>
          <a:prstGeom prst="line">
            <a:avLst/>
          </a:prstGeom>
          <a:ln>
            <a:solidFill>
              <a:srgbClr val="131426"/>
            </a:solidFill>
          </a:ln>
        </p:spPr>
        <p:style>
          <a:lnRef idx="1">
            <a:schemeClr val="accent1"/>
          </a:lnRef>
          <a:fillRef idx="0">
            <a:schemeClr val="accent1"/>
          </a:fillRef>
          <a:effectRef idx="0">
            <a:schemeClr val="accent1"/>
          </a:effectRef>
          <a:fontRef idx="minor">
            <a:schemeClr val="tx1"/>
          </a:fontRef>
        </p:style>
      </p:cxnSp>
      <p:cxnSp>
        <p:nvCxnSpPr>
          <p:cNvPr id="47" name="直接连接符 46"/>
          <p:cNvCxnSpPr/>
          <p:nvPr/>
        </p:nvCxnSpPr>
        <p:spPr>
          <a:xfrm>
            <a:off x="6171813" y="4263771"/>
            <a:ext cx="1596975" cy="0"/>
          </a:xfrm>
          <a:prstGeom prst="line">
            <a:avLst/>
          </a:prstGeom>
          <a:ln>
            <a:solidFill>
              <a:srgbClr val="131426"/>
            </a:solidFill>
          </a:ln>
        </p:spPr>
        <p:style>
          <a:lnRef idx="1">
            <a:schemeClr val="accent1"/>
          </a:lnRef>
          <a:fillRef idx="0">
            <a:schemeClr val="accent1"/>
          </a:fillRef>
          <a:effectRef idx="0">
            <a:schemeClr val="accent1"/>
          </a:effectRef>
          <a:fontRef idx="minor">
            <a:schemeClr val="tx1"/>
          </a:fontRef>
        </p:style>
      </p:cxnSp>
      <p:cxnSp>
        <p:nvCxnSpPr>
          <p:cNvPr id="48" name="直接连接符 47"/>
          <p:cNvCxnSpPr/>
          <p:nvPr/>
        </p:nvCxnSpPr>
        <p:spPr>
          <a:xfrm flipV="1">
            <a:off x="5321492" y="1269265"/>
            <a:ext cx="425160" cy="376366"/>
          </a:xfrm>
          <a:prstGeom prst="line">
            <a:avLst/>
          </a:prstGeom>
          <a:ln>
            <a:solidFill>
              <a:srgbClr val="131426"/>
            </a:solidFill>
          </a:ln>
        </p:spPr>
        <p:style>
          <a:lnRef idx="1">
            <a:schemeClr val="accent1"/>
          </a:lnRef>
          <a:fillRef idx="0">
            <a:schemeClr val="accent1"/>
          </a:fillRef>
          <a:effectRef idx="0">
            <a:schemeClr val="accent1"/>
          </a:effectRef>
          <a:fontRef idx="minor">
            <a:schemeClr val="tx1"/>
          </a:fontRef>
        </p:style>
      </p:cxnSp>
      <p:cxnSp>
        <p:nvCxnSpPr>
          <p:cNvPr id="49" name="直接连接符 48"/>
          <p:cNvCxnSpPr/>
          <p:nvPr/>
        </p:nvCxnSpPr>
        <p:spPr>
          <a:xfrm>
            <a:off x="5746653" y="1269265"/>
            <a:ext cx="2183752" cy="1"/>
          </a:xfrm>
          <a:prstGeom prst="line">
            <a:avLst/>
          </a:prstGeom>
          <a:ln>
            <a:solidFill>
              <a:srgbClr val="131426"/>
            </a:solidFill>
          </a:ln>
        </p:spPr>
        <p:style>
          <a:lnRef idx="1">
            <a:schemeClr val="accent1"/>
          </a:lnRef>
          <a:fillRef idx="0">
            <a:schemeClr val="accent1"/>
          </a:fillRef>
          <a:effectRef idx="0">
            <a:schemeClr val="accent1"/>
          </a:effectRef>
          <a:fontRef idx="minor">
            <a:schemeClr val="tx1"/>
          </a:fontRef>
        </p:style>
      </p:cxnSp>
      <p:cxnSp>
        <p:nvCxnSpPr>
          <p:cNvPr id="50" name="直接连接符 49"/>
          <p:cNvCxnSpPr>
            <a:stCxn id="36" idx="2"/>
          </p:cNvCxnSpPr>
          <p:nvPr/>
        </p:nvCxnSpPr>
        <p:spPr>
          <a:xfrm flipH="1" flipV="1">
            <a:off x="3639700" y="1269266"/>
            <a:ext cx="320418" cy="401824"/>
          </a:xfrm>
          <a:prstGeom prst="line">
            <a:avLst/>
          </a:prstGeom>
          <a:ln>
            <a:solidFill>
              <a:srgbClr val="131426"/>
            </a:solidFill>
          </a:ln>
        </p:spPr>
        <p:style>
          <a:lnRef idx="1">
            <a:schemeClr val="accent1"/>
          </a:lnRef>
          <a:fillRef idx="0">
            <a:schemeClr val="accent1"/>
          </a:fillRef>
          <a:effectRef idx="0">
            <a:schemeClr val="accent1"/>
          </a:effectRef>
          <a:fontRef idx="minor">
            <a:schemeClr val="tx1"/>
          </a:fontRef>
        </p:style>
      </p:cxnSp>
      <p:cxnSp>
        <p:nvCxnSpPr>
          <p:cNvPr id="51" name="直接连接符 50"/>
          <p:cNvCxnSpPr>
            <a:stCxn id="37" idx="3"/>
          </p:cNvCxnSpPr>
          <p:nvPr/>
        </p:nvCxnSpPr>
        <p:spPr>
          <a:xfrm flipH="1" flipV="1">
            <a:off x="2818662" y="2231164"/>
            <a:ext cx="373308" cy="422381"/>
          </a:xfrm>
          <a:prstGeom prst="line">
            <a:avLst/>
          </a:prstGeom>
          <a:ln>
            <a:solidFill>
              <a:srgbClr val="131426"/>
            </a:solidFill>
          </a:ln>
        </p:spPr>
        <p:style>
          <a:lnRef idx="1">
            <a:schemeClr val="accent1"/>
          </a:lnRef>
          <a:fillRef idx="0">
            <a:schemeClr val="accent1"/>
          </a:fillRef>
          <a:effectRef idx="0">
            <a:schemeClr val="accent1"/>
          </a:effectRef>
          <a:fontRef idx="minor">
            <a:schemeClr val="tx1"/>
          </a:fontRef>
        </p:style>
      </p:cxnSp>
      <p:cxnSp>
        <p:nvCxnSpPr>
          <p:cNvPr id="52" name="直接连接符 51"/>
          <p:cNvCxnSpPr/>
          <p:nvPr/>
        </p:nvCxnSpPr>
        <p:spPr>
          <a:xfrm>
            <a:off x="1260630" y="2231162"/>
            <a:ext cx="1558032" cy="0"/>
          </a:xfrm>
          <a:prstGeom prst="line">
            <a:avLst/>
          </a:prstGeom>
          <a:ln>
            <a:solidFill>
              <a:srgbClr val="131426"/>
            </a:solidFill>
          </a:ln>
        </p:spPr>
        <p:style>
          <a:lnRef idx="1">
            <a:schemeClr val="accent1"/>
          </a:lnRef>
          <a:fillRef idx="0">
            <a:schemeClr val="accent1"/>
          </a:fillRef>
          <a:effectRef idx="0">
            <a:schemeClr val="accent1"/>
          </a:effectRef>
          <a:fontRef idx="minor">
            <a:schemeClr val="tx1"/>
          </a:fontRef>
        </p:style>
      </p:cxnSp>
      <p:cxnSp>
        <p:nvCxnSpPr>
          <p:cNvPr id="53" name="直接连接符 52"/>
          <p:cNvCxnSpPr>
            <a:stCxn id="38" idx="4"/>
          </p:cNvCxnSpPr>
          <p:nvPr/>
        </p:nvCxnSpPr>
        <p:spPr>
          <a:xfrm flipH="1">
            <a:off x="3005315" y="3696122"/>
            <a:ext cx="343593" cy="307400"/>
          </a:xfrm>
          <a:prstGeom prst="line">
            <a:avLst/>
          </a:prstGeom>
          <a:ln>
            <a:solidFill>
              <a:srgbClr val="131426"/>
            </a:solidFill>
          </a:ln>
        </p:spPr>
        <p:style>
          <a:lnRef idx="1">
            <a:schemeClr val="accent1"/>
          </a:lnRef>
          <a:fillRef idx="0">
            <a:schemeClr val="accent1"/>
          </a:fillRef>
          <a:effectRef idx="0">
            <a:schemeClr val="accent1"/>
          </a:effectRef>
          <a:fontRef idx="minor">
            <a:schemeClr val="tx1"/>
          </a:fontRef>
        </p:style>
      </p:cxnSp>
      <p:cxnSp>
        <p:nvCxnSpPr>
          <p:cNvPr id="75" name="直接连接符 74"/>
          <p:cNvCxnSpPr/>
          <p:nvPr/>
        </p:nvCxnSpPr>
        <p:spPr>
          <a:xfrm>
            <a:off x="1188780" y="4003522"/>
            <a:ext cx="1814725" cy="0"/>
          </a:xfrm>
          <a:prstGeom prst="line">
            <a:avLst/>
          </a:prstGeom>
          <a:ln>
            <a:solidFill>
              <a:srgbClr val="131426"/>
            </a:solidFill>
          </a:ln>
        </p:spPr>
        <p:style>
          <a:lnRef idx="1">
            <a:schemeClr val="accent1"/>
          </a:lnRef>
          <a:fillRef idx="0">
            <a:schemeClr val="accent1"/>
          </a:fillRef>
          <a:effectRef idx="0">
            <a:schemeClr val="accent1"/>
          </a:effectRef>
          <a:fontRef idx="minor">
            <a:schemeClr val="tx1"/>
          </a:fontRef>
        </p:style>
      </p:cxnSp>
      <p:cxnSp>
        <p:nvCxnSpPr>
          <p:cNvPr id="76" name="直接连接符 75"/>
          <p:cNvCxnSpPr/>
          <p:nvPr/>
        </p:nvCxnSpPr>
        <p:spPr>
          <a:xfrm>
            <a:off x="1260630" y="1265962"/>
            <a:ext cx="2379299" cy="0"/>
          </a:xfrm>
          <a:prstGeom prst="line">
            <a:avLst/>
          </a:prstGeom>
          <a:ln>
            <a:solidFill>
              <a:srgbClr val="131426"/>
            </a:solidFill>
          </a:ln>
        </p:spPr>
        <p:style>
          <a:lnRef idx="1">
            <a:schemeClr val="accent1"/>
          </a:lnRef>
          <a:fillRef idx="0">
            <a:schemeClr val="accent1"/>
          </a:fillRef>
          <a:effectRef idx="0">
            <a:schemeClr val="accent1"/>
          </a:effectRef>
          <a:fontRef idx="minor">
            <a:schemeClr val="tx1"/>
          </a:fontRef>
        </p:style>
      </p:cxnSp>
      <p:sp>
        <p:nvSpPr>
          <p:cNvPr id="77" name="矩形 76"/>
          <p:cNvSpPr/>
          <p:nvPr/>
        </p:nvSpPr>
        <p:spPr>
          <a:xfrm>
            <a:off x="1187624" y="1278439"/>
            <a:ext cx="2295744" cy="523028"/>
          </a:xfrm>
          <a:prstGeom prst="rect">
            <a:avLst/>
          </a:prstGeom>
        </p:spPr>
        <p:txBody>
          <a:bodyPr wrap="square">
            <a:spAutoFit/>
          </a:bodyPr>
          <a:lstStyle/>
          <a:p>
            <a:pPr>
              <a:lnSpc>
                <a:spcPct val="120000"/>
              </a:lnSpc>
            </a:pPr>
            <a:r>
              <a:rPr lang="zh-CN" altLang="en-US" sz="800" dirty="0">
                <a:solidFill>
                  <a:schemeClr val="tx1">
                    <a:lumMod val="50000"/>
                    <a:lumOff val="50000"/>
                  </a:schemeClr>
                </a:solidFill>
                <a:latin typeface="微软雅黑" panose="020B0503020204020204" pitchFamily="34" charset="-122"/>
                <a:ea typeface="微软雅黑" panose="020B0503020204020204" pitchFamily="34" charset="-122"/>
              </a:rPr>
              <a:t>请在此处输入您的文本，或者复制您的文本粘贴到此处请在此处请在此处输入您的文本，或者复制您的文本粘贴</a:t>
            </a:r>
            <a:endParaRPr lang="zh-CN" altLang="en-US" sz="8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78" name="矩形 77"/>
          <p:cNvSpPr/>
          <p:nvPr/>
        </p:nvSpPr>
        <p:spPr>
          <a:xfrm>
            <a:off x="5732640" y="1329239"/>
            <a:ext cx="2295744" cy="523028"/>
          </a:xfrm>
          <a:prstGeom prst="rect">
            <a:avLst/>
          </a:prstGeom>
        </p:spPr>
        <p:txBody>
          <a:bodyPr wrap="square">
            <a:spAutoFit/>
          </a:bodyPr>
          <a:lstStyle/>
          <a:p>
            <a:pPr>
              <a:lnSpc>
                <a:spcPct val="120000"/>
              </a:lnSpc>
            </a:pPr>
            <a:r>
              <a:rPr lang="zh-CN" altLang="en-US" sz="800" dirty="0">
                <a:solidFill>
                  <a:schemeClr val="tx1">
                    <a:lumMod val="50000"/>
                    <a:lumOff val="50000"/>
                  </a:schemeClr>
                </a:solidFill>
                <a:latin typeface="微软雅黑" panose="020B0503020204020204" pitchFamily="34" charset="-122"/>
                <a:ea typeface="微软雅黑" panose="020B0503020204020204" pitchFamily="34" charset="-122"/>
              </a:rPr>
              <a:t>请在此处输入您的文本，或者复制您的文本粘贴到此处请在此处请在此处输入您的文本，或者复制您的文本粘贴</a:t>
            </a:r>
            <a:endParaRPr lang="zh-CN" altLang="en-US" sz="8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79" name="矩形 78"/>
          <p:cNvSpPr/>
          <p:nvPr/>
        </p:nvSpPr>
        <p:spPr>
          <a:xfrm>
            <a:off x="1188780" y="2318097"/>
            <a:ext cx="1780912" cy="670761"/>
          </a:xfrm>
          <a:prstGeom prst="rect">
            <a:avLst/>
          </a:prstGeom>
        </p:spPr>
        <p:txBody>
          <a:bodyPr wrap="square">
            <a:spAutoFit/>
          </a:bodyPr>
          <a:lstStyle/>
          <a:p>
            <a:pPr>
              <a:lnSpc>
                <a:spcPct val="120000"/>
              </a:lnSpc>
            </a:pPr>
            <a:r>
              <a:rPr lang="zh-CN" altLang="en-US" sz="800" dirty="0">
                <a:solidFill>
                  <a:schemeClr val="tx1">
                    <a:lumMod val="50000"/>
                    <a:lumOff val="50000"/>
                  </a:schemeClr>
                </a:solidFill>
                <a:latin typeface="微软雅黑" panose="020B0503020204020204" pitchFamily="34" charset="-122"/>
                <a:ea typeface="微软雅黑" panose="020B0503020204020204" pitchFamily="34" charset="-122"/>
              </a:rPr>
              <a:t>请在此处输入您的文本，或者复制您的文本粘贴到此处请在此处请在此处输入您的文本，或者复制您的文本粘贴</a:t>
            </a:r>
            <a:endParaRPr lang="zh-CN" altLang="en-US" sz="8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80" name="矩形 79"/>
          <p:cNvSpPr/>
          <p:nvPr/>
        </p:nvSpPr>
        <p:spPr>
          <a:xfrm>
            <a:off x="6149492" y="3692403"/>
            <a:ext cx="2022907" cy="535531"/>
          </a:xfrm>
          <a:prstGeom prst="rect">
            <a:avLst/>
          </a:prstGeom>
        </p:spPr>
        <p:txBody>
          <a:bodyPr wrap="square">
            <a:spAutoFit/>
          </a:bodyPr>
          <a:lstStyle/>
          <a:p>
            <a:pPr>
              <a:lnSpc>
                <a:spcPct val="120000"/>
              </a:lnSpc>
            </a:pPr>
            <a:r>
              <a:rPr lang="zh-CN" altLang="en-US" sz="800" dirty="0">
                <a:solidFill>
                  <a:schemeClr val="tx1">
                    <a:lumMod val="50000"/>
                    <a:lumOff val="50000"/>
                  </a:schemeClr>
                </a:solidFill>
                <a:latin typeface="微软雅黑" panose="020B0503020204020204" pitchFamily="34" charset="-122"/>
                <a:ea typeface="微软雅黑" panose="020B0503020204020204" pitchFamily="34" charset="-122"/>
              </a:rPr>
              <a:t>请在此处输入您的文本，或者复制您的文本粘贴到此处请在此处请在此处输入您的文本，或者复制您的文本粘贴</a:t>
            </a:r>
            <a:endParaRPr lang="zh-CN" altLang="en-US" sz="8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81" name="矩形 80"/>
          <p:cNvSpPr/>
          <p:nvPr/>
        </p:nvSpPr>
        <p:spPr>
          <a:xfrm>
            <a:off x="1188780" y="3488882"/>
            <a:ext cx="1930572" cy="523028"/>
          </a:xfrm>
          <a:prstGeom prst="rect">
            <a:avLst/>
          </a:prstGeom>
        </p:spPr>
        <p:txBody>
          <a:bodyPr wrap="square">
            <a:spAutoFit/>
          </a:bodyPr>
          <a:lstStyle/>
          <a:p>
            <a:pPr>
              <a:lnSpc>
                <a:spcPct val="120000"/>
              </a:lnSpc>
            </a:pPr>
            <a:r>
              <a:rPr lang="zh-CN" altLang="en-US" sz="800" dirty="0">
                <a:solidFill>
                  <a:schemeClr val="tx1">
                    <a:lumMod val="50000"/>
                    <a:lumOff val="50000"/>
                  </a:schemeClr>
                </a:solidFill>
                <a:latin typeface="微软雅黑" panose="020B0503020204020204" pitchFamily="34" charset="-122"/>
                <a:ea typeface="微软雅黑" panose="020B0503020204020204" pitchFamily="34" charset="-122"/>
              </a:rPr>
              <a:t>请在此处输入您的文本，或者复制您的文本粘贴到此处请在此处请在此处输入您的文本，或者复制您的文本粘贴</a:t>
            </a:r>
            <a:endParaRPr lang="zh-CN" altLang="en-US" sz="8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57" name="文本框 56"/>
          <p:cNvSpPr txBox="1"/>
          <p:nvPr/>
        </p:nvSpPr>
        <p:spPr>
          <a:xfrm>
            <a:off x="8380990" y="267494"/>
            <a:ext cx="649280" cy="369332"/>
          </a:xfrm>
          <a:prstGeom prst="rect">
            <a:avLst/>
          </a:prstGeom>
          <a:noFill/>
        </p:spPr>
        <p:txBody>
          <a:bodyPr wrap="none" rtlCol="0">
            <a:spAutoFit/>
          </a:bodyPr>
          <a:lstStyle/>
          <a:p>
            <a:r>
              <a:rPr lang="en-US" altLang="zh-CN" dirty="0" smtClean="0">
                <a:solidFill>
                  <a:srgbClr val="0070C0"/>
                </a:solidFill>
                <a:latin typeface="Impact" panose="020B0806030902050204" pitchFamily="34" charset="0"/>
              </a:rPr>
              <a:t>LOGO</a:t>
            </a:r>
            <a:endParaRPr lang="zh-CN" altLang="en-US" dirty="0">
              <a:solidFill>
                <a:srgbClr val="0070C0"/>
              </a:solidFill>
              <a:latin typeface="Impact" panose="020B0806030902050204" pitchFamily="34" charset="0"/>
            </a:endParaRPr>
          </a:p>
        </p:txBody>
      </p:sp>
      <p:sp>
        <p:nvSpPr>
          <p:cNvPr id="58" name="文本框 57"/>
          <p:cNvSpPr txBox="1"/>
          <p:nvPr/>
        </p:nvSpPr>
        <p:spPr>
          <a:xfrm>
            <a:off x="8359581" y="509040"/>
            <a:ext cx="748923" cy="261610"/>
          </a:xfrm>
          <a:prstGeom prst="rect">
            <a:avLst/>
          </a:prstGeom>
          <a:noFill/>
        </p:spPr>
        <p:txBody>
          <a:bodyPr wrap="none" rtlCol="0">
            <a:spAutoFit/>
          </a:bodyPr>
          <a:lstStyle/>
          <a:p>
            <a:r>
              <a:rPr lang="zh-CN" altLang="en-US" sz="1050" dirty="0" smtClean="0">
                <a:solidFill>
                  <a:schemeClr val="tx1">
                    <a:lumMod val="75000"/>
                    <a:lumOff val="25000"/>
                  </a:schemeClr>
                </a:solidFill>
                <a:latin typeface="微软雅黑" panose="020B0503020204020204" pitchFamily="34" charset="-122"/>
                <a:ea typeface="微软雅黑" panose="020B0503020204020204" pitchFamily="34" charset="-122"/>
              </a:rPr>
              <a:t>公司名称</a:t>
            </a:r>
            <a:endParaRPr lang="zh-CN" altLang="en-US" sz="105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59" name="矩形 58"/>
          <p:cNvSpPr/>
          <p:nvPr/>
        </p:nvSpPr>
        <p:spPr>
          <a:xfrm>
            <a:off x="9032467" y="339502"/>
            <a:ext cx="111533" cy="364117"/>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5" name="矩形 64"/>
          <p:cNvSpPr/>
          <p:nvPr/>
        </p:nvSpPr>
        <p:spPr>
          <a:xfrm>
            <a:off x="708660" y="267335"/>
            <a:ext cx="2274570" cy="365760"/>
          </a:xfrm>
          <a:prstGeom prst="rect">
            <a:avLst/>
          </a:prstGeom>
        </p:spPr>
        <p:txBody>
          <a:bodyPr wrap="square">
            <a:spAutoFit/>
          </a:bodyPr>
          <a:lstStyle/>
          <a:p>
            <a:pPr algn="dist"/>
            <a:r>
              <a:rPr lang="en-US" altLang="zh-CN" b="1" dirty="0" smtClean="0">
                <a:solidFill>
                  <a:schemeClr val="tx1">
                    <a:lumMod val="50000"/>
                    <a:lumOff val="50000"/>
                  </a:schemeClr>
                </a:solidFill>
                <a:latin typeface="黑体" panose="02010600030101010101" charset="-122"/>
                <a:ea typeface="黑体" panose="02010600030101010101" charset="-122"/>
              </a:rPr>
              <a:t>单击此处添加标题</a:t>
            </a:r>
          </a:p>
        </p:txBody>
      </p:sp>
      <p:cxnSp>
        <p:nvCxnSpPr>
          <p:cNvPr id="73" name="直接连接符 72"/>
          <p:cNvCxnSpPr/>
          <p:nvPr/>
        </p:nvCxnSpPr>
        <p:spPr>
          <a:xfrm>
            <a:off x="535030" y="606048"/>
            <a:ext cx="2448856"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74" name="直接连接符 73"/>
          <p:cNvCxnSpPr/>
          <p:nvPr/>
        </p:nvCxnSpPr>
        <p:spPr>
          <a:xfrm>
            <a:off x="527410" y="659388"/>
            <a:ext cx="2448856" cy="0"/>
          </a:xfrm>
          <a:prstGeom prst="line">
            <a:avLst/>
          </a:prstGeom>
          <a:ln w="381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184" name=" 184"/>
          <p:cNvSpPr/>
          <p:nvPr/>
        </p:nvSpPr>
        <p:spPr>
          <a:xfrm>
            <a:off x="535305" y="337820"/>
            <a:ext cx="224790" cy="224790"/>
          </a:xfrm>
          <a:prstGeom prst="ellipse">
            <a:avLst/>
          </a:prstGeom>
          <a:gradFill>
            <a:gsLst>
              <a:gs pos="0">
                <a:srgbClr val="007BD3"/>
              </a:gs>
              <a:gs pos="100000">
                <a:srgbClr val="034373"/>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spTree>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3" decel="100000" fill="hold" grpId="0" nodeType="afterEffect">
                                  <p:stCondLst>
                                    <p:cond delay="0"/>
                                  </p:stCondLst>
                                  <p:childTnLst>
                                    <p:set>
                                      <p:cBhvr>
                                        <p:cTn id="6" dur="1" fill="hold">
                                          <p:stCondLst>
                                            <p:cond delay="0"/>
                                          </p:stCondLst>
                                        </p:cTn>
                                        <p:tgtEl>
                                          <p:spTgt spid="35"/>
                                        </p:tgtEl>
                                        <p:attrNameLst>
                                          <p:attrName>style.visibility</p:attrName>
                                        </p:attrNameLst>
                                      </p:cBhvr>
                                      <p:to>
                                        <p:strVal val="visible"/>
                                      </p:to>
                                    </p:set>
                                    <p:anim calcmode="lin" valueType="num">
                                      <p:cBhvr additive="base">
                                        <p:cTn id="7" dur="500" fill="hold"/>
                                        <p:tgtEl>
                                          <p:spTgt spid="35"/>
                                        </p:tgtEl>
                                        <p:attrNameLst>
                                          <p:attrName>ppt_x</p:attrName>
                                        </p:attrNameLst>
                                      </p:cBhvr>
                                      <p:tavLst>
                                        <p:tav tm="0">
                                          <p:val>
                                            <p:strVal val="1+#ppt_w/2"/>
                                          </p:val>
                                        </p:tav>
                                        <p:tav tm="100000">
                                          <p:val>
                                            <p:strVal val="#ppt_x"/>
                                          </p:val>
                                        </p:tav>
                                      </p:tavLst>
                                    </p:anim>
                                    <p:anim calcmode="lin" valueType="num">
                                      <p:cBhvr additive="base">
                                        <p:cTn id="8" dur="500" fill="hold"/>
                                        <p:tgtEl>
                                          <p:spTgt spid="35"/>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36"/>
                                        </p:tgtEl>
                                        <p:attrNameLst>
                                          <p:attrName>style.visibility</p:attrName>
                                        </p:attrNameLst>
                                      </p:cBhvr>
                                      <p:to>
                                        <p:strVal val="visible"/>
                                      </p:to>
                                    </p:set>
                                    <p:anim calcmode="lin" valueType="num">
                                      <p:cBhvr additive="base">
                                        <p:cTn id="11" dur="500" fill="hold"/>
                                        <p:tgtEl>
                                          <p:spTgt spid="36"/>
                                        </p:tgtEl>
                                        <p:attrNameLst>
                                          <p:attrName>ppt_x</p:attrName>
                                        </p:attrNameLst>
                                      </p:cBhvr>
                                      <p:tavLst>
                                        <p:tav tm="0">
                                          <p:val>
                                            <p:strVal val="#ppt_x"/>
                                          </p:val>
                                        </p:tav>
                                        <p:tav tm="100000">
                                          <p:val>
                                            <p:strVal val="#ppt_x"/>
                                          </p:val>
                                        </p:tav>
                                      </p:tavLst>
                                    </p:anim>
                                    <p:anim calcmode="lin" valueType="num">
                                      <p:cBhvr additive="base">
                                        <p:cTn id="12" dur="500" fill="hold"/>
                                        <p:tgtEl>
                                          <p:spTgt spid="36"/>
                                        </p:tgtEl>
                                        <p:attrNameLst>
                                          <p:attrName>ppt_y</p:attrName>
                                        </p:attrNameLst>
                                      </p:cBhvr>
                                      <p:tavLst>
                                        <p:tav tm="0">
                                          <p:val>
                                            <p:strVal val="0-#ppt_h/2"/>
                                          </p:val>
                                        </p:tav>
                                        <p:tav tm="100000">
                                          <p:val>
                                            <p:strVal val="#ppt_y"/>
                                          </p:val>
                                        </p:tav>
                                      </p:tavLst>
                                    </p:anim>
                                  </p:childTnLst>
                                </p:cTn>
                              </p:par>
                              <p:par>
                                <p:cTn id="13" presetID="2" presetClass="entr" presetSubtype="9" decel="100000" fill="hold" grpId="0" nodeType="withEffect">
                                  <p:stCondLst>
                                    <p:cond delay="0"/>
                                  </p:stCondLst>
                                  <p:childTnLst>
                                    <p:set>
                                      <p:cBhvr>
                                        <p:cTn id="14" dur="1" fill="hold">
                                          <p:stCondLst>
                                            <p:cond delay="0"/>
                                          </p:stCondLst>
                                        </p:cTn>
                                        <p:tgtEl>
                                          <p:spTgt spid="37"/>
                                        </p:tgtEl>
                                        <p:attrNameLst>
                                          <p:attrName>style.visibility</p:attrName>
                                        </p:attrNameLst>
                                      </p:cBhvr>
                                      <p:to>
                                        <p:strVal val="visible"/>
                                      </p:to>
                                    </p:set>
                                    <p:anim calcmode="lin" valueType="num">
                                      <p:cBhvr additive="base">
                                        <p:cTn id="15" dur="500" fill="hold"/>
                                        <p:tgtEl>
                                          <p:spTgt spid="37"/>
                                        </p:tgtEl>
                                        <p:attrNameLst>
                                          <p:attrName>ppt_x</p:attrName>
                                        </p:attrNameLst>
                                      </p:cBhvr>
                                      <p:tavLst>
                                        <p:tav tm="0">
                                          <p:val>
                                            <p:strVal val="0-#ppt_w/2"/>
                                          </p:val>
                                        </p:tav>
                                        <p:tav tm="100000">
                                          <p:val>
                                            <p:strVal val="#ppt_x"/>
                                          </p:val>
                                        </p:tav>
                                      </p:tavLst>
                                    </p:anim>
                                    <p:anim calcmode="lin" valueType="num">
                                      <p:cBhvr additive="base">
                                        <p:cTn id="16" dur="500" fill="hold"/>
                                        <p:tgtEl>
                                          <p:spTgt spid="37"/>
                                        </p:tgtEl>
                                        <p:attrNameLst>
                                          <p:attrName>ppt_y</p:attrName>
                                        </p:attrNameLst>
                                      </p:cBhvr>
                                      <p:tavLst>
                                        <p:tav tm="0">
                                          <p:val>
                                            <p:strVal val="0-#ppt_h/2"/>
                                          </p:val>
                                        </p:tav>
                                        <p:tav tm="100000">
                                          <p:val>
                                            <p:strVal val="#ppt_y"/>
                                          </p:val>
                                        </p:tav>
                                      </p:tavLst>
                                    </p:anim>
                                  </p:childTnLst>
                                </p:cTn>
                              </p:par>
                              <p:par>
                                <p:cTn id="17" presetID="2" presetClass="entr" presetSubtype="12" decel="100000" fill="hold" grpId="0" nodeType="withEffect">
                                  <p:stCondLst>
                                    <p:cond delay="0"/>
                                  </p:stCondLst>
                                  <p:childTnLst>
                                    <p:set>
                                      <p:cBhvr>
                                        <p:cTn id="18" dur="1" fill="hold">
                                          <p:stCondLst>
                                            <p:cond delay="0"/>
                                          </p:stCondLst>
                                        </p:cTn>
                                        <p:tgtEl>
                                          <p:spTgt spid="38"/>
                                        </p:tgtEl>
                                        <p:attrNameLst>
                                          <p:attrName>style.visibility</p:attrName>
                                        </p:attrNameLst>
                                      </p:cBhvr>
                                      <p:to>
                                        <p:strVal val="visible"/>
                                      </p:to>
                                    </p:set>
                                    <p:anim calcmode="lin" valueType="num">
                                      <p:cBhvr additive="base">
                                        <p:cTn id="19" dur="500" fill="hold"/>
                                        <p:tgtEl>
                                          <p:spTgt spid="38"/>
                                        </p:tgtEl>
                                        <p:attrNameLst>
                                          <p:attrName>ppt_x</p:attrName>
                                        </p:attrNameLst>
                                      </p:cBhvr>
                                      <p:tavLst>
                                        <p:tav tm="0">
                                          <p:val>
                                            <p:strVal val="0-#ppt_w/2"/>
                                          </p:val>
                                        </p:tav>
                                        <p:tav tm="100000">
                                          <p:val>
                                            <p:strVal val="#ppt_x"/>
                                          </p:val>
                                        </p:tav>
                                      </p:tavLst>
                                    </p:anim>
                                    <p:anim calcmode="lin" valueType="num">
                                      <p:cBhvr additive="base">
                                        <p:cTn id="20" dur="500" fill="hold"/>
                                        <p:tgtEl>
                                          <p:spTgt spid="38"/>
                                        </p:tgtEl>
                                        <p:attrNameLst>
                                          <p:attrName>ppt_y</p:attrName>
                                        </p:attrNameLst>
                                      </p:cBhvr>
                                      <p:tavLst>
                                        <p:tav tm="0">
                                          <p:val>
                                            <p:strVal val="1+#ppt_h/2"/>
                                          </p:val>
                                        </p:tav>
                                        <p:tav tm="100000">
                                          <p:val>
                                            <p:strVal val="#ppt_y"/>
                                          </p:val>
                                        </p:tav>
                                      </p:tavLst>
                                    </p:anim>
                                  </p:childTnLst>
                                </p:cTn>
                              </p:par>
                              <p:par>
                                <p:cTn id="21" presetID="2" presetClass="entr" presetSubtype="6" decel="100000" fill="hold" grpId="0" nodeType="withEffect">
                                  <p:stCondLst>
                                    <p:cond delay="0"/>
                                  </p:stCondLst>
                                  <p:childTnLst>
                                    <p:set>
                                      <p:cBhvr>
                                        <p:cTn id="22" dur="1" fill="hold">
                                          <p:stCondLst>
                                            <p:cond delay="0"/>
                                          </p:stCondLst>
                                        </p:cTn>
                                        <p:tgtEl>
                                          <p:spTgt spid="39"/>
                                        </p:tgtEl>
                                        <p:attrNameLst>
                                          <p:attrName>style.visibility</p:attrName>
                                        </p:attrNameLst>
                                      </p:cBhvr>
                                      <p:to>
                                        <p:strVal val="visible"/>
                                      </p:to>
                                    </p:set>
                                    <p:anim calcmode="lin" valueType="num">
                                      <p:cBhvr additive="base">
                                        <p:cTn id="23" dur="500" fill="hold"/>
                                        <p:tgtEl>
                                          <p:spTgt spid="39"/>
                                        </p:tgtEl>
                                        <p:attrNameLst>
                                          <p:attrName>ppt_x</p:attrName>
                                        </p:attrNameLst>
                                      </p:cBhvr>
                                      <p:tavLst>
                                        <p:tav tm="0">
                                          <p:val>
                                            <p:strVal val="1+#ppt_w/2"/>
                                          </p:val>
                                        </p:tav>
                                        <p:tav tm="100000">
                                          <p:val>
                                            <p:strVal val="#ppt_x"/>
                                          </p:val>
                                        </p:tav>
                                      </p:tavLst>
                                    </p:anim>
                                    <p:anim calcmode="lin" valueType="num">
                                      <p:cBhvr additive="base">
                                        <p:cTn id="24" dur="500" fill="hold"/>
                                        <p:tgtEl>
                                          <p:spTgt spid="39"/>
                                        </p:tgtEl>
                                        <p:attrNameLst>
                                          <p:attrName>ppt_y</p:attrName>
                                        </p:attrNameLst>
                                      </p:cBhvr>
                                      <p:tavLst>
                                        <p:tav tm="0">
                                          <p:val>
                                            <p:strVal val="1+#ppt_h/2"/>
                                          </p:val>
                                        </p:tav>
                                        <p:tav tm="100000">
                                          <p:val>
                                            <p:strVal val="#ppt_y"/>
                                          </p:val>
                                        </p:tav>
                                      </p:tavLst>
                                    </p:anim>
                                  </p:childTnLst>
                                </p:cTn>
                              </p:par>
                            </p:childTnLst>
                          </p:cTn>
                        </p:par>
                        <p:par>
                          <p:cTn id="25" fill="hold">
                            <p:stCondLst>
                              <p:cond delay="500"/>
                            </p:stCondLst>
                            <p:childTnLst>
                              <p:par>
                                <p:cTn id="26" presetID="10" presetClass="entr" presetSubtype="0" fill="hold" grpId="0" nodeType="afterEffect">
                                  <p:stCondLst>
                                    <p:cond delay="0"/>
                                  </p:stCondLst>
                                  <p:childTnLst>
                                    <p:set>
                                      <p:cBhvr>
                                        <p:cTn id="27" dur="1" fill="hold">
                                          <p:stCondLst>
                                            <p:cond delay="0"/>
                                          </p:stCondLst>
                                        </p:cTn>
                                        <p:tgtEl>
                                          <p:spTgt spid="42"/>
                                        </p:tgtEl>
                                        <p:attrNameLst>
                                          <p:attrName>style.visibility</p:attrName>
                                        </p:attrNameLst>
                                      </p:cBhvr>
                                      <p:to>
                                        <p:strVal val="visible"/>
                                      </p:to>
                                    </p:set>
                                    <p:animEffect transition="in" filter="fade">
                                      <p:cBhvr>
                                        <p:cTn id="28" dur="500"/>
                                        <p:tgtEl>
                                          <p:spTgt spid="42"/>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41"/>
                                        </p:tgtEl>
                                        <p:attrNameLst>
                                          <p:attrName>style.visibility</p:attrName>
                                        </p:attrNameLst>
                                      </p:cBhvr>
                                      <p:to>
                                        <p:strVal val="visible"/>
                                      </p:to>
                                    </p:set>
                                    <p:animEffect transition="in" filter="fade">
                                      <p:cBhvr>
                                        <p:cTn id="31" dur="500"/>
                                        <p:tgtEl>
                                          <p:spTgt spid="41"/>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45"/>
                                        </p:tgtEl>
                                        <p:attrNameLst>
                                          <p:attrName>style.visibility</p:attrName>
                                        </p:attrNameLst>
                                      </p:cBhvr>
                                      <p:to>
                                        <p:strVal val="visible"/>
                                      </p:to>
                                    </p:set>
                                    <p:animEffect transition="in" filter="fade">
                                      <p:cBhvr>
                                        <p:cTn id="34" dur="500"/>
                                        <p:tgtEl>
                                          <p:spTgt spid="45"/>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44"/>
                                        </p:tgtEl>
                                        <p:attrNameLst>
                                          <p:attrName>style.visibility</p:attrName>
                                        </p:attrNameLst>
                                      </p:cBhvr>
                                      <p:to>
                                        <p:strVal val="visible"/>
                                      </p:to>
                                    </p:set>
                                    <p:animEffect transition="in" filter="fade">
                                      <p:cBhvr>
                                        <p:cTn id="37" dur="500"/>
                                        <p:tgtEl>
                                          <p:spTgt spid="44"/>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43"/>
                                        </p:tgtEl>
                                        <p:attrNameLst>
                                          <p:attrName>style.visibility</p:attrName>
                                        </p:attrNameLst>
                                      </p:cBhvr>
                                      <p:to>
                                        <p:strVal val="visible"/>
                                      </p:to>
                                    </p:set>
                                    <p:animEffect transition="in" filter="fade">
                                      <p:cBhvr>
                                        <p:cTn id="40" dur="500"/>
                                        <p:tgtEl>
                                          <p:spTgt spid="43"/>
                                        </p:tgtEl>
                                      </p:cBhvr>
                                    </p:animEffect>
                                  </p:childTnLst>
                                </p:cTn>
                              </p:par>
                            </p:childTnLst>
                          </p:cTn>
                        </p:par>
                        <p:par>
                          <p:cTn id="41" fill="hold">
                            <p:stCondLst>
                              <p:cond delay="1000"/>
                            </p:stCondLst>
                            <p:childTnLst>
                              <p:par>
                                <p:cTn id="42" presetID="10" presetClass="entr" presetSubtype="0" fill="hold" grpId="0" nodeType="afterEffect">
                                  <p:stCondLst>
                                    <p:cond delay="0"/>
                                  </p:stCondLst>
                                  <p:childTnLst>
                                    <p:set>
                                      <p:cBhvr>
                                        <p:cTn id="43" dur="1" fill="hold">
                                          <p:stCondLst>
                                            <p:cond delay="0"/>
                                          </p:stCondLst>
                                        </p:cTn>
                                        <p:tgtEl>
                                          <p:spTgt spid="40"/>
                                        </p:tgtEl>
                                        <p:attrNameLst>
                                          <p:attrName>style.visibility</p:attrName>
                                        </p:attrNameLst>
                                      </p:cBhvr>
                                      <p:to>
                                        <p:strVal val="visible"/>
                                      </p:to>
                                    </p:set>
                                    <p:animEffect transition="in" filter="fade">
                                      <p:cBhvr>
                                        <p:cTn id="44" dur="500"/>
                                        <p:tgtEl>
                                          <p:spTgt spid="40"/>
                                        </p:tgtEl>
                                      </p:cBhvr>
                                    </p:animEffect>
                                  </p:childTnLst>
                                </p:cTn>
                              </p:par>
                            </p:childTnLst>
                          </p:cTn>
                        </p:par>
                        <p:par>
                          <p:cTn id="45" fill="hold">
                            <p:stCondLst>
                              <p:cond delay="1500"/>
                            </p:stCondLst>
                            <p:childTnLst>
                              <p:par>
                                <p:cTn id="46" presetID="22" presetClass="entr" presetSubtype="1" fill="hold" nodeType="afterEffect">
                                  <p:stCondLst>
                                    <p:cond delay="0"/>
                                  </p:stCondLst>
                                  <p:childTnLst>
                                    <p:set>
                                      <p:cBhvr>
                                        <p:cTn id="47" dur="1" fill="hold">
                                          <p:stCondLst>
                                            <p:cond delay="0"/>
                                          </p:stCondLst>
                                        </p:cTn>
                                        <p:tgtEl>
                                          <p:spTgt spid="46"/>
                                        </p:tgtEl>
                                        <p:attrNameLst>
                                          <p:attrName>style.visibility</p:attrName>
                                        </p:attrNameLst>
                                      </p:cBhvr>
                                      <p:to>
                                        <p:strVal val="visible"/>
                                      </p:to>
                                    </p:set>
                                    <p:animEffect transition="in" filter="wipe(up)">
                                      <p:cBhvr>
                                        <p:cTn id="48" dur="200"/>
                                        <p:tgtEl>
                                          <p:spTgt spid="46"/>
                                        </p:tgtEl>
                                      </p:cBhvr>
                                    </p:animEffect>
                                  </p:childTnLst>
                                </p:cTn>
                              </p:par>
                              <p:par>
                                <p:cTn id="49" presetID="22" presetClass="entr" presetSubtype="4" fill="hold" nodeType="withEffect">
                                  <p:stCondLst>
                                    <p:cond delay="0"/>
                                  </p:stCondLst>
                                  <p:childTnLst>
                                    <p:set>
                                      <p:cBhvr>
                                        <p:cTn id="50" dur="1" fill="hold">
                                          <p:stCondLst>
                                            <p:cond delay="0"/>
                                          </p:stCondLst>
                                        </p:cTn>
                                        <p:tgtEl>
                                          <p:spTgt spid="48"/>
                                        </p:tgtEl>
                                        <p:attrNameLst>
                                          <p:attrName>style.visibility</p:attrName>
                                        </p:attrNameLst>
                                      </p:cBhvr>
                                      <p:to>
                                        <p:strVal val="visible"/>
                                      </p:to>
                                    </p:set>
                                    <p:animEffect transition="in" filter="wipe(down)">
                                      <p:cBhvr>
                                        <p:cTn id="51" dur="200"/>
                                        <p:tgtEl>
                                          <p:spTgt spid="48"/>
                                        </p:tgtEl>
                                      </p:cBhvr>
                                    </p:animEffect>
                                  </p:childTnLst>
                                </p:cTn>
                              </p:par>
                              <p:par>
                                <p:cTn id="52" presetID="22" presetClass="entr" presetSubtype="4" fill="hold" nodeType="withEffect">
                                  <p:stCondLst>
                                    <p:cond delay="0"/>
                                  </p:stCondLst>
                                  <p:childTnLst>
                                    <p:set>
                                      <p:cBhvr>
                                        <p:cTn id="53" dur="1" fill="hold">
                                          <p:stCondLst>
                                            <p:cond delay="0"/>
                                          </p:stCondLst>
                                        </p:cTn>
                                        <p:tgtEl>
                                          <p:spTgt spid="50"/>
                                        </p:tgtEl>
                                        <p:attrNameLst>
                                          <p:attrName>style.visibility</p:attrName>
                                        </p:attrNameLst>
                                      </p:cBhvr>
                                      <p:to>
                                        <p:strVal val="visible"/>
                                      </p:to>
                                    </p:set>
                                    <p:animEffect transition="in" filter="wipe(down)">
                                      <p:cBhvr>
                                        <p:cTn id="54" dur="200"/>
                                        <p:tgtEl>
                                          <p:spTgt spid="50"/>
                                        </p:tgtEl>
                                      </p:cBhvr>
                                    </p:animEffect>
                                  </p:childTnLst>
                                </p:cTn>
                              </p:par>
                              <p:par>
                                <p:cTn id="55" presetID="22" presetClass="entr" presetSubtype="4" fill="hold" nodeType="withEffect">
                                  <p:stCondLst>
                                    <p:cond delay="0"/>
                                  </p:stCondLst>
                                  <p:childTnLst>
                                    <p:set>
                                      <p:cBhvr>
                                        <p:cTn id="56" dur="1" fill="hold">
                                          <p:stCondLst>
                                            <p:cond delay="0"/>
                                          </p:stCondLst>
                                        </p:cTn>
                                        <p:tgtEl>
                                          <p:spTgt spid="51"/>
                                        </p:tgtEl>
                                        <p:attrNameLst>
                                          <p:attrName>style.visibility</p:attrName>
                                        </p:attrNameLst>
                                      </p:cBhvr>
                                      <p:to>
                                        <p:strVal val="visible"/>
                                      </p:to>
                                    </p:set>
                                    <p:animEffect transition="in" filter="wipe(down)">
                                      <p:cBhvr>
                                        <p:cTn id="57" dur="200"/>
                                        <p:tgtEl>
                                          <p:spTgt spid="51"/>
                                        </p:tgtEl>
                                      </p:cBhvr>
                                    </p:animEffect>
                                  </p:childTnLst>
                                </p:cTn>
                              </p:par>
                              <p:par>
                                <p:cTn id="58" presetID="22" presetClass="entr" presetSubtype="1" fill="hold" nodeType="withEffect">
                                  <p:stCondLst>
                                    <p:cond delay="0"/>
                                  </p:stCondLst>
                                  <p:childTnLst>
                                    <p:set>
                                      <p:cBhvr>
                                        <p:cTn id="59" dur="1" fill="hold">
                                          <p:stCondLst>
                                            <p:cond delay="0"/>
                                          </p:stCondLst>
                                        </p:cTn>
                                        <p:tgtEl>
                                          <p:spTgt spid="53"/>
                                        </p:tgtEl>
                                        <p:attrNameLst>
                                          <p:attrName>style.visibility</p:attrName>
                                        </p:attrNameLst>
                                      </p:cBhvr>
                                      <p:to>
                                        <p:strVal val="visible"/>
                                      </p:to>
                                    </p:set>
                                    <p:animEffect transition="in" filter="wipe(up)">
                                      <p:cBhvr>
                                        <p:cTn id="60" dur="200"/>
                                        <p:tgtEl>
                                          <p:spTgt spid="53"/>
                                        </p:tgtEl>
                                      </p:cBhvr>
                                    </p:animEffect>
                                  </p:childTnLst>
                                </p:cTn>
                              </p:par>
                            </p:childTnLst>
                          </p:cTn>
                        </p:par>
                        <p:par>
                          <p:cTn id="61" fill="hold">
                            <p:stCondLst>
                              <p:cond delay="2000"/>
                            </p:stCondLst>
                            <p:childTnLst>
                              <p:par>
                                <p:cTn id="62" presetID="22" presetClass="entr" presetSubtype="8" fill="hold" nodeType="afterEffect">
                                  <p:stCondLst>
                                    <p:cond delay="0"/>
                                  </p:stCondLst>
                                  <p:childTnLst>
                                    <p:set>
                                      <p:cBhvr>
                                        <p:cTn id="63" dur="1" fill="hold">
                                          <p:stCondLst>
                                            <p:cond delay="0"/>
                                          </p:stCondLst>
                                        </p:cTn>
                                        <p:tgtEl>
                                          <p:spTgt spid="47"/>
                                        </p:tgtEl>
                                        <p:attrNameLst>
                                          <p:attrName>style.visibility</p:attrName>
                                        </p:attrNameLst>
                                      </p:cBhvr>
                                      <p:to>
                                        <p:strVal val="visible"/>
                                      </p:to>
                                    </p:set>
                                    <p:animEffect transition="in" filter="wipe(left)">
                                      <p:cBhvr>
                                        <p:cTn id="64" dur="200"/>
                                        <p:tgtEl>
                                          <p:spTgt spid="47"/>
                                        </p:tgtEl>
                                      </p:cBhvr>
                                    </p:animEffect>
                                  </p:childTnLst>
                                </p:cTn>
                              </p:par>
                              <p:par>
                                <p:cTn id="65" presetID="22" presetClass="entr" presetSubtype="8" fill="hold" nodeType="withEffect">
                                  <p:stCondLst>
                                    <p:cond delay="0"/>
                                  </p:stCondLst>
                                  <p:childTnLst>
                                    <p:set>
                                      <p:cBhvr>
                                        <p:cTn id="66" dur="1" fill="hold">
                                          <p:stCondLst>
                                            <p:cond delay="0"/>
                                          </p:stCondLst>
                                        </p:cTn>
                                        <p:tgtEl>
                                          <p:spTgt spid="49"/>
                                        </p:tgtEl>
                                        <p:attrNameLst>
                                          <p:attrName>style.visibility</p:attrName>
                                        </p:attrNameLst>
                                      </p:cBhvr>
                                      <p:to>
                                        <p:strVal val="visible"/>
                                      </p:to>
                                    </p:set>
                                    <p:animEffect transition="in" filter="wipe(left)">
                                      <p:cBhvr>
                                        <p:cTn id="67" dur="200"/>
                                        <p:tgtEl>
                                          <p:spTgt spid="49"/>
                                        </p:tgtEl>
                                      </p:cBhvr>
                                    </p:animEffect>
                                  </p:childTnLst>
                                </p:cTn>
                              </p:par>
                              <p:par>
                                <p:cTn id="68" presetID="22" presetClass="entr" presetSubtype="2" fill="hold" nodeType="withEffect">
                                  <p:stCondLst>
                                    <p:cond delay="0"/>
                                  </p:stCondLst>
                                  <p:childTnLst>
                                    <p:set>
                                      <p:cBhvr>
                                        <p:cTn id="69" dur="1" fill="hold">
                                          <p:stCondLst>
                                            <p:cond delay="0"/>
                                          </p:stCondLst>
                                        </p:cTn>
                                        <p:tgtEl>
                                          <p:spTgt spid="52"/>
                                        </p:tgtEl>
                                        <p:attrNameLst>
                                          <p:attrName>style.visibility</p:attrName>
                                        </p:attrNameLst>
                                      </p:cBhvr>
                                      <p:to>
                                        <p:strVal val="visible"/>
                                      </p:to>
                                    </p:set>
                                    <p:animEffect transition="in" filter="wipe(right)">
                                      <p:cBhvr>
                                        <p:cTn id="70" dur="200"/>
                                        <p:tgtEl>
                                          <p:spTgt spid="52"/>
                                        </p:tgtEl>
                                      </p:cBhvr>
                                    </p:animEffect>
                                  </p:childTnLst>
                                </p:cTn>
                              </p:par>
                              <p:par>
                                <p:cTn id="71" presetID="22" presetClass="entr" presetSubtype="2" fill="hold" nodeType="withEffect">
                                  <p:stCondLst>
                                    <p:cond delay="0"/>
                                  </p:stCondLst>
                                  <p:childTnLst>
                                    <p:set>
                                      <p:cBhvr>
                                        <p:cTn id="72" dur="1" fill="hold">
                                          <p:stCondLst>
                                            <p:cond delay="0"/>
                                          </p:stCondLst>
                                        </p:cTn>
                                        <p:tgtEl>
                                          <p:spTgt spid="75"/>
                                        </p:tgtEl>
                                        <p:attrNameLst>
                                          <p:attrName>style.visibility</p:attrName>
                                        </p:attrNameLst>
                                      </p:cBhvr>
                                      <p:to>
                                        <p:strVal val="visible"/>
                                      </p:to>
                                    </p:set>
                                    <p:animEffect transition="in" filter="wipe(right)">
                                      <p:cBhvr>
                                        <p:cTn id="73" dur="200"/>
                                        <p:tgtEl>
                                          <p:spTgt spid="75"/>
                                        </p:tgtEl>
                                      </p:cBhvr>
                                    </p:animEffect>
                                  </p:childTnLst>
                                </p:cTn>
                              </p:par>
                              <p:par>
                                <p:cTn id="74" presetID="22" presetClass="entr" presetSubtype="2" fill="hold" nodeType="withEffect">
                                  <p:stCondLst>
                                    <p:cond delay="0"/>
                                  </p:stCondLst>
                                  <p:childTnLst>
                                    <p:set>
                                      <p:cBhvr>
                                        <p:cTn id="75" dur="1" fill="hold">
                                          <p:stCondLst>
                                            <p:cond delay="0"/>
                                          </p:stCondLst>
                                        </p:cTn>
                                        <p:tgtEl>
                                          <p:spTgt spid="76"/>
                                        </p:tgtEl>
                                        <p:attrNameLst>
                                          <p:attrName>style.visibility</p:attrName>
                                        </p:attrNameLst>
                                      </p:cBhvr>
                                      <p:to>
                                        <p:strVal val="visible"/>
                                      </p:to>
                                    </p:set>
                                    <p:animEffect transition="in" filter="wipe(right)">
                                      <p:cBhvr>
                                        <p:cTn id="76" dur="200"/>
                                        <p:tgtEl>
                                          <p:spTgt spid="76"/>
                                        </p:tgtEl>
                                      </p:cBhvr>
                                    </p:animEffect>
                                  </p:childTnLst>
                                </p:cTn>
                              </p:par>
                            </p:childTnLst>
                          </p:cTn>
                        </p:par>
                        <p:par>
                          <p:cTn id="77" fill="hold">
                            <p:stCondLst>
                              <p:cond delay="2500"/>
                            </p:stCondLst>
                            <p:childTnLst>
                              <p:par>
                                <p:cTn id="78" presetID="18" presetClass="entr" presetSubtype="3" fill="hold" grpId="0" nodeType="afterEffect">
                                  <p:stCondLst>
                                    <p:cond delay="0"/>
                                  </p:stCondLst>
                                  <p:childTnLst>
                                    <p:set>
                                      <p:cBhvr>
                                        <p:cTn id="79" dur="1" fill="hold">
                                          <p:stCondLst>
                                            <p:cond delay="0"/>
                                          </p:stCondLst>
                                        </p:cTn>
                                        <p:tgtEl>
                                          <p:spTgt spid="77"/>
                                        </p:tgtEl>
                                        <p:attrNameLst>
                                          <p:attrName>style.visibility</p:attrName>
                                        </p:attrNameLst>
                                      </p:cBhvr>
                                      <p:to>
                                        <p:strVal val="visible"/>
                                      </p:to>
                                    </p:set>
                                    <p:animEffect transition="in" filter="strips(upRight)">
                                      <p:cBhvr>
                                        <p:cTn id="80" dur="500"/>
                                        <p:tgtEl>
                                          <p:spTgt spid="77"/>
                                        </p:tgtEl>
                                      </p:cBhvr>
                                    </p:animEffect>
                                  </p:childTnLst>
                                </p:cTn>
                              </p:par>
                            </p:childTnLst>
                          </p:cTn>
                        </p:par>
                        <p:par>
                          <p:cTn id="81" fill="hold">
                            <p:stCondLst>
                              <p:cond delay="3000"/>
                            </p:stCondLst>
                            <p:childTnLst>
                              <p:par>
                                <p:cTn id="82" presetID="18" presetClass="entr" presetSubtype="3" fill="hold" grpId="0" nodeType="afterEffect">
                                  <p:stCondLst>
                                    <p:cond delay="0"/>
                                  </p:stCondLst>
                                  <p:childTnLst>
                                    <p:set>
                                      <p:cBhvr>
                                        <p:cTn id="83" dur="1" fill="hold">
                                          <p:stCondLst>
                                            <p:cond delay="0"/>
                                          </p:stCondLst>
                                        </p:cTn>
                                        <p:tgtEl>
                                          <p:spTgt spid="78"/>
                                        </p:tgtEl>
                                        <p:attrNameLst>
                                          <p:attrName>style.visibility</p:attrName>
                                        </p:attrNameLst>
                                      </p:cBhvr>
                                      <p:to>
                                        <p:strVal val="visible"/>
                                      </p:to>
                                    </p:set>
                                    <p:animEffect transition="in" filter="strips(upRight)">
                                      <p:cBhvr>
                                        <p:cTn id="84" dur="500"/>
                                        <p:tgtEl>
                                          <p:spTgt spid="78"/>
                                        </p:tgtEl>
                                      </p:cBhvr>
                                    </p:animEffect>
                                  </p:childTnLst>
                                </p:cTn>
                              </p:par>
                            </p:childTnLst>
                          </p:cTn>
                        </p:par>
                        <p:par>
                          <p:cTn id="85" fill="hold">
                            <p:stCondLst>
                              <p:cond delay="3500"/>
                            </p:stCondLst>
                            <p:childTnLst>
                              <p:par>
                                <p:cTn id="86" presetID="18" presetClass="entr" presetSubtype="3" fill="hold" grpId="0" nodeType="afterEffect">
                                  <p:stCondLst>
                                    <p:cond delay="0"/>
                                  </p:stCondLst>
                                  <p:childTnLst>
                                    <p:set>
                                      <p:cBhvr>
                                        <p:cTn id="87" dur="1" fill="hold">
                                          <p:stCondLst>
                                            <p:cond delay="0"/>
                                          </p:stCondLst>
                                        </p:cTn>
                                        <p:tgtEl>
                                          <p:spTgt spid="79"/>
                                        </p:tgtEl>
                                        <p:attrNameLst>
                                          <p:attrName>style.visibility</p:attrName>
                                        </p:attrNameLst>
                                      </p:cBhvr>
                                      <p:to>
                                        <p:strVal val="visible"/>
                                      </p:to>
                                    </p:set>
                                    <p:animEffect transition="in" filter="strips(upRight)">
                                      <p:cBhvr>
                                        <p:cTn id="88" dur="500"/>
                                        <p:tgtEl>
                                          <p:spTgt spid="79"/>
                                        </p:tgtEl>
                                      </p:cBhvr>
                                    </p:animEffect>
                                  </p:childTnLst>
                                </p:cTn>
                              </p:par>
                            </p:childTnLst>
                          </p:cTn>
                        </p:par>
                        <p:par>
                          <p:cTn id="89" fill="hold">
                            <p:stCondLst>
                              <p:cond delay="4000"/>
                            </p:stCondLst>
                            <p:childTnLst>
                              <p:par>
                                <p:cTn id="90" presetID="18" presetClass="entr" presetSubtype="3" fill="hold" grpId="0" nodeType="afterEffect">
                                  <p:stCondLst>
                                    <p:cond delay="0"/>
                                  </p:stCondLst>
                                  <p:childTnLst>
                                    <p:set>
                                      <p:cBhvr>
                                        <p:cTn id="91" dur="1" fill="hold">
                                          <p:stCondLst>
                                            <p:cond delay="0"/>
                                          </p:stCondLst>
                                        </p:cTn>
                                        <p:tgtEl>
                                          <p:spTgt spid="80"/>
                                        </p:tgtEl>
                                        <p:attrNameLst>
                                          <p:attrName>style.visibility</p:attrName>
                                        </p:attrNameLst>
                                      </p:cBhvr>
                                      <p:to>
                                        <p:strVal val="visible"/>
                                      </p:to>
                                    </p:set>
                                    <p:animEffect transition="in" filter="strips(upRight)">
                                      <p:cBhvr>
                                        <p:cTn id="92" dur="500"/>
                                        <p:tgtEl>
                                          <p:spTgt spid="80"/>
                                        </p:tgtEl>
                                      </p:cBhvr>
                                    </p:animEffect>
                                  </p:childTnLst>
                                </p:cTn>
                              </p:par>
                            </p:childTnLst>
                          </p:cTn>
                        </p:par>
                        <p:par>
                          <p:cTn id="93" fill="hold">
                            <p:stCondLst>
                              <p:cond delay="4500"/>
                            </p:stCondLst>
                            <p:childTnLst>
                              <p:par>
                                <p:cTn id="94" presetID="18" presetClass="entr" presetSubtype="3" fill="hold" grpId="0" nodeType="afterEffect">
                                  <p:stCondLst>
                                    <p:cond delay="0"/>
                                  </p:stCondLst>
                                  <p:childTnLst>
                                    <p:set>
                                      <p:cBhvr>
                                        <p:cTn id="95" dur="1" fill="hold">
                                          <p:stCondLst>
                                            <p:cond delay="0"/>
                                          </p:stCondLst>
                                        </p:cTn>
                                        <p:tgtEl>
                                          <p:spTgt spid="81"/>
                                        </p:tgtEl>
                                        <p:attrNameLst>
                                          <p:attrName>style.visibility</p:attrName>
                                        </p:attrNameLst>
                                      </p:cBhvr>
                                      <p:to>
                                        <p:strVal val="visible"/>
                                      </p:to>
                                    </p:set>
                                    <p:animEffect transition="in" filter="strips(upRight)">
                                      <p:cBhvr>
                                        <p:cTn id="96" dur="500"/>
                                        <p:tgtEl>
                                          <p:spTgt spid="8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animBg="1"/>
      <p:bldP spid="36" grpId="0" animBg="1"/>
      <p:bldP spid="37" grpId="0" animBg="1"/>
      <p:bldP spid="38" grpId="0" animBg="1"/>
      <p:bldP spid="39" grpId="0" animBg="1"/>
      <p:bldP spid="40" grpId="0"/>
      <p:bldP spid="41" grpId="0"/>
      <p:bldP spid="42" grpId="0"/>
      <p:bldP spid="43" grpId="0"/>
      <p:bldP spid="44" grpId="0"/>
      <p:bldP spid="45" grpId="0"/>
      <p:bldP spid="77" grpId="0"/>
      <p:bldP spid="78" grpId="0"/>
      <p:bldP spid="79" grpId="0"/>
      <p:bldP spid="80" grpId="0"/>
      <p:bldP spid="81"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文本框 6"/>
          <p:cNvSpPr txBox="1"/>
          <p:nvPr/>
        </p:nvSpPr>
        <p:spPr>
          <a:xfrm>
            <a:off x="8380990" y="267494"/>
            <a:ext cx="649280" cy="369332"/>
          </a:xfrm>
          <a:prstGeom prst="rect">
            <a:avLst/>
          </a:prstGeom>
          <a:noFill/>
        </p:spPr>
        <p:txBody>
          <a:bodyPr wrap="none" rtlCol="0">
            <a:spAutoFit/>
          </a:bodyPr>
          <a:lstStyle/>
          <a:p>
            <a:r>
              <a:rPr lang="en-US" altLang="zh-CN" dirty="0" smtClean="0">
                <a:solidFill>
                  <a:srgbClr val="0070C0"/>
                </a:solidFill>
                <a:latin typeface="Impact" panose="020B0806030902050204" pitchFamily="34" charset="0"/>
              </a:rPr>
              <a:t>LOGO</a:t>
            </a:r>
            <a:endParaRPr lang="zh-CN" altLang="en-US" dirty="0">
              <a:solidFill>
                <a:srgbClr val="0070C0"/>
              </a:solidFill>
              <a:latin typeface="Impact" panose="020B0806030902050204" pitchFamily="34" charset="0"/>
            </a:endParaRPr>
          </a:p>
        </p:txBody>
      </p:sp>
      <p:sp>
        <p:nvSpPr>
          <p:cNvPr id="8" name="文本框 7"/>
          <p:cNvSpPr txBox="1"/>
          <p:nvPr/>
        </p:nvSpPr>
        <p:spPr>
          <a:xfrm>
            <a:off x="8359581" y="509040"/>
            <a:ext cx="748923" cy="261610"/>
          </a:xfrm>
          <a:prstGeom prst="rect">
            <a:avLst/>
          </a:prstGeom>
          <a:noFill/>
        </p:spPr>
        <p:txBody>
          <a:bodyPr wrap="none" rtlCol="0">
            <a:spAutoFit/>
          </a:bodyPr>
          <a:lstStyle/>
          <a:p>
            <a:r>
              <a:rPr lang="zh-CN" altLang="en-US" sz="1050" dirty="0" smtClean="0">
                <a:solidFill>
                  <a:schemeClr val="tx1">
                    <a:lumMod val="75000"/>
                    <a:lumOff val="25000"/>
                  </a:schemeClr>
                </a:solidFill>
                <a:latin typeface="微软雅黑" panose="020B0503020204020204" pitchFamily="34" charset="-122"/>
                <a:ea typeface="微软雅黑" panose="020B0503020204020204" pitchFamily="34" charset="-122"/>
              </a:rPr>
              <a:t>公司名称</a:t>
            </a:r>
            <a:endParaRPr lang="zh-CN" altLang="en-US" sz="105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9" name="矩形 8"/>
          <p:cNvSpPr/>
          <p:nvPr/>
        </p:nvSpPr>
        <p:spPr>
          <a:xfrm>
            <a:off x="9032467" y="339502"/>
            <a:ext cx="111533" cy="364117"/>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剪去单角的矩形 9"/>
          <p:cNvSpPr/>
          <p:nvPr/>
        </p:nvSpPr>
        <p:spPr>
          <a:xfrm>
            <a:off x="1271753" y="915566"/>
            <a:ext cx="1598243" cy="2842916"/>
          </a:xfrm>
          <a:prstGeom prst="snip1Rect">
            <a:avLst/>
          </a:prstGeom>
          <a:solidFill>
            <a:srgbClr val="004F9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剪去单角的矩形 10"/>
          <p:cNvSpPr/>
          <p:nvPr/>
        </p:nvSpPr>
        <p:spPr>
          <a:xfrm flipH="1">
            <a:off x="2949909" y="922934"/>
            <a:ext cx="1598243" cy="2842916"/>
          </a:xfrm>
          <a:prstGeom prst="snip1Rect">
            <a:avLst/>
          </a:prstGeom>
          <a:solidFill>
            <a:srgbClr val="004F9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剪去单角的矩形 11"/>
          <p:cNvSpPr/>
          <p:nvPr/>
        </p:nvSpPr>
        <p:spPr>
          <a:xfrm>
            <a:off x="4613006" y="921135"/>
            <a:ext cx="1598243" cy="2842916"/>
          </a:xfrm>
          <a:prstGeom prst="snip1Rect">
            <a:avLst/>
          </a:prstGeom>
          <a:solidFill>
            <a:srgbClr val="004F9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剪去单角的矩形 12"/>
          <p:cNvSpPr/>
          <p:nvPr/>
        </p:nvSpPr>
        <p:spPr>
          <a:xfrm flipH="1">
            <a:off x="6278565" y="916668"/>
            <a:ext cx="1598243" cy="2842916"/>
          </a:xfrm>
          <a:prstGeom prst="snip1Rect">
            <a:avLst/>
          </a:prstGeom>
          <a:solidFill>
            <a:srgbClr val="004F9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任意多边形 13"/>
          <p:cNvSpPr/>
          <p:nvPr/>
        </p:nvSpPr>
        <p:spPr>
          <a:xfrm>
            <a:off x="4604619" y="1382444"/>
            <a:ext cx="1606721" cy="2255047"/>
          </a:xfrm>
          <a:custGeom>
            <a:avLst/>
            <a:gdLst>
              <a:gd name="connsiteX0" fmla="*/ 0 w 1447800"/>
              <a:gd name="connsiteY0" fmla="*/ 2032000 h 2032000"/>
              <a:gd name="connsiteX1" fmla="*/ 1447800 w 1447800"/>
              <a:gd name="connsiteY1" fmla="*/ 1176867 h 2032000"/>
              <a:gd name="connsiteX2" fmla="*/ 1447800 w 1447800"/>
              <a:gd name="connsiteY2" fmla="*/ 0 h 2032000"/>
              <a:gd name="connsiteX3" fmla="*/ 0 w 1447800"/>
              <a:gd name="connsiteY3" fmla="*/ 711200 h 2032000"/>
              <a:gd name="connsiteX4" fmla="*/ 0 w 1447800"/>
              <a:gd name="connsiteY4" fmla="*/ 2032000 h 2032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47800" h="2032000">
                <a:moveTo>
                  <a:pt x="0" y="2032000"/>
                </a:moveTo>
                <a:lnTo>
                  <a:pt x="1447800" y="1176867"/>
                </a:lnTo>
                <a:lnTo>
                  <a:pt x="1447800" y="0"/>
                </a:lnTo>
                <a:lnTo>
                  <a:pt x="0" y="711200"/>
                </a:lnTo>
                <a:lnTo>
                  <a:pt x="0" y="2032000"/>
                </a:lnTo>
                <a:close/>
              </a:path>
            </a:pathLst>
          </a:custGeom>
          <a:blipFill dpi="0" rotWithShape="0">
            <a:blip r:embed="rId3" cstate="screen">
              <a:grayscl/>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任意多边形 14"/>
          <p:cNvSpPr/>
          <p:nvPr/>
        </p:nvSpPr>
        <p:spPr>
          <a:xfrm flipH="1">
            <a:off x="6277647" y="1382444"/>
            <a:ext cx="1606721" cy="2255047"/>
          </a:xfrm>
          <a:custGeom>
            <a:avLst/>
            <a:gdLst>
              <a:gd name="connsiteX0" fmla="*/ 0 w 1447800"/>
              <a:gd name="connsiteY0" fmla="*/ 2032000 h 2032000"/>
              <a:gd name="connsiteX1" fmla="*/ 1447800 w 1447800"/>
              <a:gd name="connsiteY1" fmla="*/ 1176867 h 2032000"/>
              <a:gd name="connsiteX2" fmla="*/ 1447800 w 1447800"/>
              <a:gd name="connsiteY2" fmla="*/ 0 h 2032000"/>
              <a:gd name="connsiteX3" fmla="*/ 0 w 1447800"/>
              <a:gd name="connsiteY3" fmla="*/ 711200 h 2032000"/>
              <a:gd name="connsiteX4" fmla="*/ 0 w 1447800"/>
              <a:gd name="connsiteY4" fmla="*/ 2032000 h 2032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47800" h="2032000">
                <a:moveTo>
                  <a:pt x="0" y="2032000"/>
                </a:moveTo>
                <a:lnTo>
                  <a:pt x="1447800" y="1176867"/>
                </a:lnTo>
                <a:lnTo>
                  <a:pt x="1447800" y="0"/>
                </a:lnTo>
                <a:lnTo>
                  <a:pt x="0" y="711200"/>
                </a:lnTo>
                <a:lnTo>
                  <a:pt x="0" y="2032000"/>
                </a:lnTo>
                <a:close/>
              </a:path>
            </a:pathLst>
          </a:custGeom>
          <a:blipFill dpi="0" rotWithShape="0">
            <a:blip r:embed="rId4" cstate="screen">
              <a:grayscl/>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任意多边形 15"/>
          <p:cNvSpPr/>
          <p:nvPr/>
        </p:nvSpPr>
        <p:spPr>
          <a:xfrm>
            <a:off x="2951265" y="1328875"/>
            <a:ext cx="1596887" cy="2272748"/>
          </a:xfrm>
          <a:custGeom>
            <a:avLst/>
            <a:gdLst>
              <a:gd name="connsiteX0" fmla="*/ 13252 w 1596887"/>
              <a:gd name="connsiteY0" fmla="*/ 0 h 2272748"/>
              <a:gd name="connsiteX1" fmla="*/ 1596887 w 1596887"/>
              <a:gd name="connsiteY1" fmla="*/ 788505 h 2272748"/>
              <a:gd name="connsiteX2" fmla="*/ 1596887 w 1596887"/>
              <a:gd name="connsiteY2" fmla="*/ 2272748 h 2272748"/>
              <a:gd name="connsiteX3" fmla="*/ 0 w 1596887"/>
              <a:gd name="connsiteY3" fmla="*/ 1484244 h 2272748"/>
              <a:gd name="connsiteX4" fmla="*/ 13252 w 1596887"/>
              <a:gd name="connsiteY4" fmla="*/ 0 h 227274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96887" h="2272748">
                <a:moveTo>
                  <a:pt x="13252" y="0"/>
                </a:moveTo>
                <a:lnTo>
                  <a:pt x="1596887" y="788505"/>
                </a:lnTo>
                <a:lnTo>
                  <a:pt x="1596887" y="2272748"/>
                </a:lnTo>
                <a:lnTo>
                  <a:pt x="0" y="1484244"/>
                </a:lnTo>
                <a:cubicBezTo>
                  <a:pt x="2209" y="982870"/>
                  <a:pt x="4417" y="481496"/>
                  <a:pt x="13252" y="0"/>
                </a:cubicBezTo>
                <a:close/>
              </a:path>
            </a:pathLst>
          </a:custGeom>
          <a:blipFill dpi="0" rotWithShape="0">
            <a:blip r:embed="rId5" cstate="screen">
              <a:grayscl/>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任意多边形 16"/>
          <p:cNvSpPr/>
          <p:nvPr/>
        </p:nvSpPr>
        <p:spPr>
          <a:xfrm flipH="1">
            <a:off x="1273109" y="1350967"/>
            <a:ext cx="1596887" cy="2272748"/>
          </a:xfrm>
          <a:custGeom>
            <a:avLst/>
            <a:gdLst>
              <a:gd name="connsiteX0" fmla="*/ 13252 w 1596887"/>
              <a:gd name="connsiteY0" fmla="*/ 0 h 2272748"/>
              <a:gd name="connsiteX1" fmla="*/ 1596887 w 1596887"/>
              <a:gd name="connsiteY1" fmla="*/ 788505 h 2272748"/>
              <a:gd name="connsiteX2" fmla="*/ 1596887 w 1596887"/>
              <a:gd name="connsiteY2" fmla="*/ 2272748 h 2272748"/>
              <a:gd name="connsiteX3" fmla="*/ 0 w 1596887"/>
              <a:gd name="connsiteY3" fmla="*/ 1484244 h 2272748"/>
              <a:gd name="connsiteX4" fmla="*/ 13252 w 1596887"/>
              <a:gd name="connsiteY4" fmla="*/ 0 h 227274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96887" h="2272748">
                <a:moveTo>
                  <a:pt x="13252" y="0"/>
                </a:moveTo>
                <a:lnTo>
                  <a:pt x="1596887" y="788505"/>
                </a:lnTo>
                <a:lnTo>
                  <a:pt x="1596887" y="2272748"/>
                </a:lnTo>
                <a:lnTo>
                  <a:pt x="0" y="1484244"/>
                </a:lnTo>
                <a:cubicBezTo>
                  <a:pt x="2209" y="982870"/>
                  <a:pt x="4417" y="481496"/>
                  <a:pt x="13252" y="0"/>
                </a:cubicBezTo>
                <a:close/>
              </a:path>
            </a:pathLst>
          </a:custGeom>
          <a:blipFill dpi="0" rotWithShape="0">
            <a:blip r:embed="rId6" cstate="screen">
              <a:grayscl/>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8" name="组合 17"/>
          <p:cNvGrpSpPr/>
          <p:nvPr/>
        </p:nvGrpSpPr>
        <p:grpSpPr>
          <a:xfrm>
            <a:off x="827584" y="3783399"/>
            <a:ext cx="7467870" cy="400110"/>
            <a:chOff x="827584" y="3467784"/>
            <a:chExt cx="7467870" cy="400110"/>
          </a:xfrm>
        </p:grpSpPr>
        <p:sp>
          <p:nvSpPr>
            <p:cNvPr id="19" name="矩形 18"/>
            <p:cNvSpPr/>
            <p:nvPr/>
          </p:nvSpPr>
          <p:spPr>
            <a:xfrm>
              <a:off x="3936731" y="3467784"/>
              <a:ext cx="1210588" cy="400110"/>
            </a:xfrm>
            <a:prstGeom prst="rect">
              <a:avLst/>
            </a:prstGeom>
          </p:spPr>
          <p:txBody>
            <a:bodyPr wrap="none">
              <a:spAutoFit/>
            </a:bodyPr>
            <a:lstStyle/>
            <a:p>
              <a:r>
                <a:rPr lang="zh-CN" altLang="en-US" sz="2000" dirty="0">
                  <a:solidFill>
                    <a:schemeClr val="tx1">
                      <a:lumMod val="50000"/>
                      <a:lumOff val="50000"/>
                    </a:schemeClr>
                  </a:solidFill>
                  <a:latin typeface="微软雅黑" panose="020B0503020204020204" pitchFamily="34" charset="-122"/>
                  <a:ea typeface="微软雅黑" panose="020B0503020204020204" pitchFamily="34" charset="-122"/>
                </a:rPr>
                <a:t>更改图片</a:t>
              </a:r>
            </a:p>
          </p:txBody>
        </p:sp>
        <p:cxnSp>
          <p:nvCxnSpPr>
            <p:cNvPr id="20" name="直接连接符 19"/>
            <p:cNvCxnSpPr/>
            <p:nvPr/>
          </p:nvCxnSpPr>
          <p:spPr>
            <a:xfrm>
              <a:off x="5147319" y="3654587"/>
              <a:ext cx="3148135" cy="0"/>
            </a:xfrm>
            <a:prstGeom prst="line">
              <a:avLst/>
            </a:prstGeom>
            <a:ln>
              <a:solidFill>
                <a:schemeClr val="bg1">
                  <a:lumMod val="50000"/>
                </a:schemeClr>
              </a:solidFill>
              <a:tailEnd type="oval"/>
            </a:ln>
          </p:spPr>
          <p:style>
            <a:lnRef idx="1">
              <a:schemeClr val="accent1"/>
            </a:lnRef>
            <a:fillRef idx="0">
              <a:schemeClr val="accent1"/>
            </a:fillRef>
            <a:effectRef idx="0">
              <a:schemeClr val="accent1"/>
            </a:effectRef>
            <a:fontRef idx="minor">
              <a:schemeClr val="tx1"/>
            </a:fontRef>
          </p:style>
        </p:cxnSp>
        <p:cxnSp>
          <p:nvCxnSpPr>
            <p:cNvPr id="21" name="直接连接符 20"/>
            <p:cNvCxnSpPr/>
            <p:nvPr/>
          </p:nvCxnSpPr>
          <p:spPr>
            <a:xfrm flipH="1">
              <a:off x="827584" y="3654587"/>
              <a:ext cx="3109892" cy="0"/>
            </a:xfrm>
            <a:prstGeom prst="line">
              <a:avLst/>
            </a:prstGeom>
            <a:ln>
              <a:solidFill>
                <a:schemeClr val="bg1">
                  <a:lumMod val="50000"/>
                </a:schemeClr>
              </a:solidFill>
              <a:tailEnd type="oval"/>
            </a:ln>
          </p:spPr>
          <p:style>
            <a:lnRef idx="1">
              <a:schemeClr val="accent1"/>
            </a:lnRef>
            <a:fillRef idx="0">
              <a:schemeClr val="accent1"/>
            </a:fillRef>
            <a:effectRef idx="0">
              <a:schemeClr val="accent1"/>
            </a:effectRef>
            <a:fontRef idx="minor">
              <a:schemeClr val="tx1"/>
            </a:fontRef>
          </p:style>
        </p:cxnSp>
      </p:grpSp>
      <p:sp>
        <p:nvSpPr>
          <p:cNvPr id="22" name="矩形 21"/>
          <p:cNvSpPr/>
          <p:nvPr/>
        </p:nvSpPr>
        <p:spPr>
          <a:xfrm>
            <a:off x="1735690" y="4100468"/>
            <a:ext cx="5624923" cy="415498"/>
          </a:xfrm>
          <a:prstGeom prst="rect">
            <a:avLst/>
          </a:prstGeom>
        </p:spPr>
        <p:txBody>
          <a:bodyPr wrap="square">
            <a:spAutoFit/>
          </a:bodyPr>
          <a:lstStyle/>
          <a:p>
            <a:pPr algn="ctr"/>
            <a:r>
              <a:rPr lang="zh-CN" altLang="en-US" sz="1050" dirty="0" smtClean="0">
                <a:solidFill>
                  <a:schemeClr val="tx1">
                    <a:lumMod val="50000"/>
                    <a:lumOff val="50000"/>
                  </a:schemeClr>
                </a:solidFill>
                <a:latin typeface="微软雅黑" panose="020B0503020204020204" pitchFamily="34" charset="-122"/>
                <a:ea typeface="微软雅黑" panose="020B0503020204020204" pitchFamily="34" charset="-122"/>
              </a:rPr>
              <a:t>单击选中图片，右键，设置图片格式，填充，图片或文理填充，文件，选择你要的图片即可</a:t>
            </a:r>
            <a:endParaRPr lang="en-US" altLang="zh-CN" sz="1050" dirty="0" smtClean="0">
              <a:solidFill>
                <a:schemeClr val="tx1">
                  <a:lumMod val="50000"/>
                  <a:lumOff val="50000"/>
                </a:schemeClr>
              </a:solidFill>
              <a:latin typeface="微软雅黑" panose="020B0503020204020204" pitchFamily="34" charset="-122"/>
              <a:ea typeface="微软雅黑" panose="020B0503020204020204" pitchFamily="34" charset="-122"/>
            </a:endParaRPr>
          </a:p>
          <a:p>
            <a:pPr algn="ctr"/>
            <a:r>
              <a:rPr lang="zh-CN" altLang="en-US" sz="1050" dirty="0" smtClean="0">
                <a:solidFill>
                  <a:schemeClr val="tx1">
                    <a:lumMod val="50000"/>
                    <a:lumOff val="50000"/>
                  </a:schemeClr>
                </a:solidFill>
                <a:latin typeface="微软雅黑" panose="020B0503020204020204" pitchFamily="34" charset="-122"/>
                <a:ea typeface="微软雅黑" panose="020B0503020204020204" pitchFamily="34" charset="-122"/>
              </a:rPr>
              <a:t>（备注，建议使用图片前先将图片裁剪成如图差不多的长方形，图片不会变形）</a:t>
            </a:r>
            <a:endParaRPr lang="zh-CN" altLang="en-US" sz="105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65" name="矩形 64"/>
          <p:cNvSpPr/>
          <p:nvPr/>
        </p:nvSpPr>
        <p:spPr>
          <a:xfrm>
            <a:off x="708660" y="267335"/>
            <a:ext cx="2274570" cy="365760"/>
          </a:xfrm>
          <a:prstGeom prst="rect">
            <a:avLst/>
          </a:prstGeom>
        </p:spPr>
        <p:txBody>
          <a:bodyPr wrap="square">
            <a:spAutoFit/>
          </a:bodyPr>
          <a:lstStyle/>
          <a:p>
            <a:pPr algn="dist"/>
            <a:r>
              <a:rPr lang="en-US" altLang="zh-CN" b="1" dirty="0" smtClean="0">
                <a:solidFill>
                  <a:schemeClr val="tx1">
                    <a:lumMod val="50000"/>
                    <a:lumOff val="50000"/>
                  </a:schemeClr>
                </a:solidFill>
                <a:latin typeface="黑体" panose="02010600030101010101" charset="-122"/>
                <a:ea typeface="黑体" panose="02010600030101010101" charset="-122"/>
              </a:rPr>
              <a:t>单击此处添加标题</a:t>
            </a:r>
          </a:p>
        </p:txBody>
      </p:sp>
      <p:cxnSp>
        <p:nvCxnSpPr>
          <p:cNvPr id="73" name="直接连接符 72"/>
          <p:cNvCxnSpPr/>
          <p:nvPr/>
        </p:nvCxnSpPr>
        <p:spPr>
          <a:xfrm>
            <a:off x="535030" y="606048"/>
            <a:ext cx="2448856"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74" name="直接连接符 73"/>
          <p:cNvCxnSpPr/>
          <p:nvPr/>
        </p:nvCxnSpPr>
        <p:spPr>
          <a:xfrm>
            <a:off x="527410" y="659388"/>
            <a:ext cx="2448856" cy="0"/>
          </a:xfrm>
          <a:prstGeom prst="line">
            <a:avLst/>
          </a:prstGeom>
          <a:ln w="381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184" name=" 184"/>
          <p:cNvSpPr/>
          <p:nvPr/>
        </p:nvSpPr>
        <p:spPr>
          <a:xfrm>
            <a:off x="535305" y="337820"/>
            <a:ext cx="224790" cy="224790"/>
          </a:xfrm>
          <a:prstGeom prst="ellipse">
            <a:avLst/>
          </a:prstGeom>
          <a:gradFill>
            <a:gsLst>
              <a:gs pos="0">
                <a:srgbClr val="007BD3"/>
              </a:gs>
              <a:gs pos="100000">
                <a:srgbClr val="034373"/>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spTree>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par>
                          <p:cTn id="7" fill="hold">
                            <p:stCondLst>
                              <p:cond delay="0"/>
                            </p:stCondLst>
                            <p:childTnLst>
                              <p:par>
                                <p:cTn id="8" presetID="1" presetClass="entr" presetSubtype="0" fill="hold" grpId="0" nodeType="afterEffect">
                                  <p:stCondLst>
                                    <p:cond delay="0"/>
                                  </p:stCondLst>
                                  <p:childTnLst>
                                    <p:set>
                                      <p:cBhvr>
                                        <p:cTn id="9" dur="1" fill="hold">
                                          <p:stCondLst>
                                            <p:cond delay="0"/>
                                          </p:stCondLst>
                                        </p:cTn>
                                        <p:tgtEl>
                                          <p:spTgt spid="11"/>
                                        </p:tgtEl>
                                        <p:attrNameLst>
                                          <p:attrName>style.visibility</p:attrName>
                                        </p:attrNameLst>
                                      </p:cBhvr>
                                      <p:to>
                                        <p:strVal val="visible"/>
                                      </p:to>
                                    </p:set>
                                  </p:childTnLst>
                                </p:cTn>
                              </p:par>
                            </p:childTnLst>
                          </p:cTn>
                        </p:par>
                        <p:par>
                          <p:cTn id="10" fill="hold">
                            <p:stCondLst>
                              <p:cond delay="0"/>
                            </p:stCondLst>
                            <p:childTnLst>
                              <p:par>
                                <p:cTn id="11" presetID="1" presetClass="entr" presetSubtype="0" fill="hold" grpId="0" nodeType="afterEffect">
                                  <p:stCondLst>
                                    <p:cond delay="0"/>
                                  </p:stCondLst>
                                  <p:childTnLst>
                                    <p:set>
                                      <p:cBhvr>
                                        <p:cTn id="12" dur="1" fill="hold">
                                          <p:stCondLst>
                                            <p:cond delay="0"/>
                                          </p:stCondLst>
                                        </p:cTn>
                                        <p:tgtEl>
                                          <p:spTgt spid="12"/>
                                        </p:tgtEl>
                                        <p:attrNameLst>
                                          <p:attrName>style.visibility</p:attrName>
                                        </p:attrNameLst>
                                      </p:cBhvr>
                                      <p:to>
                                        <p:strVal val="visible"/>
                                      </p:to>
                                    </p:set>
                                  </p:childTnLst>
                                </p:cTn>
                              </p:par>
                            </p:childTnLst>
                          </p:cTn>
                        </p:par>
                        <p:par>
                          <p:cTn id="13" fill="hold">
                            <p:stCondLst>
                              <p:cond delay="0"/>
                            </p:stCondLst>
                            <p:childTnLst>
                              <p:par>
                                <p:cTn id="14" presetID="1" presetClass="entr" presetSubtype="0" fill="hold" grpId="0" nodeType="afterEffect">
                                  <p:stCondLst>
                                    <p:cond delay="0"/>
                                  </p:stCondLst>
                                  <p:childTnLst>
                                    <p:set>
                                      <p:cBhvr>
                                        <p:cTn id="15" dur="1" fill="hold">
                                          <p:stCondLst>
                                            <p:cond delay="0"/>
                                          </p:stCondLst>
                                        </p:cTn>
                                        <p:tgtEl>
                                          <p:spTgt spid="13"/>
                                        </p:tgtEl>
                                        <p:attrNameLst>
                                          <p:attrName>style.visibility</p:attrName>
                                        </p:attrNameLst>
                                      </p:cBhvr>
                                      <p:to>
                                        <p:strVal val="visible"/>
                                      </p:to>
                                    </p:set>
                                  </p:childTnLst>
                                </p:cTn>
                              </p:par>
                            </p:childTnLst>
                          </p:cTn>
                        </p:par>
                        <p:par>
                          <p:cTn id="16" fill="hold">
                            <p:stCondLst>
                              <p:cond delay="0"/>
                            </p:stCondLst>
                            <p:childTnLst>
                              <p:par>
                                <p:cTn id="17" presetID="22" presetClass="entr" presetSubtype="8" fill="hold" grpId="0" nodeType="afterEffect">
                                  <p:stCondLst>
                                    <p:cond delay="0"/>
                                  </p:stCondLst>
                                  <p:childTnLst>
                                    <p:set>
                                      <p:cBhvr>
                                        <p:cTn id="18" dur="1" fill="hold">
                                          <p:stCondLst>
                                            <p:cond delay="0"/>
                                          </p:stCondLst>
                                        </p:cTn>
                                        <p:tgtEl>
                                          <p:spTgt spid="17"/>
                                        </p:tgtEl>
                                        <p:attrNameLst>
                                          <p:attrName>style.visibility</p:attrName>
                                        </p:attrNameLst>
                                      </p:cBhvr>
                                      <p:to>
                                        <p:strVal val="visible"/>
                                      </p:to>
                                    </p:set>
                                    <p:animEffect transition="in" filter="wipe(left)">
                                      <p:cBhvr>
                                        <p:cTn id="19" dur="1000"/>
                                        <p:tgtEl>
                                          <p:spTgt spid="17"/>
                                        </p:tgtEl>
                                      </p:cBhvr>
                                    </p:animEffect>
                                  </p:childTnLst>
                                </p:cTn>
                              </p:par>
                            </p:childTnLst>
                          </p:cTn>
                        </p:par>
                        <p:par>
                          <p:cTn id="20" fill="hold">
                            <p:stCondLst>
                              <p:cond delay="1000"/>
                            </p:stCondLst>
                            <p:childTnLst>
                              <p:par>
                                <p:cTn id="21" presetID="22" presetClass="entr" presetSubtype="8" fill="hold" grpId="0" nodeType="afterEffect">
                                  <p:stCondLst>
                                    <p:cond delay="0"/>
                                  </p:stCondLst>
                                  <p:childTnLst>
                                    <p:set>
                                      <p:cBhvr>
                                        <p:cTn id="22" dur="1" fill="hold">
                                          <p:stCondLst>
                                            <p:cond delay="0"/>
                                          </p:stCondLst>
                                        </p:cTn>
                                        <p:tgtEl>
                                          <p:spTgt spid="16"/>
                                        </p:tgtEl>
                                        <p:attrNameLst>
                                          <p:attrName>style.visibility</p:attrName>
                                        </p:attrNameLst>
                                      </p:cBhvr>
                                      <p:to>
                                        <p:strVal val="visible"/>
                                      </p:to>
                                    </p:set>
                                    <p:animEffect transition="in" filter="wipe(left)">
                                      <p:cBhvr>
                                        <p:cTn id="23" dur="1000"/>
                                        <p:tgtEl>
                                          <p:spTgt spid="16"/>
                                        </p:tgtEl>
                                      </p:cBhvr>
                                    </p:animEffect>
                                  </p:childTnLst>
                                </p:cTn>
                              </p:par>
                            </p:childTnLst>
                          </p:cTn>
                        </p:par>
                        <p:par>
                          <p:cTn id="24" fill="hold">
                            <p:stCondLst>
                              <p:cond delay="2000"/>
                            </p:stCondLst>
                            <p:childTnLst>
                              <p:par>
                                <p:cTn id="25" presetID="22" presetClass="entr" presetSubtype="8" fill="hold" grpId="0" nodeType="afterEffect">
                                  <p:stCondLst>
                                    <p:cond delay="0"/>
                                  </p:stCondLst>
                                  <p:childTnLst>
                                    <p:set>
                                      <p:cBhvr>
                                        <p:cTn id="26" dur="1" fill="hold">
                                          <p:stCondLst>
                                            <p:cond delay="0"/>
                                          </p:stCondLst>
                                        </p:cTn>
                                        <p:tgtEl>
                                          <p:spTgt spid="14"/>
                                        </p:tgtEl>
                                        <p:attrNameLst>
                                          <p:attrName>style.visibility</p:attrName>
                                        </p:attrNameLst>
                                      </p:cBhvr>
                                      <p:to>
                                        <p:strVal val="visible"/>
                                      </p:to>
                                    </p:set>
                                    <p:animEffect transition="in" filter="wipe(left)">
                                      <p:cBhvr>
                                        <p:cTn id="27" dur="1000"/>
                                        <p:tgtEl>
                                          <p:spTgt spid="14"/>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15"/>
                                        </p:tgtEl>
                                        <p:attrNameLst>
                                          <p:attrName>style.visibility</p:attrName>
                                        </p:attrNameLst>
                                      </p:cBhvr>
                                      <p:to>
                                        <p:strVal val="visible"/>
                                      </p:to>
                                    </p:set>
                                    <p:animEffect transition="in" filter="wipe(left)">
                                      <p:cBhvr>
                                        <p:cTn id="31" dur="1000"/>
                                        <p:tgtEl>
                                          <p:spTgt spid="15"/>
                                        </p:tgtEl>
                                      </p:cBhvr>
                                    </p:animEffect>
                                  </p:childTnLst>
                                </p:cTn>
                              </p:par>
                            </p:childTnLst>
                          </p:cTn>
                        </p:par>
                        <p:par>
                          <p:cTn id="32" fill="hold">
                            <p:stCondLst>
                              <p:cond delay="4000"/>
                            </p:stCondLst>
                            <p:childTnLst>
                              <p:par>
                                <p:cTn id="33" presetID="16" presetClass="entr" presetSubtype="37" fill="hold" nodeType="afterEffect">
                                  <p:stCondLst>
                                    <p:cond delay="0"/>
                                  </p:stCondLst>
                                  <p:childTnLst>
                                    <p:set>
                                      <p:cBhvr>
                                        <p:cTn id="34" dur="1" fill="hold">
                                          <p:stCondLst>
                                            <p:cond delay="0"/>
                                          </p:stCondLst>
                                        </p:cTn>
                                        <p:tgtEl>
                                          <p:spTgt spid="18"/>
                                        </p:tgtEl>
                                        <p:attrNameLst>
                                          <p:attrName>style.visibility</p:attrName>
                                        </p:attrNameLst>
                                      </p:cBhvr>
                                      <p:to>
                                        <p:strVal val="visible"/>
                                      </p:to>
                                    </p:set>
                                    <p:animEffect transition="in" filter="barn(outVertical)">
                                      <p:cBhvr>
                                        <p:cTn id="35" dur="1000"/>
                                        <p:tgtEl>
                                          <p:spTgt spid="18"/>
                                        </p:tgtEl>
                                      </p:cBhvr>
                                    </p:animEffect>
                                  </p:childTnLst>
                                </p:cTn>
                              </p:par>
                            </p:childTnLst>
                          </p:cTn>
                        </p:par>
                        <p:par>
                          <p:cTn id="36" fill="hold">
                            <p:stCondLst>
                              <p:cond delay="5000"/>
                            </p:stCondLst>
                            <p:childTnLst>
                              <p:par>
                                <p:cTn id="37" presetID="41" presetClass="entr" presetSubtype="0" fill="hold" grpId="0" nodeType="afterEffect">
                                  <p:stCondLst>
                                    <p:cond delay="0"/>
                                  </p:stCondLst>
                                  <p:iterate type="lt">
                                    <p:tmPct val="10000"/>
                                  </p:iterate>
                                  <p:childTnLst>
                                    <p:set>
                                      <p:cBhvr>
                                        <p:cTn id="38" dur="1" fill="hold">
                                          <p:stCondLst>
                                            <p:cond delay="0"/>
                                          </p:stCondLst>
                                        </p:cTn>
                                        <p:tgtEl>
                                          <p:spTgt spid="22"/>
                                        </p:tgtEl>
                                        <p:attrNameLst>
                                          <p:attrName>style.visibility</p:attrName>
                                        </p:attrNameLst>
                                      </p:cBhvr>
                                      <p:to>
                                        <p:strVal val="visible"/>
                                      </p:to>
                                    </p:set>
                                    <p:anim calcmode="lin" valueType="num">
                                      <p:cBhvr>
                                        <p:cTn id="39" dur="500" fill="hold"/>
                                        <p:tgtEl>
                                          <p:spTgt spid="22"/>
                                        </p:tgtEl>
                                        <p:attrNameLst>
                                          <p:attrName>ppt_x</p:attrName>
                                        </p:attrNameLst>
                                      </p:cBhvr>
                                      <p:tavLst>
                                        <p:tav tm="0">
                                          <p:val>
                                            <p:strVal val="#ppt_x"/>
                                          </p:val>
                                        </p:tav>
                                        <p:tav tm="50000">
                                          <p:val>
                                            <p:strVal val="#ppt_x+.1"/>
                                          </p:val>
                                        </p:tav>
                                        <p:tav tm="100000">
                                          <p:val>
                                            <p:strVal val="#ppt_x"/>
                                          </p:val>
                                        </p:tav>
                                      </p:tavLst>
                                    </p:anim>
                                    <p:anim calcmode="lin" valueType="num">
                                      <p:cBhvr>
                                        <p:cTn id="40" dur="500" fill="hold"/>
                                        <p:tgtEl>
                                          <p:spTgt spid="22"/>
                                        </p:tgtEl>
                                        <p:attrNameLst>
                                          <p:attrName>ppt_y</p:attrName>
                                        </p:attrNameLst>
                                      </p:cBhvr>
                                      <p:tavLst>
                                        <p:tav tm="0">
                                          <p:val>
                                            <p:strVal val="#ppt_y"/>
                                          </p:val>
                                        </p:tav>
                                        <p:tav tm="100000">
                                          <p:val>
                                            <p:strVal val="#ppt_y"/>
                                          </p:val>
                                        </p:tav>
                                      </p:tavLst>
                                    </p:anim>
                                    <p:anim calcmode="lin" valueType="num">
                                      <p:cBhvr>
                                        <p:cTn id="41" dur="500" fill="hold"/>
                                        <p:tgtEl>
                                          <p:spTgt spid="22"/>
                                        </p:tgtEl>
                                        <p:attrNameLst>
                                          <p:attrName>ppt_h</p:attrName>
                                        </p:attrNameLst>
                                      </p:cBhvr>
                                      <p:tavLst>
                                        <p:tav tm="0">
                                          <p:val>
                                            <p:strVal val="#ppt_h/10"/>
                                          </p:val>
                                        </p:tav>
                                        <p:tav tm="50000">
                                          <p:val>
                                            <p:strVal val="#ppt_h+.01"/>
                                          </p:val>
                                        </p:tav>
                                        <p:tav tm="100000">
                                          <p:val>
                                            <p:strVal val="#ppt_h"/>
                                          </p:val>
                                        </p:tav>
                                      </p:tavLst>
                                    </p:anim>
                                    <p:anim calcmode="lin" valueType="num">
                                      <p:cBhvr>
                                        <p:cTn id="42" dur="500" fill="hold"/>
                                        <p:tgtEl>
                                          <p:spTgt spid="22"/>
                                        </p:tgtEl>
                                        <p:attrNameLst>
                                          <p:attrName>ppt_w</p:attrName>
                                        </p:attrNameLst>
                                      </p:cBhvr>
                                      <p:tavLst>
                                        <p:tav tm="0">
                                          <p:val>
                                            <p:strVal val="#ppt_w/10"/>
                                          </p:val>
                                        </p:tav>
                                        <p:tav tm="50000">
                                          <p:val>
                                            <p:strVal val="#ppt_w+.01"/>
                                          </p:val>
                                        </p:tav>
                                        <p:tav tm="100000">
                                          <p:val>
                                            <p:strVal val="#ppt_w"/>
                                          </p:val>
                                        </p:tav>
                                      </p:tavLst>
                                    </p:anim>
                                    <p:animEffect transition="in" filter="fade">
                                      <p:cBhvr>
                                        <p:cTn id="43" dur="500" tmFilter="0,0; .5, 1; 1, 1"/>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P spid="12" grpId="0" animBg="1"/>
      <p:bldP spid="13" grpId="0" animBg="1"/>
      <p:bldP spid="14" grpId="0" animBg="1"/>
      <p:bldP spid="15" grpId="0" animBg="1"/>
      <p:bldP spid="16" grpId="0" animBg="1"/>
      <p:bldP spid="17" grpId="0" animBg="1"/>
      <p:bldP spid="22"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6"/>
          <p:cNvGrpSpPr/>
          <p:nvPr/>
        </p:nvGrpSpPr>
        <p:grpSpPr bwMode="auto">
          <a:xfrm>
            <a:off x="1398985" y="1673327"/>
            <a:ext cx="917972" cy="917972"/>
            <a:chOff x="0" y="0"/>
            <a:chExt cx="1224136" cy="1224136"/>
          </a:xfrm>
        </p:grpSpPr>
        <p:sp>
          <p:nvSpPr>
            <p:cNvPr id="3" name="椭圆 44"/>
            <p:cNvSpPr>
              <a:spLocks noChangeArrowheads="1"/>
            </p:cNvSpPr>
            <p:nvPr/>
          </p:nvSpPr>
          <p:spPr bwMode="auto">
            <a:xfrm>
              <a:off x="0" y="0"/>
              <a:ext cx="1224136" cy="1224136"/>
            </a:xfrm>
            <a:prstGeom prst="ellipse">
              <a:avLst/>
            </a:prstGeom>
            <a:solidFill>
              <a:srgbClr val="0078E6"/>
            </a:solidFill>
            <a:ln>
              <a:noFill/>
            </a:ln>
            <a:extLst>
              <a:ext uri="{91240B29-F687-4F45-9708-019B960494DF}">
                <a14:hiddenLine xmlns:a14="http://schemas.microsoft.com/office/drawing/2010/main" w="12700">
                  <a:solidFill>
                    <a:srgbClr val="42719B"/>
                  </a:solidFill>
                  <a:bevel/>
                </a14:hiddenLine>
              </a:ext>
            </a:extLst>
          </p:spPr>
          <p:txBody>
            <a:bodyPr anchor="ctr"/>
            <a:lstStyle/>
            <a:p>
              <a:pPr algn="ctr"/>
              <a:endParaRPr lang="zh-CN" altLang="zh-CN">
                <a:solidFill>
                  <a:schemeClr val="tx1">
                    <a:lumMod val="65000"/>
                    <a:lumOff val="35000"/>
                  </a:schemeClr>
                </a:solidFill>
                <a:latin typeface="宋体" panose="02010600030101010101" pitchFamily="2" charset="-122"/>
                <a:sym typeface="宋体" panose="02010600030101010101" pitchFamily="2" charset="-122"/>
              </a:endParaRPr>
            </a:p>
          </p:txBody>
        </p:sp>
        <p:grpSp>
          <p:nvGrpSpPr>
            <p:cNvPr id="4" name="Group 8"/>
            <p:cNvGrpSpPr/>
            <p:nvPr/>
          </p:nvGrpSpPr>
          <p:grpSpPr bwMode="auto">
            <a:xfrm>
              <a:off x="455517" y="389024"/>
              <a:ext cx="293688" cy="446088"/>
              <a:chOff x="0" y="0"/>
              <a:chExt cx="293688" cy="446088"/>
            </a:xfrm>
          </p:grpSpPr>
          <p:sp>
            <p:nvSpPr>
              <p:cNvPr id="5" name="Freeform 1016"/>
              <p:cNvSpPr>
                <a:spLocks noChangeArrowheads="1"/>
              </p:cNvSpPr>
              <p:nvPr/>
            </p:nvSpPr>
            <p:spPr bwMode="auto">
              <a:xfrm>
                <a:off x="0" y="0"/>
                <a:ext cx="293688" cy="352425"/>
              </a:xfrm>
              <a:custGeom>
                <a:avLst/>
                <a:gdLst>
                  <a:gd name="T0" fmla="*/ 50 w 50"/>
                  <a:gd name="T1" fmla="*/ 23 h 60"/>
                  <a:gd name="T2" fmla="*/ 25 w 50"/>
                  <a:gd name="T3" fmla="*/ 0 h 60"/>
                  <a:gd name="T4" fmla="*/ 0 w 50"/>
                  <a:gd name="T5" fmla="*/ 23 h 60"/>
                  <a:gd name="T6" fmla="*/ 2 w 50"/>
                  <a:gd name="T7" fmla="*/ 32 h 60"/>
                  <a:gd name="T8" fmla="*/ 2 w 50"/>
                  <a:gd name="T9" fmla="*/ 32 h 60"/>
                  <a:gd name="T10" fmla="*/ 5 w 50"/>
                  <a:gd name="T11" fmla="*/ 36 h 60"/>
                  <a:gd name="T12" fmla="*/ 13 w 50"/>
                  <a:gd name="T13" fmla="*/ 58 h 60"/>
                  <a:gd name="T14" fmla="*/ 17 w 50"/>
                  <a:gd name="T15" fmla="*/ 60 h 60"/>
                  <a:gd name="T16" fmla="*/ 33 w 50"/>
                  <a:gd name="T17" fmla="*/ 60 h 60"/>
                  <a:gd name="T18" fmla="*/ 37 w 50"/>
                  <a:gd name="T19" fmla="*/ 58 h 60"/>
                  <a:gd name="T20" fmla="*/ 45 w 50"/>
                  <a:gd name="T21" fmla="*/ 36 h 60"/>
                  <a:gd name="T22" fmla="*/ 48 w 50"/>
                  <a:gd name="T23" fmla="*/ 32 h 60"/>
                  <a:gd name="T24" fmla="*/ 48 w 50"/>
                  <a:gd name="T25" fmla="*/ 32 h 60"/>
                  <a:gd name="T26" fmla="*/ 48 w 50"/>
                  <a:gd name="T27" fmla="*/ 32 h 60"/>
                  <a:gd name="T28" fmla="*/ 50 w 50"/>
                  <a:gd name="T29" fmla="*/ 23 h 6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50"/>
                  <a:gd name="T46" fmla="*/ 0 h 60"/>
                  <a:gd name="T47" fmla="*/ 50 w 50"/>
                  <a:gd name="T48" fmla="*/ 60 h 60"/>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50" h="60">
                    <a:moveTo>
                      <a:pt x="50" y="23"/>
                    </a:moveTo>
                    <a:cubicBezTo>
                      <a:pt x="50" y="10"/>
                      <a:pt x="39" y="0"/>
                      <a:pt x="25" y="0"/>
                    </a:cubicBezTo>
                    <a:cubicBezTo>
                      <a:pt x="11" y="0"/>
                      <a:pt x="0" y="10"/>
                      <a:pt x="0" y="23"/>
                    </a:cubicBezTo>
                    <a:cubicBezTo>
                      <a:pt x="0" y="26"/>
                      <a:pt x="1" y="29"/>
                      <a:pt x="2" y="32"/>
                    </a:cubicBezTo>
                    <a:cubicBezTo>
                      <a:pt x="2" y="32"/>
                      <a:pt x="2" y="32"/>
                      <a:pt x="2" y="32"/>
                    </a:cubicBezTo>
                    <a:cubicBezTo>
                      <a:pt x="3" y="33"/>
                      <a:pt x="4" y="35"/>
                      <a:pt x="5" y="36"/>
                    </a:cubicBezTo>
                    <a:cubicBezTo>
                      <a:pt x="9" y="43"/>
                      <a:pt x="13" y="55"/>
                      <a:pt x="13" y="58"/>
                    </a:cubicBezTo>
                    <a:cubicBezTo>
                      <a:pt x="13" y="59"/>
                      <a:pt x="15" y="60"/>
                      <a:pt x="17" y="60"/>
                    </a:cubicBezTo>
                    <a:cubicBezTo>
                      <a:pt x="33" y="60"/>
                      <a:pt x="33" y="60"/>
                      <a:pt x="33" y="60"/>
                    </a:cubicBezTo>
                    <a:cubicBezTo>
                      <a:pt x="35" y="60"/>
                      <a:pt x="37" y="59"/>
                      <a:pt x="37" y="58"/>
                    </a:cubicBezTo>
                    <a:cubicBezTo>
                      <a:pt x="37" y="55"/>
                      <a:pt x="41" y="43"/>
                      <a:pt x="45" y="36"/>
                    </a:cubicBezTo>
                    <a:cubicBezTo>
                      <a:pt x="46" y="35"/>
                      <a:pt x="47" y="33"/>
                      <a:pt x="48" y="32"/>
                    </a:cubicBezTo>
                    <a:cubicBezTo>
                      <a:pt x="48" y="32"/>
                      <a:pt x="48" y="32"/>
                      <a:pt x="48" y="32"/>
                    </a:cubicBezTo>
                    <a:cubicBezTo>
                      <a:pt x="48" y="32"/>
                      <a:pt x="48" y="32"/>
                      <a:pt x="48" y="32"/>
                    </a:cubicBezTo>
                    <a:cubicBezTo>
                      <a:pt x="49" y="29"/>
                      <a:pt x="50" y="26"/>
                      <a:pt x="50" y="23"/>
                    </a:cubicBezTo>
                    <a:close/>
                  </a:path>
                </a:pathLst>
              </a:cu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a:solidFill>
                    <a:schemeClr val="tx1">
                      <a:lumMod val="65000"/>
                      <a:lumOff val="35000"/>
                    </a:schemeClr>
                  </a:solidFill>
                  <a:latin typeface="Calibri" panose="020F0502020204030204" pitchFamily="34" charset="0"/>
                  <a:sym typeface="宋体" panose="02010600030101010101" pitchFamily="2" charset="-122"/>
                </a:endParaRPr>
              </a:p>
            </p:txBody>
          </p:sp>
          <p:sp>
            <p:nvSpPr>
              <p:cNvPr id="6" name="Freeform 1017"/>
              <p:cNvSpPr>
                <a:spLocks noChangeArrowheads="1"/>
              </p:cNvSpPr>
              <p:nvPr/>
            </p:nvSpPr>
            <p:spPr bwMode="auto">
              <a:xfrm>
                <a:off x="76200" y="376237"/>
                <a:ext cx="141288" cy="22225"/>
              </a:xfrm>
              <a:custGeom>
                <a:avLst/>
                <a:gdLst>
                  <a:gd name="T0" fmla="*/ 24 w 24"/>
                  <a:gd name="T1" fmla="*/ 2 h 4"/>
                  <a:gd name="T2" fmla="*/ 21 w 24"/>
                  <a:gd name="T3" fmla="*/ 0 h 4"/>
                  <a:gd name="T4" fmla="*/ 3 w 24"/>
                  <a:gd name="T5" fmla="*/ 0 h 4"/>
                  <a:gd name="T6" fmla="*/ 0 w 24"/>
                  <a:gd name="T7" fmla="*/ 2 h 4"/>
                  <a:gd name="T8" fmla="*/ 0 w 24"/>
                  <a:gd name="T9" fmla="*/ 2 h 4"/>
                  <a:gd name="T10" fmla="*/ 3 w 24"/>
                  <a:gd name="T11" fmla="*/ 4 h 4"/>
                  <a:gd name="T12" fmla="*/ 21 w 24"/>
                  <a:gd name="T13" fmla="*/ 4 h 4"/>
                  <a:gd name="T14" fmla="*/ 24 w 24"/>
                  <a:gd name="T15" fmla="*/ 2 h 4"/>
                  <a:gd name="T16" fmla="*/ 0 60000 65536"/>
                  <a:gd name="T17" fmla="*/ 0 60000 65536"/>
                  <a:gd name="T18" fmla="*/ 0 60000 65536"/>
                  <a:gd name="T19" fmla="*/ 0 60000 65536"/>
                  <a:gd name="T20" fmla="*/ 0 60000 65536"/>
                  <a:gd name="T21" fmla="*/ 0 60000 65536"/>
                  <a:gd name="T22" fmla="*/ 0 60000 65536"/>
                  <a:gd name="T23" fmla="*/ 0 60000 65536"/>
                  <a:gd name="T24" fmla="*/ 0 w 24"/>
                  <a:gd name="T25" fmla="*/ 0 h 4"/>
                  <a:gd name="T26" fmla="*/ 24 w 24"/>
                  <a:gd name="T27" fmla="*/ 4 h 4"/>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4" h="4">
                    <a:moveTo>
                      <a:pt x="24" y="2"/>
                    </a:moveTo>
                    <a:cubicBezTo>
                      <a:pt x="24" y="1"/>
                      <a:pt x="22" y="0"/>
                      <a:pt x="21" y="0"/>
                    </a:cubicBezTo>
                    <a:cubicBezTo>
                      <a:pt x="3" y="0"/>
                      <a:pt x="3" y="0"/>
                      <a:pt x="3" y="0"/>
                    </a:cubicBezTo>
                    <a:cubicBezTo>
                      <a:pt x="1" y="0"/>
                      <a:pt x="0" y="1"/>
                      <a:pt x="0" y="2"/>
                    </a:cubicBezTo>
                    <a:cubicBezTo>
                      <a:pt x="0" y="2"/>
                      <a:pt x="0" y="2"/>
                      <a:pt x="0" y="2"/>
                    </a:cubicBezTo>
                    <a:cubicBezTo>
                      <a:pt x="0" y="3"/>
                      <a:pt x="1" y="4"/>
                      <a:pt x="3" y="4"/>
                    </a:cubicBezTo>
                    <a:cubicBezTo>
                      <a:pt x="21" y="4"/>
                      <a:pt x="21" y="4"/>
                      <a:pt x="21" y="4"/>
                    </a:cubicBezTo>
                    <a:cubicBezTo>
                      <a:pt x="22" y="4"/>
                      <a:pt x="24" y="3"/>
                      <a:pt x="24" y="2"/>
                    </a:cubicBezTo>
                    <a:close/>
                  </a:path>
                </a:pathLst>
              </a:cu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a:solidFill>
                    <a:schemeClr val="tx1">
                      <a:lumMod val="65000"/>
                      <a:lumOff val="35000"/>
                    </a:schemeClr>
                  </a:solidFill>
                  <a:latin typeface="Calibri" panose="020F0502020204030204" pitchFamily="34" charset="0"/>
                  <a:sym typeface="宋体" panose="02010600030101010101" pitchFamily="2" charset="-122"/>
                </a:endParaRPr>
              </a:p>
            </p:txBody>
          </p:sp>
          <p:sp>
            <p:nvSpPr>
              <p:cNvPr id="7" name="Freeform 1018"/>
              <p:cNvSpPr>
                <a:spLocks noChangeArrowheads="1"/>
              </p:cNvSpPr>
              <p:nvPr/>
            </p:nvSpPr>
            <p:spPr bwMode="auto">
              <a:xfrm>
                <a:off x="76200" y="415925"/>
                <a:ext cx="141288" cy="30163"/>
              </a:xfrm>
              <a:custGeom>
                <a:avLst/>
                <a:gdLst>
                  <a:gd name="T0" fmla="*/ 24 w 24"/>
                  <a:gd name="T1" fmla="*/ 2 h 5"/>
                  <a:gd name="T2" fmla="*/ 21 w 24"/>
                  <a:gd name="T3" fmla="*/ 0 h 5"/>
                  <a:gd name="T4" fmla="*/ 3 w 24"/>
                  <a:gd name="T5" fmla="*/ 0 h 5"/>
                  <a:gd name="T6" fmla="*/ 0 w 24"/>
                  <a:gd name="T7" fmla="*/ 2 h 5"/>
                  <a:gd name="T8" fmla="*/ 0 w 24"/>
                  <a:gd name="T9" fmla="*/ 2 h 5"/>
                  <a:gd name="T10" fmla="*/ 3 w 24"/>
                  <a:gd name="T11" fmla="*/ 5 h 5"/>
                  <a:gd name="T12" fmla="*/ 21 w 24"/>
                  <a:gd name="T13" fmla="*/ 5 h 5"/>
                  <a:gd name="T14" fmla="*/ 24 w 24"/>
                  <a:gd name="T15" fmla="*/ 2 h 5"/>
                  <a:gd name="T16" fmla="*/ 0 60000 65536"/>
                  <a:gd name="T17" fmla="*/ 0 60000 65536"/>
                  <a:gd name="T18" fmla="*/ 0 60000 65536"/>
                  <a:gd name="T19" fmla="*/ 0 60000 65536"/>
                  <a:gd name="T20" fmla="*/ 0 60000 65536"/>
                  <a:gd name="T21" fmla="*/ 0 60000 65536"/>
                  <a:gd name="T22" fmla="*/ 0 60000 65536"/>
                  <a:gd name="T23" fmla="*/ 0 60000 65536"/>
                  <a:gd name="T24" fmla="*/ 0 w 24"/>
                  <a:gd name="T25" fmla="*/ 0 h 5"/>
                  <a:gd name="T26" fmla="*/ 24 w 24"/>
                  <a:gd name="T27" fmla="*/ 5 h 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4" h="5">
                    <a:moveTo>
                      <a:pt x="24" y="2"/>
                    </a:moveTo>
                    <a:cubicBezTo>
                      <a:pt x="24" y="1"/>
                      <a:pt x="22" y="0"/>
                      <a:pt x="21" y="0"/>
                    </a:cubicBezTo>
                    <a:cubicBezTo>
                      <a:pt x="3" y="0"/>
                      <a:pt x="3" y="0"/>
                      <a:pt x="3" y="0"/>
                    </a:cubicBezTo>
                    <a:cubicBezTo>
                      <a:pt x="1" y="0"/>
                      <a:pt x="0" y="1"/>
                      <a:pt x="0" y="2"/>
                    </a:cubicBezTo>
                    <a:cubicBezTo>
                      <a:pt x="0" y="2"/>
                      <a:pt x="0" y="2"/>
                      <a:pt x="0" y="2"/>
                    </a:cubicBezTo>
                    <a:cubicBezTo>
                      <a:pt x="0" y="4"/>
                      <a:pt x="1" y="5"/>
                      <a:pt x="3" y="5"/>
                    </a:cubicBezTo>
                    <a:cubicBezTo>
                      <a:pt x="21" y="5"/>
                      <a:pt x="21" y="5"/>
                      <a:pt x="21" y="5"/>
                    </a:cubicBezTo>
                    <a:cubicBezTo>
                      <a:pt x="22" y="5"/>
                      <a:pt x="24" y="4"/>
                      <a:pt x="24" y="2"/>
                    </a:cubicBezTo>
                    <a:close/>
                  </a:path>
                </a:pathLst>
              </a:cu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a:solidFill>
                    <a:schemeClr val="tx1">
                      <a:lumMod val="65000"/>
                      <a:lumOff val="35000"/>
                    </a:schemeClr>
                  </a:solidFill>
                  <a:latin typeface="Calibri" panose="020F0502020204030204" pitchFamily="34" charset="0"/>
                  <a:sym typeface="宋体" panose="02010600030101010101" pitchFamily="2" charset="-122"/>
                </a:endParaRPr>
              </a:p>
            </p:txBody>
          </p:sp>
        </p:grpSp>
      </p:grpSp>
      <p:grpSp>
        <p:nvGrpSpPr>
          <p:cNvPr id="8" name="Group 12"/>
          <p:cNvGrpSpPr/>
          <p:nvPr/>
        </p:nvGrpSpPr>
        <p:grpSpPr bwMode="auto">
          <a:xfrm>
            <a:off x="2721769" y="1673327"/>
            <a:ext cx="917972" cy="917972"/>
            <a:chOff x="0" y="0"/>
            <a:chExt cx="1224136" cy="1224136"/>
          </a:xfrm>
        </p:grpSpPr>
        <p:sp>
          <p:nvSpPr>
            <p:cNvPr id="9" name="椭圆 50"/>
            <p:cNvSpPr>
              <a:spLocks noChangeArrowheads="1"/>
            </p:cNvSpPr>
            <p:nvPr/>
          </p:nvSpPr>
          <p:spPr bwMode="auto">
            <a:xfrm>
              <a:off x="0" y="0"/>
              <a:ext cx="1224136" cy="1224136"/>
            </a:xfrm>
            <a:prstGeom prst="ellipse">
              <a:avLst/>
            </a:prstGeom>
            <a:solidFill>
              <a:srgbClr val="0065C0"/>
            </a:solidFill>
            <a:ln>
              <a:noFill/>
            </a:ln>
            <a:extLst>
              <a:ext uri="{91240B29-F687-4F45-9708-019B960494DF}">
                <a14:hiddenLine xmlns:a14="http://schemas.microsoft.com/office/drawing/2010/main" w="12700">
                  <a:solidFill>
                    <a:srgbClr val="42719B"/>
                  </a:solidFill>
                  <a:bevel/>
                </a14:hiddenLine>
              </a:ext>
            </a:extLst>
          </p:spPr>
          <p:txBody>
            <a:bodyPr anchor="ctr"/>
            <a:lstStyle/>
            <a:p>
              <a:pPr algn="ctr"/>
              <a:endParaRPr lang="zh-CN" altLang="zh-CN">
                <a:solidFill>
                  <a:schemeClr val="tx1">
                    <a:lumMod val="65000"/>
                    <a:lumOff val="35000"/>
                  </a:schemeClr>
                </a:solidFill>
                <a:latin typeface="宋体" panose="02010600030101010101" pitchFamily="2" charset="-122"/>
                <a:sym typeface="宋体" panose="02010600030101010101" pitchFamily="2" charset="-122"/>
              </a:endParaRPr>
            </a:p>
          </p:txBody>
        </p:sp>
        <p:sp>
          <p:nvSpPr>
            <p:cNvPr id="10" name="Freeform 1001"/>
            <p:cNvSpPr>
              <a:spLocks noEditPoints="1" noChangeArrowheads="1"/>
            </p:cNvSpPr>
            <p:nvPr/>
          </p:nvSpPr>
          <p:spPr bwMode="auto">
            <a:xfrm>
              <a:off x="358172" y="312058"/>
              <a:ext cx="492125" cy="546100"/>
            </a:xfrm>
            <a:custGeom>
              <a:avLst/>
              <a:gdLst>
                <a:gd name="T0" fmla="*/ 56 w 84"/>
                <a:gd name="T1" fmla="*/ 32 h 93"/>
                <a:gd name="T2" fmla="*/ 64 w 84"/>
                <a:gd name="T3" fmla="*/ 14 h 93"/>
                <a:gd name="T4" fmla="*/ 67 w 84"/>
                <a:gd name="T5" fmla="*/ 12 h 93"/>
                <a:gd name="T6" fmla="*/ 65 w 84"/>
                <a:gd name="T7" fmla="*/ 10 h 93"/>
                <a:gd name="T8" fmla="*/ 65 w 84"/>
                <a:gd name="T9" fmla="*/ 10 h 93"/>
                <a:gd name="T10" fmla="*/ 64 w 84"/>
                <a:gd name="T11" fmla="*/ 10 h 93"/>
                <a:gd name="T12" fmla="*/ 63 w 84"/>
                <a:gd name="T13" fmla="*/ 12 h 93"/>
                <a:gd name="T14" fmla="*/ 45 w 84"/>
                <a:gd name="T15" fmla="*/ 28 h 93"/>
                <a:gd name="T16" fmla="*/ 41 w 84"/>
                <a:gd name="T17" fmla="*/ 28 h 93"/>
                <a:gd name="T18" fmla="*/ 40 w 84"/>
                <a:gd name="T19" fmla="*/ 28 h 93"/>
                <a:gd name="T20" fmla="*/ 19 w 84"/>
                <a:gd name="T21" fmla="*/ 2 h 93"/>
                <a:gd name="T22" fmla="*/ 15 w 84"/>
                <a:gd name="T23" fmla="*/ 2 h 93"/>
                <a:gd name="T24" fmla="*/ 17 w 84"/>
                <a:gd name="T25" fmla="*/ 4 h 93"/>
                <a:gd name="T26" fmla="*/ 34 w 84"/>
                <a:gd name="T27" fmla="*/ 29 h 93"/>
                <a:gd name="T28" fmla="*/ 5 w 84"/>
                <a:gd name="T29" fmla="*/ 32 h 93"/>
                <a:gd name="T30" fmla="*/ 0 w 84"/>
                <a:gd name="T31" fmla="*/ 87 h 93"/>
                <a:gd name="T32" fmla="*/ 7 w 84"/>
                <a:gd name="T33" fmla="*/ 92 h 93"/>
                <a:gd name="T34" fmla="*/ 17 w 84"/>
                <a:gd name="T35" fmla="*/ 93 h 93"/>
                <a:gd name="T36" fmla="*/ 67 w 84"/>
                <a:gd name="T37" fmla="*/ 92 h 93"/>
                <a:gd name="T38" fmla="*/ 78 w 84"/>
                <a:gd name="T39" fmla="*/ 93 h 93"/>
                <a:gd name="T40" fmla="*/ 79 w 84"/>
                <a:gd name="T41" fmla="*/ 92 h 93"/>
                <a:gd name="T42" fmla="*/ 84 w 84"/>
                <a:gd name="T43" fmla="*/ 37 h 93"/>
                <a:gd name="T44" fmla="*/ 71 w 84"/>
                <a:gd name="T45" fmla="*/ 80 h 93"/>
                <a:gd name="T46" fmla="*/ 13 w 84"/>
                <a:gd name="T47" fmla="*/ 88 h 93"/>
                <a:gd name="T48" fmla="*/ 4 w 84"/>
                <a:gd name="T49" fmla="*/ 44 h 93"/>
                <a:gd name="T50" fmla="*/ 63 w 84"/>
                <a:gd name="T51" fmla="*/ 36 h 93"/>
                <a:gd name="T52" fmla="*/ 71 w 84"/>
                <a:gd name="T53" fmla="*/ 80 h 93"/>
                <a:gd name="T54" fmla="*/ 74 w 84"/>
                <a:gd name="T55" fmla="*/ 51 h 93"/>
                <a:gd name="T56" fmla="*/ 80 w 84"/>
                <a:gd name="T57" fmla="*/ 51 h 93"/>
                <a:gd name="T58" fmla="*/ 77 w 84"/>
                <a:gd name="T59" fmla="*/ 46 h 93"/>
                <a:gd name="T60" fmla="*/ 77 w 84"/>
                <a:gd name="T61" fmla="*/ 39 h 93"/>
                <a:gd name="T62" fmla="*/ 77 w 84"/>
                <a:gd name="T63" fmla="*/ 46 h 93"/>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84"/>
                <a:gd name="T97" fmla="*/ 0 h 93"/>
                <a:gd name="T98" fmla="*/ 84 w 84"/>
                <a:gd name="T99" fmla="*/ 93 h 93"/>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84" h="93">
                  <a:moveTo>
                    <a:pt x="79" y="32"/>
                  </a:moveTo>
                  <a:cubicBezTo>
                    <a:pt x="56" y="32"/>
                    <a:pt x="56" y="32"/>
                    <a:pt x="56" y="32"/>
                  </a:cubicBezTo>
                  <a:cubicBezTo>
                    <a:pt x="54" y="31"/>
                    <a:pt x="51" y="29"/>
                    <a:pt x="47" y="28"/>
                  </a:cubicBezTo>
                  <a:cubicBezTo>
                    <a:pt x="64" y="14"/>
                    <a:pt x="64" y="14"/>
                    <a:pt x="64" y="14"/>
                  </a:cubicBezTo>
                  <a:cubicBezTo>
                    <a:pt x="64" y="14"/>
                    <a:pt x="64" y="14"/>
                    <a:pt x="65" y="14"/>
                  </a:cubicBezTo>
                  <a:cubicBezTo>
                    <a:pt x="66" y="14"/>
                    <a:pt x="67" y="13"/>
                    <a:pt x="67" y="12"/>
                  </a:cubicBezTo>
                  <a:cubicBezTo>
                    <a:pt x="67" y="11"/>
                    <a:pt x="66" y="10"/>
                    <a:pt x="65" y="10"/>
                  </a:cubicBezTo>
                  <a:cubicBezTo>
                    <a:pt x="65" y="10"/>
                    <a:pt x="65" y="10"/>
                    <a:pt x="65" y="10"/>
                  </a:cubicBezTo>
                  <a:cubicBezTo>
                    <a:pt x="65" y="10"/>
                    <a:pt x="65" y="10"/>
                    <a:pt x="65" y="10"/>
                  </a:cubicBezTo>
                  <a:cubicBezTo>
                    <a:pt x="65" y="10"/>
                    <a:pt x="65" y="10"/>
                    <a:pt x="65" y="10"/>
                  </a:cubicBezTo>
                  <a:cubicBezTo>
                    <a:pt x="65" y="10"/>
                    <a:pt x="64" y="10"/>
                    <a:pt x="64" y="10"/>
                  </a:cubicBezTo>
                  <a:cubicBezTo>
                    <a:pt x="64" y="10"/>
                    <a:pt x="64" y="10"/>
                    <a:pt x="64" y="10"/>
                  </a:cubicBezTo>
                  <a:cubicBezTo>
                    <a:pt x="64" y="10"/>
                    <a:pt x="64" y="10"/>
                    <a:pt x="64" y="10"/>
                  </a:cubicBezTo>
                  <a:cubicBezTo>
                    <a:pt x="63" y="11"/>
                    <a:pt x="63" y="11"/>
                    <a:pt x="63" y="12"/>
                  </a:cubicBezTo>
                  <a:cubicBezTo>
                    <a:pt x="63" y="12"/>
                    <a:pt x="63" y="13"/>
                    <a:pt x="63" y="13"/>
                  </a:cubicBezTo>
                  <a:cubicBezTo>
                    <a:pt x="45" y="28"/>
                    <a:pt x="45" y="28"/>
                    <a:pt x="45" y="28"/>
                  </a:cubicBezTo>
                  <a:cubicBezTo>
                    <a:pt x="44" y="28"/>
                    <a:pt x="43" y="28"/>
                    <a:pt x="41" y="28"/>
                  </a:cubicBezTo>
                  <a:cubicBezTo>
                    <a:pt x="41" y="28"/>
                    <a:pt x="41" y="28"/>
                    <a:pt x="41" y="28"/>
                  </a:cubicBezTo>
                  <a:cubicBezTo>
                    <a:pt x="41" y="28"/>
                    <a:pt x="41" y="28"/>
                    <a:pt x="40" y="28"/>
                  </a:cubicBezTo>
                  <a:cubicBezTo>
                    <a:pt x="40" y="28"/>
                    <a:pt x="40" y="28"/>
                    <a:pt x="40" y="28"/>
                  </a:cubicBezTo>
                  <a:cubicBezTo>
                    <a:pt x="18" y="3"/>
                    <a:pt x="18" y="3"/>
                    <a:pt x="18" y="3"/>
                  </a:cubicBezTo>
                  <a:cubicBezTo>
                    <a:pt x="18" y="3"/>
                    <a:pt x="19" y="3"/>
                    <a:pt x="19" y="2"/>
                  </a:cubicBezTo>
                  <a:cubicBezTo>
                    <a:pt x="19" y="1"/>
                    <a:pt x="18" y="0"/>
                    <a:pt x="17" y="0"/>
                  </a:cubicBezTo>
                  <a:cubicBezTo>
                    <a:pt x="16" y="0"/>
                    <a:pt x="15" y="1"/>
                    <a:pt x="15" y="2"/>
                  </a:cubicBezTo>
                  <a:cubicBezTo>
                    <a:pt x="15" y="3"/>
                    <a:pt x="16" y="4"/>
                    <a:pt x="17" y="4"/>
                  </a:cubicBezTo>
                  <a:cubicBezTo>
                    <a:pt x="17" y="4"/>
                    <a:pt x="17" y="4"/>
                    <a:pt x="17" y="4"/>
                  </a:cubicBezTo>
                  <a:cubicBezTo>
                    <a:pt x="38" y="28"/>
                    <a:pt x="38" y="28"/>
                    <a:pt x="38" y="28"/>
                  </a:cubicBezTo>
                  <a:cubicBezTo>
                    <a:pt x="36" y="28"/>
                    <a:pt x="35" y="28"/>
                    <a:pt x="34" y="29"/>
                  </a:cubicBezTo>
                  <a:cubicBezTo>
                    <a:pt x="31" y="30"/>
                    <a:pt x="28" y="31"/>
                    <a:pt x="27" y="32"/>
                  </a:cubicBezTo>
                  <a:cubicBezTo>
                    <a:pt x="5" y="32"/>
                    <a:pt x="5" y="32"/>
                    <a:pt x="5" y="32"/>
                  </a:cubicBezTo>
                  <a:cubicBezTo>
                    <a:pt x="3" y="32"/>
                    <a:pt x="0" y="34"/>
                    <a:pt x="0" y="37"/>
                  </a:cubicBezTo>
                  <a:cubicBezTo>
                    <a:pt x="0" y="87"/>
                    <a:pt x="0" y="87"/>
                    <a:pt x="0" y="87"/>
                  </a:cubicBezTo>
                  <a:cubicBezTo>
                    <a:pt x="0" y="90"/>
                    <a:pt x="3" y="92"/>
                    <a:pt x="5" y="92"/>
                  </a:cubicBezTo>
                  <a:cubicBezTo>
                    <a:pt x="7" y="92"/>
                    <a:pt x="7" y="92"/>
                    <a:pt x="7" y="92"/>
                  </a:cubicBezTo>
                  <a:cubicBezTo>
                    <a:pt x="7" y="93"/>
                    <a:pt x="7" y="93"/>
                    <a:pt x="7" y="93"/>
                  </a:cubicBezTo>
                  <a:cubicBezTo>
                    <a:pt x="17" y="93"/>
                    <a:pt x="17" y="93"/>
                    <a:pt x="17" y="93"/>
                  </a:cubicBezTo>
                  <a:cubicBezTo>
                    <a:pt x="17" y="92"/>
                    <a:pt x="17" y="92"/>
                    <a:pt x="17" y="92"/>
                  </a:cubicBezTo>
                  <a:cubicBezTo>
                    <a:pt x="67" y="92"/>
                    <a:pt x="67" y="92"/>
                    <a:pt x="67" y="92"/>
                  </a:cubicBezTo>
                  <a:cubicBezTo>
                    <a:pt x="67" y="93"/>
                    <a:pt x="67" y="93"/>
                    <a:pt x="67" y="93"/>
                  </a:cubicBezTo>
                  <a:cubicBezTo>
                    <a:pt x="78" y="93"/>
                    <a:pt x="78" y="93"/>
                    <a:pt x="78" y="93"/>
                  </a:cubicBezTo>
                  <a:cubicBezTo>
                    <a:pt x="78" y="92"/>
                    <a:pt x="78" y="92"/>
                    <a:pt x="78" y="92"/>
                  </a:cubicBezTo>
                  <a:cubicBezTo>
                    <a:pt x="79" y="92"/>
                    <a:pt x="79" y="92"/>
                    <a:pt x="79" y="92"/>
                  </a:cubicBezTo>
                  <a:cubicBezTo>
                    <a:pt x="82" y="92"/>
                    <a:pt x="84" y="90"/>
                    <a:pt x="84" y="87"/>
                  </a:cubicBezTo>
                  <a:cubicBezTo>
                    <a:pt x="84" y="37"/>
                    <a:pt x="84" y="37"/>
                    <a:pt x="84" y="37"/>
                  </a:cubicBezTo>
                  <a:cubicBezTo>
                    <a:pt x="84" y="34"/>
                    <a:pt x="82" y="32"/>
                    <a:pt x="79" y="32"/>
                  </a:cubicBezTo>
                  <a:close/>
                  <a:moveTo>
                    <a:pt x="71" y="80"/>
                  </a:moveTo>
                  <a:cubicBezTo>
                    <a:pt x="71" y="84"/>
                    <a:pt x="67" y="88"/>
                    <a:pt x="63" y="88"/>
                  </a:cubicBezTo>
                  <a:cubicBezTo>
                    <a:pt x="13" y="88"/>
                    <a:pt x="13" y="88"/>
                    <a:pt x="13" y="88"/>
                  </a:cubicBezTo>
                  <a:cubicBezTo>
                    <a:pt x="8" y="88"/>
                    <a:pt x="4" y="84"/>
                    <a:pt x="4" y="80"/>
                  </a:cubicBezTo>
                  <a:cubicBezTo>
                    <a:pt x="4" y="44"/>
                    <a:pt x="4" y="44"/>
                    <a:pt x="4" y="44"/>
                  </a:cubicBezTo>
                  <a:cubicBezTo>
                    <a:pt x="4" y="39"/>
                    <a:pt x="8" y="36"/>
                    <a:pt x="13" y="36"/>
                  </a:cubicBezTo>
                  <a:cubicBezTo>
                    <a:pt x="63" y="36"/>
                    <a:pt x="63" y="36"/>
                    <a:pt x="63" y="36"/>
                  </a:cubicBezTo>
                  <a:cubicBezTo>
                    <a:pt x="67" y="36"/>
                    <a:pt x="71" y="39"/>
                    <a:pt x="71" y="44"/>
                  </a:cubicBezTo>
                  <a:lnTo>
                    <a:pt x="71" y="80"/>
                  </a:lnTo>
                  <a:close/>
                  <a:moveTo>
                    <a:pt x="77" y="54"/>
                  </a:moveTo>
                  <a:cubicBezTo>
                    <a:pt x="75" y="54"/>
                    <a:pt x="74" y="52"/>
                    <a:pt x="74" y="51"/>
                  </a:cubicBezTo>
                  <a:cubicBezTo>
                    <a:pt x="74" y="49"/>
                    <a:pt x="75" y="47"/>
                    <a:pt x="77" y="47"/>
                  </a:cubicBezTo>
                  <a:cubicBezTo>
                    <a:pt x="79" y="47"/>
                    <a:pt x="80" y="49"/>
                    <a:pt x="80" y="51"/>
                  </a:cubicBezTo>
                  <a:cubicBezTo>
                    <a:pt x="80" y="52"/>
                    <a:pt x="79" y="54"/>
                    <a:pt x="77" y="54"/>
                  </a:cubicBezTo>
                  <a:close/>
                  <a:moveTo>
                    <a:pt x="77" y="46"/>
                  </a:moveTo>
                  <a:cubicBezTo>
                    <a:pt x="75" y="46"/>
                    <a:pt x="74" y="44"/>
                    <a:pt x="74" y="43"/>
                  </a:cubicBezTo>
                  <a:cubicBezTo>
                    <a:pt x="74" y="41"/>
                    <a:pt x="75" y="39"/>
                    <a:pt x="77" y="39"/>
                  </a:cubicBezTo>
                  <a:cubicBezTo>
                    <a:pt x="79" y="39"/>
                    <a:pt x="80" y="41"/>
                    <a:pt x="80" y="43"/>
                  </a:cubicBezTo>
                  <a:cubicBezTo>
                    <a:pt x="80" y="44"/>
                    <a:pt x="79" y="46"/>
                    <a:pt x="77" y="46"/>
                  </a:cubicBezTo>
                  <a:close/>
                </a:path>
              </a:pathLst>
            </a:cu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sz="1200">
                <a:solidFill>
                  <a:schemeClr val="tx1">
                    <a:lumMod val="65000"/>
                    <a:lumOff val="35000"/>
                  </a:schemeClr>
                </a:solidFill>
                <a:latin typeface="Calibri" panose="020F0502020204030204" pitchFamily="34" charset="0"/>
                <a:sym typeface="宋体" panose="02010600030101010101" pitchFamily="2" charset="-122"/>
              </a:endParaRPr>
            </a:p>
          </p:txBody>
        </p:sp>
      </p:grpSp>
      <p:sp>
        <p:nvSpPr>
          <p:cNvPr id="11" name="椭圆 53"/>
          <p:cNvSpPr>
            <a:spLocks noChangeArrowheads="1"/>
          </p:cNvSpPr>
          <p:nvPr/>
        </p:nvSpPr>
        <p:spPr bwMode="auto">
          <a:xfrm>
            <a:off x="4044553" y="1673327"/>
            <a:ext cx="919163" cy="917972"/>
          </a:xfrm>
          <a:prstGeom prst="ellipse">
            <a:avLst/>
          </a:prstGeom>
          <a:solidFill>
            <a:srgbClr val="005AAC"/>
          </a:solidFill>
          <a:ln>
            <a:noFill/>
          </a:ln>
        </p:spPr>
        <p:txBody>
          <a:bodyPr anchor="ctr"/>
          <a:lstStyle/>
          <a:p>
            <a:pPr algn="ctr"/>
            <a:endParaRPr lang="zh-CN" altLang="zh-CN">
              <a:solidFill>
                <a:schemeClr val="tx1">
                  <a:lumMod val="65000"/>
                  <a:lumOff val="35000"/>
                </a:schemeClr>
              </a:solidFill>
              <a:latin typeface="宋体" panose="02010600030101010101" pitchFamily="2" charset="-122"/>
              <a:sym typeface="宋体" panose="02010600030101010101" pitchFamily="2" charset="-122"/>
            </a:endParaRPr>
          </a:p>
        </p:txBody>
      </p:sp>
      <p:grpSp>
        <p:nvGrpSpPr>
          <p:cNvPr id="12" name="Group 17"/>
          <p:cNvGrpSpPr/>
          <p:nvPr/>
        </p:nvGrpSpPr>
        <p:grpSpPr bwMode="auto">
          <a:xfrm>
            <a:off x="4313982" y="1965054"/>
            <a:ext cx="286080" cy="369042"/>
            <a:chOff x="0" y="0"/>
            <a:chExt cx="381000" cy="492126"/>
          </a:xfrm>
        </p:grpSpPr>
        <p:sp>
          <p:nvSpPr>
            <p:cNvPr id="13" name="Freeform 1011"/>
            <p:cNvSpPr>
              <a:spLocks noChangeArrowheads="1"/>
            </p:cNvSpPr>
            <p:nvPr/>
          </p:nvSpPr>
          <p:spPr bwMode="auto">
            <a:xfrm>
              <a:off x="182562" y="0"/>
              <a:ext cx="46038" cy="111125"/>
            </a:xfrm>
            <a:custGeom>
              <a:avLst/>
              <a:gdLst>
                <a:gd name="T0" fmla="*/ 8 w 8"/>
                <a:gd name="T1" fmla="*/ 15 h 19"/>
                <a:gd name="T2" fmla="*/ 4 w 8"/>
                <a:gd name="T3" fmla="*/ 19 h 19"/>
                <a:gd name="T4" fmla="*/ 4 w 8"/>
                <a:gd name="T5" fmla="*/ 19 h 19"/>
                <a:gd name="T6" fmla="*/ 0 w 8"/>
                <a:gd name="T7" fmla="*/ 15 h 19"/>
                <a:gd name="T8" fmla="*/ 0 w 8"/>
                <a:gd name="T9" fmla="*/ 5 h 19"/>
                <a:gd name="T10" fmla="*/ 4 w 8"/>
                <a:gd name="T11" fmla="*/ 0 h 19"/>
                <a:gd name="T12" fmla="*/ 4 w 8"/>
                <a:gd name="T13" fmla="*/ 0 h 19"/>
                <a:gd name="T14" fmla="*/ 8 w 8"/>
                <a:gd name="T15" fmla="*/ 5 h 19"/>
                <a:gd name="T16" fmla="*/ 8 w 8"/>
                <a:gd name="T17" fmla="*/ 15 h 19"/>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8"/>
                <a:gd name="T28" fmla="*/ 0 h 19"/>
                <a:gd name="T29" fmla="*/ 8 w 8"/>
                <a:gd name="T30" fmla="*/ 19 h 19"/>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8" h="19">
                  <a:moveTo>
                    <a:pt x="8" y="15"/>
                  </a:moveTo>
                  <a:cubicBezTo>
                    <a:pt x="8" y="17"/>
                    <a:pt x="6" y="19"/>
                    <a:pt x="4" y="19"/>
                  </a:cubicBezTo>
                  <a:cubicBezTo>
                    <a:pt x="4" y="19"/>
                    <a:pt x="4" y="19"/>
                    <a:pt x="4" y="19"/>
                  </a:cubicBezTo>
                  <a:cubicBezTo>
                    <a:pt x="2" y="19"/>
                    <a:pt x="0" y="17"/>
                    <a:pt x="0" y="15"/>
                  </a:cubicBezTo>
                  <a:cubicBezTo>
                    <a:pt x="0" y="5"/>
                    <a:pt x="0" y="5"/>
                    <a:pt x="0" y="5"/>
                  </a:cubicBezTo>
                  <a:cubicBezTo>
                    <a:pt x="0" y="2"/>
                    <a:pt x="2" y="0"/>
                    <a:pt x="4" y="0"/>
                  </a:cubicBezTo>
                  <a:cubicBezTo>
                    <a:pt x="4" y="0"/>
                    <a:pt x="4" y="0"/>
                    <a:pt x="4" y="0"/>
                  </a:cubicBezTo>
                  <a:cubicBezTo>
                    <a:pt x="6" y="0"/>
                    <a:pt x="8" y="2"/>
                    <a:pt x="8" y="5"/>
                  </a:cubicBezTo>
                  <a:lnTo>
                    <a:pt x="8" y="15"/>
                  </a:lnTo>
                  <a:close/>
                </a:path>
              </a:pathLst>
            </a:cu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sz="1200">
                <a:solidFill>
                  <a:schemeClr val="tx1">
                    <a:lumMod val="65000"/>
                    <a:lumOff val="35000"/>
                  </a:schemeClr>
                </a:solidFill>
                <a:latin typeface="Calibri" panose="020F0502020204030204" pitchFamily="34" charset="0"/>
                <a:sym typeface="宋体" panose="02010600030101010101" pitchFamily="2" charset="-122"/>
              </a:endParaRPr>
            </a:p>
          </p:txBody>
        </p:sp>
        <p:sp>
          <p:nvSpPr>
            <p:cNvPr id="14" name="Freeform 1012"/>
            <p:cNvSpPr>
              <a:spLocks noChangeArrowheads="1"/>
            </p:cNvSpPr>
            <p:nvPr/>
          </p:nvSpPr>
          <p:spPr bwMode="auto">
            <a:xfrm>
              <a:off x="293687" y="0"/>
              <a:ext cx="52388" cy="111125"/>
            </a:xfrm>
            <a:custGeom>
              <a:avLst/>
              <a:gdLst>
                <a:gd name="T0" fmla="*/ 9 w 9"/>
                <a:gd name="T1" fmla="*/ 15 h 19"/>
                <a:gd name="T2" fmla="*/ 4 w 9"/>
                <a:gd name="T3" fmla="*/ 19 h 19"/>
                <a:gd name="T4" fmla="*/ 4 w 9"/>
                <a:gd name="T5" fmla="*/ 19 h 19"/>
                <a:gd name="T6" fmla="*/ 0 w 9"/>
                <a:gd name="T7" fmla="*/ 15 h 19"/>
                <a:gd name="T8" fmla="*/ 0 w 9"/>
                <a:gd name="T9" fmla="*/ 5 h 19"/>
                <a:gd name="T10" fmla="*/ 4 w 9"/>
                <a:gd name="T11" fmla="*/ 0 h 19"/>
                <a:gd name="T12" fmla="*/ 4 w 9"/>
                <a:gd name="T13" fmla="*/ 0 h 19"/>
                <a:gd name="T14" fmla="*/ 9 w 9"/>
                <a:gd name="T15" fmla="*/ 5 h 19"/>
                <a:gd name="T16" fmla="*/ 9 w 9"/>
                <a:gd name="T17" fmla="*/ 15 h 19"/>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9"/>
                <a:gd name="T28" fmla="*/ 0 h 19"/>
                <a:gd name="T29" fmla="*/ 9 w 9"/>
                <a:gd name="T30" fmla="*/ 19 h 19"/>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9" h="19">
                  <a:moveTo>
                    <a:pt x="9" y="15"/>
                  </a:moveTo>
                  <a:cubicBezTo>
                    <a:pt x="9" y="17"/>
                    <a:pt x="7" y="19"/>
                    <a:pt x="4" y="19"/>
                  </a:cubicBezTo>
                  <a:cubicBezTo>
                    <a:pt x="4" y="19"/>
                    <a:pt x="4" y="19"/>
                    <a:pt x="4" y="19"/>
                  </a:cubicBezTo>
                  <a:cubicBezTo>
                    <a:pt x="2" y="19"/>
                    <a:pt x="0" y="17"/>
                    <a:pt x="0" y="15"/>
                  </a:cubicBezTo>
                  <a:cubicBezTo>
                    <a:pt x="0" y="5"/>
                    <a:pt x="0" y="5"/>
                    <a:pt x="0" y="5"/>
                  </a:cubicBezTo>
                  <a:cubicBezTo>
                    <a:pt x="0" y="2"/>
                    <a:pt x="2" y="0"/>
                    <a:pt x="4" y="0"/>
                  </a:cubicBezTo>
                  <a:cubicBezTo>
                    <a:pt x="4" y="0"/>
                    <a:pt x="4" y="0"/>
                    <a:pt x="4" y="0"/>
                  </a:cubicBezTo>
                  <a:cubicBezTo>
                    <a:pt x="7" y="0"/>
                    <a:pt x="9" y="2"/>
                    <a:pt x="9" y="5"/>
                  </a:cubicBezTo>
                  <a:lnTo>
                    <a:pt x="9" y="15"/>
                  </a:lnTo>
                  <a:close/>
                </a:path>
              </a:pathLst>
            </a:cu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sz="1200">
                <a:solidFill>
                  <a:schemeClr val="tx1">
                    <a:lumMod val="65000"/>
                    <a:lumOff val="35000"/>
                  </a:schemeClr>
                </a:solidFill>
                <a:latin typeface="Calibri" panose="020F0502020204030204" pitchFamily="34" charset="0"/>
                <a:sym typeface="宋体" panose="02010600030101010101" pitchFamily="2" charset="-122"/>
              </a:endParaRPr>
            </a:p>
          </p:txBody>
        </p:sp>
        <p:sp>
          <p:nvSpPr>
            <p:cNvPr id="15" name="Freeform 1013"/>
            <p:cNvSpPr>
              <a:spLocks noChangeArrowheads="1"/>
            </p:cNvSpPr>
            <p:nvPr/>
          </p:nvSpPr>
          <p:spPr bwMode="auto">
            <a:xfrm>
              <a:off x="147637" y="134938"/>
              <a:ext cx="233363" cy="204788"/>
            </a:xfrm>
            <a:custGeom>
              <a:avLst/>
              <a:gdLst>
                <a:gd name="T0" fmla="*/ 35 w 40"/>
                <a:gd name="T1" fmla="*/ 0 h 35"/>
                <a:gd name="T2" fmla="*/ 5 w 40"/>
                <a:gd name="T3" fmla="*/ 0 h 35"/>
                <a:gd name="T4" fmla="*/ 0 w 40"/>
                <a:gd name="T5" fmla="*/ 0 h 35"/>
                <a:gd name="T6" fmla="*/ 0 w 40"/>
                <a:gd name="T7" fmla="*/ 4 h 35"/>
                <a:gd name="T8" fmla="*/ 0 w 40"/>
                <a:gd name="T9" fmla="*/ 10 h 35"/>
                <a:gd name="T10" fmla="*/ 0 w 40"/>
                <a:gd name="T11" fmla="*/ 27 h 35"/>
                <a:gd name="T12" fmla="*/ 5 w 40"/>
                <a:gd name="T13" fmla="*/ 31 h 35"/>
                <a:gd name="T14" fmla="*/ 12 w 40"/>
                <a:gd name="T15" fmla="*/ 31 h 35"/>
                <a:gd name="T16" fmla="*/ 16 w 40"/>
                <a:gd name="T17" fmla="*/ 35 h 35"/>
                <a:gd name="T18" fmla="*/ 25 w 40"/>
                <a:gd name="T19" fmla="*/ 35 h 35"/>
                <a:gd name="T20" fmla="*/ 29 w 40"/>
                <a:gd name="T21" fmla="*/ 31 h 35"/>
                <a:gd name="T22" fmla="*/ 35 w 40"/>
                <a:gd name="T23" fmla="*/ 31 h 35"/>
                <a:gd name="T24" fmla="*/ 40 w 40"/>
                <a:gd name="T25" fmla="*/ 27 h 35"/>
                <a:gd name="T26" fmla="*/ 40 w 40"/>
                <a:gd name="T27" fmla="*/ 10 h 35"/>
                <a:gd name="T28" fmla="*/ 40 w 40"/>
                <a:gd name="T29" fmla="*/ 4 h 35"/>
                <a:gd name="T30" fmla="*/ 40 w 40"/>
                <a:gd name="T31" fmla="*/ 0 h 35"/>
                <a:gd name="T32" fmla="*/ 35 w 40"/>
                <a:gd name="T33" fmla="*/ 0 h 35"/>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40"/>
                <a:gd name="T52" fmla="*/ 0 h 35"/>
                <a:gd name="T53" fmla="*/ 40 w 40"/>
                <a:gd name="T54" fmla="*/ 35 h 35"/>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40" h="35">
                  <a:moveTo>
                    <a:pt x="35" y="0"/>
                  </a:moveTo>
                  <a:cubicBezTo>
                    <a:pt x="5" y="0"/>
                    <a:pt x="5" y="0"/>
                    <a:pt x="5" y="0"/>
                  </a:cubicBezTo>
                  <a:cubicBezTo>
                    <a:pt x="0" y="0"/>
                    <a:pt x="0" y="0"/>
                    <a:pt x="0" y="0"/>
                  </a:cubicBezTo>
                  <a:cubicBezTo>
                    <a:pt x="0" y="4"/>
                    <a:pt x="0" y="4"/>
                    <a:pt x="0" y="4"/>
                  </a:cubicBezTo>
                  <a:cubicBezTo>
                    <a:pt x="0" y="10"/>
                    <a:pt x="0" y="10"/>
                    <a:pt x="0" y="10"/>
                  </a:cubicBezTo>
                  <a:cubicBezTo>
                    <a:pt x="0" y="27"/>
                    <a:pt x="0" y="27"/>
                    <a:pt x="0" y="27"/>
                  </a:cubicBezTo>
                  <a:cubicBezTo>
                    <a:pt x="0" y="29"/>
                    <a:pt x="2" y="31"/>
                    <a:pt x="5" y="31"/>
                  </a:cubicBezTo>
                  <a:cubicBezTo>
                    <a:pt x="12" y="31"/>
                    <a:pt x="12" y="31"/>
                    <a:pt x="12" y="31"/>
                  </a:cubicBezTo>
                  <a:cubicBezTo>
                    <a:pt x="12" y="33"/>
                    <a:pt x="14" y="35"/>
                    <a:pt x="16" y="35"/>
                  </a:cubicBezTo>
                  <a:cubicBezTo>
                    <a:pt x="25" y="35"/>
                    <a:pt x="25" y="35"/>
                    <a:pt x="25" y="35"/>
                  </a:cubicBezTo>
                  <a:cubicBezTo>
                    <a:pt x="27" y="35"/>
                    <a:pt x="29" y="33"/>
                    <a:pt x="29" y="31"/>
                  </a:cubicBezTo>
                  <a:cubicBezTo>
                    <a:pt x="35" y="31"/>
                    <a:pt x="35" y="31"/>
                    <a:pt x="35" y="31"/>
                  </a:cubicBezTo>
                  <a:cubicBezTo>
                    <a:pt x="38" y="31"/>
                    <a:pt x="40" y="29"/>
                    <a:pt x="40" y="27"/>
                  </a:cubicBezTo>
                  <a:cubicBezTo>
                    <a:pt x="40" y="10"/>
                    <a:pt x="40" y="10"/>
                    <a:pt x="40" y="10"/>
                  </a:cubicBezTo>
                  <a:cubicBezTo>
                    <a:pt x="40" y="4"/>
                    <a:pt x="40" y="4"/>
                    <a:pt x="40" y="4"/>
                  </a:cubicBezTo>
                  <a:cubicBezTo>
                    <a:pt x="40" y="0"/>
                    <a:pt x="40" y="0"/>
                    <a:pt x="40" y="0"/>
                  </a:cubicBezTo>
                  <a:lnTo>
                    <a:pt x="35" y="0"/>
                  </a:lnTo>
                  <a:close/>
                </a:path>
              </a:pathLst>
            </a:cu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sz="1200">
                <a:solidFill>
                  <a:schemeClr val="tx1">
                    <a:lumMod val="65000"/>
                    <a:lumOff val="35000"/>
                  </a:schemeClr>
                </a:solidFill>
                <a:latin typeface="Calibri" panose="020F0502020204030204" pitchFamily="34" charset="0"/>
                <a:sym typeface="宋体" panose="02010600030101010101" pitchFamily="2" charset="-122"/>
              </a:endParaRPr>
            </a:p>
          </p:txBody>
        </p:sp>
        <p:sp>
          <p:nvSpPr>
            <p:cNvPr id="16" name="Freeform 1014"/>
            <p:cNvSpPr>
              <a:spLocks noChangeArrowheads="1"/>
            </p:cNvSpPr>
            <p:nvPr/>
          </p:nvSpPr>
          <p:spPr bwMode="auto">
            <a:xfrm>
              <a:off x="0" y="334963"/>
              <a:ext cx="280988" cy="157163"/>
            </a:xfrm>
            <a:custGeom>
              <a:avLst/>
              <a:gdLst>
                <a:gd name="T0" fmla="*/ 45 w 48"/>
                <a:gd name="T1" fmla="*/ 2 h 27"/>
                <a:gd name="T2" fmla="*/ 43 w 48"/>
                <a:gd name="T3" fmla="*/ 5 h 27"/>
                <a:gd name="T4" fmla="*/ 43 w 48"/>
                <a:gd name="T5" fmla="*/ 13 h 27"/>
                <a:gd name="T6" fmla="*/ 35 w 48"/>
                <a:gd name="T7" fmla="*/ 21 h 27"/>
                <a:gd name="T8" fmla="*/ 27 w 48"/>
                <a:gd name="T9" fmla="*/ 13 h 27"/>
                <a:gd name="T10" fmla="*/ 13 w 48"/>
                <a:gd name="T11" fmla="*/ 0 h 27"/>
                <a:gd name="T12" fmla="*/ 0 w 48"/>
                <a:gd name="T13" fmla="*/ 13 h 27"/>
                <a:gd name="T14" fmla="*/ 3 w 48"/>
                <a:gd name="T15" fmla="*/ 16 h 27"/>
                <a:gd name="T16" fmla="*/ 6 w 48"/>
                <a:gd name="T17" fmla="*/ 13 h 27"/>
                <a:gd name="T18" fmla="*/ 13 w 48"/>
                <a:gd name="T19" fmla="*/ 5 h 27"/>
                <a:gd name="T20" fmla="*/ 21 w 48"/>
                <a:gd name="T21" fmla="*/ 13 h 27"/>
                <a:gd name="T22" fmla="*/ 35 w 48"/>
                <a:gd name="T23" fmla="*/ 27 h 27"/>
                <a:gd name="T24" fmla="*/ 48 w 48"/>
                <a:gd name="T25" fmla="*/ 13 h 27"/>
                <a:gd name="T26" fmla="*/ 48 w 48"/>
                <a:gd name="T27" fmla="*/ 5 h 27"/>
                <a:gd name="T28" fmla="*/ 45 w 48"/>
                <a:gd name="T29" fmla="*/ 2 h 27"/>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48"/>
                <a:gd name="T46" fmla="*/ 0 h 27"/>
                <a:gd name="T47" fmla="*/ 48 w 48"/>
                <a:gd name="T48" fmla="*/ 27 h 27"/>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48" h="27">
                  <a:moveTo>
                    <a:pt x="45" y="2"/>
                  </a:moveTo>
                  <a:cubicBezTo>
                    <a:pt x="44" y="2"/>
                    <a:pt x="43" y="3"/>
                    <a:pt x="43" y="5"/>
                  </a:cubicBezTo>
                  <a:cubicBezTo>
                    <a:pt x="43" y="13"/>
                    <a:pt x="43" y="13"/>
                    <a:pt x="43" y="13"/>
                  </a:cubicBezTo>
                  <a:cubicBezTo>
                    <a:pt x="43" y="18"/>
                    <a:pt x="39" y="21"/>
                    <a:pt x="35" y="21"/>
                  </a:cubicBezTo>
                  <a:cubicBezTo>
                    <a:pt x="30" y="21"/>
                    <a:pt x="27" y="18"/>
                    <a:pt x="27" y="13"/>
                  </a:cubicBezTo>
                  <a:cubicBezTo>
                    <a:pt x="27" y="6"/>
                    <a:pt x="21" y="0"/>
                    <a:pt x="13" y="0"/>
                  </a:cubicBezTo>
                  <a:cubicBezTo>
                    <a:pt x="6" y="0"/>
                    <a:pt x="0" y="6"/>
                    <a:pt x="0" y="13"/>
                  </a:cubicBezTo>
                  <a:cubicBezTo>
                    <a:pt x="0" y="15"/>
                    <a:pt x="1" y="16"/>
                    <a:pt x="3" y="16"/>
                  </a:cubicBezTo>
                  <a:cubicBezTo>
                    <a:pt x="4" y="16"/>
                    <a:pt x="6" y="15"/>
                    <a:pt x="6" y="13"/>
                  </a:cubicBezTo>
                  <a:cubicBezTo>
                    <a:pt x="6" y="9"/>
                    <a:pt x="9" y="5"/>
                    <a:pt x="13" y="5"/>
                  </a:cubicBezTo>
                  <a:cubicBezTo>
                    <a:pt x="18" y="5"/>
                    <a:pt x="21" y="9"/>
                    <a:pt x="21" y="13"/>
                  </a:cubicBezTo>
                  <a:cubicBezTo>
                    <a:pt x="21" y="21"/>
                    <a:pt x="27" y="27"/>
                    <a:pt x="35" y="27"/>
                  </a:cubicBezTo>
                  <a:cubicBezTo>
                    <a:pt x="42" y="27"/>
                    <a:pt x="48" y="21"/>
                    <a:pt x="48" y="13"/>
                  </a:cubicBezTo>
                  <a:cubicBezTo>
                    <a:pt x="48" y="5"/>
                    <a:pt x="48" y="5"/>
                    <a:pt x="48" y="5"/>
                  </a:cubicBezTo>
                  <a:cubicBezTo>
                    <a:pt x="48" y="3"/>
                    <a:pt x="47" y="2"/>
                    <a:pt x="45" y="2"/>
                  </a:cubicBezTo>
                  <a:close/>
                </a:path>
              </a:pathLst>
            </a:cu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sz="1200">
                <a:solidFill>
                  <a:schemeClr val="tx1">
                    <a:lumMod val="65000"/>
                    <a:lumOff val="35000"/>
                  </a:schemeClr>
                </a:solidFill>
                <a:latin typeface="Calibri" panose="020F0502020204030204" pitchFamily="34" charset="0"/>
                <a:sym typeface="宋体" panose="02010600030101010101" pitchFamily="2" charset="-122"/>
              </a:endParaRPr>
            </a:p>
          </p:txBody>
        </p:sp>
      </p:grpSp>
      <p:grpSp>
        <p:nvGrpSpPr>
          <p:cNvPr id="17" name="Group 22"/>
          <p:cNvGrpSpPr/>
          <p:nvPr/>
        </p:nvGrpSpPr>
        <p:grpSpPr bwMode="auto">
          <a:xfrm>
            <a:off x="5368529" y="1660229"/>
            <a:ext cx="917972" cy="917972"/>
            <a:chOff x="0" y="0"/>
            <a:chExt cx="1224136" cy="1224136"/>
          </a:xfrm>
        </p:grpSpPr>
        <p:sp>
          <p:nvSpPr>
            <p:cNvPr id="18" name="椭圆 60"/>
            <p:cNvSpPr>
              <a:spLocks noChangeArrowheads="1"/>
            </p:cNvSpPr>
            <p:nvPr/>
          </p:nvSpPr>
          <p:spPr bwMode="auto">
            <a:xfrm>
              <a:off x="0" y="0"/>
              <a:ext cx="1224136" cy="1224136"/>
            </a:xfrm>
            <a:prstGeom prst="ellipse">
              <a:avLst/>
            </a:prstGeom>
            <a:solidFill>
              <a:srgbClr val="004C92"/>
            </a:solidFill>
            <a:ln>
              <a:noFill/>
            </a:ln>
            <a:extLst>
              <a:ext uri="{91240B29-F687-4F45-9708-019B960494DF}">
                <a14:hiddenLine xmlns:a14="http://schemas.microsoft.com/office/drawing/2010/main" w="12700">
                  <a:solidFill>
                    <a:srgbClr val="42719B"/>
                  </a:solidFill>
                  <a:bevel/>
                </a14:hiddenLine>
              </a:ext>
            </a:extLst>
          </p:spPr>
          <p:txBody>
            <a:bodyPr anchor="ctr"/>
            <a:lstStyle/>
            <a:p>
              <a:pPr algn="ctr"/>
              <a:endParaRPr lang="zh-CN" altLang="zh-CN">
                <a:solidFill>
                  <a:schemeClr val="tx1">
                    <a:lumMod val="65000"/>
                    <a:lumOff val="35000"/>
                  </a:schemeClr>
                </a:solidFill>
                <a:latin typeface="宋体" panose="02010600030101010101" pitchFamily="2" charset="-122"/>
                <a:sym typeface="宋体" panose="02010600030101010101" pitchFamily="2" charset="-122"/>
              </a:endParaRPr>
            </a:p>
          </p:txBody>
        </p:sp>
        <p:sp>
          <p:nvSpPr>
            <p:cNvPr id="19" name="Freeform 1015"/>
            <p:cNvSpPr>
              <a:spLocks noChangeArrowheads="1"/>
            </p:cNvSpPr>
            <p:nvPr/>
          </p:nvSpPr>
          <p:spPr bwMode="auto">
            <a:xfrm>
              <a:off x="377672" y="461202"/>
              <a:ext cx="457200" cy="415925"/>
            </a:xfrm>
            <a:custGeom>
              <a:avLst/>
              <a:gdLst>
                <a:gd name="T0" fmla="*/ 1 w 78"/>
                <a:gd name="T1" fmla="*/ 69 h 71"/>
                <a:gd name="T2" fmla="*/ 5 w 78"/>
                <a:gd name="T3" fmla="*/ 70 h 71"/>
                <a:gd name="T4" fmla="*/ 14 w 78"/>
                <a:gd name="T5" fmla="*/ 55 h 71"/>
                <a:gd name="T6" fmla="*/ 49 w 78"/>
                <a:gd name="T7" fmla="*/ 48 h 71"/>
                <a:gd name="T8" fmla="*/ 78 w 78"/>
                <a:gd name="T9" fmla="*/ 0 h 71"/>
                <a:gd name="T10" fmla="*/ 10 w 78"/>
                <a:gd name="T11" fmla="*/ 53 h 71"/>
                <a:gd name="T12" fmla="*/ 42 w 78"/>
                <a:gd name="T13" fmla="*/ 21 h 71"/>
                <a:gd name="T14" fmla="*/ 1 w 78"/>
                <a:gd name="T15" fmla="*/ 69 h 71"/>
                <a:gd name="T16" fmla="*/ 0 60000 65536"/>
                <a:gd name="T17" fmla="*/ 0 60000 65536"/>
                <a:gd name="T18" fmla="*/ 0 60000 65536"/>
                <a:gd name="T19" fmla="*/ 0 60000 65536"/>
                <a:gd name="T20" fmla="*/ 0 60000 65536"/>
                <a:gd name="T21" fmla="*/ 0 60000 65536"/>
                <a:gd name="T22" fmla="*/ 0 60000 65536"/>
                <a:gd name="T23" fmla="*/ 0 60000 65536"/>
                <a:gd name="T24" fmla="*/ 0 w 78"/>
                <a:gd name="T25" fmla="*/ 0 h 71"/>
                <a:gd name="T26" fmla="*/ 78 w 78"/>
                <a:gd name="T27" fmla="*/ 71 h 71"/>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78" h="71">
                  <a:moveTo>
                    <a:pt x="1" y="69"/>
                  </a:moveTo>
                  <a:cubicBezTo>
                    <a:pt x="1" y="69"/>
                    <a:pt x="0" y="71"/>
                    <a:pt x="5" y="70"/>
                  </a:cubicBezTo>
                  <a:cubicBezTo>
                    <a:pt x="4" y="67"/>
                    <a:pt x="14" y="55"/>
                    <a:pt x="14" y="55"/>
                  </a:cubicBezTo>
                  <a:cubicBezTo>
                    <a:pt x="14" y="55"/>
                    <a:pt x="32" y="67"/>
                    <a:pt x="49" y="48"/>
                  </a:cubicBezTo>
                  <a:cubicBezTo>
                    <a:pt x="66" y="29"/>
                    <a:pt x="54" y="13"/>
                    <a:pt x="78" y="0"/>
                  </a:cubicBezTo>
                  <a:cubicBezTo>
                    <a:pt x="21" y="12"/>
                    <a:pt x="9" y="30"/>
                    <a:pt x="10" y="53"/>
                  </a:cubicBezTo>
                  <a:cubicBezTo>
                    <a:pt x="15" y="42"/>
                    <a:pt x="29" y="27"/>
                    <a:pt x="42" y="21"/>
                  </a:cubicBezTo>
                  <a:cubicBezTo>
                    <a:pt x="21" y="36"/>
                    <a:pt x="7" y="58"/>
                    <a:pt x="1" y="69"/>
                  </a:cubicBezTo>
                  <a:close/>
                </a:path>
              </a:pathLst>
            </a:cu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a:solidFill>
                  <a:schemeClr val="tx1">
                    <a:lumMod val="65000"/>
                    <a:lumOff val="35000"/>
                  </a:schemeClr>
                </a:solidFill>
                <a:latin typeface="Calibri" panose="020F0502020204030204" pitchFamily="34" charset="0"/>
                <a:sym typeface="宋体" panose="02010600030101010101" pitchFamily="2" charset="-122"/>
              </a:endParaRPr>
            </a:p>
          </p:txBody>
        </p:sp>
      </p:grpSp>
      <p:grpSp>
        <p:nvGrpSpPr>
          <p:cNvPr id="20" name="Group 25"/>
          <p:cNvGrpSpPr/>
          <p:nvPr/>
        </p:nvGrpSpPr>
        <p:grpSpPr bwMode="auto">
          <a:xfrm>
            <a:off x="6691312" y="1673327"/>
            <a:ext cx="917972" cy="917972"/>
            <a:chOff x="0" y="0"/>
            <a:chExt cx="1224136" cy="1224136"/>
          </a:xfrm>
        </p:grpSpPr>
        <p:sp>
          <p:nvSpPr>
            <p:cNvPr id="21" name="椭圆 63"/>
            <p:cNvSpPr>
              <a:spLocks noChangeArrowheads="1"/>
            </p:cNvSpPr>
            <p:nvPr/>
          </p:nvSpPr>
          <p:spPr bwMode="auto">
            <a:xfrm>
              <a:off x="0" y="0"/>
              <a:ext cx="1224136" cy="1224136"/>
            </a:xfrm>
            <a:prstGeom prst="ellipse">
              <a:avLst/>
            </a:prstGeom>
            <a:solidFill>
              <a:srgbClr val="003668"/>
            </a:solidFill>
            <a:ln>
              <a:noFill/>
            </a:ln>
            <a:extLst>
              <a:ext uri="{91240B29-F687-4F45-9708-019B960494DF}">
                <a14:hiddenLine xmlns:a14="http://schemas.microsoft.com/office/drawing/2010/main" w="12700">
                  <a:solidFill>
                    <a:srgbClr val="42719B"/>
                  </a:solidFill>
                  <a:bevel/>
                </a14:hiddenLine>
              </a:ext>
            </a:extLst>
          </p:spPr>
          <p:txBody>
            <a:bodyPr anchor="ctr"/>
            <a:lstStyle/>
            <a:p>
              <a:pPr algn="ctr"/>
              <a:endParaRPr lang="zh-CN" altLang="zh-CN">
                <a:solidFill>
                  <a:schemeClr val="tx1">
                    <a:lumMod val="65000"/>
                    <a:lumOff val="35000"/>
                  </a:schemeClr>
                </a:solidFill>
                <a:latin typeface="宋体" panose="02010600030101010101" pitchFamily="2" charset="-122"/>
                <a:sym typeface="宋体" panose="02010600030101010101" pitchFamily="2" charset="-122"/>
              </a:endParaRPr>
            </a:p>
          </p:txBody>
        </p:sp>
        <p:grpSp>
          <p:nvGrpSpPr>
            <p:cNvPr id="22" name="Group 27"/>
            <p:cNvGrpSpPr/>
            <p:nvPr/>
          </p:nvGrpSpPr>
          <p:grpSpPr bwMode="auto">
            <a:xfrm>
              <a:off x="402004" y="462692"/>
              <a:ext cx="415398" cy="303451"/>
              <a:chOff x="0" y="0"/>
              <a:chExt cx="685800" cy="400050"/>
            </a:xfrm>
          </p:grpSpPr>
          <p:sp>
            <p:nvSpPr>
              <p:cNvPr id="23" name="Freeform 8"/>
              <p:cNvSpPr>
                <a:spLocks noChangeArrowheads="1"/>
              </p:cNvSpPr>
              <p:nvPr/>
            </p:nvSpPr>
            <p:spPr bwMode="auto">
              <a:xfrm>
                <a:off x="0" y="365125"/>
                <a:ext cx="685800" cy="34925"/>
              </a:xfrm>
              <a:custGeom>
                <a:avLst/>
                <a:gdLst>
                  <a:gd name="T0" fmla="*/ 117 w 117"/>
                  <a:gd name="T1" fmla="*/ 5 h 6"/>
                  <a:gd name="T2" fmla="*/ 115 w 117"/>
                  <a:gd name="T3" fmla="*/ 6 h 6"/>
                  <a:gd name="T4" fmla="*/ 2 w 117"/>
                  <a:gd name="T5" fmla="*/ 6 h 6"/>
                  <a:gd name="T6" fmla="*/ 0 w 117"/>
                  <a:gd name="T7" fmla="*/ 5 h 6"/>
                  <a:gd name="T8" fmla="*/ 0 w 117"/>
                  <a:gd name="T9" fmla="*/ 1 h 6"/>
                  <a:gd name="T10" fmla="*/ 2 w 117"/>
                  <a:gd name="T11" fmla="*/ 0 h 6"/>
                  <a:gd name="T12" fmla="*/ 115 w 117"/>
                  <a:gd name="T13" fmla="*/ 0 h 6"/>
                  <a:gd name="T14" fmla="*/ 117 w 117"/>
                  <a:gd name="T15" fmla="*/ 1 h 6"/>
                  <a:gd name="T16" fmla="*/ 117 w 117"/>
                  <a:gd name="T17" fmla="*/ 5 h 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17"/>
                  <a:gd name="T28" fmla="*/ 0 h 6"/>
                  <a:gd name="T29" fmla="*/ 117 w 117"/>
                  <a:gd name="T30" fmla="*/ 6 h 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17" h="6">
                    <a:moveTo>
                      <a:pt x="117" y="5"/>
                    </a:moveTo>
                    <a:cubicBezTo>
                      <a:pt x="117" y="6"/>
                      <a:pt x="116" y="6"/>
                      <a:pt x="115" y="6"/>
                    </a:cubicBezTo>
                    <a:cubicBezTo>
                      <a:pt x="2" y="6"/>
                      <a:pt x="2" y="6"/>
                      <a:pt x="2" y="6"/>
                    </a:cubicBezTo>
                    <a:cubicBezTo>
                      <a:pt x="1" y="6"/>
                      <a:pt x="0" y="6"/>
                      <a:pt x="0" y="5"/>
                    </a:cubicBezTo>
                    <a:cubicBezTo>
                      <a:pt x="0" y="1"/>
                      <a:pt x="0" y="1"/>
                      <a:pt x="0" y="1"/>
                    </a:cubicBezTo>
                    <a:cubicBezTo>
                      <a:pt x="0" y="0"/>
                      <a:pt x="1" y="0"/>
                      <a:pt x="2" y="0"/>
                    </a:cubicBezTo>
                    <a:cubicBezTo>
                      <a:pt x="115" y="0"/>
                      <a:pt x="115" y="0"/>
                      <a:pt x="115" y="0"/>
                    </a:cubicBezTo>
                    <a:cubicBezTo>
                      <a:pt x="116" y="0"/>
                      <a:pt x="117" y="0"/>
                      <a:pt x="117" y="1"/>
                    </a:cubicBezTo>
                    <a:lnTo>
                      <a:pt x="117" y="5"/>
                    </a:lnTo>
                    <a:close/>
                  </a:path>
                </a:pathLst>
              </a:cu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a:solidFill>
                    <a:schemeClr val="tx1">
                      <a:lumMod val="65000"/>
                      <a:lumOff val="35000"/>
                    </a:schemeClr>
                  </a:solidFill>
                  <a:latin typeface="Calibri" panose="020F0502020204030204" pitchFamily="34" charset="0"/>
                  <a:sym typeface="宋体" panose="02010600030101010101" pitchFamily="2" charset="-122"/>
                </a:endParaRPr>
              </a:p>
            </p:txBody>
          </p:sp>
          <p:sp>
            <p:nvSpPr>
              <p:cNvPr id="24" name="Freeform 9"/>
              <p:cNvSpPr>
                <a:spLocks noEditPoints="1" noChangeArrowheads="1"/>
              </p:cNvSpPr>
              <p:nvPr/>
            </p:nvSpPr>
            <p:spPr bwMode="auto">
              <a:xfrm>
                <a:off x="41275" y="0"/>
                <a:ext cx="603250" cy="346075"/>
              </a:xfrm>
              <a:custGeom>
                <a:avLst/>
                <a:gdLst>
                  <a:gd name="T0" fmla="*/ 99 w 103"/>
                  <a:gd name="T1" fmla="*/ 0 h 59"/>
                  <a:gd name="T2" fmla="*/ 5 w 103"/>
                  <a:gd name="T3" fmla="*/ 0 h 59"/>
                  <a:gd name="T4" fmla="*/ 0 w 103"/>
                  <a:gd name="T5" fmla="*/ 5 h 59"/>
                  <a:gd name="T6" fmla="*/ 0 w 103"/>
                  <a:gd name="T7" fmla="*/ 54 h 59"/>
                  <a:gd name="T8" fmla="*/ 5 w 103"/>
                  <a:gd name="T9" fmla="*/ 59 h 59"/>
                  <a:gd name="T10" fmla="*/ 99 w 103"/>
                  <a:gd name="T11" fmla="*/ 59 h 59"/>
                  <a:gd name="T12" fmla="*/ 103 w 103"/>
                  <a:gd name="T13" fmla="*/ 54 h 59"/>
                  <a:gd name="T14" fmla="*/ 103 w 103"/>
                  <a:gd name="T15" fmla="*/ 5 h 59"/>
                  <a:gd name="T16" fmla="*/ 99 w 103"/>
                  <a:gd name="T17" fmla="*/ 0 h 59"/>
                  <a:gd name="T18" fmla="*/ 99 w 103"/>
                  <a:gd name="T19" fmla="*/ 55 h 59"/>
                  <a:gd name="T20" fmla="*/ 5 w 103"/>
                  <a:gd name="T21" fmla="*/ 55 h 59"/>
                  <a:gd name="T22" fmla="*/ 5 w 103"/>
                  <a:gd name="T23" fmla="*/ 6 h 59"/>
                  <a:gd name="T24" fmla="*/ 99 w 103"/>
                  <a:gd name="T25" fmla="*/ 6 h 59"/>
                  <a:gd name="T26" fmla="*/ 99 w 103"/>
                  <a:gd name="T27" fmla="*/ 55 h 59"/>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103"/>
                  <a:gd name="T43" fmla="*/ 0 h 59"/>
                  <a:gd name="T44" fmla="*/ 103 w 103"/>
                  <a:gd name="T45" fmla="*/ 59 h 59"/>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103" h="59">
                    <a:moveTo>
                      <a:pt x="99" y="0"/>
                    </a:moveTo>
                    <a:cubicBezTo>
                      <a:pt x="5" y="0"/>
                      <a:pt x="5" y="0"/>
                      <a:pt x="5" y="0"/>
                    </a:cubicBezTo>
                    <a:cubicBezTo>
                      <a:pt x="2" y="0"/>
                      <a:pt x="0" y="2"/>
                      <a:pt x="0" y="5"/>
                    </a:cubicBezTo>
                    <a:cubicBezTo>
                      <a:pt x="0" y="54"/>
                      <a:pt x="0" y="54"/>
                      <a:pt x="0" y="54"/>
                    </a:cubicBezTo>
                    <a:cubicBezTo>
                      <a:pt x="0" y="57"/>
                      <a:pt x="2" y="59"/>
                      <a:pt x="5" y="59"/>
                    </a:cubicBezTo>
                    <a:cubicBezTo>
                      <a:pt x="99" y="59"/>
                      <a:pt x="99" y="59"/>
                      <a:pt x="99" y="59"/>
                    </a:cubicBezTo>
                    <a:cubicBezTo>
                      <a:pt x="101" y="59"/>
                      <a:pt x="103" y="57"/>
                      <a:pt x="103" y="54"/>
                    </a:cubicBezTo>
                    <a:cubicBezTo>
                      <a:pt x="103" y="5"/>
                      <a:pt x="103" y="5"/>
                      <a:pt x="103" y="5"/>
                    </a:cubicBezTo>
                    <a:cubicBezTo>
                      <a:pt x="103" y="2"/>
                      <a:pt x="101" y="0"/>
                      <a:pt x="99" y="0"/>
                    </a:cubicBezTo>
                    <a:close/>
                    <a:moveTo>
                      <a:pt x="99" y="55"/>
                    </a:moveTo>
                    <a:cubicBezTo>
                      <a:pt x="5" y="55"/>
                      <a:pt x="5" y="55"/>
                      <a:pt x="5" y="55"/>
                    </a:cubicBezTo>
                    <a:cubicBezTo>
                      <a:pt x="5" y="6"/>
                      <a:pt x="5" y="6"/>
                      <a:pt x="5" y="6"/>
                    </a:cubicBezTo>
                    <a:cubicBezTo>
                      <a:pt x="99" y="6"/>
                      <a:pt x="99" y="6"/>
                      <a:pt x="99" y="6"/>
                    </a:cubicBezTo>
                    <a:lnTo>
                      <a:pt x="99" y="55"/>
                    </a:lnTo>
                    <a:close/>
                  </a:path>
                </a:pathLst>
              </a:cu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a:solidFill>
                    <a:schemeClr val="tx1">
                      <a:lumMod val="65000"/>
                      <a:lumOff val="35000"/>
                    </a:schemeClr>
                  </a:solidFill>
                  <a:latin typeface="Calibri" panose="020F0502020204030204" pitchFamily="34" charset="0"/>
                  <a:sym typeface="宋体" panose="02010600030101010101" pitchFamily="2" charset="-122"/>
                </a:endParaRPr>
              </a:p>
            </p:txBody>
          </p:sp>
        </p:grpSp>
      </p:grpSp>
      <p:grpSp>
        <p:nvGrpSpPr>
          <p:cNvPr id="25" name="Group 30"/>
          <p:cNvGrpSpPr/>
          <p:nvPr/>
        </p:nvGrpSpPr>
        <p:grpSpPr bwMode="auto">
          <a:xfrm>
            <a:off x="1398984" y="2767512"/>
            <a:ext cx="6629400" cy="261610"/>
            <a:chOff x="0" y="0"/>
            <a:chExt cx="8838828" cy="348589"/>
          </a:xfrm>
        </p:grpSpPr>
        <p:sp>
          <p:nvSpPr>
            <p:cNvPr id="26" name="文本框 68"/>
            <p:cNvSpPr>
              <a:spLocks noChangeArrowheads="1"/>
            </p:cNvSpPr>
            <p:nvPr/>
          </p:nvSpPr>
          <p:spPr bwMode="auto">
            <a:xfrm>
              <a:off x="0" y="0"/>
              <a:ext cx="1780764" cy="3485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1100" b="1" dirty="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rPr>
                <a:t>单击输入标题</a:t>
              </a:r>
            </a:p>
          </p:txBody>
        </p:sp>
        <p:sp>
          <p:nvSpPr>
            <p:cNvPr id="27" name="文本框 69"/>
            <p:cNvSpPr>
              <a:spLocks noChangeArrowheads="1"/>
            </p:cNvSpPr>
            <p:nvPr/>
          </p:nvSpPr>
          <p:spPr bwMode="auto">
            <a:xfrm>
              <a:off x="1724111" y="0"/>
              <a:ext cx="1780764" cy="3485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1100" b="1">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rPr>
                <a:t>单击输入标题</a:t>
              </a:r>
            </a:p>
          </p:txBody>
        </p:sp>
        <p:sp>
          <p:nvSpPr>
            <p:cNvPr id="28" name="文本框 70"/>
            <p:cNvSpPr>
              <a:spLocks noChangeArrowheads="1"/>
            </p:cNvSpPr>
            <p:nvPr/>
          </p:nvSpPr>
          <p:spPr bwMode="auto">
            <a:xfrm>
              <a:off x="3553189" y="0"/>
              <a:ext cx="1780764" cy="3485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1100" b="1">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rPr>
                <a:t>单击输入标题</a:t>
              </a:r>
            </a:p>
          </p:txBody>
        </p:sp>
        <p:sp>
          <p:nvSpPr>
            <p:cNvPr id="29" name="文本框 71"/>
            <p:cNvSpPr>
              <a:spLocks noChangeArrowheads="1"/>
            </p:cNvSpPr>
            <p:nvPr/>
          </p:nvSpPr>
          <p:spPr bwMode="auto">
            <a:xfrm>
              <a:off x="5277301" y="0"/>
              <a:ext cx="1780764" cy="3485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1100" b="1">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rPr>
                <a:t>单击输入标题</a:t>
              </a:r>
            </a:p>
          </p:txBody>
        </p:sp>
        <p:sp>
          <p:nvSpPr>
            <p:cNvPr id="30" name="文本框 72"/>
            <p:cNvSpPr>
              <a:spLocks noChangeArrowheads="1"/>
            </p:cNvSpPr>
            <p:nvPr/>
          </p:nvSpPr>
          <p:spPr bwMode="auto">
            <a:xfrm>
              <a:off x="7058064" y="0"/>
              <a:ext cx="1780764" cy="3485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1100" b="1">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rPr>
                <a:t>单击输入标题</a:t>
              </a:r>
            </a:p>
          </p:txBody>
        </p:sp>
      </p:grpSp>
      <p:sp>
        <p:nvSpPr>
          <p:cNvPr id="31" name="燕尾形 73"/>
          <p:cNvSpPr>
            <a:spLocks noChangeArrowheads="1"/>
          </p:cNvSpPr>
          <p:nvPr/>
        </p:nvSpPr>
        <p:spPr bwMode="auto">
          <a:xfrm>
            <a:off x="2427684" y="2087664"/>
            <a:ext cx="161925" cy="161925"/>
          </a:xfrm>
          <a:prstGeom prst="chevron">
            <a:avLst>
              <a:gd name="adj" fmla="val 50000"/>
            </a:avLst>
          </a:prstGeom>
          <a:solidFill>
            <a:schemeClr val="bg1">
              <a:lumMod val="50000"/>
            </a:schemeClr>
          </a:solidFill>
          <a:ln>
            <a:noFill/>
          </a:ln>
        </p:spPr>
        <p:txBody>
          <a:bodyPr lIns="68580" tIns="34290" rIns="68580" bIns="34290" anchor="ctr"/>
          <a:lstStyle/>
          <a:p>
            <a:pPr algn="ctr"/>
            <a:endParaRPr lang="zh-CN" altLang="zh-CN">
              <a:solidFill>
                <a:schemeClr val="tx1">
                  <a:lumMod val="65000"/>
                  <a:lumOff val="35000"/>
                </a:schemeClr>
              </a:solidFill>
              <a:latin typeface="宋体" panose="02010600030101010101" pitchFamily="2" charset="-122"/>
              <a:sym typeface="宋体" panose="02010600030101010101" pitchFamily="2" charset="-122"/>
            </a:endParaRPr>
          </a:p>
        </p:txBody>
      </p:sp>
      <p:sp>
        <p:nvSpPr>
          <p:cNvPr id="32" name="燕尾形 74"/>
          <p:cNvSpPr>
            <a:spLocks noChangeArrowheads="1"/>
          </p:cNvSpPr>
          <p:nvPr/>
        </p:nvSpPr>
        <p:spPr bwMode="auto">
          <a:xfrm>
            <a:off x="3770709" y="2087664"/>
            <a:ext cx="161925" cy="161925"/>
          </a:xfrm>
          <a:prstGeom prst="chevron">
            <a:avLst>
              <a:gd name="adj" fmla="val 50000"/>
            </a:avLst>
          </a:prstGeom>
          <a:solidFill>
            <a:schemeClr val="bg1">
              <a:lumMod val="50000"/>
            </a:schemeClr>
          </a:solidFill>
          <a:ln>
            <a:noFill/>
          </a:ln>
        </p:spPr>
        <p:txBody>
          <a:bodyPr lIns="68580" tIns="34290" rIns="68580" bIns="34290" anchor="ctr"/>
          <a:lstStyle/>
          <a:p>
            <a:pPr algn="ctr"/>
            <a:endParaRPr lang="zh-CN" altLang="zh-CN">
              <a:solidFill>
                <a:schemeClr val="tx1">
                  <a:lumMod val="65000"/>
                  <a:lumOff val="35000"/>
                </a:schemeClr>
              </a:solidFill>
              <a:latin typeface="宋体" panose="02010600030101010101" pitchFamily="2" charset="-122"/>
              <a:sym typeface="宋体" panose="02010600030101010101" pitchFamily="2" charset="-122"/>
            </a:endParaRPr>
          </a:p>
        </p:txBody>
      </p:sp>
      <p:sp>
        <p:nvSpPr>
          <p:cNvPr id="33" name="燕尾形 75"/>
          <p:cNvSpPr>
            <a:spLocks noChangeArrowheads="1"/>
          </p:cNvSpPr>
          <p:nvPr/>
        </p:nvSpPr>
        <p:spPr bwMode="auto">
          <a:xfrm>
            <a:off x="5087541" y="2087664"/>
            <a:ext cx="161925" cy="161925"/>
          </a:xfrm>
          <a:prstGeom prst="chevron">
            <a:avLst>
              <a:gd name="adj" fmla="val 50000"/>
            </a:avLst>
          </a:prstGeom>
          <a:solidFill>
            <a:schemeClr val="bg1">
              <a:lumMod val="50000"/>
            </a:schemeClr>
          </a:solidFill>
          <a:ln>
            <a:noFill/>
          </a:ln>
        </p:spPr>
        <p:txBody>
          <a:bodyPr lIns="68580" tIns="34290" rIns="68580" bIns="34290" anchor="ctr"/>
          <a:lstStyle/>
          <a:p>
            <a:pPr algn="ctr"/>
            <a:endParaRPr lang="zh-CN" altLang="zh-CN">
              <a:solidFill>
                <a:schemeClr val="tx1">
                  <a:lumMod val="65000"/>
                  <a:lumOff val="35000"/>
                </a:schemeClr>
              </a:solidFill>
              <a:latin typeface="宋体" panose="02010600030101010101" pitchFamily="2" charset="-122"/>
              <a:sym typeface="宋体" panose="02010600030101010101" pitchFamily="2" charset="-122"/>
            </a:endParaRPr>
          </a:p>
        </p:txBody>
      </p:sp>
      <p:sp>
        <p:nvSpPr>
          <p:cNvPr id="34" name="燕尾形 76"/>
          <p:cNvSpPr>
            <a:spLocks noChangeArrowheads="1"/>
          </p:cNvSpPr>
          <p:nvPr/>
        </p:nvSpPr>
        <p:spPr bwMode="auto">
          <a:xfrm>
            <a:off x="6423422" y="2101951"/>
            <a:ext cx="161925" cy="161925"/>
          </a:xfrm>
          <a:prstGeom prst="chevron">
            <a:avLst>
              <a:gd name="adj" fmla="val 50000"/>
            </a:avLst>
          </a:prstGeom>
          <a:solidFill>
            <a:schemeClr val="bg1">
              <a:lumMod val="50000"/>
            </a:schemeClr>
          </a:solidFill>
          <a:ln>
            <a:noFill/>
          </a:ln>
        </p:spPr>
        <p:txBody>
          <a:bodyPr lIns="68580" tIns="34290" rIns="68580" bIns="34290" anchor="ctr"/>
          <a:lstStyle/>
          <a:p>
            <a:pPr algn="ctr"/>
            <a:endParaRPr lang="zh-CN" altLang="zh-CN">
              <a:solidFill>
                <a:schemeClr val="tx1">
                  <a:lumMod val="65000"/>
                  <a:lumOff val="35000"/>
                </a:schemeClr>
              </a:solidFill>
              <a:latin typeface="宋体" panose="02010600030101010101" pitchFamily="2" charset="-122"/>
              <a:sym typeface="宋体" panose="02010600030101010101" pitchFamily="2" charset="-122"/>
            </a:endParaRPr>
          </a:p>
        </p:txBody>
      </p:sp>
      <p:grpSp>
        <p:nvGrpSpPr>
          <p:cNvPr id="35" name="Group 40"/>
          <p:cNvGrpSpPr/>
          <p:nvPr/>
        </p:nvGrpSpPr>
        <p:grpSpPr bwMode="auto">
          <a:xfrm>
            <a:off x="1383507" y="3405685"/>
            <a:ext cx="6463830" cy="840595"/>
            <a:chOff x="0" y="-1"/>
            <a:chExt cx="8618263" cy="1120674"/>
          </a:xfrm>
        </p:grpSpPr>
        <p:sp>
          <p:nvSpPr>
            <p:cNvPr id="36" name="矩形 78"/>
            <p:cNvSpPr>
              <a:spLocks noChangeArrowheads="1"/>
            </p:cNvSpPr>
            <p:nvPr/>
          </p:nvSpPr>
          <p:spPr bwMode="auto">
            <a:xfrm>
              <a:off x="0" y="0"/>
              <a:ext cx="1679848" cy="11078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800" dirty="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rPr>
                <a:t>请在这里输入您要的</a:t>
              </a:r>
              <a:endParaRPr lang="en-US" sz="800" dirty="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a:p>
              <a:r>
                <a:rPr lang="zh-CN" altLang="en-US" sz="800" dirty="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rPr>
                <a:t>请在这里输入您要的</a:t>
              </a:r>
              <a:endParaRPr lang="en-US" sz="800" dirty="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a:p>
              <a:r>
                <a:rPr lang="zh-CN" altLang="en-US" sz="800" dirty="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rPr>
                <a:t>请在这里输入您要的</a:t>
              </a:r>
              <a:endParaRPr lang="en-US" sz="800" dirty="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a:p>
              <a:r>
                <a:rPr lang="zh-CN" altLang="en-US" sz="800" dirty="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rPr>
                <a:t>请在这里输入您要的</a:t>
              </a:r>
              <a:endParaRPr lang="en-US" sz="800" dirty="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a:p>
              <a:r>
                <a:rPr lang="zh-CN" altLang="en-US" sz="800" dirty="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rPr>
                <a:t>请在这里输入您要的</a:t>
              </a:r>
              <a:endParaRPr lang="en-US" sz="800" dirty="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a:p>
              <a:endParaRPr lang="zh-CN" altLang="en-US" sz="800" dirty="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7" name="矩形 79"/>
            <p:cNvSpPr>
              <a:spLocks noChangeArrowheads="1"/>
            </p:cNvSpPr>
            <p:nvPr/>
          </p:nvSpPr>
          <p:spPr bwMode="auto">
            <a:xfrm>
              <a:off x="1714589" y="6397"/>
              <a:ext cx="1679848" cy="11078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80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rPr>
                <a:t>请在这里输入您要的</a:t>
              </a:r>
              <a:endParaRPr lang="en-US" sz="80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a:p>
              <a:r>
                <a:rPr lang="zh-CN" altLang="en-US" sz="80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rPr>
                <a:t>请在这里输入您要的</a:t>
              </a:r>
              <a:endParaRPr lang="en-US" sz="80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a:p>
              <a:r>
                <a:rPr lang="zh-CN" altLang="en-US" sz="80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rPr>
                <a:t>请在这里输入您要的</a:t>
              </a:r>
              <a:endParaRPr lang="en-US" sz="80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a:p>
              <a:r>
                <a:rPr lang="zh-CN" altLang="en-US" sz="80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rPr>
                <a:t>请在这里输入您要的</a:t>
              </a:r>
              <a:endParaRPr lang="en-US" sz="80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a:p>
              <a:r>
                <a:rPr lang="zh-CN" altLang="en-US" sz="80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rPr>
                <a:t>请在这里输入您要的</a:t>
              </a:r>
              <a:endParaRPr lang="en-US" sz="80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a:p>
              <a:endParaRPr lang="zh-CN" altLang="en-US" sz="80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8" name="矩形 80"/>
            <p:cNvSpPr>
              <a:spLocks noChangeArrowheads="1"/>
            </p:cNvSpPr>
            <p:nvPr/>
          </p:nvSpPr>
          <p:spPr bwMode="auto">
            <a:xfrm>
              <a:off x="3474903" y="6397"/>
              <a:ext cx="1679848" cy="11078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80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rPr>
                <a:t>请在这里输入您要的</a:t>
              </a:r>
              <a:endParaRPr lang="en-US" sz="80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a:p>
              <a:r>
                <a:rPr lang="zh-CN" altLang="en-US" sz="80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rPr>
                <a:t>请在这里输入您要的</a:t>
              </a:r>
              <a:endParaRPr lang="en-US" sz="80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a:p>
              <a:r>
                <a:rPr lang="zh-CN" altLang="en-US" sz="80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rPr>
                <a:t>请在这里输入您要的</a:t>
              </a:r>
              <a:endParaRPr lang="en-US" sz="80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a:p>
              <a:r>
                <a:rPr lang="zh-CN" altLang="en-US" sz="80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rPr>
                <a:t>请在这里输入您要的</a:t>
              </a:r>
              <a:endParaRPr lang="en-US" sz="80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a:p>
              <a:r>
                <a:rPr lang="zh-CN" altLang="en-US" sz="80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rPr>
                <a:t>请在这里输入您要的</a:t>
              </a:r>
              <a:endParaRPr lang="en-US" sz="80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a:p>
              <a:endParaRPr lang="zh-CN" altLang="en-US" sz="80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9" name="矩形 81"/>
            <p:cNvSpPr>
              <a:spLocks noChangeArrowheads="1"/>
            </p:cNvSpPr>
            <p:nvPr/>
          </p:nvSpPr>
          <p:spPr bwMode="auto">
            <a:xfrm>
              <a:off x="5189494" y="12795"/>
              <a:ext cx="1679848" cy="11078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80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rPr>
                <a:t>请在这里输入您要的</a:t>
              </a:r>
              <a:endParaRPr lang="en-US" sz="80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a:p>
              <a:r>
                <a:rPr lang="zh-CN" altLang="en-US" sz="80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rPr>
                <a:t>请在这里输入您要的</a:t>
              </a:r>
              <a:endParaRPr lang="en-US" sz="80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a:p>
              <a:r>
                <a:rPr lang="zh-CN" altLang="en-US" sz="80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rPr>
                <a:t>请在这里输入您要的</a:t>
              </a:r>
              <a:endParaRPr lang="en-US" sz="80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a:p>
              <a:r>
                <a:rPr lang="zh-CN" altLang="en-US" sz="80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rPr>
                <a:t>请在这里输入您要的</a:t>
              </a:r>
              <a:endParaRPr lang="en-US" sz="80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a:p>
              <a:r>
                <a:rPr lang="zh-CN" altLang="en-US" sz="80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rPr>
                <a:t>请在这里输入您要的</a:t>
              </a:r>
              <a:endParaRPr lang="en-US" sz="80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a:p>
              <a:endParaRPr lang="zh-CN" altLang="en-US" sz="80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40" name="矩形 82"/>
            <p:cNvSpPr>
              <a:spLocks noChangeArrowheads="1"/>
            </p:cNvSpPr>
            <p:nvPr/>
          </p:nvSpPr>
          <p:spPr bwMode="auto">
            <a:xfrm>
              <a:off x="6938415" y="-1"/>
              <a:ext cx="1679848" cy="11078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800" dirty="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rPr>
                <a:t>请在这里输入您要的</a:t>
              </a:r>
              <a:endParaRPr lang="en-US" sz="800" dirty="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a:p>
              <a:r>
                <a:rPr lang="zh-CN" altLang="en-US" sz="800" dirty="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rPr>
                <a:t>请在这里输入您要的</a:t>
              </a:r>
              <a:endParaRPr lang="en-US" sz="800" dirty="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a:p>
              <a:r>
                <a:rPr lang="zh-CN" altLang="en-US" sz="800" dirty="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rPr>
                <a:t>请在这里输入您要的</a:t>
              </a:r>
              <a:endParaRPr lang="en-US" sz="800" dirty="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a:p>
              <a:r>
                <a:rPr lang="zh-CN" altLang="en-US" sz="800" dirty="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rPr>
                <a:t>请在这里输入您要的</a:t>
              </a:r>
              <a:endParaRPr lang="en-US" sz="800" dirty="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a:p>
              <a:r>
                <a:rPr lang="zh-CN" altLang="en-US" sz="800" dirty="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rPr>
                <a:t>请在这里输入您要的</a:t>
              </a:r>
              <a:endParaRPr lang="en-US" sz="800" dirty="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a:p>
              <a:endParaRPr lang="zh-CN" altLang="en-US" sz="800" dirty="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grpSp>
        <p:nvGrpSpPr>
          <p:cNvPr id="41" name="Group 46"/>
          <p:cNvGrpSpPr/>
          <p:nvPr/>
        </p:nvGrpSpPr>
        <p:grpSpPr bwMode="auto">
          <a:xfrm>
            <a:off x="1446610" y="3104458"/>
            <a:ext cx="6365750" cy="230981"/>
            <a:chOff x="0" y="0"/>
            <a:chExt cx="8487614" cy="309189"/>
          </a:xfrm>
        </p:grpSpPr>
        <p:sp>
          <p:nvSpPr>
            <p:cNvPr id="42" name="矩形 84"/>
            <p:cNvSpPr>
              <a:spLocks noChangeArrowheads="1"/>
            </p:cNvSpPr>
            <p:nvPr/>
          </p:nvSpPr>
          <p:spPr bwMode="auto">
            <a:xfrm>
              <a:off x="0" y="0"/>
              <a:ext cx="8487614" cy="309189"/>
            </a:xfrm>
            <a:prstGeom prst="rect">
              <a:avLst/>
            </a:prstGeom>
            <a:solidFill>
              <a:srgbClr val="004F96"/>
            </a:solidFill>
            <a:ln>
              <a:noFill/>
            </a:ln>
            <a:extLst>
              <a:ext uri="{91240B29-F687-4F45-9708-019B960494DF}">
                <a14:hiddenLine xmlns:a14="http://schemas.microsoft.com/office/drawing/2010/main" w="12700">
                  <a:solidFill>
                    <a:srgbClr val="42719B"/>
                  </a:solidFill>
                  <a:bevel/>
                </a14:hiddenLine>
              </a:ext>
            </a:extLst>
          </p:spPr>
          <p:txBody>
            <a:bodyPr anchor="ctr"/>
            <a:lstStyle/>
            <a:p>
              <a:pPr algn="ctr"/>
              <a:endParaRPr lang="zh-CN" altLang="zh-CN">
                <a:solidFill>
                  <a:schemeClr val="tx1">
                    <a:lumMod val="65000"/>
                    <a:lumOff val="35000"/>
                  </a:schemeClr>
                </a:solidFill>
                <a:latin typeface="宋体" panose="02010600030101010101" pitchFamily="2" charset="-122"/>
                <a:sym typeface="宋体" panose="02010600030101010101" pitchFamily="2" charset="-122"/>
              </a:endParaRPr>
            </a:p>
          </p:txBody>
        </p:sp>
        <p:sp>
          <p:nvSpPr>
            <p:cNvPr id="43" name="燕尾形 85"/>
            <p:cNvSpPr>
              <a:spLocks noChangeArrowheads="1"/>
            </p:cNvSpPr>
            <p:nvPr/>
          </p:nvSpPr>
          <p:spPr bwMode="auto">
            <a:xfrm rot="5400000">
              <a:off x="447875" y="45803"/>
              <a:ext cx="237581" cy="237581"/>
            </a:xfrm>
            <a:prstGeom prst="chevron">
              <a:avLst>
                <a:gd name="adj" fmla="val 50000"/>
              </a:avLst>
            </a:prstGeom>
            <a:solidFill>
              <a:schemeClr val="bg1"/>
            </a:solidFill>
            <a:ln>
              <a:noFill/>
            </a:ln>
            <a:extLst>
              <a:ext uri="{91240B29-F687-4F45-9708-019B960494DF}">
                <a14:hiddenLine xmlns:a14="http://schemas.microsoft.com/office/drawing/2010/main" w="12700">
                  <a:solidFill>
                    <a:srgbClr val="42719B"/>
                  </a:solidFill>
                  <a:bevel/>
                </a14:hiddenLine>
              </a:ext>
            </a:extLst>
          </p:spPr>
          <p:txBody>
            <a:bodyPr anchor="ctr"/>
            <a:lstStyle/>
            <a:p>
              <a:pPr algn="ctr"/>
              <a:endParaRPr lang="zh-CN" altLang="zh-CN">
                <a:solidFill>
                  <a:schemeClr val="tx1">
                    <a:lumMod val="65000"/>
                    <a:lumOff val="35000"/>
                  </a:schemeClr>
                </a:solidFill>
                <a:latin typeface="宋体" panose="02010600030101010101" pitchFamily="2" charset="-122"/>
                <a:sym typeface="宋体" panose="02010600030101010101" pitchFamily="2" charset="-122"/>
              </a:endParaRPr>
            </a:p>
          </p:txBody>
        </p:sp>
        <p:sp>
          <p:nvSpPr>
            <p:cNvPr id="44" name="燕尾形 86"/>
            <p:cNvSpPr>
              <a:spLocks noChangeArrowheads="1"/>
            </p:cNvSpPr>
            <p:nvPr/>
          </p:nvSpPr>
          <p:spPr bwMode="auto">
            <a:xfrm rot="5400000">
              <a:off x="2193724" y="45802"/>
              <a:ext cx="237581" cy="237581"/>
            </a:xfrm>
            <a:prstGeom prst="chevron">
              <a:avLst>
                <a:gd name="adj" fmla="val 50000"/>
              </a:avLst>
            </a:prstGeom>
            <a:solidFill>
              <a:schemeClr val="bg1"/>
            </a:solidFill>
            <a:ln>
              <a:noFill/>
            </a:ln>
            <a:extLst>
              <a:ext uri="{91240B29-F687-4F45-9708-019B960494DF}">
                <a14:hiddenLine xmlns:a14="http://schemas.microsoft.com/office/drawing/2010/main" w="12700">
                  <a:solidFill>
                    <a:srgbClr val="42719B"/>
                  </a:solidFill>
                  <a:bevel/>
                </a14:hiddenLine>
              </a:ext>
            </a:extLst>
          </p:spPr>
          <p:txBody>
            <a:bodyPr anchor="ctr"/>
            <a:lstStyle/>
            <a:p>
              <a:pPr algn="ctr"/>
              <a:endParaRPr lang="zh-CN" altLang="zh-CN">
                <a:solidFill>
                  <a:schemeClr val="tx1">
                    <a:lumMod val="65000"/>
                    <a:lumOff val="35000"/>
                  </a:schemeClr>
                </a:solidFill>
                <a:latin typeface="宋体" panose="02010600030101010101" pitchFamily="2" charset="-122"/>
                <a:sym typeface="宋体" panose="02010600030101010101" pitchFamily="2" charset="-122"/>
              </a:endParaRPr>
            </a:p>
          </p:txBody>
        </p:sp>
        <p:sp>
          <p:nvSpPr>
            <p:cNvPr id="45" name="燕尾形 87"/>
            <p:cNvSpPr>
              <a:spLocks noChangeArrowheads="1"/>
            </p:cNvSpPr>
            <p:nvPr/>
          </p:nvSpPr>
          <p:spPr bwMode="auto">
            <a:xfrm rot="5400000">
              <a:off x="4024557" y="51518"/>
              <a:ext cx="237581" cy="237581"/>
            </a:xfrm>
            <a:prstGeom prst="chevron">
              <a:avLst>
                <a:gd name="adj" fmla="val 50000"/>
              </a:avLst>
            </a:prstGeom>
            <a:solidFill>
              <a:schemeClr val="bg1"/>
            </a:solidFill>
            <a:ln>
              <a:noFill/>
            </a:ln>
            <a:extLst>
              <a:ext uri="{91240B29-F687-4F45-9708-019B960494DF}">
                <a14:hiddenLine xmlns:a14="http://schemas.microsoft.com/office/drawing/2010/main" w="12700">
                  <a:solidFill>
                    <a:srgbClr val="42719B"/>
                  </a:solidFill>
                  <a:bevel/>
                </a14:hiddenLine>
              </a:ext>
            </a:extLst>
          </p:spPr>
          <p:txBody>
            <a:bodyPr anchor="ctr"/>
            <a:lstStyle/>
            <a:p>
              <a:pPr algn="ctr"/>
              <a:endParaRPr lang="zh-CN" altLang="zh-CN">
                <a:solidFill>
                  <a:schemeClr val="tx1">
                    <a:lumMod val="65000"/>
                    <a:lumOff val="35000"/>
                  </a:schemeClr>
                </a:solidFill>
                <a:latin typeface="宋体" panose="02010600030101010101" pitchFamily="2" charset="-122"/>
                <a:sym typeface="宋体" panose="02010600030101010101" pitchFamily="2" charset="-122"/>
              </a:endParaRPr>
            </a:p>
          </p:txBody>
        </p:sp>
        <p:sp>
          <p:nvSpPr>
            <p:cNvPr id="46" name="燕尾形 88"/>
            <p:cNvSpPr>
              <a:spLocks noChangeArrowheads="1"/>
            </p:cNvSpPr>
            <p:nvPr/>
          </p:nvSpPr>
          <p:spPr bwMode="auto">
            <a:xfrm rot="5400000">
              <a:off x="5716320" y="40380"/>
              <a:ext cx="237581" cy="237581"/>
            </a:xfrm>
            <a:prstGeom prst="chevron">
              <a:avLst>
                <a:gd name="adj" fmla="val 50000"/>
              </a:avLst>
            </a:prstGeom>
            <a:solidFill>
              <a:schemeClr val="bg1"/>
            </a:solidFill>
            <a:ln>
              <a:noFill/>
            </a:ln>
            <a:extLst>
              <a:ext uri="{91240B29-F687-4F45-9708-019B960494DF}">
                <a14:hiddenLine xmlns:a14="http://schemas.microsoft.com/office/drawing/2010/main" w="12700">
                  <a:solidFill>
                    <a:srgbClr val="42719B"/>
                  </a:solidFill>
                  <a:bevel/>
                </a14:hiddenLine>
              </a:ext>
            </a:extLst>
          </p:spPr>
          <p:txBody>
            <a:bodyPr anchor="ctr"/>
            <a:lstStyle/>
            <a:p>
              <a:pPr algn="ctr"/>
              <a:endParaRPr lang="zh-CN" altLang="zh-CN">
                <a:solidFill>
                  <a:schemeClr val="tx1">
                    <a:lumMod val="65000"/>
                    <a:lumOff val="35000"/>
                  </a:schemeClr>
                </a:solidFill>
                <a:latin typeface="宋体" panose="02010600030101010101" pitchFamily="2" charset="-122"/>
                <a:sym typeface="宋体" panose="02010600030101010101" pitchFamily="2" charset="-122"/>
              </a:endParaRPr>
            </a:p>
          </p:txBody>
        </p:sp>
        <p:sp>
          <p:nvSpPr>
            <p:cNvPr id="47" name="燕尾形 89"/>
            <p:cNvSpPr>
              <a:spLocks noChangeArrowheads="1"/>
            </p:cNvSpPr>
            <p:nvPr/>
          </p:nvSpPr>
          <p:spPr bwMode="auto">
            <a:xfrm rot="5400000">
              <a:off x="7540696" y="51082"/>
              <a:ext cx="237581" cy="237581"/>
            </a:xfrm>
            <a:prstGeom prst="chevron">
              <a:avLst>
                <a:gd name="adj" fmla="val 50000"/>
              </a:avLst>
            </a:prstGeom>
            <a:solidFill>
              <a:schemeClr val="bg1"/>
            </a:solidFill>
            <a:ln>
              <a:noFill/>
            </a:ln>
            <a:extLst>
              <a:ext uri="{91240B29-F687-4F45-9708-019B960494DF}">
                <a14:hiddenLine xmlns:a14="http://schemas.microsoft.com/office/drawing/2010/main" w="12700">
                  <a:solidFill>
                    <a:srgbClr val="42719B"/>
                  </a:solidFill>
                  <a:bevel/>
                </a14:hiddenLine>
              </a:ext>
            </a:extLst>
          </p:spPr>
          <p:txBody>
            <a:bodyPr anchor="ctr"/>
            <a:lstStyle/>
            <a:p>
              <a:pPr algn="ctr"/>
              <a:endParaRPr lang="zh-CN" altLang="zh-CN">
                <a:solidFill>
                  <a:schemeClr val="tx1">
                    <a:lumMod val="65000"/>
                    <a:lumOff val="35000"/>
                  </a:schemeClr>
                </a:solidFill>
                <a:latin typeface="宋体" panose="02010600030101010101" pitchFamily="2" charset="-122"/>
                <a:sym typeface="宋体" panose="02010600030101010101" pitchFamily="2" charset="-122"/>
              </a:endParaRPr>
            </a:p>
          </p:txBody>
        </p:sp>
      </p:grpSp>
      <p:sp>
        <p:nvSpPr>
          <p:cNvPr id="58" name="文本框 57"/>
          <p:cNvSpPr txBox="1"/>
          <p:nvPr/>
        </p:nvSpPr>
        <p:spPr>
          <a:xfrm>
            <a:off x="8380990" y="267494"/>
            <a:ext cx="649280" cy="369332"/>
          </a:xfrm>
          <a:prstGeom prst="rect">
            <a:avLst/>
          </a:prstGeom>
          <a:noFill/>
        </p:spPr>
        <p:txBody>
          <a:bodyPr wrap="none" rtlCol="0">
            <a:spAutoFit/>
          </a:bodyPr>
          <a:lstStyle/>
          <a:p>
            <a:r>
              <a:rPr lang="en-US" altLang="zh-CN" dirty="0" smtClean="0">
                <a:solidFill>
                  <a:srgbClr val="0070C0"/>
                </a:solidFill>
                <a:latin typeface="Impact" panose="020B0806030902050204" pitchFamily="34" charset="0"/>
              </a:rPr>
              <a:t>LOGO</a:t>
            </a:r>
            <a:endParaRPr lang="zh-CN" altLang="en-US" dirty="0">
              <a:solidFill>
                <a:srgbClr val="0070C0"/>
              </a:solidFill>
              <a:latin typeface="Impact" panose="020B0806030902050204" pitchFamily="34" charset="0"/>
            </a:endParaRPr>
          </a:p>
        </p:txBody>
      </p:sp>
      <p:sp>
        <p:nvSpPr>
          <p:cNvPr id="64" name="文本框 63"/>
          <p:cNvSpPr txBox="1"/>
          <p:nvPr/>
        </p:nvSpPr>
        <p:spPr>
          <a:xfrm>
            <a:off x="8359581" y="509040"/>
            <a:ext cx="748923" cy="261610"/>
          </a:xfrm>
          <a:prstGeom prst="rect">
            <a:avLst/>
          </a:prstGeom>
          <a:noFill/>
        </p:spPr>
        <p:txBody>
          <a:bodyPr wrap="none" rtlCol="0">
            <a:spAutoFit/>
          </a:bodyPr>
          <a:lstStyle/>
          <a:p>
            <a:r>
              <a:rPr lang="zh-CN" altLang="en-US" sz="1050" dirty="0" smtClean="0">
                <a:solidFill>
                  <a:schemeClr val="tx1">
                    <a:lumMod val="75000"/>
                    <a:lumOff val="25000"/>
                  </a:schemeClr>
                </a:solidFill>
                <a:latin typeface="微软雅黑" panose="020B0503020204020204" pitchFamily="34" charset="-122"/>
                <a:ea typeface="微软雅黑" panose="020B0503020204020204" pitchFamily="34" charset="-122"/>
              </a:rPr>
              <a:t>公司名称</a:t>
            </a:r>
            <a:endParaRPr lang="zh-CN" altLang="en-US" sz="105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65" name="矩形 64"/>
          <p:cNvSpPr/>
          <p:nvPr/>
        </p:nvSpPr>
        <p:spPr>
          <a:xfrm>
            <a:off x="9032467" y="339502"/>
            <a:ext cx="111533" cy="364117"/>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 name="矩形 47"/>
          <p:cNvSpPr/>
          <p:nvPr/>
        </p:nvSpPr>
        <p:spPr>
          <a:xfrm>
            <a:off x="708660" y="267335"/>
            <a:ext cx="2274570" cy="365760"/>
          </a:xfrm>
          <a:prstGeom prst="rect">
            <a:avLst/>
          </a:prstGeom>
        </p:spPr>
        <p:txBody>
          <a:bodyPr wrap="square">
            <a:spAutoFit/>
          </a:bodyPr>
          <a:lstStyle/>
          <a:p>
            <a:pPr algn="dist"/>
            <a:r>
              <a:rPr lang="en-US" altLang="zh-CN" b="1" dirty="0" smtClean="0">
                <a:solidFill>
                  <a:schemeClr val="tx1">
                    <a:lumMod val="50000"/>
                    <a:lumOff val="50000"/>
                  </a:schemeClr>
                </a:solidFill>
                <a:latin typeface="黑体" panose="02010600030101010101" charset="-122"/>
                <a:ea typeface="黑体" panose="02010600030101010101" charset="-122"/>
              </a:rPr>
              <a:t>单击此处添加标题</a:t>
            </a:r>
          </a:p>
        </p:txBody>
      </p:sp>
      <p:cxnSp>
        <p:nvCxnSpPr>
          <p:cNvPr id="73" name="直接连接符 72"/>
          <p:cNvCxnSpPr/>
          <p:nvPr/>
        </p:nvCxnSpPr>
        <p:spPr>
          <a:xfrm>
            <a:off x="535030" y="606048"/>
            <a:ext cx="2448856"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74" name="直接连接符 73"/>
          <p:cNvCxnSpPr/>
          <p:nvPr/>
        </p:nvCxnSpPr>
        <p:spPr>
          <a:xfrm>
            <a:off x="527410" y="659388"/>
            <a:ext cx="2448856" cy="0"/>
          </a:xfrm>
          <a:prstGeom prst="line">
            <a:avLst/>
          </a:prstGeom>
          <a:ln w="381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184" name=" 184"/>
          <p:cNvSpPr/>
          <p:nvPr/>
        </p:nvSpPr>
        <p:spPr>
          <a:xfrm>
            <a:off x="535305" y="337820"/>
            <a:ext cx="224790" cy="224790"/>
          </a:xfrm>
          <a:prstGeom prst="ellipse">
            <a:avLst/>
          </a:prstGeom>
          <a:gradFill>
            <a:gsLst>
              <a:gs pos="0">
                <a:srgbClr val="007BD3"/>
              </a:gs>
              <a:gs pos="100000">
                <a:srgbClr val="034373"/>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spTree>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300" fill="hold"/>
                                        <p:tgtEl>
                                          <p:spTgt spid="2"/>
                                        </p:tgtEl>
                                        <p:attrNameLst>
                                          <p:attrName>ppt_w</p:attrName>
                                        </p:attrNameLst>
                                      </p:cBhvr>
                                      <p:tavLst>
                                        <p:tav tm="0">
                                          <p:val>
                                            <p:fltVal val="0"/>
                                          </p:val>
                                        </p:tav>
                                        <p:tav tm="100000">
                                          <p:val>
                                            <p:strVal val="#ppt_w"/>
                                          </p:val>
                                        </p:tav>
                                      </p:tavLst>
                                    </p:anim>
                                    <p:anim calcmode="lin" valueType="num">
                                      <p:cBhvr>
                                        <p:cTn id="8" dur="300" fill="hold"/>
                                        <p:tgtEl>
                                          <p:spTgt spid="2"/>
                                        </p:tgtEl>
                                        <p:attrNameLst>
                                          <p:attrName>ppt_h</p:attrName>
                                        </p:attrNameLst>
                                      </p:cBhvr>
                                      <p:tavLst>
                                        <p:tav tm="0">
                                          <p:val>
                                            <p:fltVal val="0"/>
                                          </p:val>
                                        </p:tav>
                                        <p:tav tm="100000">
                                          <p:val>
                                            <p:strVal val="#ppt_h"/>
                                          </p:val>
                                        </p:tav>
                                      </p:tavLst>
                                    </p:anim>
                                    <p:animEffect>
                                      <p:cBhvr>
                                        <p:cTn id="9" dur="300"/>
                                        <p:tgtEl>
                                          <p:spTgt spid="2"/>
                                        </p:tgtEl>
                                      </p:cBhvr>
                                    </p:animEffect>
                                  </p:childTnLst>
                                </p:cTn>
                              </p:par>
                            </p:childTnLst>
                          </p:cTn>
                        </p:par>
                        <p:par>
                          <p:cTn id="10" fill="hold">
                            <p:stCondLst>
                              <p:cond delay="500"/>
                            </p:stCondLst>
                            <p:childTnLst>
                              <p:par>
                                <p:cTn id="11" presetID="10" presetClass="entr" presetSubtype="0" fill="hold" nodeType="afterEffect">
                                  <p:stCondLst>
                                    <p:cond delay="0"/>
                                  </p:stCondLst>
                                  <p:childTnLst>
                                    <p:set>
                                      <p:cBhvr>
                                        <p:cTn id="12" dur="1" fill="hold">
                                          <p:stCondLst>
                                            <p:cond delay="0"/>
                                          </p:stCondLst>
                                        </p:cTn>
                                        <p:tgtEl>
                                          <p:spTgt spid="8"/>
                                        </p:tgtEl>
                                        <p:attrNameLst>
                                          <p:attrName>style.visibility</p:attrName>
                                        </p:attrNameLst>
                                      </p:cBhvr>
                                      <p:to>
                                        <p:strVal val="visible"/>
                                      </p:to>
                                    </p:set>
                                    <p:anim calcmode="lin" valueType="num">
                                      <p:cBhvr>
                                        <p:cTn id="13" dur="300" fill="hold"/>
                                        <p:tgtEl>
                                          <p:spTgt spid="8"/>
                                        </p:tgtEl>
                                        <p:attrNameLst>
                                          <p:attrName>ppt_w</p:attrName>
                                        </p:attrNameLst>
                                      </p:cBhvr>
                                      <p:tavLst>
                                        <p:tav tm="0">
                                          <p:val>
                                            <p:fltVal val="0"/>
                                          </p:val>
                                        </p:tav>
                                        <p:tav tm="100000">
                                          <p:val>
                                            <p:strVal val="#ppt_w"/>
                                          </p:val>
                                        </p:tav>
                                      </p:tavLst>
                                    </p:anim>
                                    <p:anim calcmode="lin" valueType="num">
                                      <p:cBhvr>
                                        <p:cTn id="14" dur="300" fill="hold"/>
                                        <p:tgtEl>
                                          <p:spTgt spid="8"/>
                                        </p:tgtEl>
                                        <p:attrNameLst>
                                          <p:attrName>ppt_h</p:attrName>
                                        </p:attrNameLst>
                                      </p:cBhvr>
                                      <p:tavLst>
                                        <p:tav tm="0">
                                          <p:val>
                                            <p:fltVal val="0"/>
                                          </p:val>
                                        </p:tav>
                                        <p:tav tm="100000">
                                          <p:val>
                                            <p:strVal val="#ppt_h"/>
                                          </p:val>
                                        </p:tav>
                                      </p:tavLst>
                                    </p:anim>
                                    <p:animEffect>
                                      <p:cBhvr>
                                        <p:cTn id="15" dur="300"/>
                                        <p:tgtEl>
                                          <p:spTgt spid="8"/>
                                        </p:tgtEl>
                                      </p:cBhvr>
                                    </p:animEffect>
                                  </p:childTnLst>
                                </p:cTn>
                              </p:par>
                            </p:childTnLst>
                          </p:cTn>
                        </p:par>
                        <p:par>
                          <p:cTn id="16" fill="hold">
                            <p:stCondLst>
                              <p:cond delay="1000"/>
                            </p:stCondLst>
                            <p:childTnLst>
                              <p:par>
                                <p:cTn id="17" presetID="10" presetClass="entr" presetSubtype="0" fill="hold" nodeType="afterEffect">
                                  <p:stCondLst>
                                    <p:cond delay="0"/>
                                  </p:stCondLst>
                                  <p:childTnLst>
                                    <p:set>
                                      <p:cBhvr>
                                        <p:cTn id="18" dur="1" fill="hold">
                                          <p:stCondLst>
                                            <p:cond delay="0"/>
                                          </p:stCondLst>
                                        </p:cTn>
                                        <p:tgtEl>
                                          <p:spTgt spid="17"/>
                                        </p:tgtEl>
                                        <p:attrNameLst>
                                          <p:attrName>style.visibility</p:attrName>
                                        </p:attrNameLst>
                                      </p:cBhvr>
                                      <p:to>
                                        <p:strVal val="visible"/>
                                      </p:to>
                                    </p:set>
                                    <p:anim calcmode="lin" valueType="num">
                                      <p:cBhvr>
                                        <p:cTn id="19" dur="300" fill="hold"/>
                                        <p:tgtEl>
                                          <p:spTgt spid="17"/>
                                        </p:tgtEl>
                                        <p:attrNameLst>
                                          <p:attrName>ppt_w</p:attrName>
                                        </p:attrNameLst>
                                      </p:cBhvr>
                                      <p:tavLst>
                                        <p:tav tm="0">
                                          <p:val>
                                            <p:fltVal val="0"/>
                                          </p:val>
                                        </p:tav>
                                        <p:tav tm="100000">
                                          <p:val>
                                            <p:strVal val="#ppt_w"/>
                                          </p:val>
                                        </p:tav>
                                      </p:tavLst>
                                    </p:anim>
                                    <p:anim calcmode="lin" valueType="num">
                                      <p:cBhvr>
                                        <p:cTn id="20" dur="300" fill="hold"/>
                                        <p:tgtEl>
                                          <p:spTgt spid="17"/>
                                        </p:tgtEl>
                                        <p:attrNameLst>
                                          <p:attrName>ppt_h</p:attrName>
                                        </p:attrNameLst>
                                      </p:cBhvr>
                                      <p:tavLst>
                                        <p:tav tm="0">
                                          <p:val>
                                            <p:fltVal val="0"/>
                                          </p:val>
                                        </p:tav>
                                        <p:tav tm="100000">
                                          <p:val>
                                            <p:strVal val="#ppt_h"/>
                                          </p:val>
                                        </p:tav>
                                      </p:tavLst>
                                    </p:anim>
                                    <p:animEffect>
                                      <p:cBhvr>
                                        <p:cTn id="21" dur="300"/>
                                        <p:tgtEl>
                                          <p:spTgt spid="17"/>
                                        </p:tgtEl>
                                      </p:cBhvr>
                                    </p:animEffect>
                                  </p:childTnLst>
                                </p:cTn>
                              </p:par>
                            </p:childTnLst>
                          </p:cTn>
                        </p:par>
                        <p:par>
                          <p:cTn id="22" fill="hold">
                            <p:stCondLst>
                              <p:cond delay="1500"/>
                            </p:stCondLst>
                            <p:childTnLst>
                              <p:par>
                                <p:cTn id="23" presetID="10" presetClass="entr" presetSubtype="0" fill="hold" nodeType="afterEffect">
                                  <p:stCondLst>
                                    <p:cond delay="0"/>
                                  </p:stCondLst>
                                  <p:childTnLst>
                                    <p:set>
                                      <p:cBhvr>
                                        <p:cTn id="24" dur="1" fill="hold">
                                          <p:stCondLst>
                                            <p:cond delay="0"/>
                                          </p:stCondLst>
                                        </p:cTn>
                                        <p:tgtEl>
                                          <p:spTgt spid="20"/>
                                        </p:tgtEl>
                                        <p:attrNameLst>
                                          <p:attrName>style.visibility</p:attrName>
                                        </p:attrNameLst>
                                      </p:cBhvr>
                                      <p:to>
                                        <p:strVal val="visible"/>
                                      </p:to>
                                    </p:set>
                                    <p:anim calcmode="lin" valueType="num">
                                      <p:cBhvr>
                                        <p:cTn id="25" dur="300" fill="hold"/>
                                        <p:tgtEl>
                                          <p:spTgt spid="20"/>
                                        </p:tgtEl>
                                        <p:attrNameLst>
                                          <p:attrName>ppt_w</p:attrName>
                                        </p:attrNameLst>
                                      </p:cBhvr>
                                      <p:tavLst>
                                        <p:tav tm="0">
                                          <p:val>
                                            <p:fltVal val="0"/>
                                          </p:val>
                                        </p:tav>
                                        <p:tav tm="100000">
                                          <p:val>
                                            <p:strVal val="#ppt_w"/>
                                          </p:val>
                                        </p:tav>
                                      </p:tavLst>
                                    </p:anim>
                                    <p:anim calcmode="lin" valueType="num">
                                      <p:cBhvr>
                                        <p:cTn id="26" dur="300" fill="hold"/>
                                        <p:tgtEl>
                                          <p:spTgt spid="20"/>
                                        </p:tgtEl>
                                        <p:attrNameLst>
                                          <p:attrName>ppt_h</p:attrName>
                                        </p:attrNameLst>
                                      </p:cBhvr>
                                      <p:tavLst>
                                        <p:tav tm="0">
                                          <p:val>
                                            <p:fltVal val="0"/>
                                          </p:val>
                                        </p:tav>
                                        <p:tav tm="100000">
                                          <p:val>
                                            <p:strVal val="#ppt_h"/>
                                          </p:val>
                                        </p:tav>
                                      </p:tavLst>
                                    </p:anim>
                                    <p:animEffect>
                                      <p:cBhvr>
                                        <p:cTn id="27" dur="300"/>
                                        <p:tgtEl>
                                          <p:spTgt spid="20"/>
                                        </p:tgtEl>
                                      </p:cBhvr>
                                    </p:animEffect>
                                  </p:childTnLst>
                                </p:cTn>
                              </p:par>
                            </p:childTnLst>
                          </p:cTn>
                        </p:par>
                        <p:par>
                          <p:cTn id="28" fill="hold">
                            <p:stCondLst>
                              <p:cond delay="2000"/>
                            </p:stCondLst>
                            <p:childTnLst>
                              <p:par>
                                <p:cTn id="29" presetID="2" presetClass="entr" presetSubtype="8" fill="hold" grpId="0" nodeType="afterEffect">
                                  <p:stCondLst>
                                    <p:cond delay="0"/>
                                  </p:stCondLst>
                                  <p:childTnLst>
                                    <p:set>
                                      <p:cBhvr>
                                        <p:cTn id="30" dur="1" fill="hold">
                                          <p:stCondLst>
                                            <p:cond delay="0"/>
                                          </p:stCondLst>
                                        </p:cTn>
                                        <p:tgtEl>
                                          <p:spTgt spid="31"/>
                                        </p:tgtEl>
                                        <p:attrNameLst>
                                          <p:attrName>style.visibility</p:attrName>
                                        </p:attrNameLst>
                                      </p:cBhvr>
                                      <p:to>
                                        <p:strVal val="visible"/>
                                      </p:to>
                                    </p:set>
                                    <p:anim calcmode="lin" valueType="num">
                                      <p:cBhvr>
                                        <p:cTn id="31" dur="300" fill="hold"/>
                                        <p:tgtEl>
                                          <p:spTgt spid="31"/>
                                        </p:tgtEl>
                                        <p:attrNameLst>
                                          <p:attrName>ppt_x</p:attrName>
                                        </p:attrNameLst>
                                      </p:cBhvr>
                                      <p:tavLst>
                                        <p:tav tm="0">
                                          <p:val>
                                            <p:strVal val="0-#ppt_w/2"/>
                                          </p:val>
                                        </p:tav>
                                        <p:tav tm="100000">
                                          <p:val>
                                            <p:strVal val="#ppt_x"/>
                                          </p:val>
                                        </p:tav>
                                      </p:tavLst>
                                    </p:anim>
                                    <p:anim calcmode="lin" valueType="num">
                                      <p:cBhvr>
                                        <p:cTn id="32" dur="300" fill="hold"/>
                                        <p:tgtEl>
                                          <p:spTgt spid="31"/>
                                        </p:tgtEl>
                                        <p:attrNameLst>
                                          <p:attrName>ppt_y</p:attrName>
                                        </p:attrNameLst>
                                      </p:cBhvr>
                                      <p:tavLst>
                                        <p:tav tm="0">
                                          <p:val>
                                            <p:strVal val="#ppt_y"/>
                                          </p:val>
                                        </p:tav>
                                        <p:tav tm="100000">
                                          <p:val>
                                            <p:strVal val="#ppt_y"/>
                                          </p:val>
                                        </p:tav>
                                      </p:tavLst>
                                    </p:anim>
                                  </p:childTnLst>
                                </p:cTn>
                              </p:par>
                              <p:par>
                                <p:cTn id="33" presetID="2" presetClass="entr" presetSubtype="8" fill="hold" grpId="0" nodeType="withEffect">
                                  <p:stCondLst>
                                    <p:cond delay="0"/>
                                  </p:stCondLst>
                                  <p:childTnLst>
                                    <p:set>
                                      <p:cBhvr>
                                        <p:cTn id="34" dur="1" fill="hold">
                                          <p:stCondLst>
                                            <p:cond delay="0"/>
                                          </p:stCondLst>
                                        </p:cTn>
                                        <p:tgtEl>
                                          <p:spTgt spid="32"/>
                                        </p:tgtEl>
                                        <p:attrNameLst>
                                          <p:attrName>style.visibility</p:attrName>
                                        </p:attrNameLst>
                                      </p:cBhvr>
                                      <p:to>
                                        <p:strVal val="visible"/>
                                      </p:to>
                                    </p:set>
                                    <p:anim calcmode="lin" valueType="num">
                                      <p:cBhvr>
                                        <p:cTn id="35" dur="300" fill="hold"/>
                                        <p:tgtEl>
                                          <p:spTgt spid="32"/>
                                        </p:tgtEl>
                                        <p:attrNameLst>
                                          <p:attrName>ppt_x</p:attrName>
                                        </p:attrNameLst>
                                      </p:cBhvr>
                                      <p:tavLst>
                                        <p:tav tm="0">
                                          <p:val>
                                            <p:strVal val="0-#ppt_w/2"/>
                                          </p:val>
                                        </p:tav>
                                        <p:tav tm="100000">
                                          <p:val>
                                            <p:strVal val="#ppt_x"/>
                                          </p:val>
                                        </p:tav>
                                      </p:tavLst>
                                    </p:anim>
                                    <p:anim calcmode="lin" valueType="num">
                                      <p:cBhvr>
                                        <p:cTn id="36" dur="300" fill="hold"/>
                                        <p:tgtEl>
                                          <p:spTgt spid="32"/>
                                        </p:tgtEl>
                                        <p:attrNameLst>
                                          <p:attrName>ppt_y</p:attrName>
                                        </p:attrNameLst>
                                      </p:cBhvr>
                                      <p:tavLst>
                                        <p:tav tm="0">
                                          <p:val>
                                            <p:strVal val="#ppt_y"/>
                                          </p:val>
                                        </p:tav>
                                        <p:tav tm="100000">
                                          <p:val>
                                            <p:strVal val="#ppt_y"/>
                                          </p:val>
                                        </p:tav>
                                      </p:tavLst>
                                    </p:anim>
                                  </p:childTnLst>
                                </p:cTn>
                              </p:par>
                              <p:par>
                                <p:cTn id="37" presetID="2" presetClass="entr" presetSubtype="8" fill="hold" grpId="0" nodeType="withEffect">
                                  <p:stCondLst>
                                    <p:cond delay="0"/>
                                  </p:stCondLst>
                                  <p:childTnLst>
                                    <p:set>
                                      <p:cBhvr>
                                        <p:cTn id="38" dur="1" fill="hold">
                                          <p:stCondLst>
                                            <p:cond delay="0"/>
                                          </p:stCondLst>
                                        </p:cTn>
                                        <p:tgtEl>
                                          <p:spTgt spid="33"/>
                                        </p:tgtEl>
                                        <p:attrNameLst>
                                          <p:attrName>style.visibility</p:attrName>
                                        </p:attrNameLst>
                                      </p:cBhvr>
                                      <p:to>
                                        <p:strVal val="visible"/>
                                      </p:to>
                                    </p:set>
                                    <p:anim calcmode="lin" valueType="num">
                                      <p:cBhvr>
                                        <p:cTn id="39" dur="300" fill="hold"/>
                                        <p:tgtEl>
                                          <p:spTgt spid="33"/>
                                        </p:tgtEl>
                                        <p:attrNameLst>
                                          <p:attrName>ppt_x</p:attrName>
                                        </p:attrNameLst>
                                      </p:cBhvr>
                                      <p:tavLst>
                                        <p:tav tm="0">
                                          <p:val>
                                            <p:strVal val="0-#ppt_w/2"/>
                                          </p:val>
                                        </p:tav>
                                        <p:tav tm="100000">
                                          <p:val>
                                            <p:strVal val="#ppt_x"/>
                                          </p:val>
                                        </p:tav>
                                      </p:tavLst>
                                    </p:anim>
                                    <p:anim calcmode="lin" valueType="num">
                                      <p:cBhvr>
                                        <p:cTn id="40" dur="300" fill="hold"/>
                                        <p:tgtEl>
                                          <p:spTgt spid="33"/>
                                        </p:tgtEl>
                                        <p:attrNameLst>
                                          <p:attrName>ppt_y</p:attrName>
                                        </p:attrNameLst>
                                      </p:cBhvr>
                                      <p:tavLst>
                                        <p:tav tm="0">
                                          <p:val>
                                            <p:strVal val="#ppt_y"/>
                                          </p:val>
                                        </p:tav>
                                        <p:tav tm="100000">
                                          <p:val>
                                            <p:strVal val="#ppt_y"/>
                                          </p:val>
                                        </p:tav>
                                      </p:tavLst>
                                    </p:anim>
                                  </p:childTnLst>
                                </p:cTn>
                              </p:par>
                              <p:par>
                                <p:cTn id="41" presetID="2" presetClass="entr" presetSubtype="8" fill="hold" grpId="0" nodeType="withEffect">
                                  <p:stCondLst>
                                    <p:cond delay="0"/>
                                  </p:stCondLst>
                                  <p:childTnLst>
                                    <p:set>
                                      <p:cBhvr>
                                        <p:cTn id="42" dur="1" fill="hold">
                                          <p:stCondLst>
                                            <p:cond delay="0"/>
                                          </p:stCondLst>
                                        </p:cTn>
                                        <p:tgtEl>
                                          <p:spTgt spid="34"/>
                                        </p:tgtEl>
                                        <p:attrNameLst>
                                          <p:attrName>style.visibility</p:attrName>
                                        </p:attrNameLst>
                                      </p:cBhvr>
                                      <p:to>
                                        <p:strVal val="visible"/>
                                      </p:to>
                                    </p:set>
                                    <p:anim calcmode="lin" valueType="num">
                                      <p:cBhvr>
                                        <p:cTn id="43" dur="300" fill="hold"/>
                                        <p:tgtEl>
                                          <p:spTgt spid="34"/>
                                        </p:tgtEl>
                                        <p:attrNameLst>
                                          <p:attrName>ppt_x</p:attrName>
                                        </p:attrNameLst>
                                      </p:cBhvr>
                                      <p:tavLst>
                                        <p:tav tm="0">
                                          <p:val>
                                            <p:strVal val="0-#ppt_w/2"/>
                                          </p:val>
                                        </p:tav>
                                        <p:tav tm="100000">
                                          <p:val>
                                            <p:strVal val="#ppt_x"/>
                                          </p:val>
                                        </p:tav>
                                      </p:tavLst>
                                    </p:anim>
                                    <p:anim calcmode="lin" valueType="num">
                                      <p:cBhvr>
                                        <p:cTn id="44" dur="300" fill="hold"/>
                                        <p:tgtEl>
                                          <p:spTgt spid="34"/>
                                        </p:tgtEl>
                                        <p:attrNameLst>
                                          <p:attrName>ppt_y</p:attrName>
                                        </p:attrNameLst>
                                      </p:cBhvr>
                                      <p:tavLst>
                                        <p:tav tm="0">
                                          <p:val>
                                            <p:strVal val="#ppt_y"/>
                                          </p:val>
                                        </p:tav>
                                        <p:tav tm="100000">
                                          <p:val>
                                            <p:strVal val="#ppt_y"/>
                                          </p:val>
                                        </p:tav>
                                      </p:tavLst>
                                    </p:anim>
                                  </p:childTnLst>
                                </p:cTn>
                              </p:par>
                            </p:childTnLst>
                          </p:cTn>
                        </p:par>
                        <p:par>
                          <p:cTn id="45" fill="hold">
                            <p:stCondLst>
                              <p:cond delay="2500"/>
                            </p:stCondLst>
                            <p:childTnLst>
                              <p:par>
                                <p:cTn id="46" presetID="42" presetClass="entr" presetSubtype="0" fill="hold" nodeType="afterEffect">
                                  <p:stCondLst>
                                    <p:cond delay="0"/>
                                  </p:stCondLst>
                                  <p:childTnLst>
                                    <p:set>
                                      <p:cBhvr>
                                        <p:cTn id="47" dur="1" fill="hold">
                                          <p:stCondLst>
                                            <p:cond delay="0"/>
                                          </p:stCondLst>
                                        </p:cTn>
                                        <p:tgtEl>
                                          <p:spTgt spid="25"/>
                                        </p:tgtEl>
                                        <p:attrNameLst>
                                          <p:attrName>style.visibility</p:attrName>
                                        </p:attrNameLst>
                                      </p:cBhvr>
                                      <p:to>
                                        <p:strVal val="visible"/>
                                      </p:to>
                                    </p:set>
                                    <p:animEffect>
                                      <p:cBhvr>
                                        <p:cTn id="48" dur="500"/>
                                        <p:tgtEl>
                                          <p:spTgt spid="25"/>
                                        </p:tgtEl>
                                      </p:cBhvr>
                                    </p:animEffect>
                                    <p:anim calcmode="lin" valueType="num">
                                      <p:cBhvr>
                                        <p:cTn id="49" dur="500" fill="hold"/>
                                        <p:tgtEl>
                                          <p:spTgt spid="25"/>
                                        </p:tgtEl>
                                        <p:attrNameLst>
                                          <p:attrName>ppt_x</p:attrName>
                                        </p:attrNameLst>
                                      </p:cBhvr>
                                      <p:tavLst>
                                        <p:tav tm="0">
                                          <p:val>
                                            <p:strVal val="#ppt_x"/>
                                          </p:val>
                                        </p:tav>
                                        <p:tav tm="100000">
                                          <p:val>
                                            <p:strVal val="#ppt_x"/>
                                          </p:val>
                                        </p:tav>
                                      </p:tavLst>
                                    </p:anim>
                                    <p:anim calcmode="lin" valueType="num">
                                      <p:cBhvr>
                                        <p:cTn id="50" dur="500" fill="hold"/>
                                        <p:tgtEl>
                                          <p:spTgt spid="25"/>
                                        </p:tgtEl>
                                        <p:attrNameLst>
                                          <p:attrName>ppt_y</p:attrName>
                                        </p:attrNameLst>
                                      </p:cBhvr>
                                      <p:tavLst>
                                        <p:tav tm="0">
                                          <p:val>
                                            <p:strVal val="#ppt_y+.1"/>
                                          </p:val>
                                        </p:tav>
                                        <p:tav tm="100000">
                                          <p:val>
                                            <p:strVal val="#ppt_y"/>
                                          </p:val>
                                        </p:tav>
                                      </p:tavLst>
                                    </p:anim>
                                  </p:childTnLst>
                                </p:cTn>
                              </p:par>
                            </p:childTnLst>
                          </p:cTn>
                        </p:par>
                        <p:par>
                          <p:cTn id="51" fill="hold">
                            <p:stCondLst>
                              <p:cond delay="3000"/>
                            </p:stCondLst>
                            <p:childTnLst>
                              <p:par>
                                <p:cTn id="52" presetID="22" presetClass="entr" presetSubtype="1" fill="hold" nodeType="afterEffect">
                                  <p:stCondLst>
                                    <p:cond delay="0"/>
                                  </p:stCondLst>
                                  <p:childTnLst>
                                    <p:set>
                                      <p:cBhvr>
                                        <p:cTn id="53" dur="1" fill="hold">
                                          <p:stCondLst>
                                            <p:cond delay="0"/>
                                          </p:stCondLst>
                                        </p:cTn>
                                        <p:tgtEl>
                                          <p:spTgt spid="41"/>
                                        </p:tgtEl>
                                        <p:attrNameLst>
                                          <p:attrName>style.visibility</p:attrName>
                                        </p:attrNameLst>
                                      </p:cBhvr>
                                      <p:to>
                                        <p:strVal val="visible"/>
                                      </p:to>
                                    </p:set>
                                    <p:animEffect>
                                      <p:cBhvr>
                                        <p:cTn id="54" dur="500"/>
                                        <p:tgtEl>
                                          <p:spTgt spid="41"/>
                                        </p:tgtEl>
                                      </p:cBhvr>
                                    </p:animEffect>
                                  </p:childTnLst>
                                </p:cTn>
                              </p:par>
                            </p:childTnLst>
                          </p:cTn>
                        </p:par>
                        <p:par>
                          <p:cTn id="55" fill="hold">
                            <p:stCondLst>
                              <p:cond delay="3500"/>
                            </p:stCondLst>
                            <p:childTnLst>
                              <p:par>
                                <p:cTn id="56" presetID="42" presetClass="entr" presetSubtype="0" fill="hold" nodeType="afterEffect">
                                  <p:stCondLst>
                                    <p:cond delay="0"/>
                                  </p:stCondLst>
                                  <p:childTnLst>
                                    <p:set>
                                      <p:cBhvr>
                                        <p:cTn id="57" dur="1" fill="hold">
                                          <p:stCondLst>
                                            <p:cond delay="0"/>
                                          </p:stCondLst>
                                        </p:cTn>
                                        <p:tgtEl>
                                          <p:spTgt spid="35"/>
                                        </p:tgtEl>
                                        <p:attrNameLst>
                                          <p:attrName>style.visibility</p:attrName>
                                        </p:attrNameLst>
                                      </p:cBhvr>
                                      <p:to>
                                        <p:strVal val="visible"/>
                                      </p:to>
                                    </p:set>
                                    <p:animEffect>
                                      <p:cBhvr>
                                        <p:cTn id="58" dur="300"/>
                                        <p:tgtEl>
                                          <p:spTgt spid="35"/>
                                        </p:tgtEl>
                                      </p:cBhvr>
                                    </p:animEffect>
                                    <p:anim calcmode="lin" valueType="num">
                                      <p:cBhvr>
                                        <p:cTn id="59" dur="300" fill="hold"/>
                                        <p:tgtEl>
                                          <p:spTgt spid="35"/>
                                        </p:tgtEl>
                                        <p:attrNameLst>
                                          <p:attrName>ppt_x</p:attrName>
                                        </p:attrNameLst>
                                      </p:cBhvr>
                                      <p:tavLst>
                                        <p:tav tm="0">
                                          <p:val>
                                            <p:strVal val="#ppt_x"/>
                                          </p:val>
                                        </p:tav>
                                        <p:tav tm="100000">
                                          <p:val>
                                            <p:strVal val="#ppt_x"/>
                                          </p:val>
                                        </p:tav>
                                      </p:tavLst>
                                    </p:anim>
                                    <p:anim calcmode="lin" valueType="num">
                                      <p:cBhvr>
                                        <p:cTn id="60" dur="300" fill="hold"/>
                                        <p:tgtEl>
                                          <p:spTgt spid="3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bldLvl="0" animBg="1" autoUpdateAnimBg="0"/>
      <p:bldP spid="32" grpId="0" bldLvl="0" animBg="1" autoUpdateAnimBg="0"/>
      <p:bldP spid="33" grpId="0" bldLvl="0" animBg="1" autoUpdateAnimBg="0"/>
      <p:bldP spid="34" grpId="0" bldLvl="0" animBg="1" autoUpdateAnimBg="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菱形 37"/>
          <p:cNvSpPr/>
          <p:nvPr/>
        </p:nvSpPr>
        <p:spPr>
          <a:xfrm>
            <a:off x="3657600" y="1214859"/>
            <a:ext cx="2039938" cy="2041525"/>
          </a:xfrm>
          <a:prstGeom prst="diamond">
            <a:avLst/>
          </a:prstGeom>
          <a:solidFill>
            <a:srgbClr val="003668"/>
          </a:solidFill>
          <a:ln w="12700" cap="flat" cmpd="sng" algn="ctr">
            <a:noFill/>
            <a:prstDash val="solid"/>
            <a:miter lim="800000"/>
          </a:ln>
          <a:effectLst/>
        </p:spPr>
        <p:txBody>
          <a:bodyPr anchor="ctr"/>
          <a:lstStyle/>
          <a:p>
            <a:pPr algn="ctr" eaLnBrk="1" fontAlgn="auto" hangingPunct="1">
              <a:spcBef>
                <a:spcPts val="0"/>
              </a:spcBef>
              <a:spcAft>
                <a:spcPts val="0"/>
              </a:spcAft>
              <a:defRPr/>
            </a:pPr>
            <a:endParaRPr lang="zh-CN" altLang="en-US" kern="0">
              <a:solidFill>
                <a:sysClr val="window" lastClr="FFFFFF"/>
              </a:solidFill>
              <a:latin typeface="微软雅黑" panose="020B0503020204020204" pitchFamily="34" charset="-122"/>
              <a:ea typeface="微软雅黑" panose="020B0503020204020204" pitchFamily="34" charset="-122"/>
            </a:endParaRPr>
          </a:p>
        </p:txBody>
      </p:sp>
      <p:sp>
        <p:nvSpPr>
          <p:cNvPr id="39" name="菱形 38"/>
          <p:cNvSpPr/>
          <p:nvPr/>
        </p:nvSpPr>
        <p:spPr>
          <a:xfrm>
            <a:off x="536575" y="1552996"/>
            <a:ext cx="1366838" cy="1365250"/>
          </a:xfrm>
          <a:prstGeom prst="diamond">
            <a:avLst/>
          </a:prstGeom>
          <a:solidFill>
            <a:srgbClr val="0065C0"/>
          </a:solidFill>
          <a:ln w="12700" cap="flat" cmpd="sng" algn="ctr">
            <a:noFill/>
            <a:prstDash val="solid"/>
            <a:miter lim="800000"/>
          </a:ln>
          <a:effectLst/>
        </p:spPr>
        <p:txBody>
          <a:bodyPr anchor="ctr"/>
          <a:lstStyle/>
          <a:p>
            <a:pPr algn="ctr" eaLnBrk="1" fontAlgn="auto" hangingPunct="1">
              <a:spcBef>
                <a:spcPts val="0"/>
              </a:spcBef>
              <a:spcAft>
                <a:spcPts val="0"/>
              </a:spcAft>
              <a:defRPr/>
            </a:pPr>
            <a:endParaRPr lang="zh-CN" altLang="en-US" kern="0">
              <a:solidFill>
                <a:sysClr val="window" lastClr="FFFFFF"/>
              </a:solidFill>
              <a:latin typeface="微软雅黑" panose="020B0503020204020204" pitchFamily="34" charset="-122"/>
              <a:ea typeface="微软雅黑" panose="020B0503020204020204" pitchFamily="34" charset="-122"/>
            </a:endParaRPr>
          </a:p>
        </p:txBody>
      </p:sp>
      <p:sp>
        <p:nvSpPr>
          <p:cNvPr id="40" name="菱形 39"/>
          <p:cNvSpPr/>
          <p:nvPr/>
        </p:nvSpPr>
        <p:spPr>
          <a:xfrm>
            <a:off x="2044700" y="1552996"/>
            <a:ext cx="1365250" cy="1365250"/>
          </a:xfrm>
          <a:prstGeom prst="diamond">
            <a:avLst/>
          </a:prstGeom>
          <a:solidFill>
            <a:srgbClr val="004F96"/>
          </a:solidFill>
          <a:ln w="12700" cap="flat" cmpd="sng" algn="ctr">
            <a:noFill/>
            <a:prstDash val="solid"/>
            <a:miter lim="800000"/>
          </a:ln>
          <a:effectLst/>
        </p:spPr>
        <p:txBody>
          <a:bodyPr anchor="ctr"/>
          <a:lstStyle/>
          <a:p>
            <a:pPr algn="ctr" eaLnBrk="1" fontAlgn="auto" hangingPunct="1">
              <a:spcBef>
                <a:spcPts val="0"/>
              </a:spcBef>
              <a:spcAft>
                <a:spcPts val="0"/>
              </a:spcAft>
              <a:defRPr/>
            </a:pPr>
            <a:endParaRPr lang="zh-CN" altLang="en-US" kern="0">
              <a:solidFill>
                <a:sysClr val="window" lastClr="FFFFFF"/>
              </a:solidFill>
              <a:latin typeface="微软雅黑" panose="020B0503020204020204" pitchFamily="34" charset="-122"/>
              <a:ea typeface="微软雅黑" panose="020B0503020204020204" pitchFamily="34" charset="-122"/>
            </a:endParaRPr>
          </a:p>
        </p:txBody>
      </p:sp>
      <p:sp>
        <p:nvSpPr>
          <p:cNvPr id="41" name="菱形 40"/>
          <p:cNvSpPr/>
          <p:nvPr/>
        </p:nvSpPr>
        <p:spPr>
          <a:xfrm>
            <a:off x="5734050" y="1552996"/>
            <a:ext cx="1365250" cy="1365250"/>
          </a:xfrm>
          <a:prstGeom prst="diamond">
            <a:avLst/>
          </a:prstGeom>
          <a:solidFill>
            <a:srgbClr val="004F96"/>
          </a:solidFill>
          <a:ln w="12700" cap="flat" cmpd="sng" algn="ctr">
            <a:noFill/>
            <a:prstDash val="solid"/>
            <a:miter lim="800000"/>
          </a:ln>
          <a:effectLst/>
        </p:spPr>
        <p:txBody>
          <a:bodyPr anchor="ctr"/>
          <a:lstStyle/>
          <a:p>
            <a:pPr algn="ctr" eaLnBrk="1" fontAlgn="auto" hangingPunct="1">
              <a:spcBef>
                <a:spcPts val="0"/>
              </a:spcBef>
              <a:spcAft>
                <a:spcPts val="0"/>
              </a:spcAft>
              <a:defRPr/>
            </a:pPr>
            <a:endParaRPr lang="zh-CN" altLang="en-US" kern="0">
              <a:solidFill>
                <a:sysClr val="window" lastClr="FFFFFF"/>
              </a:solidFill>
              <a:latin typeface="微软雅黑" panose="020B0503020204020204" pitchFamily="34" charset="-122"/>
              <a:ea typeface="微软雅黑" panose="020B0503020204020204" pitchFamily="34" charset="-122"/>
            </a:endParaRPr>
          </a:p>
        </p:txBody>
      </p:sp>
      <p:sp>
        <p:nvSpPr>
          <p:cNvPr id="42" name="菱形 41"/>
          <p:cNvSpPr/>
          <p:nvPr/>
        </p:nvSpPr>
        <p:spPr>
          <a:xfrm>
            <a:off x="7240588" y="1552996"/>
            <a:ext cx="1366837" cy="1365250"/>
          </a:xfrm>
          <a:prstGeom prst="diamond">
            <a:avLst/>
          </a:prstGeom>
          <a:solidFill>
            <a:srgbClr val="0065C0"/>
          </a:solidFill>
          <a:ln w="12700" cap="flat" cmpd="sng" algn="ctr">
            <a:noFill/>
            <a:prstDash val="solid"/>
            <a:miter lim="800000"/>
          </a:ln>
          <a:effectLst/>
        </p:spPr>
        <p:txBody>
          <a:bodyPr anchor="ctr"/>
          <a:lstStyle/>
          <a:p>
            <a:pPr algn="ctr" eaLnBrk="1" fontAlgn="auto" hangingPunct="1">
              <a:spcBef>
                <a:spcPts val="0"/>
              </a:spcBef>
              <a:spcAft>
                <a:spcPts val="0"/>
              </a:spcAft>
              <a:defRPr/>
            </a:pPr>
            <a:endParaRPr lang="zh-CN" altLang="en-US" kern="0">
              <a:solidFill>
                <a:sysClr val="window" lastClr="FFFFFF"/>
              </a:solidFill>
              <a:latin typeface="微软雅黑" panose="020B0503020204020204" pitchFamily="34" charset="-122"/>
              <a:ea typeface="微软雅黑" panose="020B0503020204020204" pitchFamily="34" charset="-122"/>
            </a:endParaRPr>
          </a:p>
        </p:txBody>
      </p:sp>
      <p:sp>
        <p:nvSpPr>
          <p:cNvPr id="43" name="菱形 42"/>
          <p:cNvSpPr/>
          <p:nvPr/>
        </p:nvSpPr>
        <p:spPr>
          <a:xfrm>
            <a:off x="1712913" y="2399134"/>
            <a:ext cx="520700" cy="519112"/>
          </a:xfrm>
          <a:prstGeom prst="diamond">
            <a:avLst/>
          </a:prstGeom>
          <a:solidFill>
            <a:schemeClr val="bg1">
              <a:lumMod val="75000"/>
            </a:schemeClr>
          </a:solidFill>
          <a:ln w="12700" cap="flat" cmpd="sng" algn="ctr">
            <a:noFill/>
            <a:prstDash val="solid"/>
            <a:miter lim="800000"/>
          </a:ln>
          <a:effectLst/>
        </p:spPr>
        <p:txBody>
          <a:bodyPr anchor="ctr"/>
          <a:lstStyle/>
          <a:p>
            <a:pPr algn="ctr" eaLnBrk="1" fontAlgn="auto" hangingPunct="1">
              <a:spcBef>
                <a:spcPts val="0"/>
              </a:spcBef>
              <a:spcAft>
                <a:spcPts val="0"/>
              </a:spcAft>
              <a:defRPr/>
            </a:pPr>
            <a:endParaRPr lang="zh-CN" altLang="en-US" kern="0">
              <a:solidFill>
                <a:sysClr val="window" lastClr="FFFFFF"/>
              </a:solidFill>
              <a:latin typeface="微软雅黑" panose="020B0503020204020204" pitchFamily="34" charset="-122"/>
              <a:ea typeface="微软雅黑" panose="020B0503020204020204" pitchFamily="34" charset="-122"/>
            </a:endParaRPr>
          </a:p>
        </p:txBody>
      </p:sp>
      <p:sp>
        <p:nvSpPr>
          <p:cNvPr id="44" name="菱形 43"/>
          <p:cNvSpPr/>
          <p:nvPr/>
        </p:nvSpPr>
        <p:spPr>
          <a:xfrm>
            <a:off x="3205163" y="1552996"/>
            <a:ext cx="520700" cy="520700"/>
          </a:xfrm>
          <a:prstGeom prst="diamond">
            <a:avLst/>
          </a:prstGeom>
          <a:solidFill>
            <a:schemeClr val="bg1">
              <a:lumMod val="75000"/>
            </a:schemeClr>
          </a:solidFill>
          <a:ln w="12700" cap="flat" cmpd="sng" algn="ctr">
            <a:noFill/>
            <a:prstDash val="solid"/>
            <a:miter lim="800000"/>
          </a:ln>
          <a:effectLst/>
        </p:spPr>
        <p:txBody>
          <a:bodyPr anchor="ctr"/>
          <a:lstStyle/>
          <a:p>
            <a:pPr algn="ctr" eaLnBrk="1" fontAlgn="auto" hangingPunct="1">
              <a:spcBef>
                <a:spcPts val="0"/>
              </a:spcBef>
              <a:spcAft>
                <a:spcPts val="0"/>
              </a:spcAft>
              <a:defRPr/>
            </a:pPr>
            <a:endParaRPr lang="zh-CN" altLang="en-US" kern="0">
              <a:solidFill>
                <a:sysClr val="window" lastClr="FFFFFF"/>
              </a:solidFill>
              <a:latin typeface="微软雅黑" panose="020B0503020204020204" pitchFamily="34" charset="-122"/>
              <a:ea typeface="微软雅黑" panose="020B0503020204020204" pitchFamily="34" charset="-122"/>
            </a:endParaRPr>
          </a:p>
        </p:txBody>
      </p:sp>
      <p:sp>
        <p:nvSpPr>
          <p:cNvPr id="45" name="菱形 44"/>
          <p:cNvSpPr/>
          <p:nvPr/>
        </p:nvSpPr>
        <p:spPr>
          <a:xfrm>
            <a:off x="5407025" y="2395959"/>
            <a:ext cx="520700" cy="519112"/>
          </a:xfrm>
          <a:prstGeom prst="diamond">
            <a:avLst/>
          </a:prstGeom>
          <a:solidFill>
            <a:schemeClr val="bg1">
              <a:lumMod val="75000"/>
            </a:schemeClr>
          </a:solidFill>
          <a:ln w="12700" cap="flat" cmpd="sng" algn="ctr">
            <a:noFill/>
            <a:prstDash val="solid"/>
            <a:miter lim="800000"/>
          </a:ln>
          <a:effectLst/>
        </p:spPr>
        <p:txBody>
          <a:bodyPr anchor="ctr"/>
          <a:lstStyle/>
          <a:p>
            <a:pPr algn="ctr" eaLnBrk="1" fontAlgn="auto" hangingPunct="1">
              <a:spcBef>
                <a:spcPts val="0"/>
              </a:spcBef>
              <a:spcAft>
                <a:spcPts val="0"/>
              </a:spcAft>
              <a:defRPr/>
            </a:pPr>
            <a:endParaRPr lang="zh-CN" altLang="en-US" kern="0">
              <a:solidFill>
                <a:sysClr val="window" lastClr="FFFFFF"/>
              </a:solidFill>
              <a:latin typeface="微软雅黑" panose="020B0503020204020204" pitchFamily="34" charset="-122"/>
              <a:ea typeface="微软雅黑" panose="020B0503020204020204" pitchFamily="34" charset="-122"/>
            </a:endParaRPr>
          </a:p>
        </p:txBody>
      </p:sp>
      <p:sp>
        <p:nvSpPr>
          <p:cNvPr id="46" name="菱形 45"/>
          <p:cNvSpPr/>
          <p:nvPr/>
        </p:nvSpPr>
        <p:spPr>
          <a:xfrm>
            <a:off x="6910388" y="1568871"/>
            <a:ext cx="520700" cy="520700"/>
          </a:xfrm>
          <a:prstGeom prst="diamond">
            <a:avLst/>
          </a:prstGeom>
          <a:solidFill>
            <a:schemeClr val="bg1">
              <a:lumMod val="75000"/>
            </a:schemeClr>
          </a:solidFill>
          <a:ln w="12700" cap="flat" cmpd="sng" algn="ctr">
            <a:noFill/>
            <a:prstDash val="solid"/>
            <a:miter lim="800000"/>
          </a:ln>
          <a:effectLst/>
        </p:spPr>
        <p:txBody>
          <a:bodyPr anchor="ctr"/>
          <a:lstStyle/>
          <a:p>
            <a:pPr algn="ctr" eaLnBrk="1" fontAlgn="auto" hangingPunct="1">
              <a:spcBef>
                <a:spcPts val="0"/>
              </a:spcBef>
              <a:spcAft>
                <a:spcPts val="0"/>
              </a:spcAft>
              <a:defRPr/>
            </a:pPr>
            <a:endParaRPr lang="zh-CN" altLang="en-US" kern="0">
              <a:solidFill>
                <a:sysClr val="window" lastClr="FFFFFF"/>
              </a:solidFill>
              <a:latin typeface="微软雅黑" panose="020B0503020204020204" pitchFamily="34" charset="-122"/>
              <a:ea typeface="微软雅黑" panose="020B0503020204020204" pitchFamily="34" charset="-122"/>
            </a:endParaRPr>
          </a:p>
        </p:txBody>
      </p:sp>
      <p:sp>
        <p:nvSpPr>
          <p:cNvPr id="47" name="KSO_Shape"/>
          <p:cNvSpPr/>
          <p:nvPr/>
        </p:nvSpPr>
        <p:spPr bwMode="auto">
          <a:xfrm>
            <a:off x="966788" y="1937171"/>
            <a:ext cx="590550" cy="534988"/>
          </a:xfrm>
          <a:custGeom>
            <a:avLst/>
            <a:gdLst>
              <a:gd name="T0" fmla="*/ 726341 w 2395538"/>
              <a:gd name="T1" fmla="*/ 2170112 h 2170112"/>
              <a:gd name="T2" fmla="*/ 1441768 w 2395538"/>
              <a:gd name="T3" fmla="*/ 728510 h 2170112"/>
              <a:gd name="T4" fmla="*/ 1885633 w 2395538"/>
              <a:gd name="T5" fmla="*/ 1143658 h 2170112"/>
              <a:gd name="T6" fmla="*/ 1870393 w 2395538"/>
              <a:gd name="T7" fmla="*/ 1187775 h 2170112"/>
              <a:gd name="T8" fmla="*/ 1824038 w 2395538"/>
              <a:gd name="T9" fmla="*/ 1209358 h 2170112"/>
              <a:gd name="T10" fmla="*/ 1774825 w 2395538"/>
              <a:gd name="T11" fmla="*/ 1196345 h 2170112"/>
              <a:gd name="T12" fmla="*/ 87630 w 2395538"/>
              <a:gd name="T13" fmla="*/ 1207136 h 2170112"/>
              <a:gd name="T14" fmla="*/ 36195 w 2395538"/>
              <a:gd name="T15" fmla="*/ 1203010 h 2170112"/>
              <a:gd name="T16" fmla="*/ 2540 w 2395538"/>
              <a:gd name="T17" fmla="*/ 1166510 h 2170112"/>
              <a:gd name="T18" fmla="*/ 7937 w 2395538"/>
              <a:gd name="T19" fmla="*/ 1121123 h 2170112"/>
              <a:gd name="T20" fmla="*/ 1968140 w 2395538"/>
              <a:gd name="T21" fmla="*/ 219388 h 2170112"/>
              <a:gd name="T22" fmla="*/ 2114413 w 2395538"/>
              <a:gd name="T23" fmla="*/ 243789 h 2170112"/>
              <a:gd name="T24" fmla="*/ 2240697 w 2395538"/>
              <a:gd name="T25" fmla="*/ 284667 h 2170112"/>
              <a:gd name="T26" fmla="*/ 2388557 w 2395538"/>
              <a:gd name="T27" fmla="*/ 355016 h 2170112"/>
              <a:gd name="T28" fmla="*/ 2336521 w 2395538"/>
              <a:gd name="T29" fmla="*/ 373079 h 2170112"/>
              <a:gd name="T30" fmla="*/ 2250533 w 2395538"/>
              <a:gd name="T31" fmla="*/ 415225 h 2170112"/>
              <a:gd name="T32" fmla="*/ 2138845 w 2395538"/>
              <a:gd name="T33" fmla="*/ 508390 h 2170112"/>
              <a:gd name="T34" fmla="*/ 2044926 w 2395538"/>
              <a:gd name="T35" fmla="*/ 621519 h 2170112"/>
              <a:gd name="T36" fmla="*/ 1960525 w 2395538"/>
              <a:gd name="T37" fmla="*/ 747006 h 2170112"/>
              <a:gd name="T38" fmla="*/ 1902777 w 2395538"/>
              <a:gd name="T39" fmla="*/ 803412 h 2170112"/>
              <a:gd name="T40" fmla="*/ 1832020 w 2395538"/>
              <a:gd name="T41" fmla="*/ 843974 h 2170112"/>
              <a:gd name="T42" fmla="*/ 1753013 w 2395538"/>
              <a:gd name="T43" fmla="*/ 868374 h 2170112"/>
              <a:gd name="T44" fmla="*/ 1568664 w 2395538"/>
              <a:gd name="T45" fmla="*/ 707079 h 2170112"/>
              <a:gd name="T46" fmla="*/ 1657507 w 2395538"/>
              <a:gd name="T47" fmla="*/ 590147 h 2170112"/>
              <a:gd name="T48" fmla="*/ 1736514 w 2395538"/>
              <a:gd name="T49" fmla="*/ 513143 h 2170112"/>
              <a:gd name="T50" fmla="*/ 1825674 w 2395538"/>
              <a:gd name="T51" fmla="*/ 448498 h 2170112"/>
              <a:gd name="T52" fmla="*/ 1925622 w 2395538"/>
              <a:gd name="T53" fmla="*/ 399381 h 2170112"/>
              <a:gd name="T54" fmla="*/ 2033820 w 2395538"/>
              <a:gd name="T55" fmla="*/ 369910 h 2170112"/>
              <a:gd name="T56" fmla="*/ 2147095 w 2395538"/>
              <a:gd name="T57" fmla="*/ 361671 h 2170112"/>
              <a:gd name="T58" fmla="*/ 2032234 w 2395538"/>
              <a:gd name="T59" fmla="*/ 356601 h 2170112"/>
              <a:gd name="T60" fmla="*/ 1917373 w 2395538"/>
              <a:gd name="T61" fmla="*/ 373713 h 2170112"/>
              <a:gd name="T62" fmla="*/ 1806953 w 2395538"/>
              <a:gd name="T63" fmla="*/ 412690 h 2170112"/>
              <a:gd name="T64" fmla="*/ 1703832 w 2395538"/>
              <a:gd name="T65" fmla="*/ 469730 h 2170112"/>
              <a:gd name="T66" fmla="*/ 1610230 w 2395538"/>
              <a:gd name="T67" fmla="*/ 542297 h 2170112"/>
              <a:gd name="T68" fmla="*/ 1526146 w 2395538"/>
              <a:gd name="T69" fmla="*/ 625638 h 2170112"/>
              <a:gd name="T70" fmla="*/ 1409381 w 2395538"/>
              <a:gd name="T71" fmla="*/ 589196 h 2170112"/>
              <a:gd name="T72" fmla="*/ 1430322 w 2395538"/>
              <a:gd name="T73" fmla="*/ 523601 h 2170112"/>
              <a:gd name="T74" fmla="*/ 1476648 w 2395538"/>
              <a:gd name="T75" fmla="*/ 444696 h 2170112"/>
              <a:gd name="T76" fmla="*/ 1541376 w 2395538"/>
              <a:gd name="T77" fmla="*/ 367375 h 2170112"/>
              <a:gd name="T78" fmla="*/ 1611816 w 2395538"/>
              <a:gd name="T79" fmla="*/ 308117 h 2170112"/>
              <a:gd name="T80" fmla="*/ 1686381 w 2395538"/>
              <a:gd name="T81" fmla="*/ 265337 h 2170112"/>
              <a:gd name="T82" fmla="*/ 1763166 w 2395538"/>
              <a:gd name="T83" fmla="*/ 237134 h 2170112"/>
              <a:gd name="T84" fmla="*/ 1910075 w 2395538"/>
              <a:gd name="T85" fmla="*/ 217487 h 2170112"/>
              <a:gd name="T86" fmla="*/ 1198124 w 2395538"/>
              <a:gd name="T87" fmla="*/ 20298 h 2170112"/>
              <a:gd name="T88" fmla="*/ 1336237 w 2395538"/>
              <a:gd name="T89" fmla="*/ 78653 h 2170112"/>
              <a:gd name="T90" fmla="*/ 1406886 w 2395538"/>
              <a:gd name="T91" fmla="*/ 127177 h 2170112"/>
              <a:gd name="T92" fmla="*/ 1468305 w 2395538"/>
              <a:gd name="T93" fmla="*/ 191241 h 2170112"/>
              <a:gd name="T94" fmla="*/ 1512540 w 2395538"/>
              <a:gd name="T95" fmla="*/ 273066 h 2170112"/>
              <a:gd name="T96" fmla="*/ 1474351 w 2395538"/>
              <a:gd name="T97" fmla="*/ 374554 h 2170112"/>
              <a:gd name="T98" fmla="*/ 1420252 w 2395538"/>
              <a:gd name="T99" fmla="*/ 385654 h 2170112"/>
              <a:gd name="T100" fmla="*/ 1384927 w 2395538"/>
              <a:gd name="T101" fmla="*/ 273700 h 2170112"/>
              <a:gd name="T102" fmla="*/ 1348012 w 2395538"/>
              <a:gd name="T103" fmla="*/ 208050 h 2170112"/>
              <a:gd name="T104" fmla="*/ 1299640 w 2395538"/>
              <a:gd name="T105" fmla="*/ 150963 h 2170112"/>
              <a:gd name="T106" fmla="*/ 1242040 w 2395538"/>
              <a:gd name="T107" fmla="*/ 104659 h 2170112"/>
              <a:gd name="T108" fmla="*/ 1280546 w 2395538"/>
              <a:gd name="T109" fmla="*/ 143986 h 2170112"/>
              <a:gd name="T110" fmla="*/ 1323508 w 2395538"/>
              <a:gd name="T111" fmla="*/ 202024 h 2170112"/>
              <a:gd name="T112" fmla="*/ 1356923 w 2395538"/>
              <a:gd name="T113" fmla="*/ 274969 h 2170112"/>
              <a:gd name="T114" fmla="*/ 1381108 w 2395538"/>
              <a:gd name="T115" fmla="*/ 413880 h 2170112"/>
              <a:gd name="T116" fmla="*/ 1369652 w 2395538"/>
              <a:gd name="T117" fmla="*/ 554378 h 2170112"/>
              <a:gd name="T118" fmla="*/ 1166937 w 2395538"/>
              <a:gd name="T119" fmla="*/ 363136 h 2170112"/>
              <a:gd name="T120" fmla="*/ 1178711 w 2395538"/>
              <a:gd name="T121" fmla="*/ 227079 h 2170112"/>
              <a:gd name="T122" fmla="*/ 1172028 w 2395538"/>
              <a:gd name="T123" fmla="*/ 132568 h 2170112"/>
              <a:gd name="T124" fmla="*/ 1144342 w 2395538"/>
              <a:gd name="T125" fmla="*/ 45670 h 2170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395538" h="2170112">
                <a:moveTo>
                  <a:pt x="940433" y="595312"/>
                </a:moveTo>
                <a:lnTo>
                  <a:pt x="1643062" y="1217102"/>
                </a:lnTo>
                <a:lnTo>
                  <a:pt x="1643062" y="2170112"/>
                </a:lnTo>
                <a:lnTo>
                  <a:pt x="1433735" y="2170112"/>
                </a:lnTo>
                <a:lnTo>
                  <a:pt x="1159290" y="2170112"/>
                </a:lnTo>
                <a:lnTo>
                  <a:pt x="1159290" y="1557214"/>
                </a:lnTo>
                <a:lnTo>
                  <a:pt x="726341" y="1557214"/>
                </a:lnTo>
                <a:lnTo>
                  <a:pt x="726341" y="2170112"/>
                </a:lnTo>
                <a:lnTo>
                  <a:pt x="612307" y="2170112"/>
                </a:lnTo>
                <a:lnTo>
                  <a:pt x="242887" y="2170112"/>
                </a:lnTo>
                <a:lnTo>
                  <a:pt x="242887" y="1655658"/>
                </a:lnTo>
                <a:lnTo>
                  <a:pt x="242887" y="1217102"/>
                </a:lnTo>
                <a:lnTo>
                  <a:pt x="940433" y="595312"/>
                </a:lnTo>
                <a:close/>
                <a:moveTo>
                  <a:pt x="942657" y="284162"/>
                </a:moveTo>
                <a:lnTo>
                  <a:pt x="1252855" y="559975"/>
                </a:lnTo>
                <a:lnTo>
                  <a:pt x="1441768" y="728510"/>
                </a:lnTo>
                <a:lnTo>
                  <a:pt x="1865630" y="1106523"/>
                </a:lnTo>
                <a:lnTo>
                  <a:pt x="1870393" y="1110966"/>
                </a:lnTo>
                <a:lnTo>
                  <a:pt x="1874520" y="1115727"/>
                </a:lnTo>
                <a:lnTo>
                  <a:pt x="1878013" y="1121123"/>
                </a:lnTo>
                <a:lnTo>
                  <a:pt x="1880553" y="1126519"/>
                </a:lnTo>
                <a:lnTo>
                  <a:pt x="1882775" y="1132232"/>
                </a:lnTo>
                <a:lnTo>
                  <a:pt x="1884680" y="1137627"/>
                </a:lnTo>
                <a:lnTo>
                  <a:pt x="1885633" y="1143658"/>
                </a:lnTo>
                <a:lnTo>
                  <a:pt x="1885950" y="1149053"/>
                </a:lnTo>
                <a:lnTo>
                  <a:pt x="1885633" y="1155084"/>
                </a:lnTo>
                <a:lnTo>
                  <a:pt x="1884680" y="1160797"/>
                </a:lnTo>
                <a:lnTo>
                  <a:pt x="1882775" y="1166510"/>
                </a:lnTo>
                <a:lnTo>
                  <a:pt x="1880553" y="1171906"/>
                </a:lnTo>
                <a:lnTo>
                  <a:pt x="1878013" y="1177619"/>
                </a:lnTo>
                <a:lnTo>
                  <a:pt x="1874520" y="1182697"/>
                </a:lnTo>
                <a:lnTo>
                  <a:pt x="1870393" y="1187775"/>
                </a:lnTo>
                <a:lnTo>
                  <a:pt x="1865630" y="1192219"/>
                </a:lnTo>
                <a:lnTo>
                  <a:pt x="1860550" y="1196345"/>
                </a:lnTo>
                <a:lnTo>
                  <a:pt x="1855153" y="1200153"/>
                </a:lnTo>
                <a:lnTo>
                  <a:pt x="1849438" y="1203010"/>
                </a:lnTo>
                <a:lnTo>
                  <a:pt x="1843405" y="1205549"/>
                </a:lnTo>
                <a:lnTo>
                  <a:pt x="1836738" y="1207453"/>
                </a:lnTo>
                <a:lnTo>
                  <a:pt x="1830705" y="1208723"/>
                </a:lnTo>
                <a:lnTo>
                  <a:pt x="1824038" y="1209358"/>
                </a:lnTo>
                <a:lnTo>
                  <a:pt x="1817688" y="1209675"/>
                </a:lnTo>
                <a:lnTo>
                  <a:pt x="1811020" y="1209358"/>
                </a:lnTo>
                <a:lnTo>
                  <a:pt x="1804670" y="1208723"/>
                </a:lnTo>
                <a:lnTo>
                  <a:pt x="1798320" y="1207453"/>
                </a:lnTo>
                <a:lnTo>
                  <a:pt x="1792288" y="1205549"/>
                </a:lnTo>
                <a:lnTo>
                  <a:pt x="1785938" y="1203010"/>
                </a:lnTo>
                <a:lnTo>
                  <a:pt x="1780223" y="1200153"/>
                </a:lnTo>
                <a:lnTo>
                  <a:pt x="1774825" y="1196345"/>
                </a:lnTo>
                <a:lnTo>
                  <a:pt x="1769745" y="1192219"/>
                </a:lnTo>
                <a:lnTo>
                  <a:pt x="942657" y="455553"/>
                </a:lnTo>
                <a:lnTo>
                  <a:pt x="116205" y="1192219"/>
                </a:lnTo>
                <a:lnTo>
                  <a:pt x="111125" y="1196345"/>
                </a:lnTo>
                <a:lnTo>
                  <a:pt x="105410" y="1200153"/>
                </a:lnTo>
                <a:lnTo>
                  <a:pt x="99695" y="1203010"/>
                </a:lnTo>
                <a:lnTo>
                  <a:pt x="93662" y="1205549"/>
                </a:lnTo>
                <a:lnTo>
                  <a:pt x="87630" y="1207136"/>
                </a:lnTo>
                <a:lnTo>
                  <a:pt x="80962" y="1208723"/>
                </a:lnTo>
                <a:lnTo>
                  <a:pt x="74930" y="1209358"/>
                </a:lnTo>
                <a:lnTo>
                  <a:pt x="68262" y="1209675"/>
                </a:lnTo>
                <a:lnTo>
                  <a:pt x="61277" y="1209358"/>
                </a:lnTo>
                <a:lnTo>
                  <a:pt x="55245" y="1208723"/>
                </a:lnTo>
                <a:lnTo>
                  <a:pt x="48577" y="1207136"/>
                </a:lnTo>
                <a:lnTo>
                  <a:pt x="42545" y="1205549"/>
                </a:lnTo>
                <a:lnTo>
                  <a:pt x="36195" y="1203010"/>
                </a:lnTo>
                <a:lnTo>
                  <a:pt x="30797" y="1200153"/>
                </a:lnTo>
                <a:lnTo>
                  <a:pt x="25082" y="1196345"/>
                </a:lnTo>
                <a:lnTo>
                  <a:pt x="20002" y="1192219"/>
                </a:lnTo>
                <a:lnTo>
                  <a:pt x="15240" y="1187775"/>
                </a:lnTo>
                <a:lnTo>
                  <a:pt x="11112" y="1182697"/>
                </a:lnTo>
                <a:lnTo>
                  <a:pt x="7937" y="1177619"/>
                </a:lnTo>
                <a:lnTo>
                  <a:pt x="5080" y="1171906"/>
                </a:lnTo>
                <a:lnTo>
                  <a:pt x="2540" y="1166510"/>
                </a:lnTo>
                <a:lnTo>
                  <a:pt x="1270" y="1160797"/>
                </a:lnTo>
                <a:lnTo>
                  <a:pt x="317" y="1155084"/>
                </a:lnTo>
                <a:lnTo>
                  <a:pt x="0" y="1149053"/>
                </a:lnTo>
                <a:lnTo>
                  <a:pt x="317" y="1143658"/>
                </a:lnTo>
                <a:lnTo>
                  <a:pt x="1270" y="1137627"/>
                </a:lnTo>
                <a:lnTo>
                  <a:pt x="2540" y="1131914"/>
                </a:lnTo>
                <a:lnTo>
                  <a:pt x="5080" y="1126201"/>
                </a:lnTo>
                <a:lnTo>
                  <a:pt x="7937" y="1121123"/>
                </a:lnTo>
                <a:lnTo>
                  <a:pt x="11112" y="1115727"/>
                </a:lnTo>
                <a:lnTo>
                  <a:pt x="15240" y="1110966"/>
                </a:lnTo>
                <a:lnTo>
                  <a:pt x="20002" y="1106523"/>
                </a:lnTo>
                <a:lnTo>
                  <a:pt x="942657" y="284162"/>
                </a:lnTo>
                <a:close/>
                <a:moveTo>
                  <a:pt x="1910075" y="217487"/>
                </a:moveTo>
                <a:lnTo>
                  <a:pt x="1929430" y="217487"/>
                </a:lnTo>
                <a:lnTo>
                  <a:pt x="1948785" y="218121"/>
                </a:lnTo>
                <a:lnTo>
                  <a:pt x="1968140" y="219388"/>
                </a:lnTo>
                <a:lnTo>
                  <a:pt x="1986860" y="220973"/>
                </a:lnTo>
                <a:lnTo>
                  <a:pt x="2005898" y="222874"/>
                </a:lnTo>
                <a:lnTo>
                  <a:pt x="2024301" y="225726"/>
                </a:lnTo>
                <a:lnTo>
                  <a:pt x="2043022" y="228578"/>
                </a:lnTo>
                <a:lnTo>
                  <a:pt x="2061425" y="231747"/>
                </a:lnTo>
                <a:lnTo>
                  <a:pt x="2079193" y="235550"/>
                </a:lnTo>
                <a:lnTo>
                  <a:pt x="2097279" y="239669"/>
                </a:lnTo>
                <a:lnTo>
                  <a:pt x="2114413" y="243789"/>
                </a:lnTo>
                <a:lnTo>
                  <a:pt x="2131865" y="248542"/>
                </a:lnTo>
                <a:lnTo>
                  <a:pt x="2148364" y="252979"/>
                </a:lnTo>
                <a:lnTo>
                  <a:pt x="2164546" y="258049"/>
                </a:lnTo>
                <a:lnTo>
                  <a:pt x="2181046" y="263119"/>
                </a:lnTo>
                <a:lnTo>
                  <a:pt x="2196593" y="268189"/>
                </a:lnTo>
                <a:lnTo>
                  <a:pt x="2211506" y="273893"/>
                </a:lnTo>
                <a:lnTo>
                  <a:pt x="2226419" y="278963"/>
                </a:lnTo>
                <a:lnTo>
                  <a:pt x="2240697" y="284667"/>
                </a:lnTo>
                <a:lnTo>
                  <a:pt x="2267668" y="295758"/>
                </a:lnTo>
                <a:lnTo>
                  <a:pt x="2292734" y="306216"/>
                </a:lnTo>
                <a:lnTo>
                  <a:pt x="2315579" y="316673"/>
                </a:lnTo>
                <a:lnTo>
                  <a:pt x="2335886" y="326496"/>
                </a:lnTo>
                <a:lnTo>
                  <a:pt x="2353338" y="335686"/>
                </a:lnTo>
                <a:lnTo>
                  <a:pt x="2368251" y="343608"/>
                </a:lnTo>
                <a:lnTo>
                  <a:pt x="2379991" y="349946"/>
                </a:lnTo>
                <a:lnTo>
                  <a:pt x="2388557" y="355016"/>
                </a:lnTo>
                <a:lnTo>
                  <a:pt x="2395538" y="359136"/>
                </a:lnTo>
                <a:lnTo>
                  <a:pt x="2386971" y="360403"/>
                </a:lnTo>
                <a:lnTo>
                  <a:pt x="2378721" y="361988"/>
                </a:lnTo>
                <a:lnTo>
                  <a:pt x="2370154" y="363572"/>
                </a:lnTo>
                <a:lnTo>
                  <a:pt x="2361587" y="365791"/>
                </a:lnTo>
                <a:lnTo>
                  <a:pt x="2353020" y="368009"/>
                </a:lnTo>
                <a:lnTo>
                  <a:pt x="2345088" y="370544"/>
                </a:lnTo>
                <a:lnTo>
                  <a:pt x="2336521" y="373079"/>
                </a:lnTo>
                <a:lnTo>
                  <a:pt x="2328271" y="375614"/>
                </a:lnTo>
                <a:lnTo>
                  <a:pt x="2320656" y="379100"/>
                </a:lnTo>
                <a:lnTo>
                  <a:pt x="2312406" y="382269"/>
                </a:lnTo>
                <a:lnTo>
                  <a:pt x="2304157" y="385755"/>
                </a:lnTo>
                <a:lnTo>
                  <a:pt x="2296541" y="389557"/>
                </a:lnTo>
                <a:lnTo>
                  <a:pt x="2280677" y="397162"/>
                </a:lnTo>
                <a:lnTo>
                  <a:pt x="2265446" y="405718"/>
                </a:lnTo>
                <a:lnTo>
                  <a:pt x="2250533" y="415225"/>
                </a:lnTo>
                <a:lnTo>
                  <a:pt x="2235303" y="425049"/>
                </a:lnTo>
                <a:lnTo>
                  <a:pt x="2220708" y="435189"/>
                </a:lnTo>
                <a:lnTo>
                  <a:pt x="2206429" y="446280"/>
                </a:lnTo>
                <a:lnTo>
                  <a:pt x="2192468" y="457688"/>
                </a:lnTo>
                <a:lnTo>
                  <a:pt x="2178825" y="469730"/>
                </a:lnTo>
                <a:lnTo>
                  <a:pt x="2164863" y="482088"/>
                </a:lnTo>
                <a:lnTo>
                  <a:pt x="2151854" y="495081"/>
                </a:lnTo>
                <a:lnTo>
                  <a:pt x="2138845" y="508390"/>
                </a:lnTo>
                <a:lnTo>
                  <a:pt x="2126153" y="521699"/>
                </a:lnTo>
                <a:lnTo>
                  <a:pt x="2113779" y="535325"/>
                </a:lnTo>
                <a:lnTo>
                  <a:pt x="2101721" y="549268"/>
                </a:lnTo>
                <a:lnTo>
                  <a:pt x="2089664" y="563528"/>
                </a:lnTo>
                <a:lnTo>
                  <a:pt x="2078242" y="578105"/>
                </a:lnTo>
                <a:lnTo>
                  <a:pt x="2066819" y="592682"/>
                </a:lnTo>
                <a:lnTo>
                  <a:pt x="2055714" y="607259"/>
                </a:lnTo>
                <a:lnTo>
                  <a:pt x="2044926" y="621519"/>
                </a:lnTo>
                <a:lnTo>
                  <a:pt x="2034455" y="636413"/>
                </a:lnTo>
                <a:lnTo>
                  <a:pt x="2024301" y="650989"/>
                </a:lnTo>
                <a:lnTo>
                  <a:pt x="2014782" y="665566"/>
                </a:lnTo>
                <a:lnTo>
                  <a:pt x="1995745" y="694403"/>
                </a:lnTo>
                <a:lnTo>
                  <a:pt x="1977976" y="722289"/>
                </a:lnTo>
                <a:lnTo>
                  <a:pt x="1972582" y="730845"/>
                </a:lnTo>
                <a:lnTo>
                  <a:pt x="1966553" y="739084"/>
                </a:lnTo>
                <a:lnTo>
                  <a:pt x="1960525" y="747006"/>
                </a:lnTo>
                <a:lnTo>
                  <a:pt x="1954179" y="755245"/>
                </a:lnTo>
                <a:lnTo>
                  <a:pt x="1947833" y="762534"/>
                </a:lnTo>
                <a:lnTo>
                  <a:pt x="1940852" y="770139"/>
                </a:lnTo>
                <a:lnTo>
                  <a:pt x="1933872" y="777111"/>
                </a:lnTo>
                <a:lnTo>
                  <a:pt x="1926257" y="784082"/>
                </a:lnTo>
                <a:lnTo>
                  <a:pt x="1918642" y="790737"/>
                </a:lnTo>
                <a:lnTo>
                  <a:pt x="1911027" y="797075"/>
                </a:lnTo>
                <a:lnTo>
                  <a:pt x="1902777" y="803412"/>
                </a:lnTo>
                <a:lnTo>
                  <a:pt x="1894527" y="809116"/>
                </a:lnTo>
                <a:lnTo>
                  <a:pt x="1886277" y="815137"/>
                </a:lnTo>
                <a:lnTo>
                  <a:pt x="1877710" y="820524"/>
                </a:lnTo>
                <a:lnTo>
                  <a:pt x="1868826" y="825911"/>
                </a:lnTo>
                <a:lnTo>
                  <a:pt x="1859625" y="830665"/>
                </a:lnTo>
                <a:lnTo>
                  <a:pt x="1850740" y="835735"/>
                </a:lnTo>
                <a:lnTo>
                  <a:pt x="1841539" y="839854"/>
                </a:lnTo>
                <a:lnTo>
                  <a:pt x="1832020" y="843974"/>
                </a:lnTo>
                <a:lnTo>
                  <a:pt x="1822501" y="848410"/>
                </a:lnTo>
                <a:lnTo>
                  <a:pt x="1812665" y="851896"/>
                </a:lnTo>
                <a:lnTo>
                  <a:pt x="1803146" y="855065"/>
                </a:lnTo>
                <a:lnTo>
                  <a:pt x="1793310" y="858551"/>
                </a:lnTo>
                <a:lnTo>
                  <a:pt x="1783473" y="861403"/>
                </a:lnTo>
                <a:lnTo>
                  <a:pt x="1773320" y="863938"/>
                </a:lnTo>
                <a:lnTo>
                  <a:pt x="1763166" y="866156"/>
                </a:lnTo>
                <a:lnTo>
                  <a:pt x="1753013" y="868374"/>
                </a:lnTo>
                <a:lnTo>
                  <a:pt x="1742542" y="870276"/>
                </a:lnTo>
                <a:lnTo>
                  <a:pt x="1732706" y="871860"/>
                </a:lnTo>
                <a:lnTo>
                  <a:pt x="1722235" y="873128"/>
                </a:lnTo>
                <a:lnTo>
                  <a:pt x="1711764" y="874078"/>
                </a:lnTo>
                <a:lnTo>
                  <a:pt x="1701611" y="874712"/>
                </a:lnTo>
                <a:lnTo>
                  <a:pt x="1548674" y="738450"/>
                </a:lnTo>
                <a:lnTo>
                  <a:pt x="1558510" y="722923"/>
                </a:lnTo>
                <a:lnTo>
                  <a:pt x="1568664" y="707079"/>
                </a:lnTo>
                <a:lnTo>
                  <a:pt x="1578500" y="691234"/>
                </a:lnTo>
                <a:lnTo>
                  <a:pt x="1589288" y="676024"/>
                </a:lnTo>
                <a:lnTo>
                  <a:pt x="1605470" y="653841"/>
                </a:lnTo>
                <a:lnTo>
                  <a:pt x="1622287" y="631976"/>
                </a:lnTo>
                <a:lnTo>
                  <a:pt x="1630854" y="621202"/>
                </a:lnTo>
                <a:lnTo>
                  <a:pt x="1639738" y="610745"/>
                </a:lnTo>
                <a:lnTo>
                  <a:pt x="1648305" y="600604"/>
                </a:lnTo>
                <a:lnTo>
                  <a:pt x="1657507" y="590147"/>
                </a:lnTo>
                <a:lnTo>
                  <a:pt x="1667026" y="580007"/>
                </a:lnTo>
                <a:lnTo>
                  <a:pt x="1676545" y="569866"/>
                </a:lnTo>
                <a:lnTo>
                  <a:pt x="1686063" y="560043"/>
                </a:lnTo>
                <a:lnTo>
                  <a:pt x="1695582" y="550219"/>
                </a:lnTo>
                <a:lnTo>
                  <a:pt x="1705418" y="540396"/>
                </a:lnTo>
                <a:lnTo>
                  <a:pt x="1715572" y="531523"/>
                </a:lnTo>
                <a:lnTo>
                  <a:pt x="1726043" y="522016"/>
                </a:lnTo>
                <a:lnTo>
                  <a:pt x="1736514" y="513143"/>
                </a:lnTo>
                <a:lnTo>
                  <a:pt x="1746984" y="503954"/>
                </a:lnTo>
                <a:lnTo>
                  <a:pt x="1757772" y="495714"/>
                </a:lnTo>
                <a:lnTo>
                  <a:pt x="1768878" y="487158"/>
                </a:lnTo>
                <a:lnTo>
                  <a:pt x="1779983" y="478919"/>
                </a:lnTo>
                <a:lnTo>
                  <a:pt x="1791089" y="470680"/>
                </a:lnTo>
                <a:lnTo>
                  <a:pt x="1802194" y="463075"/>
                </a:lnTo>
                <a:lnTo>
                  <a:pt x="1813934" y="455470"/>
                </a:lnTo>
                <a:lnTo>
                  <a:pt x="1825674" y="448498"/>
                </a:lnTo>
                <a:lnTo>
                  <a:pt x="1838048" y="441210"/>
                </a:lnTo>
                <a:lnTo>
                  <a:pt x="1850106" y="434238"/>
                </a:lnTo>
                <a:lnTo>
                  <a:pt x="1862163" y="427901"/>
                </a:lnTo>
                <a:lnTo>
                  <a:pt x="1874537" y="421563"/>
                </a:lnTo>
                <a:lnTo>
                  <a:pt x="1887229" y="415859"/>
                </a:lnTo>
                <a:lnTo>
                  <a:pt x="1899921" y="409838"/>
                </a:lnTo>
                <a:lnTo>
                  <a:pt x="1912613" y="404451"/>
                </a:lnTo>
                <a:lnTo>
                  <a:pt x="1925622" y="399381"/>
                </a:lnTo>
                <a:lnTo>
                  <a:pt x="1938631" y="394627"/>
                </a:lnTo>
                <a:lnTo>
                  <a:pt x="1951958" y="390191"/>
                </a:lnTo>
                <a:lnTo>
                  <a:pt x="1965284" y="385755"/>
                </a:lnTo>
                <a:lnTo>
                  <a:pt x="1978928" y="382269"/>
                </a:lnTo>
                <a:lnTo>
                  <a:pt x="1992572" y="378783"/>
                </a:lnTo>
                <a:lnTo>
                  <a:pt x="2006215" y="375297"/>
                </a:lnTo>
                <a:lnTo>
                  <a:pt x="2019859" y="372445"/>
                </a:lnTo>
                <a:lnTo>
                  <a:pt x="2033820" y="369910"/>
                </a:lnTo>
                <a:lnTo>
                  <a:pt x="2047781" y="368009"/>
                </a:lnTo>
                <a:lnTo>
                  <a:pt x="2062059" y="366107"/>
                </a:lnTo>
                <a:lnTo>
                  <a:pt x="2076021" y="364206"/>
                </a:lnTo>
                <a:lnTo>
                  <a:pt x="2089981" y="362938"/>
                </a:lnTo>
                <a:lnTo>
                  <a:pt x="2104260" y="362305"/>
                </a:lnTo>
                <a:lnTo>
                  <a:pt x="2118538" y="361671"/>
                </a:lnTo>
                <a:lnTo>
                  <a:pt x="2132817" y="361354"/>
                </a:lnTo>
                <a:lnTo>
                  <a:pt x="2147095" y="361671"/>
                </a:lnTo>
                <a:lnTo>
                  <a:pt x="2133134" y="359770"/>
                </a:lnTo>
                <a:lnTo>
                  <a:pt x="2118538" y="358502"/>
                </a:lnTo>
                <a:lnTo>
                  <a:pt x="2104260" y="357235"/>
                </a:lnTo>
                <a:lnTo>
                  <a:pt x="2089981" y="356601"/>
                </a:lnTo>
                <a:lnTo>
                  <a:pt x="2075703" y="355967"/>
                </a:lnTo>
                <a:lnTo>
                  <a:pt x="2061425" y="355967"/>
                </a:lnTo>
                <a:lnTo>
                  <a:pt x="2046829" y="355967"/>
                </a:lnTo>
                <a:lnTo>
                  <a:pt x="2032234" y="356601"/>
                </a:lnTo>
                <a:lnTo>
                  <a:pt x="2017955" y="357552"/>
                </a:lnTo>
                <a:lnTo>
                  <a:pt x="2003677" y="358819"/>
                </a:lnTo>
                <a:lnTo>
                  <a:pt x="1989081" y="360403"/>
                </a:lnTo>
                <a:lnTo>
                  <a:pt x="1974803" y="362305"/>
                </a:lnTo>
                <a:lnTo>
                  <a:pt x="1960525" y="364523"/>
                </a:lnTo>
                <a:lnTo>
                  <a:pt x="1946246" y="367375"/>
                </a:lnTo>
                <a:lnTo>
                  <a:pt x="1931968" y="370227"/>
                </a:lnTo>
                <a:lnTo>
                  <a:pt x="1917373" y="373713"/>
                </a:lnTo>
                <a:lnTo>
                  <a:pt x="1903411" y="377515"/>
                </a:lnTo>
                <a:lnTo>
                  <a:pt x="1889450" y="381318"/>
                </a:lnTo>
                <a:lnTo>
                  <a:pt x="1875489" y="385755"/>
                </a:lnTo>
                <a:lnTo>
                  <a:pt x="1861528" y="390508"/>
                </a:lnTo>
                <a:lnTo>
                  <a:pt x="1847567" y="395578"/>
                </a:lnTo>
                <a:lnTo>
                  <a:pt x="1833924" y="400965"/>
                </a:lnTo>
                <a:lnTo>
                  <a:pt x="1820280" y="406669"/>
                </a:lnTo>
                <a:lnTo>
                  <a:pt x="1806953" y="412690"/>
                </a:lnTo>
                <a:lnTo>
                  <a:pt x="1793627" y="418711"/>
                </a:lnTo>
                <a:lnTo>
                  <a:pt x="1780618" y="425366"/>
                </a:lnTo>
                <a:lnTo>
                  <a:pt x="1766974" y="432020"/>
                </a:lnTo>
                <a:lnTo>
                  <a:pt x="1754282" y="438992"/>
                </a:lnTo>
                <a:lnTo>
                  <a:pt x="1741273" y="446280"/>
                </a:lnTo>
                <a:lnTo>
                  <a:pt x="1728898" y="453885"/>
                </a:lnTo>
                <a:lnTo>
                  <a:pt x="1716207" y="461808"/>
                </a:lnTo>
                <a:lnTo>
                  <a:pt x="1703832" y="469730"/>
                </a:lnTo>
                <a:lnTo>
                  <a:pt x="1691775" y="478286"/>
                </a:lnTo>
                <a:lnTo>
                  <a:pt x="1679717" y="486842"/>
                </a:lnTo>
                <a:lnTo>
                  <a:pt x="1667660" y="495398"/>
                </a:lnTo>
                <a:lnTo>
                  <a:pt x="1655920" y="504270"/>
                </a:lnTo>
                <a:lnTo>
                  <a:pt x="1644180" y="513460"/>
                </a:lnTo>
                <a:lnTo>
                  <a:pt x="1632758" y="522967"/>
                </a:lnTo>
                <a:lnTo>
                  <a:pt x="1621335" y="532473"/>
                </a:lnTo>
                <a:lnTo>
                  <a:pt x="1610230" y="542297"/>
                </a:lnTo>
                <a:lnTo>
                  <a:pt x="1599124" y="551804"/>
                </a:lnTo>
                <a:lnTo>
                  <a:pt x="1588336" y="561944"/>
                </a:lnTo>
                <a:lnTo>
                  <a:pt x="1577548" y="572084"/>
                </a:lnTo>
                <a:lnTo>
                  <a:pt x="1566760" y="582542"/>
                </a:lnTo>
                <a:lnTo>
                  <a:pt x="1556606" y="592999"/>
                </a:lnTo>
                <a:lnTo>
                  <a:pt x="1546136" y="603773"/>
                </a:lnTo>
                <a:lnTo>
                  <a:pt x="1535982" y="614547"/>
                </a:lnTo>
                <a:lnTo>
                  <a:pt x="1526146" y="625638"/>
                </a:lnTo>
                <a:lnTo>
                  <a:pt x="1514406" y="638631"/>
                </a:lnTo>
                <a:lnTo>
                  <a:pt x="1503301" y="651623"/>
                </a:lnTo>
                <a:lnTo>
                  <a:pt x="1492195" y="664932"/>
                </a:lnTo>
                <a:lnTo>
                  <a:pt x="1481407" y="678559"/>
                </a:lnTo>
                <a:lnTo>
                  <a:pt x="1406525" y="612012"/>
                </a:lnTo>
                <a:lnTo>
                  <a:pt x="1407160" y="604407"/>
                </a:lnTo>
                <a:lnTo>
                  <a:pt x="1408112" y="596802"/>
                </a:lnTo>
                <a:lnTo>
                  <a:pt x="1409381" y="589196"/>
                </a:lnTo>
                <a:lnTo>
                  <a:pt x="1410967" y="581274"/>
                </a:lnTo>
                <a:lnTo>
                  <a:pt x="1412554" y="573352"/>
                </a:lnTo>
                <a:lnTo>
                  <a:pt x="1415092" y="565430"/>
                </a:lnTo>
                <a:lnTo>
                  <a:pt x="1417313" y="557191"/>
                </a:lnTo>
                <a:lnTo>
                  <a:pt x="1420169" y="548952"/>
                </a:lnTo>
                <a:lnTo>
                  <a:pt x="1423025" y="540396"/>
                </a:lnTo>
                <a:lnTo>
                  <a:pt x="1426198" y="532157"/>
                </a:lnTo>
                <a:lnTo>
                  <a:pt x="1430322" y="523601"/>
                </a:lnTo>
                <a:lnTo>
                  <a:pt x="1434130" y="514728"/>
                </a:lnTo>
                <a:lnTo>
                  <a:pt x="1438572" y="505855"/>
                </a:lnTo>
                <a:lnTo>
                  <a:pt x="1443332" y="497299"/>
                </a:lnTo>
                <a:lnTo>
                  <a:pt x="1448408" y="488109"/>
                </a:lnTo>
                <a:lnTo>
                  <a:pt x="1453802" y="478919"/>
                </a:lnTo>
                <a:lnTo>
                  <a:pt x="1461100" y="467195"/>
                </a:lnTo>
                <a:lnTo>
                  <a:pt x="1469033" y="455787"/>
                </a:lnTo>
                <a:lnTo>
                  <a:pt x="1476648" y="444696"/>
                </a:lnTo>
                <a:lnTo>
                  <a:pt x="1484263" y="433921"/>
                </a:lnTo>
                <a:lnTo>
                  <a:pt x="1492195" y="423464"/>
                </a:lnTo>
                <a:lnTo>
                  <a:pt x="1500128" y="413641"/>
                </a:lnTo>
                <a:lnTo>
                  <a:pt x="1508060" y="403817"/>
                </a:lnTo>
                <a:lnTo>
                  <a:pt x="1516310" y="393994"/>
                </a:lnTo>
                <a:lnTo>
                  <a:pt x="1524877" y="384804"/>
                </a:lnTo>
                <a:lnTo>
                  <a:pt x="1533127" y="375614"/>
                </a:lnTo>
                <a:lnTo>
                  <a:pt x="1541376" y="367375"/>
                </a:lnTo>
                <a:lnTo>
                  <a:pt x="1549943" y="358819"/>
                </a:lnTo>
                <a:lnTo>
                  <a:pt x="1558828" y="350580"/>
                </a:lnTo>
                <a:lnTo>
                  <a:pt x="1567077" y="342975"/>
                </a:lnTo>
                <a:lnTo>
                  <a:pt x="1575962" y="335369"/>
                </a:lnTo>
                <a:lnTo>
                  <a:pt x="1584846" y="328081"/>
                </a:lnTo>
                <a:lnTo>
                  <a:pt x="1594047" y="321109"/>
                </a:lnTo>
                <a:lnTo>
                  <a:pt x="1602932" y="314455"/>
                </a:lnTo>
                <a:lnTo>
                  <a:pt x="1611816" y="308117"/>
                </a:lnTo>
                <a:lnTo>
                  <a:pt x="1621018" y="301779"/>
                </a:lnTo>
                <a:lnTo>
                  <a:pt x="1630219" y="296075"/>
                </a:lnTo>
                <a:lnTo>
                  <a:pt x="1639421" y="290054"/>
                </a:lnTo>
                <a:lnTo>
                  <a:pt x="1648622" y="284667"/>
                </a:lnTo>
                <a:lnTo>
                  <a:pt x="1657824" y="279280"/>
                </a:lnTo>
                <a:lnTo>
                  <a:pt x="1667343" y="274527"/>
                </a:lnTo>
                <a:lnTo>
                  <a:pt x="1676862" y="269457"/>
                </a:lnTo>
                <a:lnTo>
                  <a:pt x="1686381" y="265337"/>
                </a:lnTo>
                <a:lnTo>
                  <a:pt x="1695582" y="261218"/>
                </a:lnTo>
                <a:lnTo>
                  <a:pt x="1705101" y="256781"/>
                </a:lnTo>
                <a:lnTo>
                  <a:pt x="1714937" y="252979"/>
                </a:lnTo>
                <a:lnTo>
                  <a:pt x="1724456" y="249493"/>
                </a:lnTo>
                <a:lnTo>
                  <a:pt x="1734292" y="246007"/>
                </a:lnTo>
                <a:lnTo>
                  <a:pt x="1743494" y="242838"/>
                </a:lnTo>
                <a:lnTo>
                  <a:pt x="1753330" y="239986"/>
                </a:lnTo>
                <a:lnTo>
                  <a:pt x="1763166" y="237134"/>
                </a:lnTo>
                <a:lnTo>
                  <a:pt x="1773003" y="234599"/>
                </a:lnTo>
                <a:lnTo>
                  <a:pt x="1792675" y="230163"/>
                </a:lnTo>
                <a:lnTo>
                  <a:pt x="1812030" y="226360"/>
                </a:lnTo>
                <a:lnTo>
                  <a:pt x="1831702" y="222874"/>
                </a:lnTo>
                <a:lnTo>
                  <a:pt x="1851375" y="220656"/>
                </a:lnTo>
                <a:lnTo>
                  <a:pt x="1870730" y="219072"/>
                </a:lnTo>
                <a:lnTo>
                  <a:pt x="1890402" y="217804"/>
                </a:lnTo>
                <a:lnTo>
                  <a:pt x="1910075" y="217487"/>
                </a:lnTo>
                <a:close/>
                <a:moveTo>
                  <a:pt x="1112837" y="0"/>
                </a:moveTo>
                <a:lnTo>
                  <a:pt x="1116656" y="634"/>
                </a:lnTo>
                <a:lnTo>
                  <a:pt x="1128112" y="2854"/>
                </a:lnTo>
                <a:lnTo>
                  <a:pt x="1146570" y="6660"/>
                </a:lnTo>
                <a:lnTo>
                  <a:pt x="1157708" y="9197"/>
                </a:lnTo>
                <a:lnTo>
                  <a:pt x="1170119" y="12369"/>
                </a:lnTo>
                <a:lnTo>
                  <a:pt x="1183485" y="16175"/>
                </a:lnTo>
                <a:lnTo>
                  <a:pt x="1198124" y="20298"/>
                </a:lnTo>
                <a:lnTo>
                  <a:pt x="1213399" y="25372"/>
                </a:lnTo>
                <a:lnTo>
                  <a:pt x="1229629" y="30763"/>
                </a:lnTo>
                <a:lnTo>
                  <a:pt x="1246495" y="37106"/>
                </a:lnTo>
                <a:lnTo>
                  <a:pt x="1263998" y="43767"/>
                </a:lnTo>
                <a:lnTo>
                  <a:pt x="1281501" y="51378"/>
                </a:lnTo>
                <a:lnTo>
                  <a:pt x="1299640" y="59307"/>
                </a:lnTo>
                <a:lnTo>
                  <a:pt x="1317780" y="68504"/>
                </a:lnTo>
                <a:lnTo>
                  <a:pt x="1336237" y="78653"/>
                </a:lnTo>
                <a:lnTo>
                  <a:pt x="1345148" y="84045"/>
                </a:lnTo>
                <a:lnTo>
                  <a:pt x="1354058" y="89436"/>
                </a:lnTo>
                <a:lnTo>
                  <a:pt x="1363287" y="95462"/>
                </a:lnTo>
                <a:lnTo>
                  <a:pt x="1372198" y="101171"/>
                </a:lnTo>
                <a:lnTo>
                  <a:pt x="1381108" y="107514"/>
                </a:lnTo>
                <a:lnTo>
                  <a:pt x="1389701" y="113540"/>
                </a:lnTo>
                <a:lnTo>
                  <a:pt x="1398293" y="120517"/>
                </a:lnTo>
                <a:lnTo>
                  <a:pt x="1406886" y="127177"/>
                </a:lnTo>
                <a:lnTo>
                  <a:pt x="1415160" y="134471"/>
                </a:lnTo>
                <a:lnTo>
                  <a:pt x="1423116" y="141449"/>
                </a:lnTo>
                <a:lnTo>
                  <a:pt x="1431390" y="149377"/>
                </a:lnTo>
                <a:lnTo>
                  <a:pt x="1439346" y="157306"/>
                </a:lnTo>
                <a:lnTo>
                  <a:pt x="1446665" y="165552"/>
                </a:lnTo>
                <a:lnTo>
                  <a:pt x="1454303" y="173798"/>
                </a:lnTo>
                <a:lnTo>
                  <a:pt x="1461304" y="182361"/>
                </a:lnTo>
                <a:lnTo>
                  <a:pt x="1468305" y="191241"/>
                </a:lnTo>
                <a:lnTo>
                  <a:pt x="1474988" y="200756"/>
                </a:lnTo>
                <a:lnTo>
                  <a:pt x="1481034" y="209953"/>
                </a:lnTo>
                <a:lnTo>
                  <a:pt x="1487399" y="219785"/>
                </a:lnTo>
                <a:lnTo>
                  <a:pt x="1492809" y="229616"/>
                </a:lnTo>
                <a:lnTo>
                  <a:pt x="1498537" y="240082"/>
                </a:lnTo>
                <a:lnTo>
                  <a:pt x="1503311" y="250865"/>
                </a:lnTo>
                <a:lnTo>
                  <a:pt x="1508084" y="261648"/>
                </a:lnTo>
                <a:lnTo>
                  <a:pt x="1512540" y="273066"/>
                </a:lnTo>
                <a:lnTo>
                  <a:pt x="1516358" y="284483"/>
                </a:lnTo>
                <a:lnTo>
                  <a:pt x="1519859" y="296218"/>
                </a:lnTo>
                <a:lnTo>
                  <a:pt x="1523041" y="308269"/>
                </a:lnTo>
                <a:lnTo>
                  <a:pt x="1525587" y="320955"/>
                </a:lnTo>
                <a:lnTo>
                  <a:pt x="1512540" y="333641"/>
                </a:lnTo>
                <a:lnTo>
                  <a:pt x="1499492" y="346645"/>
                </a:lnTo>
                <a:lnTo>
                  <a:pt x="1486763" y="360599"/>
                </a:lnTo>
                <a:lnTo>
                  <a:pt x="1474351" y="374554"/>
                </a:lnTo>
                <a:lnTo>
                  <a:pt x="1462259" y="389777"/>
                </a:lnTo>
                <a:lnTo>
                  <a:pt x="1450484" y="405000"/>
                </a:lnTo>
                <a:lnTo>
                  <a:pt x="1439027" y="420540"/>
                </a:lnTo>
                <a:lnTo>
                  <a:pt x="1427889" y="437032"/>
                </a:lnTo>
                <a:lnTo>
                  <a:pt x="1426616" y="424346"/>
                </a:lnTo>
                <a:lnTo>
                  <a:pt x="1424389" y="411343"/>
                </a:lnTo>
                <a:lnTo>
                  <a:pt x="1422479" y="398340"/>
                </a:lnTo>
                <a:lnTo>
                  <a:pt x="1420252" y="385654"/>
                </a:lnTo>
                <a:lnTo>
                  <a:pt x="1417706" y="373285"/>
                </a:lnTo>
                <a:lnTo>
                  <a:pt x="1414842" y="360599"/>
                </a:lnTo>
                <a:lnTo>
                  <a:pt x="1411341" y="348230"/>
                </a:lnTo>
                <a:lnTo>
                  <a:pt x="1408159" y="335544"/>
                </a:lnTo>
                <a:lnTo>
                  <a:pt x="1402112" y="317467"/>
                </a:lnTo>
                <a:lnTo>
                  <a:pt x="1396065" y="299706"/>
                </a:lnTo>
                <a:lnTo>
                  <a:pt x="1388746" y="281946"/>
                </a:lnTo>
                <a:lnTo>
                  <a:pt x="1384927" y="273700"/>
                </a:lnTo>
                <a:lnTo>
                  <a:pt x="1381108" y="265137"/>
                </a:lnTo>
                <a:lnTo>
                  <a:pt x="1376653" y="256574"/>
                </a:lnTo>
                <a:lnTo>
                  <a:pt x="1372516" y="248328"/>
                </a:lnTo>
                <a:lnTo>
                  <a:pt x="1368061" y="240082"/>
                </a:lnTo>
                <a:lnTo>
                  <a:pt x="1363287" y="231836"/>
                </a:lnTo>
                <a:lnTo>
                  <a:pt x="1358514" y="223591"/>
                </a:lnTo>
                <a:lnTo>
                  <a:pt x="1353104" y="215979"/>
                </a:lnTo>
                <a:lnTo>
                  <a:pt x="1348012" y="208050"/>
                </a:lnTo>
                <a:lnTo>
                  <a:pt x="1342284" y="200121"/>
                </a:lnTo>
                <a:lnTo>
                  <a:pt x="1336874" y="192827"/>
                </a:lnTo>
                <a:lnTo>
                  <a:pt x="1330827" y="185215"/>
                </a:lnTo>
                <a:lnTo>
                  <a:pt x="1325099" y="178238"/>
                </a:lnTo>
                <a:lnTo>
                  <a:pt x="1319053" y="171261"/>
                </a:lnTo>
                <a:lnTo>
                  <a:pt x="1312688" y="164284"/>
                </a:lnTo>
                <a:lnTo>
                  <a:pt x="1306323" y="157623"/>
                </a:lnTo>
                <a:lnTo>
                  <a:pt x="1299640" y="150963"/>
                </a:lnTo>
                <a:lnTo>
                  <a:pt x="1292957" y="144620"/>
                </a:lnTo>
                <a:lnTo>
                  <a:pt x="1286274" y="138277"/>
                </a:lnTo>
                <a:lnTo>
                  <a:pt x="1278955" y="132251"/>
                </a:lnTo>
                <a:lnTo>
                  <a:pt x="1271636" y="126225"/>
                </a:lnTo>
                <a:lnTo>
                  <a:pt x="1264635" y="120834"/>
                </a:lnTo>
                <a:lnTo>
                  <a:pt x="1257315" y="115125"/>
                </a:lnTo>
                <a:lnTo>
                  <a:pt x="1249996" y="110051"/>
                </a:lnTo>
                <a:lnTo>
                  <a:pt x="1242040" y="104659"/>
                </a:lnTo>
                <a:lnTo>
                  <a:pt x="1234402" y="99902"/>
                </a:lnTo>
                <a:lnTo>
                  <a:pt x="1241403" y="105611"/>
                </a:lnTo>
                <a:lnTo>
                  <a:pt x="1248086" y="111637"/>
                </a:lnTo>
                <a:lnTo>
                  <a:pt x="1255088" y="117663"/>
                </a:lnTo>
                <a:lnTo>
                  <a:pt x="1262089" y="124006"/>
                </a:lnTo>
                <a:lnTo>
                  <a:pt x="1268135" y="130666"/>
                </a:lnTo>
                <a:lnTo>
                  <a:pt x="1274818" y="137009"/>
                </a:lnTo>
                <a:lnTo>
                  <a:pt x="1280546" y="143986"/>
                </a:lnTo>
                <a:lnTo>
                  <a:pt x="1286911" y="150646"/>
                </a:lnTo>
                <a:lnTo>
                  <a:pt x="1292321" y="157623"/>
                </a:lnTo>
                <a:lnTo>
                  <a:pt x="1298367" y="164601"/>
                </a:lnTo>
                <a:lnTo>
                  <a:pt x="1303459" y="171895"/>
                </a:lnTo>
                <a:lnTo>
                  <a:pt x="1308869" y="179190"/>
                </a:lnTo>
                <a:lnTo>
                  <a:pt x="1313961" y="186484"/>
                </a:lnTo>
                <a:lnTo>
                  <a:pt x="1318734" y="194095"/>
                </a:lnTo>
                <a:lnTo>
                  <a:pt x="1323508" y="202024"/>
                </a:lnTo>
                <a:lnTo>
                  <a:pt x="1327963" y="209636"/>
                </a:lnTo>
                <a:lnTo>
                  <a:pt x="1332418" y="217565"/>
                </a:lnTo>
                <a:lnTo>
                  <a:pt x="1336237" y="225493"/>
                </a:lnTo>
                <a:lnTo>
                  <a:pt x="1340056" y="233422"/>
                </a:lnTo>
                <a:lnTo>
                  <a:pt x="1344193" y="241668"/>
                </a:lnTo>
                <a:lnTo>
                  <a:pt x="1347376" y="249914"/>
                </a:lnTo>
                <a:lnTo>
                  <a:pt x="1350558" y="257843"/>
                </a:lnTo>
                <a:lnTo>
                  <a:pt x="1356923" y="274969"/>
                </a:lnTo>
                <a:lnTo>
                  <a:pt x="1362333" y="291778"/>
                </a:lnTo>
                <a:lnTo>
                  <a:pt x="1366788" y="308904"/>
                </a:lnTo>
                <a:lnTo>
                  <a:pt x="1370925" y="326030"/>
                </a:lnTo>
                <a:lnTo>
                  <a:pt x="1374107" y="343790"/>
                </a:lnTo>
                <a:lnTo>
                  <a:pt x="1376653" y="360916"/>
                </a:lnTo>
                <a:lnTo>
                  <a:pt x="1378562" y="378677"/>
                </a:lnTo>
                <a:lnTo>
                  <a:pt x="1380472" y="396120"/>
                </a:lnTo>
                <a:lnTo>
                  <a:pt x="1381108" y="413880"/>
                </a:lnTo>
                <a:lnTo>
                  <a:pt x="1381427" y="431641"/>
                </a:lnTo>
                <a:lnTo>
                  <a:pt x="1381108" y="449401"/>
                </a:lnTo>
                <a:lnTo>
                  <a:pt x="1380472" y="466844"/>
                </a:lnTo>
                <a:lnTo>
                  <a:pt x="1378881" y="484605"/>
                </a:lnTo>
                <a:lnTo>
                  <a:pt x="1377290" y="502048"/>
                </a:lnTo>
                <a:lnTo>
                  <a:pt x="1375380" y="519491"/>
                </a:lnTo>
                <a:lnTo>
                  <a:pt x="1372516" y="536934"/>
                </a:lnTo>
                <a:lnTo>
                  <a:pt x="1369652" y="554378"/>
                </a:lnTo>
                <a:lnTo>
                  <a:pt x="1367106" y="564843"/>
                </a:lnTo>
                <a:lnTo>
                  <a:pt x="1364878" y="574675"/>
                </a:lnTo>
                <a:lnTo>
                  <a:pt x="1334646" y="547717"/>
                </a:lnTo>
                <a:lnTo>
                  <a:pt x="1168210" y="399609"/>
                </a:lnTo>
                <a:lnTo>
                  <a:pt x="1166618" y="387557"/>
                </a:lnTo>
                <a:lnTo>
                  <a:pt x="1166300" y="375188"/>
                </a:lnTo>
                <a:lnTo>
                  <a:pt x="1166618" y="369479"/>
                </a:lnTo>
                <a:lnTo>
                  <a:pt x="1166937" y="363136"/>
                </a:lnTo>
                <a:lnTo>
                  <a:pt x="1167573" y="357110"/>
                </a:lnTo>
                <a:lnTo>
                  <a:pt x="1168528" y="350767"/>
                </a:lnTo>
                <a:lnTo>
                  <a:pt x="1171074" y="330153"/>
                </a:lnTo>
                <a:lnTo>
                  <a:pt x="1173620" y="308269"/>
                </a:lnTo>
                <a:lnTo>
                  <a:pt x="1175847" y="285435"/>
                </a:lnTo>
                <a:lnTo>
                  <a:pt x="1177438" y="262283"/>
                </a:lnTo>
                <a:lnTo>
                  <a:pt x="1178393" y="238814"/>
                </a:lnTo>
                <a:lnTo>
                  <a:pt x="1178711" y="227079"/>
                </a:lnTo>
                <a:lnTo>
                  <a:pt x="1178711" y="215027"/>
                </a:lnTo>
                <a:lnTo>
                  <a:pt x="1178393" y="203293"/>
                </a:lnTo>
                <a:lnTo>
                  <a:pt x="1178075" y="191241"/>
                </a:lnTo>
                <a:lnTo>
                  <a:pt x="1177438" y="179507"/>
                </a:lnTo>
                <a:lnTo>
                  <a:pt x="1176484" y="167772"/>
                </a:lnTo>
                <a:lnTo>
                  <a:pt x="1175211" y="155720"/>
                </a:lnTo>
                <a:lnTo>
                  <a:pt x="1173938" y="144303"/>
                </a:lnTo>
                <a:lnTo>
                  <a:pt x="1172028" y="132568"/>
                </a:lnTo>
                <a:lnTo>
                  <a:pt x="1169801" y="121151"/>
                </a:lnTo>
                <a:lnTo>
                  <a:pt x="1167573" y="109734"/>
                </a:lnTo>
                <a:lnTo>
                  <a:pt x="1164391" y="98633"/>
                </a:lnTo>
                <a:lnTo>
                  <a:pt x="1161208" y="87533"/>
                </a:lnTo>
                <a:lnTo>
                  <a:pt x="1157708" y="76750"/>
                </a:lnTo>
                <a:lnTo>
                  <a:pt x="1153571" y="66284"/>
                </a:lnTo>
                <a:lnTo>
                  <a:pt x="1149115" y="55818"/>
                </a:lnTo>
                <a:lnTo>
                  <a:pt x="1144342" y="45670"/>
                </a:lnTo>
                <a:lnTo>
                  <a:pt x="1138932" y="35838"/>
                </a:lnTo>
                <a:lnTo>
                  <a:pt x="1133204" y="26641"/>
                </a:lnTo>
                <a:lnTo>
                  <a:pt x="1126839" y="17443"/>
                </a:lnTo>
                <a:lnTo>
                  <a:pt x="1119838" y="8563"/>
                </a:lnTo>
                <a:lnTo>
                  <a:pt x="1112837" y="0"/>
                </a:lnTo>
                <a:close/>
              </a:path>
            </a:pathLst>
          </a:custGeom>
          <a:solidFill>
            <a:srgbClr val="FFFFFF"/>
          </a:solidFill>
          <a:ln>
            <a:noFill/>
          </a:ln>
        </p:spPr>
        <p:txBody>
          <a:bodyPr anchor="ctr">
            <a:scene3d>
              <a:camera prst="orthographicFront"/>
              <a:lightRig rig="threePt" dir="t"/>
            </a:scene3d>
            <a:sp3d contourW="12700">
              <a:contourClr>
                <a:srgbClr val="FFFFFF"/>
              </a:contourClr>
            </a:sp3d>
          </a:bodyPr>
          <a:lstStyle/>
          <a:p>
            <a:pPr algn="ctr" eaLnBrk="1" fontAlgn="auto" hangingPunct="1">
              <a:spcBef>
                <a:spcPts val="0"/>
              </a:spcBef>
              <a:spcAft>
                <a:spcPts val="0"/>
              </a:spcAft>
              <a:defRPr/>
            </a:pPr>
            <a:endParaRPr lang="zh-CN" altLang="en-US" kern="0">
              <a:solidFill>
                <a:srgbClr val="FFFFFF"/>
              </a:solidFill>
              <a:latin typeface="+mn-lt"/>
              <a:ea typeface="+mn-ea"/>
            </a:endParaRPr>
          </a:p>
        </p:txBody>
      </p:sp>
      <p:sp>
        <p:nvSpPr>
          <p:cNvPr id="48" name="KSO_Shape"/>
          <p:cNvSpPr/>
          <p:nvPr/>
        </p:nvSpPr>
        <p:spPr bwMode="auto">
          <a:xfrm>
            <a:off x="2535238" y="1973684"/>
            <a:ext cx="384175" cy="523875"/>
          </a:xfrm>
          <a:custGeom>
            <a:avLst/>
            <a:gdLst>
              <a:gd name="T0" fmla="*/ 821150 w 1122363"/>
              <a:gd name="T1" fmla="*/ 1319439 h 1531938"/>
              <a:gd name="T2" fmla="*/ 818610 w 1122363"/>
              <a:gd name="T3" fmla="*/ 1374324 h 1531938"/>
              <a:gd name="T4" fmla="*/ 763001 w 1122363"/>
              <a:gd name="T5" fmla="*/ 1407818 h 1531938"/>
              <a:gd name="T6" fmla="*/ 617712 w 1122363"/>
              <a:gd name="T7" fmla="*/ 1069756 h 1531938"/>
              <a:gd name="T8" fmla="*/ 595045 w 1122363"/>
              <a:gd name="T9" fmla="*/ 1020228 h 1531938"/>
              <a:gd name="T10" fmla="*/ 616862 w 1122363"/>
              <a:gd name="T11" fmla="*/ 985788 h 1531938"/>
              <a:gd name="T12" fmla="*/ 638822 w 1122363"/>
              <a:gd name="T13" fmla="*/ 861065 h 1531938"/>
              <a:gd name="T14" fmla="*/ 533011 w 1122363"/>
              <a:gd name="T15" fmla="*/ 900272 h 1531938"/>
              <a:gd name="T16" fmla="*/ 472344 w 1122363"/>
              <a:gd name="T17" fmla="*/ 959225 h 1531938"/>
              <a:gd name="T18" fmla="*/ 447514 w 1122363"/>
              <a:gd name="T19" fmla="*/ 1068950 h 1531938"/>
              <a:gd name="T20" fmla="*/ 483631 w 1122363"/>
              <a:gd name="T21" fmla="*/ 1155544 h 1531938"/>
              <a:gd name="T22" fmla="*/ 563202 w 1122363"/>
              <a:gd name="T23" fmla="*/ 1213369 h 1531938"/>
              <a:gd name="T24" fmla="*/ 641644 w 1122363"/>
              <a:gd name="T25" fmla="*/ 1407149 h 1531938"/>
              <a:gd name="T26" fmla="*/ 522288 w 1122363"/>
              <a:gd name="T27" fmla="*/ 1360326 h 1531938"/>
              <a:gd name="T28" fmla="*/ 562920 w 1122363"/>
              <a:gd name="T29" fmla="*/ 1503052 h 1531938"/>
              <a:gd name="T30" fmla="*/ 767489 w 1122363"/>
              <a:gd name="T31" fmla="*/ 1526182 h 1531938"/>
              <a:gd name="T32" fmla="*/ 873019 w 1122363"/>
              <a:gd name="T33" fmla="*/ 1493462 h 1531938"/>
              <a:gd name="T34" fmla="*/ 940739 w 1122363"/>
              <a:gd name="T35" fmla="*/ 1437049 h 1531938"/>
              <a:gd name="T36" fmla="*/ 975445 w 1122363"/>
              <a:gd name="T37" fmla="*/ 1352710 h 1531938"/>
              <a:gd name="T38" fmla="*/ 957387 w 1122363"/>
              <a:gd name="T39" fmla="*/ 1244960 h 1531938"/>
              <a:gd name="T40" fmla="*/ 862579 w 1122363"/>
              <a:gd name="T41" fmla="*/ 1159211 h 1531938"/>
              <a:gd name="T42" fmla="*/ 777366 w 1122363"/>
              <a:gd name="T43" fmla="*/ 984893 h 1531938"/>
              <a:gd name="T44" fmla="*/ 941021 w 1122363"/>
              <a:gd name="T45" fmla="*/ 1068103 h 1531938"/>
              <a:gd name="T46" fmla="*/ 812918 w 1122363"/>
              <a:gd name="T47" fmla="*/ 868963 h 1531938"/>
              <a:gd name="T48" fmla="*/ 768618 w 1122363"/>
              <a:gd name="T49" fmla="*/ 464758 h 1531938"/>
              <a:gd name="T50" fmla="*/ 956258 w 1122363"/>
              <a:gd name="T51" fmla="*/ 515531 h 1531938"/>
              <a:gd name="T52" fmla="*/ 1106652 w 1122363"/>
              <a:gd name="T53" fmla="*/ 632589 h 1531938"/>
              <a:gd name="T54" fmla="*/ 1227702 w 1122363"/>
              <a:gd name="T55" fmla="*/ 820164 h 1531938"/>
              <a:gd name="T56" fmla="*/ 1327023 w 1122363"/>
              <a:gd name="T57" fmla="*/ 1081925 h 1531938"/>
              <a:gd name="T58" fmla="*/ 1396717 w 1122363"/>
              <a:gd name="T59" fmla="*/ 1393892 h 1531938"/>
              <a:gd name="T60" fmla="*/ 1355239 w 1122363"/>
              <a:gd name="T61" fmla="*/ 1597827 h 1531938"/>
              <a:gd name="T62" fmla="*/ 1228829 w 1122363"/>
              <a:gd name="T63" fmla="*/ 1750144 h 1531938"/>
              <a:gd name="T64" fmla="*/ 1040908 w 1122363"/>
              <a:gd name="T65" fmla="*/ 1850561 h 1531938"/>
              <a:gd name="T66" fmla="*/ 813764 w 1122363"/>
              <a:gd name="T67" fmla="*/ 1899358 h 1531938"/>
              <a:gd name="T68" fmla="*/ 571385 w 1122363"/>
              <a:gd name="T69" fmla="*/ 1896538 h 1531938"/>
              <a:gd name="T70" fmla="*/ 341985 w 1122363"/>
              <a:gd name="T71" fmla="*/ 1837867 h 1531938"/>
              <a:gd name="T72" fmla="*/ 152933 w 1122363"/>
              <a:gd name="T73" fmla="*/ 1725604 h 1531938"/>
              <a:gd name="T74" fmla="*/ 31320 w 1122363"/>
              <a:gd name="T75" fmla="*/ 1563133 h 1531938"/>
              <a:gd name="T76" fmla="*/ 3668 w 1122363"/>
              <a:gd name="T77" fmla="*/ 1352710 h 1531938"/>
              <a:gd name="T78" fmla="*/ 126691 w 1122363"/>
              <a:gd name="T79" fmla="*/ 958096 h 1531938"/>
              <a:gd name="T80" fmla="*/ 230811 w 1122363"/>
              <a:gd name="T81" fmla="*/ 743160 h 1531938"/>
              <a:gd name="T82" fmla="*/ 362301 w 1122363"/>
              <a:gd name="T83" fmla="*/ 582099 h 1531938"/>
              <a:gd name="T84" fmla="*/ 534421 w 1122363"/>
              <a:gd name="T85" fmla="*/ 485632 h 1531938"/>
              <a:gd name="T86" fmla="*/ 596426 w 1122363"/>
              <a:gd name="T87" fmla="*/ 1978 h 1531938"/>
              <a:gd name="T88" fmla="*/ 686940 w 1122363"/>
              <a:gd name="T89" fmla="*/ 37299 h 1531938"/>
              <a:gd name="T90" fmla="*/ 778299 w 1122363"/>
              <a:gd name="T91" fmla="*/ 32213 h 1531938"/>
              <a:gd name="T92" fmla="*/ 882912 w 1122363"/>
              <a:gd name="T93" fmla="*/ 282 h 1531938"/>
              <a:gd name="T94" fmla="*/ 944383 w 1122363"/>
              <a:gd name="T95" fmla="*/ 34192 h 1531938"/>
              <a:gd name="T96" fmla="*/ 991755 w 1122363"/>
              <a:gd name="T97" fmla="*/ 157394 h 1531938"/>
              <a:gd name="T98" fmla="*/ 1048714 w 1122363"/>
              <a:gd name="T99" fmla="*/ 165023 h 1531938"/>
              <a:gd name="T100" fmla="*/ 1092702 w 1122363"/>
              <a:gd name="T101" fmla="*/ 159655 h 1531938"/>
              <a:gd name="T102" fmla="*/ 1063377 w 1122363"/>
              <a:gd name="T103" fmla="*/ 261663 h 1531938"/>
              <a:gd name="T104" fmla="*/ 978784 w 1122363"/>
              <a:gd name="T105" fmla="*/ 348130 h 1531938"/>
              <a:gd name="T106" fmla="*/ 836387 w 1122363"/>
              <a:gd name="T107" fmla="*/ 422166 h 1531938"/>
              <a:gd name="T108" fmla="*/ 657614 w 1122363"/>
              <a:gd name="T109" fmla="*/ 404646 h 1531938"/>
              <a:gd name="T110" fmla="*/ 554694 w 1122363"/>
              <a:gd name="T111" fmla="*/ 419340 h 1531938"/>
              <a:gd name="T112" fmla="*/ 313322 w 1122363"/>
              <a:gd name="T113" fmla="*/ 219560 h 1531938"/>
              <a:gd name="T114" fmla="*/ 410321 w 1122363"/>
              <a:gd name="T115" fmla="*/ 170392 h 1531938"/>
              <a:gd name="T116" fmla="*/ 485327 w 1122363"/>
              <a:gd name="T117" fmla="*/ 159089 h 1531938"/>
              <a:gd name="T118" fmla="*/ 519164 w 1122363"/>
              <a:gd name="T119" fmla="*/ 54537 h 1531938"/>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1122363" h="1531938">
                <a:moveTo>
                  <a:pt x="600075" y="1019175"/>
                </a:moveTo>
                <a:lnTo>
                  <a:pt x="608240" y="1022344"/>
                </a:lnTo>
                <a:lnTo>
                  <a:pt x="615950" y="1025965"/>
                </a:lnTo>
                <a:lnTo>
                  <a:pt x="622981" y="1029134"/>
                </a:lnTo>
                <a:lnTo>
                  <a:pt x="629331" y="1032303"/>
                </a:lnTo>
                <a:lnTo>
                  <a:pt x="635227" y="1035925"/>
                </a:lnTo>
                <a:lnTo>
                  <a:pt x="640443" y="1039093"/>
                </a:lnTo>
                <a:lnTo>
                  <a:pt x="644979" y="1042488"/>
                </a:lnTo>
                <a:lnTo>
                  <a:pt x="649061" y="1045884"/>
                </a:lnTo>
                <a:lnTo>
                  <a:pt x="652236" y="1049505"/>
                </a:lnTo>
                <a:lnTo>
                  <a:pt x="655411" y="1053127"/>
                </a:lnTo>
                <a:lnTo>
                  <a:pt x="657906" y="1056974"/>
                </a:lnTo>
                <a:lnTo>
                  <a:pt x="659720" y="1061049"/>
                </a:lnTo>
                <a:lnTo>
                  <a:pt x="661534" y="1065576"/>
                </a:lnTo>
                <a:lnTo>
                  <a:pt x="662668" y="1070329"/>
                </a:lnTo>
                <a:lnTo>
                  <a:pt x="663348" y="1074856"/>
                </a:lnTo>
                <a:lnTo>
                  <a:pt x="663575" y="1080062"/>
                </a:lnTo>
                <a:lnTo>
                  <a:pt x="663575" y="1083230"/>
                </a:lnTo>
                <a:lnTo>
                  <a:pt x="663348" y="1086626"/>
                </a:lnTo>
                <a:lnTo>
                  <a:pt x="662895" y="1089568"/>
                </a:lnTo>
                <a:lnTo>
                  <a:pt x="662441" y="1092510"/>
                </a:lnTo>
                <a:lnTo>
                  <a:pt x="661761" y="1095227"/>
                </a:lnTo>
                <a:lnTo>
                  <a:pt x="660854" y="1097716"/>
                </a:lnTo>
                <a:lnTo>
                  <a:pt x="659947" y="1100432"/>
                </a:lnTo>
                <a:lnTo>
                  <a:pt x="659040" y="1102922"/>
                </a:lnTo>
                <a:lnTo>
                  <a:pt x="657679" y="1105186"/>
                </a:lnTo>
                <a:lnTo>
                  <a:pt x="656545" y="1107449"/>
                </a:lnTo>
                <a:lnTo>
                  <a:pt x="654957" y="1109486"/>
                </a:lnTo>
                <a:lnTo>
                  <a:pt x="653143" y="1111523"/>
                </a:lnTo>
                <a:lnTo>
                  <a:pt x="651556" y="1113334"/>
                </a:lnTo>
                <a:lnTo>
                  <a:pt x="649515" y="1115145"/>
                </a:lnTo>
                <a:lnTo>
                  <a:pt x="647473" y="1116729"/>
                </a:lnTo>
                <a:lnTo>
                  <a:pt x="645206" y="1118087"/>
                </a:lnTo>
                <a:lnTo>
                  <a:pt x="640670" y="1120803"/>
                </a:lnTo>
                <a:lnTo>
                  <a:pt x="635681" y="1123520"/>
                </a:lnTo>
                <a:lnTo>
                  <a:pt x="630238" y="1126009"/>
                </a:lnTo>
                <a:lnTo>
                  <a:pt x="625022" y="1128046"/>
                </a:lnTo>
                <a:lnTo>
                  <a:pt x="619125" y="1130310"/>
                </a:lnTo>
                <a:lnTo>
                  <a:pt x="613002" y="1132121"/>
                </a:lnTo>
                <a:lnTo>
                  <a:pt x="606652" y="1133705"/>
                </a:lnTo>
                <a:lnTo>
                  <a:pt x="600075" y="1135063"/>
                </a:lnTo>
                <a:lnTo>
                  <a:pt x="600075" y="1019175"/>
                </a:lnTo>
                <a:close/>
                <a:moveTo>
                  <a:pt x="538162" y="779462"/>
                </a:moveTo>
                <a:lnTo>
                  <a:pt x="538162" y="877887"/>
                </a:lnTo>
                <a:lnTo>
                  <a:pt x="529967" y="875827"/>
                </a:lnTo>
                <a:lnTo>
                  <a:pt x="522227" y="873538"/>
                </a:lnTo>
                <a:lnTo>
                  <a:pt x="515398" y="870791"/>
                </a:lnTo>
                <a:lnTo>
                  <a:pt x="509024" y="868273"/>
                </a:lnTo>
                <a:lnTo>
                  <a:pt x="503333" y="865298"/>
                </a:lnTo>
                <a:lnTo>
                  <a:pt x="500829" y="863467"/>
                </a:lnTo>
                <a:lnTo>
                  <a:pt x="498553" y="861864"/>
                </a:lnTo>
                <a:lnTo>
                  <a:pt x="496276" y="860262"/>
                </a:lnTo>
                <a:lnTo>
                  <a:pt x="494227" y="858431"/>
                </a:lnTo>
                <a:lnTo>
                  <a:pt x="492406" y="856600"/>
                </a:lnTo>
                <a:lnTo>
                  <a:pt x="490813" y="854540"/>
                </a:lnTo>
                <a:lnTo>
                  <a:pt x="487626" y="850877"/>
                </a:lnTo>
                <a:lnTo>
                  <a:pt x="485122" y="846986"/>
                </a:lnTo>
                <a:lnTo>
                  <a:pt x="482618" y="843324"/>
                </a:lnTo>
                <a:lnTo>
                  <a:pt x="481024" y="839662"/>
                </a:lnTo>
                <a:lnTo>
                  <a:pt x="479658" y="835999"/>
                </a:lnTo>
                <a:lnTo>
                  <a:pt x="478520" y="832337"/>
                </a:lnTo>
                <a:lnTo>
                  <a:pt x="478065" y="828903"/>
                </a:lnTo>
                <a:lnTo>
                  <a:pt x="477837" y="825241"/>
                </a:lnTo>
                <a:lnTo>
                  <a:pt x="477837" y="822952"/>
                </a:lnTo>
                <a:lnTo>
                  <a:pt x="478065" y="820434"/>
                </a:lnTo>
                <a:lnTo>
                  <a:pt x="478520" y="817916"/>
                </a:lnTo>
                <a:lnTo>
                  <a:pt x="478975" y="815627"/>
                </a:lnTo>
                <a:lnTo>
                  <a:pt x="479431" y="813339"/>
                </a:lnTo>
                <a:lnTo>
                  <a:pt x="480341" y="810821"/>
                </a:lnTo>
                <a:lnTo>
                  <a:pt x="481252" y="808761"/>
                </a:lnTo>
                <a:lnTo>
                  <a:pt x="482162" y="806701"/>
                </a:lnTo>
                <a:lnTo>
                  <a:pt x="483528" y="804869"/>
                </a:lnTo>
                <a:lnTo>
                  <a:pt x="484894" y="802809"/>
                </a:lnTo>
                <a:lnTo>
                  <a:pt x="486260" y="800978"/>
                </a:lnTo>
                <a:lnTo>
                  <a:pt x="487853" y="799147"/>
                </a:lnTo>
                <a:lnTo>
                  <a:pt x="489447" y="797545"/>
                </a:lnTo>
                <a:lnTo>
                  <a:pt x="491496" y="795714"/>
                </a:lnTo>
                <a:lnTo>
                  <a:pt x="495593" y="792738"/>
                </a:lnTo>
                <a:lnTo>
                  <a:pt x="500146" y="789991"/>
                </a:lnTo>
                <a:lnTo>
                  <a:pt x="504699" y="787244"/>
                </a:lnTo>
                <a:lnTo>
                  <a:pt x="509935" y="785184"/>
                </a:lnTo>
                <a:lnTo>
                  <a:pt x="515170" y="783582"/>
                </a:lnTo>
                <a:lnTo>
                  <a:pt x="520634" y="781980"/>
                </a:lnTo>
                <a:lnTo>
                  <a:pt x="526097" y="780835"/>
                </a:lnTo>
                <a:lnTo>
                  <a:pt x="532016" y="779920"/>
                </a:lnTo>
                <a:lnTo>
                  <a:pt x="538162" y="779462"/>
                </a:lnTo>
                <a:close/>
                <a:moveTo>
                  <a:pt x="538626" y="654332"/>
                </a:moveTo>
                <a:lnTo>
                  <a:pt x="538626" y="688810"/>
                </a:lnTo>
                <a:lnTo>
                  <a:pt x="530011" y="689945"/>
                </a:lnTo>
                <a:lnTo>
                  <a:pt x="521624" y="691079"/>
                </a:lnTo>
                <a:lnTo>
                  <a:pt x="513236" y="692440"/>
                </a:lnTo>
                <a:lnTo>
                  <a:pt x="505302" y="694028"/>
                </a:lnTo>
                <a:lnTo>
                  <a:pt x="497594" y="695842"/>
                </a:lnTo>
                <a:lnTo>
                  <a:pt x="490113" y="697657"/>
                </a:lnTo>
                <a:lnTo>
                  <a:pt x="482859" y="699471"/>
                </a:lnTo>
                <a:lnTo>
                  <a:pt x="475831" y="701740"/>
                </a:lnTo>
                <a:lnTo>
                  <a:pt x="469257" y="704008"/>
                </a:lnTo>
                <a:lnTo>
                  <a:pt x="462683" y="706276"/>
                </a:lnTo>
                <a:lnTo>
                  <a:pt x="456336" y="708998"/>
                </a:lnTo>
                <a:lnTo>
                  <a:pt x="450215" y="711720"/>
                </a:lnTo>
                <a:lnTo>
                  <a:pt x="444321" y="714442"/>
                </a:lnTo>
                <a:lnTo>
                  <a:pt x="438654" y="717618"/>
                </a:lnTo>
                <a:lnTo>
                  <a:pt x="433440" y="720567"/>
                </a:lnTo>
                <a:lnTo>
                  <a:pt x="428226" y="723969"/>
                </a:lnTo>
                <a:lnTo>
                  <a:pt x="423238" y="727372"/>
                </a:lnTo>
                <a:lnTo>
                  <a:pt x="418478" y="731001"/>
                </a:lnTo>
                <a:lnTo>
                  <a:pt x="413944" y="734403"/>
                </a:lnTo>
                <a:lnTo>
                  <a:pt x="409410" y="738033"/>
                </a:lnTo>
                <a:lnTo>
                  <a:pt x="405556" y="741435"/>
                </a:lnTo>
                <a:lnTo>
                  <a:pt x="401476" y="744837"/>
                </a:lnTo>
                <a:lnTo>
                  <a:pt x="397849" y="748694"/>
                </a:lnTo>
                <a:lnTo>
                  <a:pt x="394221" y="752323"/>
                </a:lnTo>
                <a:lnTo>
                  <a:pt x="391048" y="755952"/>
                </a:lnTo>
                <a:lnTo>
                  <a:pt x="387874" y="760035"/>
                </a:lnTo>
                <a:lnTo>
                  <a:pt x="384927" y="763664"/>
                </a:lnTo>
                <a:lnTo>
                  <a:pt x="382207" y="767520"/>
                </a:lnTo>
                <a:lnTo>
                  <a:pt x="379486" y="771377"/>
                </a:lnTo>
                <a:lnTo>
                  <a:pt x="377219" y="775460"/>
                </a:lnTo>
                <a:lnTo>
                  <a:pt x="375179" y="779316"/>
                </a:lnTo>
                <a:lnTo>
                  <a:pt x="373366" y="783399"/>
                </a:lnTo>
                <a:lnTo>
                  <a:pt x="369738" y="791338"/>
                </a:lnTo>
                <a:lnTo>
                  <a:pt x="367018" y="799277"/>
                </a:lnTo>
                <a:lnTo>
                  <a:pt x="364298" y="806989"/>
                </a:lnTo>
                <a:lnTo>
                  <a:pt x="362258" y="814701"/>
                </a:lnTo>
                <a:lnTo>
                  <a:pt x="360671" y="822187"/>
                </a:lnTo>
                <a:lnTo>
                  <a:pt x="359537" y="829672"/>
                </a:lnTo>
                <a:lnTo>
                  <a:pt x="358857" y="836931"/>
                </a:lnTo>
                <a:lnTo>
                  <a:pt x="358630" y="844189"/>
                </a:lnTo>
                <a:lnTo>
                  <a:pt x="358857" y="851901"/>
                </a:lnTo>
                <a:lnTo>
                  <a:pt x="359537" y="859614"/>
                </a:lnTo>
                <a:lnTo>
                  <a:pt x="360444" y="867326"/>
                </a:lnTo>
                <a:lnTo>
                  <a:pt x="362031" y="874811"/>
                </a:lnTo>
                <a:lnTo>
                  <a:pt x="363844" y="882297"/>
                </a:lnTo>
                <a:lnTo>
                  <a:pt x="366111" y="889782"/>
                </a:lnTo>
                <a:lnTo>
                  <a:pt x="368832" y="897267"/>
                </a:lnTo>
                <a:lnTo>
                  <a:pt x="371779" y="904526"/>
                </a:lnTo>
                <a:lnTo>
                  <a:pt x="373592" y="907928"/>
                </a:lnTo>
                <a:lnTo>
                  <a:pt x="375633" y="911558"/>
                </a:lnTo>
                <a:lnTo>
                  <a:pt x="377673" y="915187"/>
                </a:lnTo>
                <a:lnTo>
                  <a:pt x="379940" y="918816"/>
                </a:lnTo>
                <a:lnTo>
                  <a:pt x="382660" y="922219"/>
                </a:lnTo>
                <a:lnTo>
                  <a:pt x="385380" y="925848"/>
                </a:lnTo>
                <a:lnTo>
                  <a:pt x="388554" y="929250"/>
                </a:lnTo>
                <a:lnTo>
                  <a:pt x="391501" y="932880"/>
                </a:lnTo>
                <a:lnTo>
                  <a:pt x="395128" y="936282"/>
                </a:lnTo>
                <a:lnTo>
                  <a:pt x="398529" y="939685"/>
                </a:lnTo>
                <a:lnTo>
                  <a:pt x="402609" y="943087"/>
                </a:lnTo>
                <a:lnTo>
                  <a:pt x="406463" y="946489"/>
                </a:lnTo>
                <a:lnTo>
                  <a:pt x="410770" y="949892"/>
                </a:lnTo>
                <a:lnTo>
                  <a:pt x="415077" y="953294"/>
                </a:lnTo>
                <a:lnTo>
                  <a:pt x="424372" y="959646"/>
                </a:lnTo>
                <a:lnTo>
                  <a:pt x="429586" y="963048"/>
                </a:lnTo>
                <a:lnTo>
                  <a:pt x="434800" y="966224"/>
                </a:lnTo>
                <a:lnTo>
                  <a:pt x="440467" y="969626"/>
                </a:lnTo>
                <a:lnTo>
                  <a:pt x="446361" y="972575"/>
                </a:lnTo>
                <a:lnTo>
                  <a:pt x="452482" y="975751"/>
                </a:lnTo>
                <a:lnTo>
                  <a:pt x="459056" y="978473"/>
                </a:lnTo>
                <a:lnTo>
                  <a:pt x="465630" y="981421"/>
                </a:lnTo>
                <a:lnTo>
                  <a:pt x="472658" y="984370"/>
                </a:lnTo>
                <a:lnTo>
                  <a:pt x="479912" y="987092"/>
                </a:lnTo>
                <a:lnTo>
                  <a:pt x="487619" y="989814"/>
                </a:lnTo>
                <a:lnTo>
                  <a:pt x="495327" y="992309"/>
                </a:lnTo>
                <a:lnTo>
                  <a:pt x="503488" y="994804"/>
                </a:lnTo>
                <a:lnTo>
                  <a:pt x="520490" y="1000021"/>
                </a:lnTo>
                <a:lnTo>
                  <a:pt x="538626" y="1004785"/>
                </a:lnTo>
                <a:lnTo>
                  <a:pt x="538626" y="1135439"/>
                </a:lnTo>
                <a:lnTo>
                  <a:pt x="530918" y="1134305"/>
                </a:lnTo>
                <a:lnTo>
                  <a:pt x="523210" y="1133171"/>
                </a:lnTo>
                <a:lnTo>
                  <a:pt x="515503" y="1131583"/>
                </a:lnTo>
                <a:lnTo>
                  <a:pt x="507795" y="1129768"/>
                </a:lnTo>
                <a:lnTo>
                  <a:pt x="500088" y="1127727"/>
                </a:lnTo>
                <a:lnTo>
                  <a:pt x="492607" y="1125685"/>
                </a:lnTo>
                <a:lnTo>
                  <a:pt x="485126" y="1123417"/>
                </a:lnTo>
                <a:lnTo>
                  <a:pt x="477645" y="1120695"/>
                </a:lnTo>
                <a:lnTo>
                  <a:pt x="470164" y="1117973"/>
                </a:lnTo>
                <a:lnTo>
                  <a:pt x="462683" y="1115024"/>
                </a:lnTo>
                <a:lnTo>
                  <a:pt x="455429" y="1111849"/>
                </a:lnTo>
                <a:lnTo>
                  <a:pt x="448175" y="1108673"/>
                </a:lnTo>
                <a:lnTo>
                  <a:pt x="440920" y="1105044"/>
                </a:lnTo>
                <a:lnTo>
                  <a:pt x="433893" y="1101641"/>
                </a:lnTo>
                <a:lnTo>
                  <a:pt x="426639" y="1097785"/>
                </a:lnTo>
                <a:lnTo>
                  <a:pt x="419611" y="1093929"/>
                </a:lnTo>
                <a:lnTo>
                  <a:pt x="405783" y="1085310"/>
                </a:lnTo>
                <a:lnTo>
                  <a:pt x="392181" y="1076690"/>
                </a:lnTo>
                <a:lnTo>
                  <a:pt x="379033" y="1067617"/>
                </a:lnTo>
                <a:lnTo>
                  <a:pt x="366338" y="1058317"/>
                </a:lnTo>
                <a:lnTo>
                  <a:pt x="366338" y="1169917"/>
                </a:lnTo>
                <a:lnTo>
                  <a:pt x="376313" y="1175588"/>
                </a:lnTo>
                <a:lnTo>
                  <a:pt x="386287" y="1181032"/>
                </a:lnTo>
                <a:lnTo>
                  <a:pt x="396715" y="1186249"/>
                </a:lnTo>
                <a:lnTo>
                  <a:pt x="407370" y="1191466"/>
                </a:lnTo>
                <a:lnTo>
                  <a:pt x="418251" y="1196003"/>
                </a:lnTo>
                <a:lnTo>
                  <a:pt x="429359" y="1200539"/>
                </a:lnTo>
                <a:lnTo>
                  <a:pt x="440694" y="1204849"/>
                </a:lnTo>
                <a:lnTo>
                  <a:pt x="452255" y="1208705"/>
                </a:lnTo>
                <a:lnTo>
                  <a:pt x="464043" y="1212561"/>
                </a:lnTo>
                <a:lnTo>
                  <a:pt x="475151" y="1215964"/>
                </a:lnTo>
                <a:lnTo>
                  <a:pt x="486486" y="1218686"/>
                </a:lnTo>
                <a:lnTo>
                  <a:pt x="497367" y="1221634"/>
                </a:lnTo>
                <a:lnTo>
                  <a:pt x="508022" y="1223903"/>
                </a:lnTo>
                <a:lnTo>
                  <a:pt x="518450" y="1225944"/>
                </a:lnTo>
                <a:lnTo>
                  <a:pt x="528878" y="1227759"/>
                </a:lnTo>
                <a:lnTo>
                  <a:pt x="538626" y="1229120"/>
                </a:lnTo>
                <a:lnTo>
                  <a:pt x="538626" y="1297396"/>
                </a:lnTo>
                <a:lnTo>
                  <a:pt x="600740" y="1297396"/>
                </a:lnTo>
                <a:lnTo>
                  <a:pt x="600740" y="1229120"/>
                </a:lnTo>
                <a:lnTo>
                  <a:pt x="608674" y="1228213"/>
                </a:lnTo>
                <a:lnTo>
                  <a:pt x="616608" y="1227305"/>
                </a:lnTo>
                <a:lnTo>
                  <a:pt x="624089" y="1225944"/>
                </a:lnTo>
                <a:lnTo>
                  <a:pt x="631570" y="1224810"/>
                </a:lnTo>
                <a:lnTo>
                  <a:pt x="638824" y="1223449"/>
                </a:lnTo>
                <a:lnTo>
                  <a:pt x="645852" y="1221861"/>
                </a:lnTo>
                <a:lnTo>
                  <a:pt x="652880" y="1220273"/>
                </a:lnTo>
                <a:lnTo>
                  <a:pt x="659454" y="1218232"/>
                </a:lnTo>
                <a:lnTo>
                  <a:pt x="666028" y="1216191"/>
                </a:lnTo>
                <a:lnTo>
                  <a:pt x="672375" y="1214149"/>
                </a:lnTo>
                <a:lnTo>
                  <a:pt x="678723" y="1211881"/>
                </a:lnTo>
                <a:lnTo>
                  <a:pt x="684617" y="1209386"/>
                </a:lnTo>
                <a:lnTo>
                  <a:pt x="690284" y="1206890"/>
                </a:lnTo>
                <a:lnTo>
                  <a:pt x="695951" y="1203942"/>
                </a:lnTo>
                <a:lnTo>
                  <a:pt x="701392" y="1200993"/>
                </a:lnTo>
                <a:lnTo>
                  <a:pt x="706833" y="1198044"/>
                </a:lnTo>
                <a:lnTo>
                  <a:pt x="711593" y="1194868"/>
                </a:lnTo>
                <a:lnTo>
                  <a:pt x="716581" y="1191693"/>
                </a:lnTo>
                <a:lnTo>
                  <a:pt x="721341" y="1188290"/>
                </a:lnTo>
                <a:lnTo>
                  <a:pt x="725875" y="1184888"/>
                </a:lnTo>
                <a:lnTo>
                  <a:pt x="730182" y="1181486"/>
                </a:lnTo>
                <a:lnTo>
                  <a:pt x="734263" y="1178083"/>
                </a:lnTo>
                <a:lnTo>
                  <a:pt x="738343" y="1174227"/>
                </a:lnTo>
                <a:lnTo>
                  <a:pt x="742197" y="1170825"/>
                </a:lnTo>
                <a:lnTo>
                  <a:pt x="745824" y="1166968"/>
                </a:lnTo>
                <a:lnTo>
                  <a:pt x="749225" y="1163339"/>
                </a:lnTo>
                <a:lnTo>
                  <a:pt x="752625" y="1159256"/>
                </a:lnTo>
                <a:lnTo>
                  <a:pt x="755799" y="1155627"/>
                </a:lnTo>
                <a:lnTo>
                  <a:pt x="758746" y="1151544"/>
                </a:lnTo>
                <a:lnTo>
                  <a:pt x="761466" y="1147461"/>
                </a:lnTo>
                <a:lnTo>
                  <a:pt x="763960" y="1143378"/>
                </a:lnTo>
                <a:lnTo>
                  <a:pt x="766453" y="1139295"/>
                </a:lnTo>
                <a:lnTo>
                  <a:pt x="770760" y="1130676"/>
                </a:lnTo>
                <a:lnTo>
                  <a:pt x="774614" y="1122056"/>
                </a:lnTo>
                <a:lnTo>
                  <a:pt x="777561" y="1113436"/>
                </a:lnTo>
                <a:lnTo>
                  <a:pt x="778921" y="1109354"/>
                </a:lnTo>
                <a:lnTo>
                  <a:pt x="780055" y="1105044"/>
                </a:lnTo>
                <a:lnTo>
                  <a:pt x="781415" y="1100507"/>
                </a:lnTo>
                <a:lnTo>
                  <a:pt x="782322" y="1096424"/>
                </a:lnTo>
                <a:lnTo>
                  <a:pt x="783002" y="1092114"/>
                </a:lnTo>
                <a:lnTo>
                  <a:pt x="783682" y="1087805"/>
                </a:lnTo>
                <a:lnTo>
                  <a:pt x="784135" y="1083495"/>
                </a:lnTo>
                <a:lnTo>
                  <a:pt x="784589" y="1079185"/>
                </a:lnTo>
                <a:lnTo>
                  <a:pt x="784816" y="1074875"/>
                </a:lnTo>
                <a:lnTo>
                  <a:pt x="784816" y="1070339"/>
                </a:lnTo>
                <a:lnTo>
                  <a:pt x="784589" y="1061719"/>
                </a:lnTo>
                <a:lnTo>
                  <a:pt x="784135" y="1053326"/>
                </a:lnTo>
                <a:lnTo>
                  <a:pt x="783229" y="1045161"/>
                </a:lnTo>
                <a:lnTo>
                  <a:pt x="781869" y="1037222"/>
                </a:lnTo>
                <a:lnTo>
                  <a:pt x="779828" y="1029509"/>
                </a:lnTo>
                <a:lnTo>
                  <a:pt x="777788" y="1022251"/>
                </a:lnTo>
                <a:lnTo>
                  <a:pt x="775294" y="1014992"/>
                </a:lnTo>
                <a:lnTo>
                  <a:pt x="772347" y="1007960"/>
                </a:lnTo>
                <a:lnTo>
                  <a:pt x="769174" y="1001156"/>
                </a:lnTo>
                <a:lnTo>
                  <a:pt x="765320" y="994577"/>
                </a:lnTo>
                <a:lnTo>
                  <a:pt x="761466" y="988226"/>
                </a:lnTo>
                <a:lnTo>
                  <a:pt x="756705" y="982329"/>
                </a:lnTo>
                <a:lnTo>
                  <a:pt x="752172" y="976431"/>
                </a:lnTo>
                <a:lnTo>
                  <a:pt x="746731" y="970987"/>
                </a:lnTo>
                <a:lnTo>
                  <a:pt x="741064" y="965543"/>
                </a:lnTo>
                <a:lnTo>
                  <a:pt x="734943" y="960553"/>
                </a:lnTo>
                <a:lnTo>
                  <a:pt x="728822" y="955563"/>
                </a:lnTo>
                <a:lnTo>
                  <a:pt x="722248" y="950572"/>
                </a:lnTo>
                <a:lnTo>
                  <a:pt x="715220" y="946036"/>
                </a:lnTo>
                <a:lnTo>
                  <a:pt x="708193" y="941272"/>
                </a:lnTo>
                <a:lnTo>
                  <a:pt x="700712" y="936509"/>
                </a:lnTo>
                <a:lnTo>
                  <a:pt x="693004" y="932199"/>
                </a:lnTo>
                <a:lnTo>
                  <a:pt x="685070" y="927889"/>
                </a:lnTo>
                <a:lnTo>
                  <a:pt x="676456" y="923806"/>
                </a:lnTo>
                <a:lnTo>
                  <a:pt x="668068" y="919497"/>
                </a:lnTo>
                <a:lnTo>
                  <a:pt x="659227" y="915641"/>
                </a:lnTo>
                <a:lnTo>
                  <a:pt x="650159" y="911558"/>
                </a:lnTo>
                <a:lnTo>
                  <a:pt x="641091" y="907475"/>
                </a:lnTo>
                <a:lnTo>
                  <a:pt x="631117" y="903845"/>
                </a:lnTo>
                <a:lnTo>
                  <a:pt x="621369" y="899989"/>
                </a:lnTo>
                <a:lnTo>
                  <a:pt x="611394" y="896587"/>
                </a:lnTo>
                <a:lnTo>
                  <a:pt x="600740" y="892958"/>
                </a:lnTo>
                <a:lnTo>
                  <a:pt x="600740" y="785894"/>
                </a:lnTo>
                <a:lnTo>
                  <a:pt x="612755" y="788616"/>
                </a:lnTo>
                <a:lnTo>
                  <a:pt x="624543" y="792018"/>
                </a:lnTo>
                <a:lnTo>
                  <a:pt x="636331" y="795421"/>
                </a:lnTo>
                <a:lnTo>
                  <a:pt x="647892" y="799504"/>
                </a:lnTo>
                <a:lnTo>
                  <a:pt x="659227" y="803813"/>
                </a:lnTo>
                <a:lnTo>
                  <a:pt x="670562" y="808577"/>
                </a:lnTo>
                <a:lnTo>
                  <a:pt x="681443" y="813794"/>
                </a:lnTo>
                <a:lnTo>
                  <a:pt x="692324" y="819465"/>
                </a:lnTo>
                <a:lnTo>
                  <a:pt x="702752" y="824909"/>
                </a:lnTo>
                <a:lnTo>
                  <a:pt x="712727" y="830806"/>
                </a:lnTo>
                <a:lnTo>
                  <a:pt x="722475" y="836477"/>
                </a:lnTo>
                <a:lnTo>
                  <a:pt x="731542" y="842148"/>
                </a:lnTo>
                <a:lnTo>
                  <a:pt x="740157" y="847592"/>
                </a:lnTo>
                <a:lnTo>
                  <a:pt x="748318" y="853262"/>
                </a:lnTo>
                <a:lnTo>
                  <a:pt x="756025" y="858933"/>
                </a:lnTo>
                <a:lnTo>
                  <a:pt x="763280" y="864604"/>
                </a:lnTo>
                <a:lnTo>
                  <a:pt x="763280" y="748240"/>
                </a:lnTo>
                <a:lnTo>
                  <a:pt x="752625" y="741889"/>
                </a:lnTo>
                <a:lnTo>
                  <a:pt x="741744" y="735764"/>
                </a:lnTo>
                <a:lnTo>
                  <a:pt x="731316" y="730547"/>
                </a:lnTo>
                <a:lnTo>
                  <a:pt x="720888" y="725103"/>
                </a:lnTo>
                <a:lnTo>
                  <a:pt x="710913" y="720340"/>
                </a:lnTo>
                <a:lnTo>
                  <a:pt x="701165" y="716030"/>
                </a:lnTo>
                <a:lnTo>
                  <a:pt x="691644" y="711720"/>
                </a:lnTo>
                <a:lnTo>
                  <a:pt x="682123" y="708318"/>
                </a:lnTo>
                <a:lnTo>
                  <a:pt x="672602" y="704689"/>
                </a:lnTo>
                <a:lnTo>
                  <a:pt x="663081" y="701740"/>
                </a:lnTo>
                <a:lnTo>
                  <a:pt x="653106" y="698791"/>
                </a:lnTo>
                <a:lnTo>
                  <a:pt x="643132" y="696296"/>
                </a:lnTo>
                <a:lnTo>
                  <a:pt x="632930" y="694254"/>
                </a:lnTo>
                <a:lnTo>
                  <a:pt x="622276" y="691986"/>
                </a:lnTo>
                <a:lnTo>
                  <a:pt x="611848" y="690171"/>
                </a:lnTo>
                <a:lnTo>
                  <a:pt x="600740" y="688810"/>
                </a:lnTo>
                <a:lnTo>
                  <a:pt x="600740" y="654332"/>
                </a:lnTo>
                <a:lnTo>
                  <a:pt x="538626" y="654332"/>
                </a:lnTo>
                <a:close/>
                <a:moveTo>
                  <a:pt x="549280" y="371475"/>
                </a:moveTo>
                <a:lnTo>
                  <a:pt x="564015" y="371475"/>
                </a:lnTo>
                <a:lnTo>
                  <a:pt x="577844" y="371475"/>
                </a:lnTo>
                <a:lnTo>
                  <a:pt x="591219" y="371929"/>
                </a:lnTo>
                <a:lnTo>
                  <a:pt x="604594" y="372609"/>
                </a:lnTo>
                <a:lnTo>
                  <a:pt x="617515" y="373743"/>
                </a:lnTo>
                <a:lnTo>
                  <a:pt x="630210" y="375104"/>
                </a:lnTo>
                <a:lnTo>
                  <a:pt x="642905" y="376692"/>
                </a:lnTo>
                <a:lnTo>
                  <a:pt x="655373" y="378507"/>
                </a:lnTo>
                <a:lnTo>
                  <a:pt x="667388" y="380775"/>
                </a:lnTo>
                <a:lnTo>
                  <a:pt x="679403" y="383497"/>
                </a:lnTo>
                <a:lnTo>
                  <a:pt x="691191" y="386219"/>
                </a:lnTo>
                <a:lnTo>
                  <a:pt x="702752" y="389168"/>
                </a:lnTo>
                <a:lnTo>
                  <a:pt x="714314" y="392797"/>
                </a:lnTo>
                <a:lnTo>
                  <a:pt x="725422" y="396426"/>
                </a:lnTo>
                <a:lnTo>
                  <a:pt x="736530" y="400509"/>
                </a:lnTo>
                <a:lnTo>
                  <a:pt x="747184" y="405046"/>
                </a:lnTo>
                <a:lnTo>
                  <a:pt x="757839" y="409582"/>
                </a:lnTo>
                <a:lnTo>
                  <a:pt x="768267" y="414573"/>
                </a:lnTo>
                <a:lnTo>
                  <a:pt x="778468" y="420017"/>
                </a:lnTo>
                <a:lnTo>
                  <a:pt x="788669" y="425461"/>
                </a:lnTo>
                <a:lnTo>
                  <a:pt x="798644" y="431358"/>
                </a:lnTo>
                <a:lnTo>
                  <a:pt x="808392" y="437709"/>
                </a:lnTo>
                <a:lnTo>
                  <a:pt x="818140" y="444288"/>
                </a:lnTo>
                <a:lnTo>
                  <a:pt x="827434" y="451092"/>
                </a:lnTo>
                <a:lnTo>
                  <a:pt x="836729" y="458351"/>
                </a:lnTo>
                <a:lnTo>
                  <a:pt x="845796" y="466063"/>
                </a:lnTo>
                <a:lnTo>
                  <a:pt x="854864" y="473775"/>
                </a:lnTo>
                <a:lnTo>
                  <a:pt x="863705" y="481941"/>
                </a:lnTo>
                <a:lnTo>
                  <a:pt x="872319" y="490561"/>
                </a:lnTo>
                <a:lnTo>
                  <a:pt x="880934" y="499407"/>
                </a:lnTo>
                <a:lnTo>
                  <a:pt x="889095" y="508707"/>
                </a:lnTo>
                <a:lnTo>
                  <a:pt x="897483" y="518234"/>
                </a:lnTo>
                <a:lnTo>
                  <a:pt x="905417" y="527988"/>
                </a:lnTo>
                <a:lnTo>
                  <a:pt x="913351" y="538422"/>
                </a:lnTo>
                <a:lnTo>
                  <a:pt x="921512" y="548856"/>
                </a:lnTo>
                <a:lnTo>
                  <a:pt x="929220" y="559744"/>
                </a:lnTo>
                <a:lnTo>
                  <a:pt x="936701" y="571086"/>
                </a:lnTo>
                <a:lnTo>
                  <a:pt x="944182" y="582654"/>
                </a:lnTo>
                <a:lnTo>
                  <a:pt x="951436" y="594449"/>
                </a:lnTo>
                <a:lnTo>
                  <a:pt x="958690" y="606925"/>
                </a:lnTo>
                <a:lnTo>
                  <a:pt x="965944" y="619627"/>
                </a:lnTo>
                <a:lnTo>
                  <a:pt x="972745" y="632330"/>
                </a:lnTo>
                <a:lnTo>
                  <a:pt x="979546" y="645713"/>
                </a:lnTo>
                <a:lnTo>
                  <a:pt x="986347" y="659549"/>
                </a:lnTo>
                <a:lnTo>
                  <a:pt x="993148" y="673613"/>
                </a:lnTo>
                <a:lnTo>
                  <a:pt x="999722" y="687903"/>
                </a:lnTo>
                <a:lnTo>
                  <a:pt x="1006069" y="702647"/>
                </a:lnTo>
                <a:lnTo>
                  <a:pt x="1012643" y="717845"/>
                </a:lnTo>
                <a:lnTo>
                  <a:pt x="1018991" y="733269"/>
                </a:lnTo>
                <a:lnTo>
                  <a:pt x="1025111" y="748920"/>
                </a:lnTo>
                <a:lnTo>
                  <a:pt x="1031005" y="765252"/>
                </a:lnTo>
                <a:lnTo>
                  <a:pt x="1037126" y="781584"/>
                </a:lnTo>
                <a:lnTo>
                  <a:pt x="1043247" y="798823"/>
                </a:lnTo>
                <a:lnTo>
                  <a:pt x="1049141" y="816062"/>
                </a:lnTo>
                <a:lnTo>
                  <a:pt x="1054808" y="833528"/>
                </a:lnTo>
                <a:lnTo>
                  <a:pt x="1060476" y="851674"/>
                </a:lnTo>
                <a:lnTo>
                  <a:pt x="1066143" y="870048"/>
                </a:lnTo>
                <a:lnTo>
                  <a:pt x="1071810" y="888875"/>
                </a:lnTo>
                <a:lnTo>
                  <a:pt x="1077478" y="907928"/>
                </a:lnTo>
                <a:lnTo>
                  <a:pt x="1082692" y="927436"/>
                </a:lnTo>
                <a:lnTo>
                  <a:pt x="1088132" y="947624"/>
                </a:lnTo>
                <a:lnTo>
                  <a:pt x="1093573" y="967812"/>
                </a:lnTo>
                <a:lnTo>
                  <a:pt x="1098787" y="988453"/>
                </a:lnTo>
                <a:lnTo>
                  <a:pt x="1109215" y="1030870"/>
                </a:lnTo>
                <a:lnTo>
                  <a:pt x="1112615" y="1046522"/>
                </a:lnTo>
                <a:lnTo>
                  <a:pt x="1115789" y="1061946"/>
                </a:lnTo>
                <a:lnTo>
                  <a:pt x="1118056" y="1076917"/>
                </a:lnTo>
                <a:lnTo>
                  <a:pt x="1119870" y="1091888"/>
                </a:lnTo>
                <a:lnTo>
                  <a:pt x="1121456" y="1106405"/>
                </a:lnTo>
                <a:lnTo>
                  <a:pt x="1122136" y="1120922"/>
                </a:lnTo>
                <a:lnTo>
                  <a:pt x="1122363" y="1134985"/>
                </a:lnTo>
                <a:lnTo>
                  <a:pt x="1122136" y="1148822"/>
                </a:lnTo>
                <a:lnTo>
                  <a:pt x="1121456" y="1162659"/>
                </a:lnTo>
                <a:lnTo>
                  <a:pt x="1120096" y="1176042"/>
                </a:lnTo>
                <a:lnTo>
                  <a:pt x="1118509" y="1188971"/>
                </a:lnTo>
                <a:lnTo>
                  <a:pt x="1116469" y="1201900"/>
                </a:lnTo>
                <a:lnTo>
                  <a:pt x="1113749" y="1214603"/>
                </a:lnTo>
                <a:lnTo>
                  <a:pt x="1110575" y="1227078"/>
                </a:lnTo>
                <a:lnTo>
                  <a:pt x="1107175" y="1239100"/>
                </a:lnTo>
                <a:lnTo>
                  <a:pt x="1103321" y="1250896"/>
                </a:lnTo>
                <a:lnTo>
                  <a:pt x="1098787" y="1262464"/>
                </a:lnTo>
                <a:lnTo>
                  <a:pt x="1094026" y="1274032"/>
                </a:lnTo>
                <a:lnTo>
                  <a:pt x="1088812" y="1284920"/>
                </a:lnTo>
                <a:lnTo>
                  <a:pt x="1083145" y="1296035"/>
                </a:lnTo>
                <a:lnTo>
                  <a:pt x="1077251" y="1306469"/>
                </a:lnTo>
                <a:lnTo>
                  <a:pt x="1070904" y="1317130"/>
                </a:lnTo>
                <a:lnTo>
                  <a:pt x="1064103" y="1327110"/>
                </a:lnTo>
                <a:lnTo>
                  <a:pt x="1056849" y="1336864"/>
                </a:lnTo>
                <a:lnTo>
                  <a:pt x="1049368" y="1346845"/>
                </a:lnTo>
                <a:lnTo>
                  <a:pt x="1041660" y="1356145"/>
                </a:lnTo>
                <a:lnTo>
                  <a:pt x="1033499" y="1365218"/>
                </a:lnTo>
                <a:lnTo>
                  <a:pt x="1024658" y="1374064"/>
                </a:lnTo>
                <a:lnTo>
                  <a:pt x="1015817" y="1382911"/>
                </a:lnTo>
                <a:lnTo>
                  <a:pt x="1006749" y="1391303"/>
                </a:lnTo>
                <a:lnTo>
                  <a:pt x="997228" y="1399469"/>
                </a:lnTo>
                <a:lnTo>
                  <a:pt x="987253" y="1407408"/>
                </a:lnTo>
                <a:lnTo>
                  <a:pt x="977279" y="1415121"/>
                </a:lnTo>
                <a:lnTo>
                  <a:pt x="967078" y="1422606"/>
                </a:lnTo>
                <a:lnTo>
                  <a:pt x="956196" y="1429638"/>
                </a:lnTo>
                <a:lnTo>
                  <a:pt x="945315" y="1436669"/>
                </a:lnTo>
                <a:lnTo>
                  <a:pt x="934207" y="1443474"/>
                </a:lnTo>
                <a:lnTo>
                  <a:pt x="922872" y="1449826"/>
                </a:lnTo>
                <a:lnTo>
                  <a:pt x="911084" y="1455950"/>
                </a:lnTo>
                <a:lnTo>
                  <a:pt x="899296" y="1461848"/>
                </a:lnTo>
                <a:lnTo>
                  <a:pt x="887055" y="1467745"/>
                </a:lnTo>
                <a:lnTo>
                  <a:pt x="874586" y="1473189"/>
                </a:lnTo>
                <a:lnTo>
                  <a:pt x="862118" y="1478179"/>
                </a:lnTo>
                <a:lnTo>
                  <a:pt x="849197" y="1483396"/>
                </a:lnTo>
                <a:lnTo>
                  <a:pt x="836275" y="1488160"/>
                </a:lnTo>
                <a:lnTo>
                  <a:pt x="823127" y="1492470"/>
                </a:lnTo>
                <a:lnTo>
                  <a:pt x="809752" y="1496779"/>
                </a:lnTo>
                <a:lnTo>
                  <a:pt x="796377" y="1500862"/>
                </a:lnTo>
                <a:lnTo>
                  <a:pt x="782549" y="1504492"/>
                </a:lnTo>
                <a:lnTo>
                  <a:pt x="768720" y="1508348"/>
                </a:lnTo>
                <a:lnTo>
                  <a:pt x="754892" y="1511523"/>
                </a:lnTo>
                <a:lnTo>
                  <a:pt x="740610" y="1514472"/>
                </a:lnTo>
                <a:lnTo>
                  <a:pt x="726555" y="1517194"/>
                </a:lnTo>
                <a:lnTo>
                  <a:pt x="712047" y="1519689"/>
                </a:lnTo>
                <a:lnTo>
                  <a:pt x="697538" y="1521958"/>
                </a:lnTo>
                <a:lnTo>
                  <a:pt x="683030" y="1524226"/>
                </a:lnTo>
                <a:lnTo>
                  <a:pt x="668521" y="1526040"/>
                </a:lnTo>
                <a:lnTo>
                  <a:pt x="653786" y="1527401"/>
                </a:lnTo>
                <a:lnTo>
                  <a:pt x="638824" y="1528762"/>
                </a:lnTo>
                <a:lnTo>
                  <a:pt x="624089" y="1529897"/>
                </a:lnTo>
                <a:lnTo>
                  <a:pt x="609128" y="1530804"/>
                </a:lnTo>
                <a:lnTo>
                  <a:pt x="594166" y="1531484"/>
                </a:lnTo>
                <a:lnTo>
                  <a:pt x="579204" y="1531938"/>
                </a:lnTo>
                <a:lnTo>
                  <a:pt x="564015" y="1531938"/>
                </a:lnTo>
                <a:lnTo>
                  <a:pt x="549054" y="1531938"/>
                </a:lnTo>
                <a:lnTo>
                  <a:pt x="533865" y="1531484"/>
                </a:lnTo>
                <a:lnTo>
                  <a:pt x="518903" y="1530804"/>
                </a:lnTo>
                <a:lnTo>
                  <a:pt x="503941" y="1529670"/>
                </a:lnTo>
                <a:lnTo>
                  <a:pt x="488980" y="1528309"/>
                </a:lnTo>
                <a:lnTo>
                  <a:pt x="474018" y="1526948"/>
                </a:lnTo>
                <a:lnTo>
                  <a:pt x="459056" y="1525133"/>
                </a:lnTo>
                <a:lnTo>
                  <a:pt x="444321" y="1523319"/>
                </a:lnTo>
                <a:lnTo>
                  <a:pt x="429359" y="1520823"/>
                </a:lnTo>
                <a:lnTo>
                  <a:pt x="414851" y="1518328"/>
                </a:lnTo>
                <a:lnTo>
                  <a:pt x="400115" y="1515606"/>
                </a:lnTo>
                <a:lnTo>
                  <a:pt x="385607" y="1512204"/>
                </a:lnTo>
                <a:lnTo>
                  <a:pt x="371325" y="1509028"/>
                </a:lnTo>
                <a:lnTo>
                  <a:pt x="357044" y="1505172"/>
                </a:lnTo>
                <a:lnTo>
                  <a:pt x="342989" y="1501543"/>
                </a:lnTo>
                <a:lnTo>
                  <a:pt x="329160" y="1497233"/>
                </a:lnTo>
                <a:lnTo>
                  <a:pt x="315332" y="1492696"/>
                </a:lnTo>
                <a:lnTo>
                  <a:pt x="301730" y="1488160"/>
                </a:lnTo>
                <a:lnTo>
                  <a:pt x="288129" y="1483170"/>
                </a:lnTo>
                <a:lnTo>
                  <a:pt x="274754" y="1477952"/>
                </a:lnTo>
                <a:lnTo>
                  <a:pt x="261832" y="1472735"/>
                </a:lnTo>
                <a:lnTo>
                  <a:pt x="248910" y="1466838"/>
                </a:lnTo>
                <a:lnTo>
                  <a:pt x="235988" y="1460940"/>
                </a:lnTo>
                <a:lnTo>
                  <a:pt x="223520" y="1454816"/>
                </a:lnTo>
                <a:lnTo>
                  <a:pt x="211505" y="1448238"/>
                </a:lnTo>
                <a:lnTo>
                  <a:pt x="199264" y="1441660"/>
                </a:lnTo>
                <a:lnTo>
                  <a:pt x="187703" y="1434855"/>
                </a:lnTo>
                <a:lnTo>
                  <a:pt x="176141" y="1427596"/>
                </a:lnTo>
                <a:lnTo>
                  <a:pt x="164806" y="1420111"/>
                </a:lnTo>
                <a:lnTo>
                  <a:pt x="153925" y="1412399"/>
                </a:lnTo>
                <a:lnTo>
                  <a:pt x="143497" y="1404233"/>
                </a:lnTo>
                <a:lnTo>
                  <a:pt x="132843" y="1396067"/>
                </a:lnTo>
                <a:lnTo>
                  <a:pt x="122868" y="1387674"/>
                </a:lnTo>
                <a:lnTo>
                  <a:pt x="113120" y="1379055"/>
                </a:lnTo>
                <a:lnTo>
                  <a:pt x="103826" y="1370208"/>
                </a:lnTo>
                <a:lnTo>
                  <a:pt x="94758" y="1361135"/>
                </a:lnTo>
                <a:lnTo>
                  <a:pt x="86144" y="1351608"/>
                </a:lnTo>
                <a:lnTo>
                  <a:pt x="77756" y="1342081"/>
                </a:lnTo>
                <a:lnTo>
                  <a:pt x="69822" y="1332328"/>
                </a:lnTo>
                <a:lnTo>
                  <a:pt x="62341" y="1322120"/>
                </a:lnTo>
                <a:lnTo>
                  <a:pt x="55086" y="1311913"/>
                </a:lnTo>
                <a:lnTo>
                  <a:pt x="48286" y="1301479"/>
                </a:lnTo>
                <a:lnTo>
                  <a:pt x="41711" y="1290591"/>
                </a:lnTo>
                <a:lnTo>
                  <a:pt x="35817" y="1279703"/>
                </a:lnTo>
                <a:lnTo>
                  <a:pt x="30150" y="1268361"/>
                </a:lnTo>
                <a:lnTo>
                  <a:pt x="25163" y="1257020"/>
                </a:lnTo>
                <a:lnTo>
                  <a:pt x="20402" y="1245225"/>
                </a:lnTo>
                <a:lnTo>
                  <a:pt x="16095" y="1233203"/>
                </a:lnTo>
                <a:lnTo>
                  <a:pt x="12468" y="1221181"/>
                </a:lnTo>
                <a:lnTo>
                  <a:pt x="9068" y="1208932"/>
                </a:lnTo>
                <a:lnTo>
                  <a:pt x="6347" y="1196229"/>
                </a:lnTo>
                <a:lnTo>
                  <a:pt x="4080" y="1183527"/>
                </a:lnTo>
                <a:lnTo>
                  <a:pt x="2493" y="1170371"/>
                </a:lnTo>
                <a:lnTo>
                  <a:pt x="907" y="1157215"/>
                </a:lnTo>
                <a:lnTo>
                  <a:pt x="226" y="1143605"/>
                </a:lnTo>
                <a:lnTo>
                  <a:pt x="0" y="1129995"/>
                </a:lnTo>
                <a:lnTo>
                  <a:pt x="453" y="1116158"/>
                </a:lnTo>
                <a:lnTo>
                  <a:pt x="1133" y="1102095"/>
                </a:lnTo>
                <a:lnTo>
                  <a:pt x="2947" y="1087805"/>
                </a:lnTo>
                <a:lnTo>
                  <a:pt x="4760" y="1073288"/>
                </a:lnTo>
                <a:lnTo>
                  <a:pt x="7481" y="1058544"/>
                </a:lnTo>
                <a:lnTo>
                  <a:pt x="10654" y="1043573"/>
                </a:lnTo>
                <a:lnTo>
                  <a:pt x="14508" y="1028375"/>
                </a:lnTo>
                <a:lnTo>
                  <a:pt x="19042" y="1012951"/>
                </a:lnTo>
                <a:lnTo>
                  <a:pt x="29697" y="978473"/>
                </a:lnTo>
                <a:lnTo>
                  <a:pt x="40578" y="944448"/>
                </a:lnTo>
                <a:lnTo>
                  <a:pt x="51233" y="911104"/>
                </a:lnTo>
                <a:lnTo>
                  <a:pt x="62114" y="878667"/>
                </a:lnTo>
                <a:lnTo>
                  <a:pt x="73222" y="846684"/>
                </a:lnTo>
                <a:lnTo>
                  <a:pt x="84557" y="815608"/>
                </a:lnTo>
                <a:lnTo>
                  <a:pt x="95891" y="785213"/>
                </a:lnTo>
                <a:lnTo>
                  <a:pt x="101785" y="770469"/>
                </a:lnTo>
                <a:lnTo>
                  <a:pt x="107679" y="755725"/>
                </a:lnTo>
                <a:lnTo>
                  <a:pt x="113574" y="741435"/>
                </a:lnTo>
                <a:lnTo>
                  <a:pt x="119468" y="727145"/>
                </a:lnTo>
                <a:lnTo>
                  <a:pt x="125588" y="713081"/>
                </a:lnTo>
                <a:lnTo>
                  <a:pt x="131936" y="699245"/>
                </a:lnTo>
                <a:lnTo>
                  <a:pt x="138283" y="685635"/>
                </a:lnTo>
                <a:lnTo>
                  <a:pt x="144631" y="672479"/>
                </a:lnTo>
                <a:lnTo>
                  <a:pt x="151205" y="659322"/>
                </a:lnTo>
                <a:lnTo>
                  <a:pt x="157552" y="646393"/>
                </a:lnTo>
                <a:lnTo>
                  <a:pt x="164353" y="633691"/>
                </a:lnTo>
                <a:lnTo>
                  <a:pt x="171381" y="621669"/>
                </a:lnTo>
                <a:lnTo>
                  <a:pt x="178181" y="609420"/>
                </a:lnTo>
                <a:lnTo>
                  <a:pt x="185436" y="597625"/>
                </a:lnTo>
                <a:lnTo>
                  <a:pt x="192463" y="585830"/>
                </a:lnTo>
                <a:lnTo>
                  <a:pt x="199944" y="574488"/>
                </a:lnTo>
                <a:lnTo>
                  <a:pt x="207425" y="563600"/>
                </a:lnTo>
                <a:lnTo>
                  <a:pt x="215133" y="552712"/>
                </a:lnTo>
                <a:lnTo>
                  <a:pt x="222840" y="542051"/>
                </a:lnTo>
                <a:lnTo>
                  <a:pt x="230774" y="531844"/>
                </a:lnTo>
                <a:lnTo>
                  <a:pt x="238935" y="521863"/>
                </a:lnTo>
                <a:lnTo>
                  <a:pt x="247324" y="512110"/>
                </a:lnTo>
                <a:lnTo>
                  <a:pt x="255711" y="502810"/>
                </a:lnTo>
                <a:lnTo>
                  <a:pt x="264326" y="493736"/>
                </a:lnTo>
                <a:lnTo>
                  <a:pt x="272940" y="484663"/>
                </a:lnTo>
                <a:lnTo>
                  <a:pt x="282008" y="476271"/>
                </a:lnTo>
                <a:lnTo>
                  <a:pt x="291076" y="468105"/>
                </a:lnTo>
                <a:lnTo>
                  <a:pt x="300597" y="460166"/>
                </a:lnTo>
                <a:lnTo>
                  <a:pt x="310118" y="452453"/>
                </a:lnTo>
                <a:lnTo>
                  <a:pt x="319639" y="445195"/>
                </a:lnTo>
                <a:lnTo>
                  <a:pt x="329840" y="438163"/>
                </a:lnTo>
                <a:lnTo>
                  <a:pt x="339815" y="431585"/>
                </a:lnTo>
                <a:lnTo>
                  <a:pt x="350243" y="425234"/>
                </a:lnTo>
                <a:lnTo>
                  <a:pt x="360897" y="419336"/>
                </a:lnTo>
                <a:lnTo>
                  <a:pt x="371552" y="413665"/>
                </a:lnTo>
                <a:lnTo>
                  <a:pt x="382660" y="408222"/>
                </a:lnTo>
                <a:lnTo>
                  <a:pt x="393995" y="403231"/>
                </a:lnTo>
                <a:lnTo>
                  <a:pt x="405556" y="398695"/>
                </a:lnTo>
                <a:lnTo>
                  <a:pt x="417344" y="394385"/>
                </a:lnTo>
                <a:lnTo>
                  <a:pt x="429359" y="390529"/>
                </a:lnTo>
                <a:lnTo>
                  <a:pt x="441601" y="386899"/>
                </a:lnTo>
                <a:lnTo>
                  <a:pt x="454069" y="383724"/>
                </a:lnTo>
                <a:lnTo>
                  <a:pt x="466764" y="380775"/>
                </a:lnTo>
                <a:lnTo>
                  <a:pt x="479912" y="378280"/>
                </a:lnTo>
                <a:lnTo>
                  <a:pt x="493287" y="376238"/>
                </a:lnTo>
                <a:lnTo>
                  <a:pt x="506888" y="374424"/>
                </a:lnTo>
                <a:lnTo>
                  <a:pt x="520717" y="373063"/>
                </a:lnTo>
                <a:lnTo>
                  <a:pt x="534772" y="372156"/>
                </a:lnTo>
                <a:lnTo>
                  <a:pt x="549280" y="371475"/>
                </a:lnTo>
                <a:close/>
                <a:moveTo>
                  <a:pt x="455387" y="0"/>
                </a:moveTo>
                <a:lnTo>
                  <a:pt x="463542" y="227"/>
                </a:lnTo>
                <a:lnTo>
                  <a:pt x="471471" y="682"/>
                </a:lnTo>
                <a:lnTo>
                  <a:pt x="479174" y="1591"/>
                </a:lnTo>
                <a:lnTo>
                  <a:pt x="486423" y="2500"/>
                </a:lnTo>
                <a:lnTo>
                  <a:pt x="493446" y="3863"/>
                </a:lnTo>
                <a:lnTo>
                  <a:pt x="500242" y="5681"/>
                </a:lnTo>
                <a:lnTo>
                  <a:pt x="506812" y="7499"/>
                </a:lnTo>
                <a:lnTo>
                  <a:pt x="512702" y="9317"/>
                </a:lnTo>
                <a:lnTo>
                  <a:pt x="518592" y="11362"/>
                </a:lnTo>
                <a:lnTo>
                  <a:pt x="524256" y="13861"/>
                </a:lnTo>
                <a:lnTo>
                  <a:pt x="529466" y="16361"/>
                </a:lnTo>
                <a:lnTo>
                  <a:pt x="534450" y="18861"/>
                </a:lnTo>
                <a:lnTo>
                  <a:pt x="539207" y="21587"/>
                </a:lnTo>
                <a:lnTo>
                  <a:pt x="543738" y="24314"/>
                </a:lnTo>
                <a:lnTo>
                  <a:pt x="547816" y="27268"/>
                </a:lnTo>
                <a:lnTo>
                  <a:pt x="551894" y="29995"/>
                </a:lnTo>
                <a:lnTo>
                  <a:pt x="555292" y="32722"/>
                </a:lnTo>
                <a:lnTo>
                  <a:pt x="558916" y="35676"/>
                </a:lnTo>
                <a:lnTo>
                  <a:pt x="564807" y="40903"/>
                </a:lnTo>
                <a:lnTo>
                  <a:pt x="569790" y="45902"/>
                </a:lnTo>
                <a:lnTo>
                  <a:pt x="574095" y="50674"/>
                </a:lnTo>
                <a:lnTo>
                  <a:pt x="577040" y="54310"/>
                </a:lnTo>
                <a:lnTo>
                  <a:pt x="579079" y="57491"/>
                </a:lnTo>
                <a:lnTo>
                  <a:pt x="581118" y="59990"/>
                </a:lnTo>
                <a:lnTo>
                  <a:pt x="590406" y="51810"/>
                </a:lnTo>
                <a:lnTo>
                  <a:pt x="599467" y="44311"/>
                </a:lnTo>
                <a:lnTo>
                  <a:pt x="608076" y="37494"/>
                </a:lnTo>
                <a:lnTo>
                  <a:pt x="616685" y="31359"/>
                </a:lnTo>
                <a:lnTo>
                  <a:pt x="625293" y="25905"/>
                </a:lnTo>
                <a:lnTo>
                  <a:pt x="633449" y="21360"/>
                </a:lnTo>
                <a:lnTo>
                  <a:pt x="641151" y="17043"/>
                </a:lnTo>
                <a:lnTo>
                  <a:pt x="648854" y="13407"/>
                </a:lnTo>
                <a:lnTo>
                  <a:pt x="656103" y="10226"/>
                </a:lnTo>
                <a:lnTo>
                  <a:pt x="663126" y="7499"/>
                </a:lnTo>
                <a:lnTo>
                  <a:pt x="669922" y="5454"/>
                </a:lnTo>
                <a:lnTo>
                  <a:pt x="676492" y="3409"/>
                </a:lnTo>
                <a:lnTo>
                  <a:pt x="682608" y="2272"/>
                </a:lnTo>
                <a:lnTo>
                  <a:pt x="688498" y="1136"/>
                </a:lnTo>
                <a:lnTo>
                  <a:pt x="694162" y="454"/>
                </a:lnTo>
                <a:lnTo>
                  <a:pt x="699599" y="227"/>
                </a:lnTo>
                <a:lnTo>
                  <a:pt x="704583" y="0"/>
                </a:lnTo>
                <a:lnTo>
                  <a:pt x="709340" y="227"/>
                </a:lnTo>
                <a:lnTo>
                  <a:pt x="713871" y="454"/>
                </a:lnTo>
                <a:lnTo>
                  <a:pt x="717949" y="909"/>
                </a:lnTo>
                <a:lnTo>
                  <a:pt x="721800" y="1591"/>
                </a:lnTo>
                <a:lnTo>
                  <a:pt x="725198" y="2272"/>
                </a:lnTo>
                <a:lnTo>
                  <a:pt x="728596" y="3181"/>
                </a:lnTo>
                <a:lnTo>
                  <a:pt x="731315" y="3863"/>
                </a:lnTo>
                <a:lnTo>
                  <a:pt x="736299" y="5908"/>
                </a:lnTo>
                <a:lnTo>
                  <a:pt x="739697" y="7499"/>
                </a:lnTo>
                <a:lnTo>
                  <a:pt x="742415" y="8862"/>
                </a:lnTo>
                <a:lnTo>
                  <a:pt x="746720" y="13180"/>
                </a:lnTo>
                <a:lnTo>
                  <a:pt x="751024" y="17497"/>
                </a:lnTo>
                <a:lnTo>
                  <a:pt x="754875" y="22269"/>
                </a:lnTo>
                <a:lnTo>
                  <a:pt x="758726" y="27496"/>
                </a:lnTo>
                <a:lnTo>
                  <a:pt x="762124" y="32495"/>
                </a:lnTo>
                <a:lnTo>
                  <a:pt x="765523" y="37949"/>
                </a:lnTo>
                <a:lnTo>
                  <a:pt x="768694" y="43629"/>
                </a:lnTo>
                <a:lnTo>
                  <a:pt x="771639" y="49310"/>
                </a:lnTo>
                <a:lnTo>
                  <a:pt x="774584" y="54764"/>
                </a:lnTo>
                <a:lnTo>
                  <a:pt x="777076" y="60672"/>
                </a:lnTo>
                <a:lnTo>
                  <a:pt x="779342" y="66808"/>
                </a:lnTo>
                <a:lnTo>
                  <a:pt x="781834" y="72716"/>
                </a:lnTo>
                <a:lnTo>
                  <a:pt x="785911" y="84305"/>
                </a:lnTo>
                <a:lnTo>
                  <a:pt x="789536" y="95894"/>
                </a:lnTo>
                <a:lnTo>
                  <a:pt x="792481" y="106801"/>
                </a:lnTo>
                <a:lnTo>
                  <a:pt x="794973" y="117254"/>
                </a:lnTo>
                <a:lnTo>
                  <a:pt x="796785" y="126571"/>
                </a:lnTo>
                <a:lnTo>
                  <a:pt x="798371" y="134524"/>
                </a:lnTo>
                <a:lnTo>
                  <a:pt x="800183" y="146568"/>
                </a:lnTo>
                <a:lnTo>
                  <a:pt x="800636" y="150658"/>
                </a:lnTo>
                <a:lnTo>
                  <a:pt x="805847" y="149294"/>
                </a:lnTo>
                <a:lnTo>
                  <a:pt x="810831" y="147931"/>
                </a:lnTo>
                <a:lnTo>
                  <a:pt x="815362" y="146340"/>
                </a:lnTo>
                <a:lnTo>
                  <a:pt x="820119" y="144522"/>
                </a:lnTo>
                <a:lnTo>
                  <a:pt x="824197" y="142705"/>
                </a:lnTo>
                <a:lnTo>
                  <a:pt x="828275" y="140887"/>
                </a:lnTo>
                <a:lnTo>
                  <a:pt x="832352" y="139069"/>
                </a:lnTo>
                <a:lnTo>
                  <a:pt x="835750" y="136796"/>
                </a:lnTo>
                <a:lnTo>
                  <a:pt x="839375" y="134751"/>
                </a:lnTo>
                <a:lnTo>
                  <a:pt x="842547" y="132706"/>
                </a:lnTo>
                <a:lnTo>
                  <a:pt x="848663" y="128389"/>
                </a:lnTo>
                <a:lnTo>
                  <a:pt x="853647" y="124071"/>
                </a:lnTo>
                <a:lnTo>
                  <a:pt x="858405" y="119754"/>
                </a:lnTo>
                <a:lnTo>
                  <a:pt x="862482" y="115663"/>
                </a:lnTo>
                <a:lnTo>
                  <a:pt x="865654" y="111800"/>
                </a:lnTo>
                <a:lnTo>
                  <a:pt x="868372" y="108392"/>
                </a:lnTo>
                <a:lnTo>
                  <a:pt x="870638" y="105211"/>
                </a:lnTo>
                <a:lnTo>
                  <a:pt x="873130" y="100439"/>
                </a:lnTo>
                <a:lnTo>
                  <a:pt x="874036" y="98848"/>
                </a:lnTo>
                <a:lnTo>
                  <a:pt x="875395" y="106347"/>
                </a:lnTo>
                <a:lnTo>
                  <a:pt x="876755" y="113846"/>
                </a:lnTo>
                <a:lnTo>
                  <a:pt x="877434" y="121117"/>
                </a:lnTo>
                <a:lnTo>
                  <a:pt x="877887" y="128389"/>
                </a:lnTo>
                <a:lnTo>
                  <a:pt x="877887" y="135433"/>
                </a:lnTo>
                <a:lnTo>
                  <a:pt x="877434" y="142250"/>
                </a:lnTo>
                <a:lnTo>
                  <a:pt x="876755" y="149067"/>
                </a:lnTo>
                <a:lnTo>
                  <a:pt x="875622" y="155884"/>
                </a:lnTo>
                <a:lnTo>
                  <a:pt x="874263" y="162474"/>
                </a:lnTo>
                <a:lnTo>
                  <a:pt x="872903" y="168837"/>
                </a:lnTo>
                <a:lnTo>
                  <a:pt x="870864" y="175199"/>
                </a:lnTo>
                <a:lnTo>
                  <a:pt x="868599" y="181335"/>
                </a:lnTo>
                <a:lnTo>
                  <a:pt x="866334" y="187243"/>
                </a:lnTo>
                <a:lnTo>
                  <a:pt x="863615" y="193378"/>
                </a:lnTo>
                <a:lnTo>
                  <a:pt x="860670" y="199287"/>
                </a:lnTo>
                <a:lnTo>
                  <a:pt x="857725" y="204967"/>
                </a:lnTo>
                <a:lnTo>
                  <a:pt x="854327" y="210421"/>
                </a:lnTo>
                <a:lnTo>
                  <a:pt x="850702" y="215875"/>
                </a:lnTo>
                <a:lnTo>
                  <a:pt x="847078" y="221328"/>
                </a:lnTo>
                <a:lnTo>
                  <a:pt x="843000" y="226328"/>
                </a:lnTo>
                <a:lnTo>
                  <a:pt x="838922" y="231554"/>
                </a:lnTo>
                <a:lnTo>
                  <a:pt x="834844" y="236553"/>
                </a:lnTo>
                <a:lnTo>
                  <a:pt x="830313" y="241325"/>
                </a:lnTo>
                <a:lnTo>
                  <a:pt x="826009" y="246097"/>
                </a:lnTo>
                <a:lnTo>
                  <a:pt x="821252" y="250869"/>
                </a:lnTo>
                <a:lnTo>
                  <a:pt x="816494" y="255187"/>
                </a:lnTo>
                <a:lnTo>
                  <a:pt x="811737" y="259731"/>
                </a:lnTo>
                <a:lnTo>
                  <a:pt x="806753" y="264049"/>
                </a:lnTo>
                <a:lnTo>
                  <a:pt x="796785" y="272229"/>
                </a:lnTo>
                <a:lnTo>
                  <a:pt x="786364" y="279955"/>
                </a:lnTo>
                <a:lnTo>
                  <a:pt x="776170" y="287227"/>
                </a:lnTo>
                <a:lnTo>
                  <a:pt x="765749" y="294044"/>
                </a:lnTo>
                <a:lnTo>
                  <a:pt x="755328" y="300180"/>
                </a:lnTo>
                <a:lnTo>
                  <a:pt x="745360" y="305860"/>
                </a:lnTo>
                <a:lnTo>
                  <a:pt x="735619" y="311314"/>
                </a:lnTo>
                <a:lnTo>
                  <a:pt x="725878" y="316313"/>
                </a:lnTo>
                <a:lnTo>
                  <a:pt x="717043" y="320631"/>
                </a:lnTo>
                <a:lnTo>
                  <a:pt x="708661" y="324721"/>
                </a:lnTo>
                <a:lnTo>
                  <a:pt x="700732" y="327902"/>
                </a:lnTo>
                <a:lnTo>
                  <a:pt x="693709" y="331084"/>
                </a:lnTo>
                <a:lnTo>
                  <a:pt x="681929" y="335628"/>
                </a:lnTo>
                <a:lnTo>
                  <a:pt x="674453" y="338583"/>
                </a:lnTo>
                <a:lnTo>
                  <a:pt x="671961" y="339492"/>
                </a:lnTo>
                <a:lnTo>
                  <a:pt x="658142" y="336083"/>
                </a:lnTo>
                <a:lnTo>
                  <a:pt x="644776" y="333583"/>
                </a:lnTo>
                <a:lnTo>
                  <a:pt x="632089" y="331311"/>
                </a:lnTo>
                <a:lnTo>
                  <a:pt x="619630" y="329266"/>
                </a:lnTo>
                <a:lnTo>
                  <a:pt x="607623" y="327675"/>
                </a:lnTo>
                <a:lnTo>
                  <a:pt x="596069" y="326539"/>
                </a:lnTo>
                <a:lnTo>
                  <a:pt x="584969" y="325630"/>
                </a:lnTo>
                <a:lnTo>
                  <a:pt x="574548" y="324948"/>
                </a:lnTo>
                <a:lnTo>
                  <a:pt x="564127" y="324494"/>
                </a:lnTo>
                <a:lnTo>
                  <a:pt x="554612" y="324494"/>
                </a:lnTo>
                <a:lnTo>
                  <a:pt x="545324" y="324494"/>
                </a:lnTo>
                <a:lnTo>
                  <a:pt x="536715" y="324948"/>
                </a:lnTo>
                <a:lnTo>
                  <a:pt x="528333" y="325403"/>
                </a:lnTo>
                <a:lnTo>
                  <a:pt x="520178" y="326085"/>
                </a:lnTo>
                <a:lnTo>
                  <a:pt x="512702" y="326766"/>
                </a:lnTo>
                <a:lnTo>
                  <a:pt x="505679" y="327675"/>
                </a:lnTo>
                <a:lnTo>
                  <a:pt x="499109" y="328811"/>
                </a:lnTo>
                <a:lnTo>
                  <a:pt x="492993" y="329948"/>
                </a:lnTo>
                <a:lnTo>
                  <a:pt x="487329" y="331311"/>
                </a:lnTo>
                <a:lnTo>
                  <a:pt x="481892" y="332447"/>
                </a:lnTo>
                <a:lnTo>
                  <a:pt x="472604" y="334947"/>
                </a:lnTo>
                <a:lnTo>
                  <a:pt x="465128" y="337219"/>
                </a:lnTo>
                <a:lnTo>
                  <a:pt x="459012" y="339719"/>
                </a:lnTo>
                <a:lnTo>
                  <a:pt x="454934" y="341309"/>
                </a:lnTo>
                <a:lnTo>
                  <a:pt x="451536" y="342900"/>
                </a:lnTo>
                <a:lnTo>
                  <a:pt x="445646" y="337219"/>
                </a:lnTo>
                <a:lnTo>
                  <a:pt x="439529" y="331311"/>
                </a:lnTo>
                <a:lnTo>
                  <a:pt x="425710" y="318813"/>
                </a:lnTo>
                <a:lnTo>
                  <a:pt x="410532" y="305860"/>
                </a:lnTo>
                <a:lnTo>
                  <a:pt x="394221" y="292454"/>
                </a:lnTo>
                <a:lnTo>
                  <a:pt x="377456" y="279274"/>
                </a:lnTo>
                <a:lnTo>
                  <a:pt x="360239" y="266094"/>
                </a:lnTo>
                <a:lnTo>
                  <a:pt x="343249" y="252914"/>
                </a:lnTo>
                <a:lnTo>
                  <a:pt x="326258" y="240416"/>
                </a:lnTo>
                <a:lnTo>
                  <a:pt x="295222" y="217693"/>
                </a:lnTo>
                <a:lnTo>
                  <a:pt x="269849" y="199514"/>
                </a:lnTo>
                <a:lnTo>
                  <a:pt x="252405" y="187243"/>
                </a:lnTo>
                <a:lnTo>
                  <a:pt x="246062" y="183153"/>
                </a:lnTo>
                <a:lnTo>
                  <a:pt x="251726" y="176563"/>
                </a:lnTo>
                <a:lnTo>
                  <a:pt x="257616" y="170655"/>
                </a:lnTo>
                <a:lnTo>
                  <a:pt x="263506" y="165428"/>
                </a:lnTo>
                <a:lnTo>
                  <a:pt x="269623" y="160656"/>
                </a:lnTo>
                <a:lnTo>
                  <a:pt x="275286" y="156339"/>
                </a:lnTo>
                <a:lnTo>
                  <a:pt x="281629" y="152476"/>
                </a:lnTo>
                <a:lnTo>
                  <a:pt x="287746" y="149294"/>
                </a:lnTo>
                <a:lnTo>
                  <a:pt x="293863" y="146568"/>
                </a:lnTo>
                <a:lnTo>
                  <a:pt x="299979" y="144068"/>
                </a:lnTo>
                <a:lnTo>
                  <a:pt x="306096" y="142023"/>
                </a:lnTo>
                <a:lnTo>
                  <a:pt x="311986" y="140432"/>
                </a:lnTo>
                <a:lnTo>
                  <a:pt x="317876" y="139069"/>
                </a:lnTo>
                <a:lnTo>
                  <a:pt x="323766" y="138160"/>
                </a:lnTo>
                <a:lnTo>
                  <a:pt x="329656" y="137024"/>
                </a:lnTo>
                <a:lnTo>
                  <a:pt x="335093" y="136569"/>
                </a:lnTo>
                <a:lnTo>
                  <a:pt x="340530" y="136342"/>
                </a:lnTo>
                <a:lnTo>
                  <a:pt x="345967" y="136342"/>
                </a:lnTo>
                <a:lnTo>
                  <a:pt x="350951" y="136569"/>
                </a:lnTo>
                <a:lnTo>
                  <a:pt x="355708" y="136796"/>
                </a:lnTo>
                <a:lnTo>
                  <a:pt x="360466" y="137251"/>
                </a:lnTo>
                <a:lnTo>
                  <a:pt x="368848" y="138614"/>
                </a:lnTo>
                <a:lnTo>
                  <a:pt x="376097" y="139978"/>
                </a:lnTo>
                <a:lnTo>
                  <a:pt x="382214" y="141341"/>
                </a:lnTo>
                <a:lnTo>
                  <a:pt x="386518" y="142705"/>
                </a:lnTo>
                <a:lnTo>
                  <a:pt x="390369" y="143841"/>
                </a:lnTo>
                <a:lnTo>
                  <a:pt x="389916" y="135888"/>
                </a:lnTo>
                <a:lnTo>
                  <a:pt x="389916" y="127934"/>
                </a:lnTo>
                <a:lnTo>
                  <a:pt x="390369" y="120208"/>
                </a:lnTo>
                <a:lnTo>
                  <a:pt x="391049" y="112482"/>
                </a:lnTo>
                <a:lnTo>
                  <a:pt x="392182" y="105211"/>
                </a:lnTo>
                <a:lnTo>
                  <a:pt x="393767" y="98166"/>
                </a:lnTo>
                <a:lnTo>
                  <a:pt x="395580" y="91122"/>
                </a:lnTo>
                <a:lnTo>
                  <a:pt x="397619" y="84305"/>
                </a:lnTo>
                <a:lnTo>
                  <a:pt x="399884" y="77942"/>
                </a:lnTo>
                <a:lnTo>
                  <a:pt x="402376" y="71807"/>
                </a:lnTo>
                <a:lnTo>
                  <a:pt x="405095" y="65671"/>
                </a:lnTo>
                <a:lnTo>
                  <a:pt x="407813" y="59763"/>
                </a:lnTo>
                <a:lnTo>
                  <a:pt x="410985" y="54310"/>
                </a:lnTo>
                <a:lnTo>
                  <a:pt x="413930" y="49083"/>
                </a:lnTo>
                <a:lnTo>
                  <a:pt x="417101" y="43857"/>
                </a:lnTo>
                <a:lnTo>
                  <a:pt x="420273" y="39085"/>
                </a:lnTo>
                <a:lnTo>
                  <a:pt x="423444" y="34540"/>
                </a:lnTo>
                <a:lnTo>
                  <a:pt x="426616" y="30222"/>
                </a:lnTo>
                <a:lnTo>
                  <a:pt x="432959" y="22496"/>
                </a:lnTo>
                <a:lnTo>
                  <a:pt x="438849" y="15679"/>
                </a:lnTo>
                <a:lnTo>
                  <a:pt x="444060" y="10226"/>
                </a:lnTo>
                <a:lnTo>
                  <a:pt x="448817" y="5908"/>
                </a:lnTo>
                <a:lnTo>
                  <a:pt x="452215" y="2500"/>
                </a:lnTo>
                <a:lnTo>
                  <a:pt x="455387" y="0"/>
                </a:lnTo>
                <a:close/>
              </a:path>
            </a:pathLst>
          </a:custGeom>
          <a:solidFill>
            <a:srgbClr val="FFFFFF"/>
          </a:solidFill>
          <a:ln>
            <a:noFill/>
          </a:ln>
        </p:spPr>
        <p:txBody>
          <a:bodyPr anchor="ctr">
            <a:scene3d>
              <a:camera prst="orthographicFront"/>
              <a:lightRig rig="threePt" dir="t"/>
            </a:scene3d>
            <a:sp3d contourW="12700">
              <a:contourClr>
                <a:srgbClr val="FFFFFF"/>
              </a:contourClr>
            </a:sp3d>
          </a:bodyPr>
          <a:lstStyle/>
          <a:p>
            <a:pPr algn="ctr" eaLnBrk="1" fontAlgn="auto" hangingPunct="1">
              <a:spcBef>
                <a:spcPts val="0"/>
              </a:spcBef>
              <a:spcAft>
                <a:spcPts val="0"/>
              </a:spcAft>
              <a:defRPr/>
            </a:pPr>
            <a:endParaRPr lang="zh-CN" altLang="en-US" kern="0">
              <a:solidFill>
                <a:srgbClr val="FFFFFF"/>
              </a:solidFill>
              <a:latin typeface="+mn-lt"/>
              <a:ea typeface="+mn-ea"/>
            </a:endParaRPr>
          </a:p>
        </p:txBody>
      </p:sp>
      <p:sp>
        <p:nvSpPr>
          <p:cNvPr id="49" name="KSO_Shape"/>
          <p:cNvSpPr/>
          <p:nvPr/>
        </p:nvSpPr>
        <p:spPr bwMode="auto">
          <a:xfrm>
            <a:off x="4265613" y="1929234"/>
            <a:ext cx="612775" cy="612775"/>
          </a:xfrm>
          <a:custGeom>
            <a:avLst/>
            <a:gdLst>
              <a:gd name="T0" fmla="*/ 883582 w 2298700"/>
              <a:gd name="T1" fmla="*/ 1295872 h 2298700"/>
              <a:gd name="T2" fmla="*/ 899660 w 2298700"/>
              <a:gd name="T3" fmla="*/ 1824434 h 2298700"/>
              <a:gd name="T4" fmla="*/ 870674 w 2298700"/>
              <a:gd name="T5" fmla="*/ 1867800 h 2298700"/>
              <a:gd name="T6" fmla="*/ 472571 w 2298700"/>
              <a:gd name="T7" fmla="*/ 1870524 h 2298700"/>
              <a:gd name="T8" fmla="*/ 439282 w 2298700"/>
              <a:gd name="T9" fmla="*/ 1829883 h 2298700"/>
              <a:gd name="T10" fmla="*/ 450831 w 2298700"/>
              <a:gd name="T11" fmla="*/ 1299959 h 2298700"/>
              <a:gd name="T12" fmla="*/ 1168971 w 2298700"/>
              <a:gd name="T13" fmla="*/ 903287 h 2298700"/>
              <a:gd name="T14" fmla="*/ 1561900 w 2298700"/>
              <a:gd name="T15" fmla="*/ 923717 h 2298700"/>
              <a:gd name="T16" fmla="*/ 1573443 w 2298700"/>
              <a:gd name="T17" fmla="*/ 1829892 h 2298700"/>
              <a:gd name="T18" fmla="*/ 1540624 w 2298700"/>
              <a:gd name="T19" fmla="*/ 1870524 h 2298700"/>
              <a:gd name="T20" fmla="*/ 1142262 w 2298700"/>
              <a:gd name="T21" fmla="*/ 1867800 h 2298700"/>
              <a:gd name="T22" fmla="*/ 1113291 w 2298700"/>
              <a:gd name="T23" fmla="*/ 1824444 h 2298700"/>
              <a:gd name="T24" fmla="*/ 1129361 w 2298700"/>
              <a:gd name="T25" fmla="*/ 919404 h 2298700"/>
              <a:gd name="T26" fmla="*/ 2191940 w 2298700"/>
              <a:gd name="T27" fmla="*/ 450850 h 2298700"/>
              <a:gd name="T28" fmla="*/ 2238385 w 2298700"/>
              <a:gd name="T29" fmla="*/ 475582 h 2298700"/>
              <a:gd name="T30" fmla="*/ 2245636 w 2298700"/>
              <a:gd name="T31" fmla="*/ 1835358 h 2298700"/>
              <a:gd name="T32" fmla="*/ 2208706 w 2298700"/>
              <a:gd name="T33" fmla="*/ 1872115 h 2298700"/>
              <a:gd name="T34" fmla="*/ 1810633 w 2298700"/>
              <a:gd name="T35" fmla="*/ 1865309 h 2298700"/>
              <a:gd name="T36" fmla="*/ 1785938 w 2298700"/>
              <a:gd name="T37" fmla="*/ 1818568 h 2298700"/>
              <a:gd name="T38" fmla="*/ 1806329 w 2298700"/>
              <a:gd name="T39" fmla="*/ 463556 h 2298700"/>
              <a:gd name="T40" fmla="*/ 1464870 w 2298700"/>
              <a:gd name="T41" fmla="*/ 38100 h 2298700"/>
              <a:gd name="T42" fmla="*/ 1493876 w 2298700"/>
              <a:gd name="T43" fmla="*/ 48317 h 2298700"/>
              <a:gd name="T44" fmla="*/ 1512005 w 2298700"/>
              <a:gd name="T45" fmla="*/ 72609 h 2298700"/>
              <a:gd name="T46" fmla="*/ 1540105 w 2298700"/>
              <a:gd name="T47" fmla="*/ 509198 h 2298700"/>
              <a:gd name="T48" fmla="*/ 1503847 w 2298700"/>
              <a:gd name="T49" fmla="*/ 543253 h 2298700"/>
              <a:gd name="T50" fmla="*/ 1459205 w 2298700"/>
              <a:gd name="T51" fmla="*/ 535761 h 2298700"/>
              <a:gd name="T52" fmla="*/ 1437677 w 2298700"/>
              <a:gd name="T53" fmla="*/ 503749 h 2298700"/>
              <a:gd name="T54" fmla="*/ 1348845 w 2298700"/>
              <a:gd name="T55" fmla="*/ 357311 h 2298700"/>
              <a:gd name="T56" fmla="*/ 1214465 w 2298700"/>
              <a:gd name="T57" fmla="*/ 507608 h 2298700"/>
              <a:gd name="T58" fmla="*/ 1010062 w 2298700"/>
              <a:gd name="T59" fmla="*/ 669711 h 2298700"/>
              <a:gd name="T60" fmla="*/ 834212 w 2298700"/>
              <a:gd name="T61" fmla="*/ 763477 h 2298700"/>
              <a:gd name="T62" fmla="*/ 682609 w 2298700"/>
              <a:gd name="T63" fmla="*/ 817965 h 2298700"/>
              <a:gd name="T64" fmla="*/ 523528 w 2298700"/>
              <a:gd name="T65" fmla="*/ 852928 h 2298700"/>
              <a:gd name="T66" fmla="*/ 404104 w 2298700"/>
              <a:gd name="T67" fmla="*/ 862464 h 2298700"/>
              <a:gd name="T68" fmla="*/ 374191 w 2298700"/>
              <a:gd name="T69" fmla="*/ 838852 h 2298700"/>
              <a:gd name="T70" fmla="*/ 369206 w 2298700"/>
              <a:gd name="T71" fmla="*/ 795034 h 2298700"/>
              <a:gd name="T72" fmla="*/ 405237 w 2298700"/>
              <a:gd name="T73" fmla="*/ 760071 h 2298700"/>
              <a:gd name="T74" fmla="*/ 535765 w 2298700"/>
              <a:gd name="T75" fmla="*/ 742589 h 2298700"/>
              <a:gd name="T76" fmla="*/ 679890 w 2298700"/>
              <a:gd name="T77" fmla="*/ 706945 h 2298700"/>
              <a:gd name="T78" fmla="*/ 816536 w 2298700"/>
              <a:gd name="T79" fmla="*/ 654273 h 2298700"/>
              <a:gd name="T80" fmla="*/ 989667 w 2298700"/>
              <a:gd name="T81" fmla="*/ 554832 h 2298700"/>
              <a:gd name="T82" fmla="*/ 1171862 w 2298700"/>
              <a:gd name="T83" fmla="*/ 398859 h 2298700"/>
              <a:gd name="T84" fmla="*/ 1282675 w 2298700"/>
              <a:gd name="T85" fmla="*/ 267178 h 2298700"/>
              <a:gd name="T86" fmla="*/ 1087110 w 2298700"/>
              <a:gd name="T87" fmla="*/ 283979 h 2298700"/>
              <a:gd name="T88" fmla="*/ 1044054 w 2298700"/>
              <a:gd name="T89" fmla="*/ 259005 h 2298700"/>
              <a:gd name="T90" fmla="*/ 1040654 w 2298700"/>
              <a:gd name="T91" fmla="*/ 208376 h 2298700"/>
              <a:gd name="T92" fmla="*/ 1446288 w 2298700"/>
              <a:gd name="T93" fmla="*/ 40370 h 2298700"/>
              <a:gd name="T94" fmla="*/ 128386 w 2298700"/>
              <a:gd name="T95" fmla="*/ 3403 h 2298700"/>
              <a:gd name="T96" fmla="*/ 171711 w 2298700"/>
              <a:gd name="T97" fmla="*/ 26993 h 2298700"/>
              <a:gd name="T98" fmla="*/ 199157 w 2298700"/>
              <a:gd name="T99" fmla="*/ 67596 h 2298700"/>
              <a:gd name="T100" fmla="*/ 2201163 w 2298700"/>
              <a:gd name="T101" fmla="*/ 2093192 h 2298700"/>
              <a:gd name="T102" fmla="*/ 2249251 w 2298700"/>
              <a:gd name="T103" fmla="*/ 2107936 h 2298700"/>
              <a:gd name="T104" fmla="*/ 2283729 w 2298700"/>
              <a:gd name="T105" fmla="*/ 2142414 h 2298700"/>
              <a:gd name="T106" fmla="*/ 2298473 w 2298700"/>
              <a:gd name="T107" fmla="*/ 2190729 h 2298700"/>
              <a:gd name="T108" fmla="*/ 2288720 w 2298700"/>
              <a:gd name="T109" fmla="*/ 2240405 h 2298700"/>
              <a:gd name="T110" fmla="*/ 2257417 w 2298700"/>
              <a:gd name="T111" fmla="*/ 2278059 h 2298700"/>
              <a:gd name="T112" fmla="*/ 2211597 w 2298700"/>
              <a:gd name="T113" fmla="*/ 2297566 h 2298700"/>
              <a:gd name="T114" fmla="*/ 72132 w 2298700"/>
              <a:gd name="T115" fmla="*/ 2294164 h 2298700"/>
              <a:gd name="T116" fmla="*/ 29715 w 2298700"/>
              <a:gd name="T117" fmla="*/ 2268532 h 2298700"/>
              <a:gd name="T118" fmla="*/ 4537 w 2298700"/>
              <a:gd name="T119" fmla="*/ 2226568 h 2298700"/>
              <a:gd name="T120" fmla="*/ 907 w 2298700"/>
              <a:gd name="T121" fmla="*/ 87330 h 2298700"/>
              <a:gd name="T122" fmla="*/ 20188 w 2298700"/>
              <a:gd name="T123" fmla="*/ 41510 h 2298700"/>
              <a:gd name="T124" fmla="*/ 57842 w 2298700"/>
              <a:gd name="T125" fmla="*/ 10434 h 22987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298700" h="2298700">
                <a:moveTo>
                  <a:pt x="494084" y="1279525"/>
                </a:moveTo>
                <a:lnTo>
                  <a:pt x="844179" y="1279525"/>
                </a:lnTo>
                <a:lnTo>
                  <a:pt x="849841" y="1279752"/>
                </a:lnTo>
                <a:lnTo>
                  <a:pt x="855502" y="1280660"/>
                </a:lnTo>
                <a:lnTo>
                  <a:pt x="860710" y="1282023"/>
                </a:lnTo>
                <a:lnTo>
                  <a:pt x="865692" y="1283839"/>
                </a:lnTo>
                <a:lnTo>
                  <a:pt x="870674" y="1286109"/>
                </a:lnTo>
                <a:lnTo>
                  <a:pt x="875203" y="1289061"/>
                </a:lnTo>
                <a:lnTo>
                  <a:pt x="879732" y="1292467"/>
                </a:lnTo>
                <a:lnTo>
                  <a:pt x="883582" y="1295872"/>
                </a:lnTo>
                <a:lnTo>
                  <a:pt x="887205" y="1299959"/>
                </a:lnTo>
                <a:lnTo>
                  <a:pt x="890602" y="1304273"/>
                </a:lnTo>
                <a:lnTo>
                  <a:pt x="893320" y="1308814"/>
                </a:lnTo>
                <a:lnTo>
                  <a:pt x="895584" y="1313809"/>
                </a:lnTo>
                <a:lnTo>
                  <a:pt x="897396" y="1319031"/>
                </a:lnTo>
                <a:lnTo>
                  <a:pt x="898981" y="1324480"/>
                </a:lnTo>
                <a:lnTo>
                  <a:pt x="899660" y="1329702"/>
                </a:lnTo>
                <a:lnTo>
                  <a:pt x="900113" y="1335378"/>
                </a:lnTo>
                <a:lnTo>
                  <a:pt x="900113" y="1818531"/>
                </a:lnTo>
                <a:lnTo>
                  <a:pt x="899660" y="1824434"/>
                </a:lnTo>
                <a:lnTo>
                  <a:pt x="898981" y="1829883"/>
                </a:lnTo>
                <a:lnTo>
                  <a:pt x="897396" y="1835332"/>
                </a:lnTo>
                <a:lnTo>
                  <a:pt x="895584" y="1840554"/>
                </a:lnTo>
                <a:lnTo>
                  <a:pt x="893320" y="1845322"/>
                </a:lnTo>
                <a:lnTo>
                  <a:pt x="890602" y="1850090"/>
                </a:lnTo>
                <a:lnTo>
                  <a:pt x="887205" y="1854404"/>
                </a:lnTo>
                <a:lnTo>
                  <a:pt x="883582" y="1858264"/>
                </a:lnTo>
                <a:lnTo>
                  <a:pt x="879732" y="1861897"/>
                </a:lnTo>
                <a:lnTo>
                  <a:pt x="875203" y="1865302"/>
                </a:lnTo>
                <a:lnTo>
                  <a:pt x="870674" y="1867800"/>
                </a:lnTo>
                <a:lnTo>
                  <a:pt x="865692" y="1870524"/>
                </a:lnTo>
                <a:lnTo>
                  <a:pt x="860710" y="1872114"/>
                </a:lnTo>
                <a:lnTo>
                  <a:pt x="855502" y="1873476"/>
                </a:lnTo>
                <a:lnTo>
                  <a:pt x="849841" y="1874611"/>
                </a:lnTo>
                <a:lnTo>
                  <a:pt x="844179" y="1874838"/>
                </a:lnTo>
                <a:lnTo>
                  <a:pt x="494084" y="1874838"/>
                </a:lnTo>
                <a:lnTo>
                  <a:pt x="488423" y="1874611"/>
                </a:lnTo>
                <a:lnTo>
                  <a:pt x="482761" y="1873476"/>
                </a:lnTo>
                <a:lnTo>
                  <a:pt x="477326" y="1872114"/>
                </a:lnTo>
                <a:lnTo>
                  <a:pt x="472571" y="1870524"/>
                </a:lnTo>
                <a:lnTo>
                  <a:pt x="467589" y="1867800"/>
                </a:lnTo>
                <a:lnTo>
                  <a:pt x="463060" y="1865302"/>
                </a:lnTo>
                <a:lnTo>
                  <a:pt x="458531" y="1861897"/>
                </a:lnTo>
                <a:lnTo>
                  <a:pt x="454455" y="1858264"/>
                </a:lnTo>
                <a:lnTo>
                  <a:pt x="450831" y="1854404"/>
                </a:lnTo>
                <a:lnTo>
                  <a:pt x="447661" y="1850090"/>
                </a:lnTo>
                <a:lnTo>
                  <a:pt x="444944" y="1845322"/>
                </a:lnTo>
                <a:lnTo>
                  <a:pt x="442679" y="1840554"/>
                </a:lnTo>
                <a:lnTo>
                  <a:pt x="440868" y="1835332"/>
                </a:lnTo>
                <a:lnTo>
                  <a:pt x="439282" y="1829883"/>
                </a:lnTo>
                <a:lnTo>
                  <a:pt x="438603" y="1824434"/>
                </a:lnTo>
                <a:lnTo>
                  <a:pt x="438150" y="1818531"/>
                </a:lnTo>
                <a:lnTo>
                  <a:pt x="438150" y="1335378"/>
                </a:lnTo>
                <a:lnTo>
                  <a:pt x="438603" y="1329702"/>
                </a:lnTo>
                <a:lnTo>
                  <a:pt x="439282" y="1324480"/>
                </a:lnTo>
                <a:lnTo>
                  <a:pt x="440868" y="1319031"/>
                </a:lnTo>
                <a:lnTo>
                  <a:pt x="442679" y="1313809"/>
                </a:lnTo>
                <a:lnTo>
                  <a:pt x="444944" y="1308814"/>
                </a:lnTo>
                <a:lnTo>
                  <a:pt x="447661" y="1304273"/>
                </a:lnTo>
                <a:lnTo>
                  <a:pt x="450831" y="1299959"/>
                </a:lnTo>
                <a:lnTo>
                  <a:pt x="454455" y="1295872"/>
                </a:lnTo>
                <a:lnTo>
                  <a:pt x="458531" y="1292467"/>
                </a:lnTo>
                <a:lnTo>
                  <a:pt x="463060" y="1289061"/>
                </a:lnTo>
                <a:lnTo>
                  <a:pt x="467589" y="1286109"/>
                </a:lnTo>
                <a:lnTo>
                  <a:pt x="472571" y="1283839"/>
                </a:lnTo>
                <a:lnTo>
                  <a:pt x="477326" y="1282023"/>
                </a:lnTo>
                <a:lnTo>
                  <a:pt x="482761" y="1280660"/>
                </a:lnTo>
                <a:lnTo>
                  <a:pt x="488423" y="1279752"/>
                </a:lnTo>
                <a:lnTo>
                  <a:pt x="494084" y="1279525"/>
                </a:lnTo>
                <a:close/>
                <a:moveTo>
                  <a:pt x="1168971" y="903287"/>
                </a:moveTo>
                <a:lnTo>
                  <a:pt x="1518668" y="903287"/>
                </a:lnTo>
                <a:lnTo>
                  <a:pt x="1524553" y="903514"/>
                </a:lnTo>
                <a:lnTo>
                  <a:pt x="1529985" y="904195"/>
                </a:lnTo>
                <a:lnTo>
                  <a:pt x="1535418" y="905557"/>
                </a:lnTo>
                <a:lnTo>
                  <a:pt x="1540624" y="907600"/>
                </a:lnTo>
                <a:lnTo>
                  <a:pt x="1545377" y="909870"/>
                </a:lnTo>
                <a:lnTo>
                  <a:pt x="1550130" y="912821"/>
                </a:lnTo>
                <a:lnTo>
                  <a:pt x="1554430" y="915999"/>
                </a:lnTo>
                <a:lnTo>
                  <a:pt x="1558278" y="919404"/>
                </a:lnTo>
                <a:lnTo>
                  <a:pt x="1561900" y="923717"/>
                </a:lnTo>
                <a:lnTo>
                  <a:pt x="1565295" y="927803"/>
                </a:lnTo>
                <a:lnTo>
                  <a:pt x="1567784" y="932343"/>
                </a:lnTo>
                <a:lnTo>
                  <a:pt x="1570274" y="937337"/>
                </a:lnTo>
                <a:lnTo>
                  <a:pt x="1572085" y="942558"/>
                </a:lnTo>
                <a:lnTo>
                  <a:pt x="1573443" y="948006"/>
                </a:lnTo>
                <a:lnTo>
                  <a:pt x="1574575" y="953681"/>
                </a:lnTo>
                <a:lnTo>
                  <a:pt x="1574801" y="959355"/>
                </a:lnTo>
                <a:lnTo>
                  <a:pt x="1574801" y="1818542"/>
                </a:lnTo>
                <a:lnTo>
                  <a:pt x="1574575" y="1824444"/>
                </a:lnTo>
                <a:lnTo>
                  <a:pt x="1573443" y="1829892"/>
                </a:lnTo>
                <a:lnTo>
                  <a:pt x="1572085" y="1835340"/>
                </a:lnTo>
                <a:lnTo>
                  <a:pt x="1570274" y="1840560"/>
                </a:lnTo>
                <a:lnTo>
                  <a:pt x="1567784" y="1845327"/>
                </a:lnTo>
                <a:lnTo>
                  <a:pt x="1565295" y="1850094"/>
                </a:lnTo>
                <a:lnTo>
                  <a:pt x="1561900" y="1854407"/>
                </a:lnTo>
                <a:lnTo>
                  <a:pt x="1558278" y="1858266"/>
                </a:lnTo>
                <a:lnTo>
                  <a:pt x="1554430" y="1861898"/>
                </a:lnTo>
                <a:lnTo>
                  <a:pt x="1550130" y="1865303"/>
                </a:lnTo>
                <a:lnTo>
                  <a:pt x="1545377" y="1867800"/>
                </a:lnTo>
                <a:lnTo>
                  <a:pt x="1540624" y="1870524"/>
                </a:lnTo>
                <a:lnTo>
                  <a:pt x="1535418" y="1872113"/>
                </a:lnTo>
                <a:lnTo>
                  <a:pt x="1529985" y="1873475"/>
                </a:lnTo>
                <a:lnTo>
                  <a:pt x="1524553" y="1874610"/>
                </a:lnTo>
                <a:lnTo>
                  <a:pt x="1518668" y="1874837"/>
                </a:lnTo>
                <a:lnTo>
                  <a:pt x="1168971" y="1874837"/>
                </a:lnTo>
                <a:lnTo>
                  <a:pt x="1163312" y="1874610"/>
                </a:lnTo>
                <a:lnTo>
                  <a:pt x="1157654" y="1873475"/>
                </a:lnTo>
                <a:lnTo>
                  <a:pt x="1152221" y="1872113"/>
                </a:lnTo>
                <a:lnTo>
                  <a:pt x="1147242" y="1870524"/>
                </a:lnTo>
                <a:lnTo>
                  <a:pt x="1142262" y="1867800"/>
                </a:lnTo>
                <a:lnTo>
                  <a:pt x="1137736" y="1865303"/>
                </a:lnTo>
                <a:lnTo>
                  <a:pt x="1133435" y="1861898"/>
                </a:lnTo>
                <a:lnTo>
                  <a:pt x="1129361" y="1858266"/>
                </a:lnTo>
                <a:lnTo>
                  <a:pt x="1125740" y="1854407"/>
                </a:lnTo>
                <a:lnTo>
                  <a:pt x="1122797" y="1850094"/>
                </a:lnTo>
                <a:lnTo>
                  <a:pt x="1119855" y="1845327"/>
                </a:lnTo>
                <a:lnTo>
                  <a:pt x="1117365" y="1840560"/>
                </a:lnTo>
                <a:lnTo>
                  <a:pt x="1115554" y="1835340"/>
                </a:lnTo>
                <a:lnTo>
                  <a:pt x="1114196" y="1829892"/>
                </a:lnTo>
                <a:lnTo>
                  <a:pt x="1113291" y="1824444"/>
                </a:lnTo>
                <a:lnTo>
                  <a:pt x="1112838" y="1818542"/>
                </a:lnTo>
                <a:lnTo>
                  <a:pt x="1112838" y="959355"/>
                </a:lnTo>
                <a:lnTo>
                  <a:pt x="1113291" y="953681"/>
                </a:lnTo>
                <a:lnTo>
                  <a:pt x="1114196" y="948006"/>
                </a:lnTo>
                <a:lnTo>
                  <a:pt x="1115554" y="942558"/>
                </a:lnTo>
                <a:lnTo>
                  <a:pt x="1117365" y="937337"/>
                </a:lnTo>
                <a:lnTo>
                  <a:pt x="1119855" y="932343"/>
                </a:lnTo>
                <a:lnTo>
                  <a:pt x="1122797" y="927803"/>
                </a:lnTo>
                <a:lnTo>
                  <a:pt x="1125740" y="923717"/>
                </a:lnTo>
                <a:lnTo>
                  <a:pt x="1129361" y="919404"/>
                </a:lnTo>
                <a:lnTo>
                  <a:pt x="1133435" y="915999"/>
                </a:lnTo>
                <a:lnTo>
                  <a:pt x="1137736" y="912821"/>
                </a:lnTo>
                <a:lnTo>
                  <a:pt x="1142262" y="909870"/>
                </a:lnTo>
                <a:lnTo>
                  <a:pt x="1147242" y="907600"/>
                </a:lnTo>
                <a:lnTo>
                  <a:pt x="1152221" y="905557"/>
                </a:lnTo>
                <a:lnTo>
                  <a:pt x="1157654" y="904195"/>
                </a:lnTo>
                <a:lnTo>
                  <a:pt x="1163312" y="903514"/>
                </a:lnTo>
                <a:lnTo>
                  <a:pt x="1168971" y="903287"/>
                </a:lnTo>
                <a:close/>
                <a:moveTo>
                  <a:pt x="1841899" y="450850"/>
                </a:moveTo>
                <a:lnTo>
                  <a:pt x="2191940" y="450850"/>
                </a:lnTo>
                <a:lnTo>
                  <a:pt x="2197604" y="451077"/>
                </a:lnTo>
                <a:lnTo>
                  <a:pt x="2203268" y="451985"/>
                </a:lnTo>
                <a:lnTo>
                  <a:pt x="2208706" y="453573"/>
                </a:lnTo>
                <a:lnTo>
                  <a:pt x="2213917" y="455388"/>
                </a:lnTo>
                <a:lnTo>
                  <a:pt x="2218674" y="457657"/>
                </a:lnTo>
                <a:lnTo>
                  <a:pt x="2223206" y="460380"/>
                </a:lnTo>
                <a:lnTo>
                  <a:pt x="2227510" y="463556"/>
                </a:lnTo>
                <a:lnTo>
                  <a:pt x="2231589" y="467186"/>
                </a:lnTo>
                <a:lnTo>
                  <a:pt x="2235214" y="471271"/>
                </a:lnTo>
                <a:lnTo>
                  <a:pt x="2238385" y="475582"/>
                </a:lnTo>
                <a:lnTo>
                  <a:pt x="2241104" y="480119"/>
                </a:lnTo>
                <a:lnTo>
                  <a:pt x="2243596" y="484884"/>
                </a:lnTo>
                <a:lnTo>
                  <a:pt x="2245636" y="490103"/>
                </a:lnTo>
                <a:lnTo>
                  <a:pt x="2246768" y="495548"/>
                </a:lnTo>
                <a:lnTo>
                  <a:pt x="2247675" y="501221"/>
                </a:lnTo>
                <a:lnTo>
                  <a:pt x="2247901" y="506893"/>
                </a:lnTo>
                <a:lnTo>
                  <a:pt x="2247901" y="1818568"/>
                </a:lnTo>
                <a:lnTo>
                  <a:pt x="2247675" y="1824468"/>
                </a:lnTo>
                <a:lnTo>
                  <a:pt x="2246768" y="1829913"/>
                </a:lnTo>
                <a:lnTo>
                  <a:pt x="2245636" y="1835358"/>
                </a:lnTo>
                <a:lnTo>
                  <a:pt x="2243596" y="1840577"/>
                </a:lnTo>
                <a:lnTo>
                  <a:pt x="2241104" y="1845342"/>
                </a:lnTo>
                <a:lnTo>
                  <a:pt x="2238385" y="1850107"/>
                </a:lnTo>
                <a:lnTo>
                  <a:pt x="2235214" y="1854418"/>
                </a:lnTo>
                <a:lnTo>
                  <a:pt x="2231589" y="1858275"/>
                </a:lnTo>
                <a:lnTo>
                  <a:pt x="2227510" y="1861905"/>
                </a:lnTo>
                <a:lnTo>
                  <a:pt x="2223206" y="1865309"/>
                </a:lnTo>
                <a:lnTo>
                  <a:pt x="2218674" y="1867804"/>
                </a:lnTo>
                <a:lnTo>
                  <a:pt x="2213917" y="1870527"/>
                </a:lnTo>
                <a:lnTo>
                  <a:pt x="2208706" y="1872115"/>
                </a:lnTo>
                <a:lnTo>
                  <a:pt x="2203268" y="1873477"/>
                </a:lnTo>
                <a:lnTo>
                  <a:pt x="2197604" y="1874611"/>
                </a:lnTo>
                <a:lnTo>
                  <a:pt x="2191940" y="1874838"/>
                </a:lnTo>
                <a:lnTo>
                  <a:pt x="1841899" y="1874838"/>
                </a:lnTo>
                <a:lnTo>
                  <a:pt x="1836235" y="1874611"/>
                </a:lnTo>
                <a:lnTo>
                  <a:pt x="1830798" y="1873477"/>
                </a:lnTo>
                <a:lnTo>
                  <a:pt x="1825360" y="1872115"/>
                </a:lnTo>
                <a:lnTo>
                  <a:pt x="1820149" y="1870527"/>
                </a:lnTo>
                <a:lnTo>
                  <a:pt x="1815165" y="1867804"/>
                </a:lnTo>
                <a:lnTo>
                  <a:pt x="1810633" y="1865309"/>
                </a:lnTo>
                <a:lnTo>
                  <a:pt x="1806329" y="1861905"/>
                </a:lnTo>
                <a:lnTo>
                  <a:pt x="1802477" y="1858275"/>
                </a:lnTo>
                <a:lnTo>
                  <a:pt x="1798852" y="1854418"/>
                </a:lnTo>
                <a:lnTo>
                  <a:pt x="1795454" y="1850107"/>
                </a:lnTo>
                <a:lnTo>
                  <a:pt x="1792508" y="1845342"/>
                </a:lnTo>
                <a:lnTo>
                  <a:pt x="1790243" y="1840577"/>
                </a:lnTo>
                <a:lnTo>
                  <a:pt x="1788430" y="1835358"/>
                </a:lnTo>
                <a:lnTo>
                  <a:pt x="1786844" y="1829913"/>
                </a:lnTo>
                <a:lnTo>
                  <a:pt x="1786165" y="1824468"/>
                </a:lnTo>
                <a:lnTo>
                  <a:pt x="1785938" y="1818568"/>
                </a:lnTo>
                <a:lnTo>
                  <a:pt x="1785938" y="506893"/>
                </a:lnTo>
                <a:lnTo>
                  <a:pt x="1786165" y="501221"/>
                </a:lnTo>
                <a:lnTo>
                  <a:pt x="1786844" y="495548"/>
                </a:lnTo>
                <a:lnTo>
                  <a:pt x="1788430" y="490103"/>
                </a:lnTo>
                <a:lnTo>
                  <a:pt x="1790243" y="484884"/>
                </a:lnTo>
                <a:lnTo>
                  <a:pt x="1792508" y="480119"/>
                </a:lnTo>
                <a:lnTo>
                  <a:pt x="1795454" y="475582"/>
                </a:lnTo>
                <a:lnTo>
                  <a:pt x="1798852" y="471271"/>
                </a:lnTo>
                <a:lnTo>
                  <a:pt x="1802477" y="467186"/>
                </a:lnTo>
                <a:lnTo>
                  <a:pt x="1806329" y="463556"/>
                </a:lnTo>
                <a:lnTo>
                  <a:pt x="1810633" y="460380"/>
                </a:lnTo>
                <a:lnTo>
                  <a:pt x="1815165" y="457657"/>
                </a:lnTo>
                <a:lnTo>
                  <a:pt x="1820149" y="455388"/>
                </a:lnTo>
                <a:lnTo>
                  <a:pt x="1825360" y="453573"/>
                </a:lnTo>
                <a:lnTo>
                  <a:pt x="1830798" y="451985"/>
                </a:lnTo>
                <a:lnTo>
                  <a:pt x="1836235" y="451077"/>
                </a:lnTo>
                <a:lnTo>
                  <a:pt x="1841899" y="450850"/>
                </a:lnTo>
                <a:close/>
                <a:moveTo>
                  <a:pt x="1458752" y="38100"/>
                </a:moveTo>
                <a:lnTo>
                  <a:pt x="1461698" y="38100"/>
                </a:lnTo>
                <a:lnTo>
                  <a:pt x="1464870" y="38100"/>
                </a:lnTo>
                <a:lnTo>
                  <a:pt x="1468043" y="38327"/>
                </a:lnTo>
                <a:lnTo>
                  <a:pt x="1470989" y="38554"/>
                </a:lnTo>
                <a:lnTo>
                  <a:pt x="1473935" y="39235"/>
                </a:lnTo>
                <a:lnTo>
                  <a:pt x="1477107" y="40143"/>
                </a:lnTo>
                <a:lnTo>
                  <a:pt x="1479827" y="40825"/>
                </a:lnTo>
                <a:lnTo>
                  <a:pt x="1482773" y="42187"/>
                </a:lnTo>
                <a:lnTo>
                  <a:pt x="1485718" y="43322"/>
                </a:lnTo>
                <a:lnTo>
                  <a:pt x="1488438" y="44684"/>
                </a:lnTo>
                <a:lnTo>
                  <a:pt x="1491157" y="46500"/>
                </a:lnTo>
                <a:lnTo>
                  <a:pt x="1493876" y="48317"/>
                </a:lnTo>
                <a:lnTo>
                  <a:pt x="1496143" y="50133"/>
                </a:lnTo>
                <a:lnTo>
                  <a:pt x="1498409" y="52176"/>
                </a:lnTo>
                <a:lnTo>
                  <a:pt x="1500675" y="54447"/>
                </a:lnTo>
                <a:lnTo>
                  <a:pt x="1502714" y="56490"/>
                </a:lnTo>
                <a:lnTo>
                  <a:pt x="1504754" y="59214"/>
                </a:lnTo>
                <a:lnTo>
                  <a:pt x="1506567" y="61485"/>
                </a:lnTo>
                <a:lnTo>
                  <a:pt x="1508153" y="64436"/>
                </a:lnTo>
                <a:lnTo>
                  <a:pt x="1509739" y="66934"/>
                </a:lnTo>
                <a:lnTo>
                  <a:pt x="1511099" y="69658"/>
                </a:lnTo>
                <a:lnTo>
                  <a:pt x="1512005" y="72609"/>
                </a:lnTo>
                <a:lnTo>
                  <a:pt x="1513138" y="75334"/>
                </a:lnTo>
                <a:lnTo>
                  <a:pt x="1514045" y="78512"/>
                </a:lnTo>
                <a:lnTo>
                  <a:pt x="1514725" y="81691"/>
                </a:lnTo>
                <a:lnTo>
                  <a:pt x="1515178" y="84642"/>
                </a:lnTo>
                <a:lnTo>
                  <a:pt x="1515405" y="87821"/>
                </a:lnTo>
                <a:lnTo>
                  <a:pt x="1543051" y="488083"/>
                </a:lnTo>
                <a:lnTo>
                  <a:pt x="1543051" y="493305"/>
                </a:lnTo>
                <a:lnTo>
                  <a:pt x="1542371" y="498754"/>
                </a:lnTo>
                <a:lnTo>
                  <a:pt x="1541691" y="503976"/>
                </a:lnTo>
                <a:lnTo>
                  <a:pt x="1540105" y="509198"/>
                </a:lnTo>
                <a:lnTo>
                  <a:pt x="1538066" y="513965"/>
                </a:lnTo>
                <a:lnTo>
                  <a:pt x="1535800" y="518506"/>
                </a:lnTo>
                <a:lnTo>
                  <a:pt x="1532854" y="522820"/>
                </a:lnTo>
                <a:lnTo>
                  <a:pt x="1529908" y="526906"/>
                </a:lnTo>
                <a:lnTo>
                  <a:pt x="1526282" y="530539"/>
                </a:lnTo>
                <a:lnTo>
                  <a:pt x="1522429" y="533944"/>
                </a:lnTo>
                <a:lnTo>
                  <a:pt x="1518350" y="537123"/>
                </a:lnTo>
                <a:lnTo>
                  <a:pt x="1513592" y="539620"/>
                </a:lnTo>
                <a:lnTo>
                  <a:pt x="1509059" y="541663"/>
                </a:lnTo>
                <a:lnTo>
                  <a:pt x="1503847" y="543253"/>
                </a:lnTo>
                <a:lnTo>
                  <a:pt x="1498635" y="544615"/>
                </a:lnTo>
                <a:lnTo>
                  <a:pt x="1493197" y="545069"/>
                </a:lnTo>
                <a:lnTo>
                  <a:pt x="1488211" y="545296"/>
                </a:lnTo>
                <a:lnTo>
                  <a:pt x="1482999" y="544842"/>
                </a:lnTo>
                <a:lnTo>
                  <a:pt x="1478014" y="543934"/>
                </a:lnTo>
                <a:lnTo>
                  <a:pt x="1473481" y="542799"/>
                </a:lnTo>
                <a:lnTo>
                  <a:pt x="1469629" y="541437"/>
                </a:lnTo>
                <a:lnTo>
                  <a:pt x="1466003" y="539847"/>
                </a:lnTo>
                <a:lnTo>
                  <a:pt x="1462604" y="537804"/>
                </a:lnTo>
                <a:lnTo>
                  <a:pt x="1459205" y="535761"/>
                </a:lnTo>
                <a:lnTo>
                  <a:pt x="1456032" y="533490"/>
                </a:lnTo>
                <a:lnTo>
                  <a:pt x="1453086" y="530766"/>
                </a:lnTo>
                <a:lnTo>
                  <a:pt x="1450367" y="528041"/>
                </a:lnTo>
                <a:lnTo>
                  <a:pt x="1447874" y="525090"/>
                </a:lnTo>
                <a:lnTo>
                  <a:pt x="1445382" y="522139"/>
                </a:lnTo>
                <a:lnTo>
                  <a:pt x="1443342" y="518733"/>
                </a:lnTo>
                <a:lnTo>
                  <a:pt x="1441529" y="515100"/>
                </a:lnTo>
                <a:lnTo>
                  <a:pt x="1439943" y="511468"/>
                </a:lnTo>
                <a:lnTo>
                  <a:pt x="1438583" y="507608"/>
                </a:lnTo>
                <a:lnTo>
                  <a:pt x="1437677" y="503749"/>
                </a:lnTo>
                <a:lnTo>
                  <a:pt x="1436770" y="499662"/>
                </a:lnTo>
                <a:lnTo>
                  <a:pt x="1436317" y="495348"/>
                </a:lnTo>
                <a:lnTo>
                  <a:pt x="1419775" y="256735"/>
                </a:lnTo>
                <a:lnTo>
                  <a:pt x="1404592" y="280119"/>
                </a:lnTo>
                <a:lnTo>
                  <a:pt x="1396434" y="292606"/>
                </a:lnTo>
                <a:lnTo>
                  <a:pt x="1387596" y="304866"/>
                </a:lnTo>
                <a:lnTo>
                  <a:pt x="1378531" y="317580"/>
                </a:lnTo>
                <a:lnTo>
                  <a:pt x="1369014" y="330748"/>
                </a:lnTo>
                <a:lnTo>
                  <a:pt x="1359270" y="343916"/>
                </a:lnTo>
                <a:lnTo>
                  <a:pt x="1348845" y="357311"/>
                </a:lnTo>
                <a:lnTo>
                  <a:pt x="1338421" y="370933"/>
                </a:lnTo>
                <a:lnTo>
                  <a:pt x="1327317" y="384782"/>
                </a:lnTo>
                <a:lnTo>
                  <a:pt x="1315760" y="398632"/>
                </a:lnTo>
                <a:lnTo>
                  <a:pt x="1303750" y="412935"/>
                </a:lnTo>
                <a:lnTo>
                  <a:pt x="1291513" y="426784"/>
                </a:lnTo>
                <a:lnTo>
                  <a:pt x="1278823" y="441314"/>
                </a:lnTo>
                <a:lnTo>
                  <a:pt x="1265679" y="455390"/>
                </a:lnTo>
                <a:lnTo>
                  <a:pt x="1252082" y="469920"/>
                </a:lnTo>
                <a:lnTo>
                  <a:pt x="1233500" y="488991"/>
                </a:lnTo>
                <a:lnTo>
                  <a:pt x="1214465" y="507608"/>
                </a:lnTo>
                <a:lnTo>
                  <a:pt x="1195430" y="525998"/>
                </a:lnTo>
                <a:lnTo>
                  <a:pt x="1175715" y="543707"/>
                </a:lnTo>
                <a:lnTo>
                  <a:pt x="1156226" y="560961"/>
                </a:lnTo>
                <a:lnTo>
                  <a:pt x="1136058" y="577762"/>
                </a:lnTo>
                <a:lnTo>
                  <a:pt x="1115663" y="594336"/>
                </a:lnTo>
                <a:lnTo>
                  <a:pt x="1095041" y="610455"/>
                </a:lnTo>
                <a:lnTo>
                  <a:pt x="1074193" y="625893"/>
                </a:lnTo>
                <a:lnTo>
                  <a:pt x="1053118" y="641105"/>
                </a:lnTo>
                <a:lnTo>
                  <a:pt x="1031590" y="655408"/>
                </a:lnTo>
                <a:lnTo>
                  <a:pt x="1010062" y="669711"/>
                </a:lnTo>
                <a:lnTo>
                  <a:pt x="988081" y="683333"/>
                </a:lnTo>
                <a:lnTo>
                  <a:pt x="966099" y="696501"/>
                </a:lnTo>
                <a:lnTo>
                  <a:pt x="943891" y="709442"/>
                </a:lnTo>
                <a:lnTo>
                  <a:pt x="921004" y="721702"/>
                </a:lnTo>
                <a:lnTo>
                  <a:pt x="906954" y="729194"/>
                </a:lnTo>
                <a:lnTo>
                  <a:pt x="892451" y="736232"/>
                </a:lnTo>
                <a:lnTo>
                  <a:pt x="878174" y="743497"/>
                </a:lnTo>
                <a:lnTo>
                  <a:pt x="863671" y="750309"/>
                </a:lnTo>
                <a:lnTo>
                  <a:pt x="848941" y="756893"/>
                </a:lnTo>
                <a:lnTo>
                  <a:pt x="834212" y="763477"/>
                </a:lnTo>
                <a:lnTo>
                  <a:pt x="819482" y="769834"/>
                </a:lnTo>
                <a:lnTo>
                  <a:pt x="804526" y="775736"/>
                </a:lnTo>
                <a:lnTo>
                  <a:pt x="789569" y="781866"/>
                </a:lnTo>
                <a:lnTo>
                  <a:pt x="774613" y="787542"/>
                </a:lnTo>
                <a:lnTo>
                  <a:pt x="759430" y="793218"/>
                </a:lnTo>
                <a:lnTo>
                  <a:pt x="744247" y="798440"/>
                </a:lnTo>
                <a:lnTo>
                  <a:pt x="729064" y="803435"/>
                </a:lnTo>
                <a:lnTo>
                  <a:pt x="713655" y="808657"/>
                </a:lnTo>
                <a:lnTo>
                  <a:pt x="698472" y="813197"/>
                </a:lnTo>
                <a:lnTo>
                  <a:pt x="682609" y="817965"/>
                </a:lnTo>
                <a:lnTo>
                  <a:pt x="667199" y="822279"/>
                </a:lnTo>
                <a:lnTo>
                  <a:pt x="651563" y="826365"/>
                </a:lnTo>
                <a:lnTo>
                  <a:pt x="635701" y="830452"/>
                </a:lnTo>
                <a:lnTo>
                  <a:pt x="620064" y="834084"/>
                </a:lnTo>
                <a:lnTo>
                  <a:pt x="604202" y="837717"/>
                </a:lnTo>
                <a:lnTo>
                  <a:pt x="588112" y="841350"/>
                </a:lnTo>
                <a:lnTo>
                  <a:pt x="572249" y="844528"/>
                </a:lnTo>
                <a:lnTo>
                  <a:pt x="555933" y="847479"/>
                </a:lnTo>
                <a:lnTo>
                  <a:pt x="539618" y="850431"/>
                </a:lnTo>
                <a:lnTo>
                  <a:pt x="523528" y="852928"/>
                </a:lnTo>
                <a:lnTo>
                  <a:pt x="507212" y="855653"/>
                </a:lnTo>
                <a:lnTo>
                  <a:pt x="490896" y="857923"/>
                </a:lnTo>
                <a:lnTo>
                  <a:pt x="474353" y="859966"/>
                </a:lnTo>
                <a:lnTo>
                  <a:pt x="458037" y="861783"/>
                </a:lnTo>
                <a:lnTo>
                  <a:pt x="441268" y="863372"/>
                </a:lnTo>
                <a:lnTo>
                  <a:pt x="424726" y="864961"/>
                </a:lnTo>
                <a:lnTo>
                  <a:pt x="419287" y="865188"/>
                </a:lnTo>
                <a:lnTo>
                  <a:pt x="414075" y="864734"/>
                </a:lnTo>
                <a:lnTo>
                  <a:pt x="409089" y="863826"/>
                </a:lnTo>
                <a:lnTo>
                  <a:pt x="404104" y="862464"/>
                </a:lnTo>
                <a:lnTo>
                  <a:pt x="400252" y="861329"/>
                </a:lnTo>
                <a:lnTo>
                  <a:pt x="396626" y="859739"/>
                </a:lnTo>
                <a:lnTo>
                  <a:pt x="393227" y="857923"/>
                </a:lnTo>
                <a:lnTo>
                  <a:pt x="389827" y="855880"/>
                </a:lnTo>
                <a:lnTo>
                  <a:pt x="386882" y="853609"/>
                </a:lnTo>
                <a:lnTo>
                  <a:pt x="383936" y="850885"/>
                </a:lnTo>
                <a:lnTo>
                  <a:pt x="381216" y="848161"/>
                </a:lnTo>
                <a:lnTo>
                  <a:pt x="378497" y="845209"/>
                </a:lnTo>
                <a:lnTo>
                  <a:pt x="376231" y="842258"/>
                </a:lnTo>
                <a:lnTo>
                  <a:pt x="374191" y="838852"/>
                </a:lnTo>
                <a:lnTo>
                  <a:pt x="372378" y="835447"/>
                </a:lnTo>
                <a:lnTo>
                  <a:pt x="370566" y="831814"/>
                </a:lnTo>
                <a:lnTo>
                  <a:pt x="369206" y="827955"/>
                </a:lnTo>
                <a:lnTo>
                  <a:pt x="368299" y="824095"/>
                </a:lnTo>
                <a:lnTo>
                  <a:pt x="367620" y="820008"/>
                </a:lnTo>
                <a:lnTo>
                  <a:pt x="366940" y="815922"/>
                </a:lnTo>
                <a:lnTo>
                  <a:pt x="366713" y="810473"/>
                </a:lnTo>
                <a:lnTo>
                  <a:pt x="367167" y="805024"/>
                </a:lnTo>
                <a:lnTo>
                  <a:pt x="368073" y="799802"/>
                </a:lnTo>
                <a:lnTo>
                  <a:pt x="369206" y="795034"/>
                </a:lnTo>
                <a:lnTo>
                  <a:pt x="371472" y="790040"/>
                </a:lnTo>
                <a:lnTo>
                  <a:pt x="373738" y="785272"/>
                </a:lnTo>
                <a:lnTo>
                  <a:pt x="376231" y="780958"/>
                </a:lnTo>
                <a:lnTo>
                  <a:pt x="379403" y="776872"/>
                </a:lnTo>
                <a:lnTo>
                  <a:pt x="383029" y="773239"/>
                </a:lnTo>
                <a:lnTo>
                  <a:pt x="386882" y="769607"/>
                </a:lnTo>
                <a:lnTo>
                  <a:pt x="390961" y="766882"/>
                </a:lnTo>
                <a:lnTo>
                  <a:pt x="395266" y="763931"/>
                </a:lnTo>
                <a:lnTo>
                  <a:pt x="400252" y="761887"/>
                </a:lnTo>
                <a:lnTo>
                  <a:pt x="405237" y="760071"/>
                </a:lnTo>
                <a:lnTo>
                  <a:pt x="410222" y="758709"/>
                </a:lnTo>
                <a:lnTo>
                  <a:pt x="415661" y="758255"/>
                </a:lnTo>
                <a:lnTo>
                  <a:pt x="431071" y="756666"/>
                </a:lnTo>
                <a:lnTo>
                  <a:pt x="446027" y="755076"/>
                </a:lnTo>
                <a:lnTo>
                  <a:pt x="461210" y="753714"/>
                </a:lnTo>
                <a:lnTo>
                  <a:pt x="476166" y="751898"/>
                </a:lnTo>
                <a:lnTo>
                  <a:pt x="491123" y="749854"/>
                </a:lnTo>
                <a:lnTo>
                  <a:pt x="506079" y="747357"/>
                </a:lnTo>
                <a:lnTo>
                  <a:pt x="521035" y="745087"/>
                </a:lnTo>
                <a:lnTo>
                  <a:pt x="535765" y="742589"/>
                </a:lnTo>
                <a:lnTo>
                  <a:pt x="550495" y="739638"/>
                </a:lnTo>
                <a:lnTo>
                  <a:pt x="565224" y="736913"/>
                </a:lnTo>
                <a:lnTo>
                  <a:pt x="579728" y="733735"/>
                </a:lnTo>
                <a:lnTo>
                  <a:pt x="594231" y="730329"/>
                </a:lnTo>
                <a:lnTo>
                  <a:pt x="608734" y="726697"/>
                </a:lnTo>
                <a:lnTo>
                  <a:pt x="623010" y="723064"/>
                </a:lnTo>
                <a:lnTo>
                  <a:pt x="637287" y="719432"/>
                </a:lnTo>
                <a:lnTo>
                  <a:pt x="651563" y="715345"/>
                </a:lnTo>
                <a:lnTo>
                  <a:pt x="665613" y="711259"/>
                </a:lnTo>
                <a:lnTo>
                  <a:pt x="679890" y="706945"/>
                </a:lnTo>
                <a:lnTo>
                  <a:pt x="693713" y="702404"/>
                </a:lnTo>
                <a:lnTo>
                  <a:pt x="707763" y="697864"/>
                </a:lnTo>
                <a:lnTo>
                  <a:pt x="721586" y="692869"/>
                </a:lnTo>
                <a:lnTo>
                  <a:pt x="735183" y="687874"/>
                </a:lnTo>
                <a:lnTo>
                  <a:pt x="749233" y="682652"/>
                </a:lnTo>
                <a:lnTo>
                  <a:pt x="762603" y="677430"/>
                </a:lnTo>
                <a:lnTo>
                  <a:pt x="776199" y="671755"/>
                </a:lnTo>
                <a:lnTo>
                  <a:pt x="789569" y="666079"/>
                </a:lnTo>
                <a:lnTo>
                  <a:pt x="803166" y="660176"/>
                </a:lnTo>
                <a:lnTo>
                  <a:pt x="816536" y="654273"/>
                </a:lnTo>
                <a:lnTo>
                  <a:pt x="829679" y="648143"/>
                </a:lnTo>
                <a:lnTo>
                  <a:pt x="842823" y="641559"/>
                </a:lnTo>
                <a:lnTo>
                  <a:pt x="855966" y="634975"/>
                </a:lnTo>
                <a:lnTo>
                  <a:pt x="868883" y="628164"/>
                </a:lnTo>
                <a:lnTo>
                  <a:pt x="889505" y="617039"/>
                </a:lnTo>
                <a:lnTo>
                  <a:pt x="910126" y="605460"/>
                </a:lnTo>
                <a:lnTo>
                  <a:pt x="930068" y="593655"/>
                </a:lnTo>
                <a:lnTo>
                  <a:pt x="950237" y="580941"/>
                </a:lnTo>
                <a:lnTo>
                  <a:pt x="970178" y="568000"/>
                </a:lnTo>
                <a:lnTo>
                  <a:pt x="989667" y="554832"/>
                </a:lnTo>
                <a:lnTo>
                  <a:pt x="1008929" y="540982"/>
                </a:lnTo>
                <a:lnTo>
                  <a:pt x="1027964" y="526906"/>
                </a:lnTo>
                <a:lnTo>
                  <a:pt x="1046773" y="512149"/>
                </a:lnTo>
                <a:lnTo>
                  <a:pt x="1065355" y="497165"/>
                </a:lnTo>
                <a:lnTo>
                  <a:pt x="1083937" y="481726"/>
                </a:lnTo>
                <a:lnTo>
                  <a:pt x="1102066" y="466061"/>
                </a:lnTo>
                <a:lnTo>
                  <a:pt x="1119742" y="449714"/>
                </a:lnTo>
                <a:lnTo>
                  <a:pt x="1137644" y="433141"/>
                </a:lnTo>
                <a:lnTo>
                  <a:pt x="1154866" y="416113"/>
                </a:lnTo>
                <a:lnTo>
                  <a:pt x="1171862" y="398859"/>
                </a:lnTo>
                <a:lnTo>
                  <a:pt x="1184779" y="385236"/>
                </a:lnTo>
                <a:lnTo>
                  <a:pt x="1197469" y="371841"/>
                </a:lnTo>
                <a:lnTo>
                  <a:pt x="1209480" y="358219"/>
                </a:lnTo>
                <a:lnTo>
                  <a:pt x="1221037" y="344597"/>
                </a:lnTo>
                <a:lnTo>
                  <a:pt x="1232367" y="331429"/>
                </a:lnTo>
                <a:lnTo>
                  <a:pt x="1243245" y="318261"/>
                </a:lnTo>
                <a:lnTo>
                  <a:pt x="1253895" y="305093"/>
                </a:lnTo>
                <a:lnTo>
                  <a:pt x="1263866" y="292606"/>
                </a:lnTo>
                <a:lnTo>
                  <a:pt x="1273384" y="279665"/>
                </a:lnTo>
                <a:lnTo>
                  <a:pt x="1282675" y="267178"/>
                </a:lnTo>
                <a:lnTo>
                  <a:pt x="1291739" y="255145"/>
                </a:lnTo>
                <a:lnTo>
                  <a:pt x="1300124" y="242886"/>
                </a:lnTo>
                <a:lnTo>
                  <a:pt x="1308282" y="231307"/>
                </a:lnTo>
                <a:lnTo>
                  <a:pt x="1316213" y="219728"/>
                </a:lnTo>
                <a:lnTo>
                  <a:pt x="1330263" y="197706"/>
                </a:lnTo>
                <a:lnTo>
                  <a:pt x="1107958" y="281027"/>
                </a:lnTo>
                <a:lnTo>
                  <a:pt x="1102746" y="282390"/>
                </a:lnTo>
                <a:lnTo>
                  <a:pt x="1097534" y="283525"/>
                </a:lnTo>
                <a:lnTo>
                  <a:pt x="1092322" y="283979"/>
                </a:lnTo>
                <a:lnTo>
                  <a:pt x="1087110" y="283979"/>
                </a:lnTo>
                <a:lnTo>
                  <a:pt x="1081898" y="283752"/>
                </a:lnTo>
                <a:lnTo>
                  <a:pt x="1076686" y="282844"/>
                </a:lnTo>
                <a:lnTo>
                  <a:pt x="1071927" y="281255"/>
                </a:lnTo>
                <a:lnTo>
                  <a:pt x="1067168" y="279438"/>
                </a:lnTo>
                <a:lnTo>
                  <a:pt x="1062636" y="277168"/>
                </a:lnTo>
                <a:lnTo>
                  <a:pt x="1058103" y="274216"/>
                </a:lnTo>
                <a:lnTo>
                  <a:pt x="1054251" y="270811"/>
                </a:lnTo>
                <a:lnTo>
                  <a:pt x="1050399" y="267178"/>
                </a:lnTo>
                <a:lnTo>
                  <a:pt x="1047226" y="263319"/>
                </a:lnTo>
                <a:lnTo>
                  <a:pt x="1044054" y="259005"/>
                </a:lnTo>
                <a:lnTo>
                  <a:pt x="1041561" y="254237"/>
                </a:lnTo>
                <a:lnTo>
                  <a:pt x="1039295" y="249470"/>
                </a:lnTo>
                <a:lnTo>
                  <a:pt x="1037482" y="244021"/>
                </a:lnTo>
                <a:lnTo>
                  <a:pt x="1036575" y="238799"/>
                </a:lnTo>
                <a:lnTo>
                  <a:pt x="1036122" y="233350"/>
                </a:lnTo>
                <a:lnTo>
                  <a:pt x="1036122" y="228355"/>
                </a:lnTo>
                <a:lnTo>
                  <a:pt x="1036349" y="223134"/>
                </a:lnTo>
                <a:lnTo>
                  <a:pt x="1037255" y="218139"/>
                </a:lnTo>
                <a:lnTo>
                  <a:pt x="1038841" y="213144"/>
                </a:lnTo>
                <a:lnTo>
                  <a:pt x="1040654" y="208376"/>
                </a:lnTo>
                <a:lnTo>
                  <a:pt x="1042920" y="203836"/>
                </a:lnTo>
                <a:lnTo>
                  <a:pt x="1045866" y="199295"/>
                </a:lnTo>
                <a:lnTo>
                  <a:pt x="1049266" y="195435"/>
                </a:lnTo>
                <a:lnTo>
                  <a:pt x="1052891" y="191576"/>
                </a:lnTo>
                <a:lnTo>
                  <a:pt x="1056744" y="188170"/>
                </a:lnTo>
                <a:lnTo>
                  <a:pt x="1061049" y="185219"/>
                </a:lnTo>
                <a:lnTo>
                  <a:pt x="1065582" y="182494"/>
                </a:lnTo>
                <a:lnTo>
                  <a:pt x="1070567" y="180451"/>
                </a:lnTo>
                <a:lnTo>
                  <a:pt x="1443569" y="41279"/>
                </a:lnTo>
                <a:lnTo>
                  <a:pt x="1446288" y="40370"/>
                </a:lnTo>
                <a:lnTo>
                  <a:pt x="1449461" y="39462"/>
                </a:lnTo>
                <a:lnTo>
                  <a:pt x="1452633" y="38781"/>
                </a:lnTo>
                <a:lnTo>
                  <a:pt x="1455579" y="38327"/>
                </a:lnTo>
                <a:lnTo>
                  <a:pt x="1458752" y="38100"/>
                </a:lnTo>
                <a:close/>
                <a:moveTo>
                  <a:pt x="102528" y="0"/>
                </a:moveTo>
                <a:lnTo>
                  <a:pt x="107971" y="454"/>
                </a:lnTo>
                <a:lnTo>
                  <a:pt x="113189" y="681"/>
                </a:lnTo>
                <a:lnTo>
                  <a:pt x="118406" y="1361"/>
                </a:lnTo>
                <a:lnTo>
                  <a:pt x="123169" y="2268"/>
                </a:lnTo>
                <a:lnTo>
                  <a:pt x="128386" y="3403"/>
                </a:lnTo>
                <a:lnTo>
                  <a:pt x="133376" y="4764"/>
                </a:lnTo>
                <a:lnTo>
                  <a:pt x="137913" y="6578"/>
                </a:lnTo>
                <a:lnTo>
                  <a:pt x="142450" y="8393"/>
                </a:lnTo>
                <a:lnTo>
                  <a:pt x="147213" y="10434"/>
                </a:lnTo>
                <a:lnTo>
                  <a:pt x="151523" y="12476"/>
                </a:lnTo>
                <a:lnTo>
                  <a:pt x="156059" y="14971"/>
                </a:lnTo>
                <a:lnTo>
                  <a:pt x="160143" y="17693"/>
                </a:lnTo>
                <a:lnTo>
                  <a:pt x="164225" y="20642"/>
                </a:lnTo>
                <a:lnTo>
                  <a:pt x="168082" y="23590"/>
                </a:lnTo>
                <a:lnTo>
                  <a:pt x="171711" y="26993"/>
                </a:lnTo>
                <a:lnTo>
                  <a:pt x="175340" y="30169"/>
                </a:lnTo>
                <a:lnTo>
                  <a:pt x="178743" y="33798"/>
                </a:lnTo>
                <a:lnTo>
                  <a:pt x="181918" y="37427"/>
                </a:lnTo>
                <a:lnTo>
                  <a:pt x="185094" y="41510"/>
                </a:lnTo>
                <a:lnTo>
                  <a:pt x="188043" y="45593"/>
                </a:lnTo>
                <a:lnTo>
                  <a:pt x="190538" y="49676"/>
                </a:lnTo>
                <a:lnTo>
                  <a:pt x="193033" y="53986"/>
                </a:lnTo>
                <a:lnTo>
                  <a:pt x="195074" y="58296"/>
                </a:lnTo>
                <a:lnTo>
                  <a:pt x="197343" y="63059"/>
                </a:lnTo>
                <a:lnTo>
                  <a:pt x="199157" y="67596"/>
                </a:lnTo>
                <a:lnTo>
                  <a:pt x="200745" y="72359"/>
                </a:lnTo>
                <a:lnTo>
                  <a:pt x="202106" y="77122"/>
                </a:lnTo>
                <a:lnTo>
                  <a:pt x="203467" y="82340"/>
                </a:lnTo>
                <a:lnTo>
                  <a:pt x="204148" y="87330"/>
                </a:lnTo>
                <a:lnTo>
                  <a:pt x="205055" y="92320"/>
                </a:lnTo>
                <a:lnTo>
                  <a:pt x="205282" y="97537"/>
                </a:lnTo>
                <a:lnTo>
                  <a:pt x="205509" y="102981"/>
                </a:lnTo>
                <a:lnTo>
                  <a:pt x="205509" y="2092965"/>
                </a:lnTo>
                <a:lnTo>
                  <a:pt x="2195719" y="2092965"/>
                </a:lnTo>
                <a:lnTo>
                  <a:pt x="2201163" y="2093192"/>
                </a:lnTo>
                <a:lnTo>
                  <a:pt x="2206380" y="2093419"/>
                </a:lnTo>
                <a:lnTo>
                  <a:pt x="2211597" y="2094326"/>
                </a:lnTo>
                <a:lnTo>
                  <a:pt x="2216587" y="2095233"/>
                </a:lnTo>
                <a:lnTo>
                  <a:pt x="2221578" y="2096367"/>
                </a:lnTo>
                <a:lnTo>
                  <a:pt x="2226568" y="2097501"/>
                </a:lnTo>
                <a:lnTo>
                  <a:pt x="2231105" y="2099316"/>
                </a:lnTo>
                <a:lnTo>
                  <a:pt x="2235868" y="2101131"/>
                </a:lnTo>
                <a:lnTo>
                  <a:pt x="2240405" y="2103172"/>
                </a:lnTo>
                <a:lnTo>
                  <a:pt x="2244714" y="2105667"/>
                </a:lnTo>
                <a:lnTo>
                  <a:pt x="2249251" y="2107936"/>
                </a:lnTo>
                <a:lnTo>
                  <a:pt x="2253334" y="2110658"/>
                </a:lnTo>
                <a:lnTo>
                  <a:pt x="2257417" y="2113606"/>
                </a:lnTo>
                <a:lnTo>
                  <a:pt x="2261273" y="2116328"/>
                </a:lnTo>
                <a:lnTo>
                  <a:pt x="2264902" y="2119731"/>
                </a:lnTo>
                <a:lnTo>
                  <a:pt x="2268532" y="2123133"/>
                </a:lnTo>
                <a:lnTo>
                  <a:pt x="2271934" y="2126763"/>
                </a:lnTo>
                <a:lnTo>
                  <a:pt x="2275337" y="2130619"/>
                </a:lnTo>
                <a:lnTo>
                  <a:pt x="2278285" y="2134475"/>
                </a:lnTo>
                <a:lnTo>
                  <a:pt x="2281234" y="2138331"/>
                </a:lnTo>
                <a:lnTo>
                  <a:pt x="2283729" y="2142414"/>
                </a:lnTo>
                <a:lnTo>
                  <a:pt x="2286224" y="2146724"/>
                </a:lnTo>
                <a:lnTo>
                  <a:pt x="2288720" y="2151260"/>
                </a:lnTo>
                <a:lnTo>
                  <a:pt x="2290761" y="2155797"/>
                </a:lnTo>
                <a:lnTo>
                  <a:pt x="2292576" y="2160560"/>
                </a:lnTo>
                <a:lnTo>
                  <a:pt x="2294164" y="2165324"/>
                </a:lnTo>
                <a:lnTo>
                  <a:pt x="2295298" y="2170087"/>
                </a:lnTo>
                <a:lnTo>
                  <a:pt x="2296659" y="2175304"/>
                </a:lnTo>
                <a:lnTo>
                  <a:pt x="2297339" y="2180068"/>
                </a:lnTo>
                <a:lnTo>
                  <a:pt x="2298246" y="2185285"/>
                </a:lnTo>
                <a:lnTo>
                  <a:pt x="2298473" y="2190729"/>
                </a:lnTo>
                <a:lnTo>
                  <a:pt x="2298700" y="2195946"/>
                </a:lnTo>
                <a:lnTo>
                  <a:pt x="2298473" y="2201163"/>
                </a:lnTo>
                <a:lnTo>
                  <a:pt x="2298246" y="2206380"/>
                </a:lnTo>
                <a:lnTo>
                  <a:pt x="2297339" y="2211597"/>
                </a:lnTo>
                <a:lnTo>
                  <a:pt x="2296659" y="2216361"/>
                </a:lnTo>
                <a:lnTo>
                  <a:pt x="2295298" y="2221578"/>
                </a:lnTo>
                <a:lnTo>
                  <a:pt x="2294164" y="2226568"/>
                </a:lnTo>
                <a:lnTo>
                  <a:pt x="2292576" y="2231105"/>
                </a:lnTo>
                <a:lnTo>
                  <a:pt x="2290761" y="2235868"/>
                </a:lnTo>
                <a:lnTo>
                  <a:pt x="2288720" y="2240405"/>
                </a:lnTo>
                <a:lnTo>
                  <a:pt x="2286224" y="2244941"/>
                </a:lnTo>
                <a:lnTo>
                  <a:pt x="2283729" y="2249251"/>
                </a:lnTo>
                <a:lnTo>
                  <a:pt x="2281234" y="2253334"/>
                </a:lnTo>
                <a:lnTo>
                  <a:pt x="2278285" y="2257417"/>
                </a:lnTo>
                <a:lnTo>
                  <a:pt x="2275337" y="2261273"/>
                </a:lnTo>
                <a:lnTo>
                  <a:pt x="2271934" y="2264902"/>
                </a:lnTo>
                <a:lnTo>
                  <a:pt x="2268532" y="2268532"/>
                </a:lnTo>
                <a:lnTo>
                  <a:pt x="2264902" y="2271934"/>
                </a:lnTo>
                <a:lnTo>
                  <a:pt x="2261273" y="2275337"/>
                </a:lnTo>
                <a:lnTo>
                  <a:pt x="2257417" y="2278059"/>
                </a:lnTo>
                <a:lnTo>
                  <a:pt x="2253334" y="2281234"/>
                </a:lnTo>
                <a:lnTo>
                  <a:pt x="2249251" y="2283729"/>
                </a:lnTo>
                <a:lnTo>
                  <a:pt x="2244714" y="2286451"/>
                </a:lnTo>
                <a:lnTo>
                  <a:pt x="2240405" y="2288493"/>
                </a:lnTo>
                <a:lnTo>
                  <a:pt x="2235868" y="2290534"/>
                </a:lnTo>
                <a:lnTo>
                  <a:pt x="2231105" y="2292349"/>
                </a:lnTo>
                <a:lnTo>
                  <a:pt x="2226568" y="2294164"/>
                </a:lnTo>
                <a:lnTo>
                  <a:pt x="2221578" y="2295298"/>
                </a:lnTo>
                <a:lnTo>
                  <a:pt x="2216587" y="2296659"/>
                </a:lnTo>
                <a:lnTo>
                  <a:pt x="2211597" y="2297566"/>
                </a:lnTo>
                <a:lnTo>
                  <a:pt x="2206380" y="2298246"/>
                </a:lnTo>
                <a:lnTo>
                  <a:pt x="2201163" y="2298473"/>
                </a:lnTo>
                <a:lnTo>
                  <a:pt x="2195719" y="2298700"/>
                </a:lnTo>
                <a:lnTo>
                  <a:pt x="102528" y="2298700"/>
                </a:lnTo>
                <a:lnTo>
                  <a:pt x="97310" y="2298473"/>
                </a:lnTo>
                <a:lnTo>
                  <a:pt x="92093" y="2298246"/>
                </a:lnTo>
                <a:lnTo>
                  <a:pt x="86876" y="2297566"/>
                </a:lnTo>
                <a:lnTo>
                  <a:pt x="81886" y="2296659"/>
                </a:lnTo>
                <a:lnTo>
                  <a:pt x="77122" y="2295298"/>
                </a:lnTo>
                <a:lnTo>
                  <a:pt x="72132" y="2294164"/>
                </a:lnTo>
                <a:lnTo>
                  <a:pt x="67142" y="2292349"/>
                </a:lnTo>
                <a:lnTo>
                  <a:pt x="62605" y="2290534"/>
                </a:lnTo>
                <a:lnTo>
                  <a:pt x="57842" y="2288493"/>
                </a:lnTo>
                <a:lnTo>
                  <a:pt x="53532" y="2286451"/>
                </a:lnTo>
                <a:lnTo>
                  <a:pt x="49449" y="2283729"/>
                </a:lnTo>
                <a:lnTo>
                  <a:pt x="45139" y="2281234"/>
                </a:lnTo>
                <a:lnTo>
                  <a:pt x="41283" y="2278059"/>
                </a:lnTo>
                <a:lnTo>
                  <a:pt x="37200" y="2275337"/>
                </a:lnTo>
                <a:lnTo>
                  <a:pt x="33344" y="2271934"/>
                </a:lnTo>
                <a:lnTo>
                  <a:pt x="29715" y="2268532"/>
                </a:lnTo>
                <a:lnTo>
                  <a:pt x="26539" y="2264902"/>
                </a:lnTo>
                <a:lnTo>
                  <a:pt x="23364" y="2261273"/>
                </a:lnTo>
                <a:lnTo>
                  <a:pt x="20188" y="2257417"/>
                </a:lnTo>
                <a:lnTo>
                  <a:pt x="17466" y="2253334"/>
                </a:lnTo>
                <a:lnTo>
                  <a:pt x="14517" y="2249251"/>
                </a:lnTo>
                <a:lnTo>
                  <a:pt x="12249" y="2244941"/>
                </a:lnTo>
                <a:lnTo>
                  <a:pt x="9981" y="2240405"/>
                </a:lnTo>
                <a:lnTo>
                  <a:pt x="7939" y="2235868"/>
                </a:lnTo>
                <a:lnTo>
                  <a:pt x="6125" y="2231105"/>
                </a:lnTo>
                <a:lnTo>
                  <a:pt x="4537" y="2226568"/>
                </a:lnTo>
                <a:lnTo>
                  <a:pt x="2949" y="2221578"/>
                </a:lnTo>
                <a:lnTo>
                  <a:pt x="2042" y="2216361"/>
                </a:lnTo>
                <a:lnTo>
                  <a:pt x="907" y="2211597"/>
                </a:lnTo>
                <a:lnTo>
                  <a:pt x="454" y="2206380"/>
                </a:lnTo>
                <a:lnTo>
                  <a:pt x="0" y="2201163"/>
                </a:lnTo>
                <a:lnTo>
                  <a:pt x="0" y="2195946"/>
                </a:lnTo>
                <a:lnTo>
                  <a:pt x="0" y="102981"/>
                </a:lnTo>
                <a:lnTo>
                  <a:pt x="0" y="97537"/>
                </a:lnTo>
                <a:lnTo>
                  <a:pt x="454" y="92320"/>
                </a:lnTo>
                <a:lnTo>
                  <a:pt x="907" y="87330"/>
                </a:lnTo>
                <a:lnTo>
                  <a:pt x="2042" y="82340"/>
                </a:lnTo>
                <a:lnTo>
                  <a:pt x="2949" y="77122"/>
                </a:lnTo>
                <a:lnTo>
                  <a:pt x="4537" y="72359"/>
                </a:lnTo>
                <a:lnTo>
                  <a:pt x="6125" y="67596"/>
                </a:lnTo>
                <a:lnTo>
                  <a:pt x="7939" y="63059"/>
                </a:lnTo>
                <a:lnTo>
                  <a:pt x="9981" y="58296"/>
                </a:lnTo>
                <a:lnTo>
                  <a:pt x="12249" y="53986"/>
                </a:lnTo>
                <a:lnTo>
                  <a:pt x="14517" y="49676"/>
                </a:lnTo>
                <a:lnTo>
                  <a:pt x="17466" y="45593"/>
                </a:lnTo>
                <a:lnTo>
                  <a:pt x="20188" y="41510"/>
                </a:lnTo>
                <a:lnTo>
                  <a:pt x="23364" y="37427"/>
                </a:lnTo>
                <a:lnTo>
                  <a:pt x="26539" y="33798"/>
                </a:lnTo>
                <a:lnTo>
                  <a:pt x="29715" y="30169"/>
                </a:lnTo>
                <a:lnTo>
                  <a:pt x="33344" y="26993"/>
                </a:lnTo>
                <a:lnTo>
                  <a:pt x="37200" y="23590"/>
                </a:lnTo>
                <a:lnTo>
                  <a:pt x="41283" y="20642"/>
                </a:lnTo>
                <a:lnTo>
                  <a:pt x="45139" y="17693"/>
                </a:lnTo>
                <a:lnTo>
                  <a:pt x="49449" y="14971"/>
                </a:lnTo>
                <a:lnTo>
                  <a:pt x="53532" y="12476"/>
                </a:lnTo>
                <a:lnTo>
                  <a:pt x="57842" y="10434"/>
                </a:lnTo>
                <a:lnTo>
                  <a:pt x="62605" y="8393"/>
                </a:lnTo>
                <a:lnTo>
                  <a:pt x="67142" y="6578"/>
                </a:lnTo>
                <a:lnTo>
                  <a:pt x="72132" y="4764"/>
                </a:lnTo>
                <a:lnTo>
                  <a:pt x="77122" y="3403"/>
                </a:lnTo>
                <a:lnTo>
                  <a:pt x="81886" y="2268"/>
                </a:lnTo>
                <a:lnTo>
                  <a:pt x="86876" y="1361"/>
                </a:lnTo>
                <a:lnTo>
                  <a:pt x="92093" y="681"/>
                </a:lnTo>
                <a:lnTo>
                  <a:pt x="97310" y="454"/>
                </a:lnTo>
                <a:lnTo>
                  <a:pt x="102528" y="0"/>
                </a:lnTo>
                <a:close/>
              </a:path>
            </a:pathLst>
          </a:custGeom>
          <a:solidFill>
            <a:srgbClr val="FFFFFF"/>
          </a:solidFill>
          <a:ln>
            <a:noFill/>
          </a:ln>
        </p:spPr>
        <p:txBody>
          <a:bodyPr anchor="ctr">
            <a:scene3d>
              <a:camera prst="orthographicFront"/>
              <a:lightRig rig="threePt" dir="t"/>
            </a:scene3d>
            <a:sp3d contourW="12700">
              <a:contourClr>
                <a:srgbClr val="FFFFFF"/>
              </a:contourClr>
            </a:sp3d>
          </a:bodyPr>
          <a:lstStyle/>
          <a:p>
            <a:pPr algn="ctr" eaLnBrk="1" fontAlgn="auto" hangingPunct="1">
              <a:spcBef>
                <a:spcPts val="0"/>
              </a:spcBef>
              <a:spcAft>
                <a:spcPts val="0"/>
              </a:spcAft>
              <a:defRPr/>
            </a:pPr>
            <a:endParaRPr lang="zh-CN" altLang="en-US" kern="0">
              <a:solidFill>
                <a:srgbClr val="FFFFFF"/>
              </a:solidFill>
              <a:latin typeface="+mn-lt"/>
              <a:ea typeface="+mn-ea"/>
            </a:endParaRPr>
          </a:p>
        </p:txBody>
      </p:sp>
      <p:sp>
        <p:nvSpPr>
          <p:cNvPr id="50" name="KSO_Shape"/>
          <p:cNvSpPr/>
          <p:nvPr/>
        </p:nvSpPr>
        <p:spPr bwMode="auto">
          <a:xfrm>
            <a:off x="6205538" y="2022896"/>
            <a:ext cx="422275" cy="427038"/>
          </a:xfrm>
          <a:custGeom>
            <a:avLst/>
            <a:gdLst>
              <a:gd name="T0" fmla="*/ 2147483646 w 5438"/>
              <a:gd name="T1" fmla="*/ 0 h 5494"/>
              <a:gd name="T2" fmla="*/ 0 w 5438"/>
              <a:gd name="T3" fmla="*/ 2147483646 h 5494"/>
              <a:gd name="T4" fmla="*/ 2147483646 w 5438"/>
              <a:gd name="T5" fmla="*/ 2147483646 h 5494"/>
              <a:gd name="T6" fmla="*/ 2147483646 w 5438"/>
              <a:gd name="T7" fmla="*/ 2147483646 h 5494"/>
              <a:gd name="T8" fmla="*/ 2147483646 w 5438"/>
              <a:gd name="T9" fmla="*/ 2147483646 h 5494"/>
              <a:gd name="T10" fmla="*/ 2147483646 w 5438"/>
              <a:gd name="T11" fmla="*/ 2147483646 h 5494"/>
              <a:gd name="T12" fmla="*/ 2147483646 w 5438"/>
              <a:gd name="T13" fmla="*/ 2147483646 h 5494"/>
              <a:gd name="T14" fmla="*/ 2147483646 w 5438"/>
              <a:gd name="T15" fmla="*/ 2147483646 h 5494"/>
              <a:gd name="T16" fmla="*/ 2147483646 w 5438"/>
              <a:gd name="T17" fmla="*/ 2147483646 h 5494"/>
              <a:gd name="T18" fmla="*/ 2147483646 w 5438"/>
              <a:gd name="T19" fmla="*/ 2147483646 h 5494"/>
              <a:gd name="T20" fmla="*/ 2147483646 w 5438"/>
              <a:gd name="T21" fmla="*/ 2147483646 h 5494"/>
              <a:gd name="T22" fmla="*/ 2147483646 w 5438"/>
              <a:gd name="T23" fmla="*/ 2147483646 h 5494"/>
              <a:gd name="T24" fmla="*/ 2147483646 w 5438"/>
              <a:gd name="T25" fmla="*/ 2147483646 h 5494"/>
              <a:gd name="T26" fmla="*/ 2147483646 w 5438"/>
              <a:gd name="T27" fmla="*/ 2147483646 h 5494"/>
              <a:gd name="T28" fmla="*/ 2147483646 w 5438"/>
              <a:gd name="T29" fmla="*/ 2147483646 h 5494"/>
              <a:gd name="T30" fmla="*/ 2147483646 w 5438"/>
              <a:gd name="T31" fmla="*/ 2147483646 h 5494"/>
              <a:gd name="T32" fmla="*/ 2147483646 w 5438"/>
              <a:gd name="T33" fmla="*/ 2147483646 h 5494"/>
              <a:gd name="T34" fmla="*/ 2147483646 w 5438"/>
              <a:gd name="T35" fmla="*/ 2147483646 h 5494"/>
              <a:gd name="T36" fmla="*/ 2147483646 w 5438"/>
              <a:gd name="T37" fmla="*/ 2147483646 h 5494"/>
              <a:gd name="T38" fmla="*/ 2147483646 w 5438"/>
              <a:gd name="T39" fmla="*/ 2147483646 h 5494"/>
              <a:gd name="T40" fmla="*/ 2147483646 w 5438"/>
              <a:gd name="T41" fmla="*/ 2147483646 h 5494"/>
              <a:gd name="T42" fmla="*/ 2147483646 w 5438"/>
              <a:gd name="T43" fmla="*/ 2147483646 h 5494"/>
              <a:gd name="T44" fmla="*/ 2147483646 w 5438"/>
              <a:gd name="T45" fmla="*/ 2147483646 h 5494"/>
              <a:gd name="T46" fmla="*/ 2147483646 w 5438"/>
              <a:gd name="T47" fmla="*/ 2147483646 h 5494"/>
              <a:gd name="T48" fmla="*/ 2147483646 w 5438"/>
              <a:gd name="T49" fmla="*/ 2147483646 h 5494"/>
              <a:gd name="T50" fmla="*/ 2147483646 w 5438"/>
              <a:gd name="T51" fmla="*/ 2147483646 h 5494"/>
              <a:gd name="T52" fmla="*/ 2147483646 w 5438"/>
              <a:gd name="T53" fmla="*/ 2147483646 h 5494"/>
              <a:gd name="T54" fmla="*/ 2147483646 w 5438"/>
              <a:gd name="T55" fmla="*/ 2147483646 h 5494"/>
              <a:gd name="T56" fmla="*/ 2147483646 w 5438"/>
              <a:gd name="T57" fmla="*/ 2147483646 h 5494"/>
              <a:gd name="T58" fmla="*/ 2147483646 w 5438"/>
              <a:gd name="T59" fmla="*/ 2147483646 h 5494"/>
              <a:gd name="T60" fmla="*/ 2147483646 w 5438"/>
              <a:gd name="T61" fmla="*/ 2147483646 h 5494"/>
              <a:gd name="T62" fmla="*/ 2147483646 w 5438"/>
              <a:gd name="T63" fmla="*/ 2147483646 h 5494"/>
              <a:gd name="T64" fmla="*/ 2147483646 w 5438"/>
              <a:gd name="T65" fmla="*/ 2147483646 h 5494"/>
              <a:gd name="T66" fmla="*/ 2147483646 w 5438"/>
              <a:gd name="T67" fmla="*/ 2147483646 h 5494"/>
              <a:gd name="T68" fmla="*/ 2147483646 w 5438"/>
              <a:gd name="T69" fmla="*/ 2147483646 h 5494"/>
              <a:gd name="T70" fmla="*/ 2147483646 w 5438"/>
              <a:gd name="T71" fmla="*/ 2147483646 h 5494"/>
              <a:gd name="T72" fmla="*/ 2147483646 w 5438"/>
              <a:gd name="T73" fmla="*/ 2147483646 h 5494"/>
              <a:gd name="T74" fmla="*/ 2147483646 w 5438"/>
              <a:gd name="T75" fmla="*/ 2147483646 h 5494"/>
              <a:gd name="T76" fmla="*/ 2147483646 w 5438"/>
              <a:gd name="T77" fmla="*/ 2147483646 h 5494"/>
              <a:gd name="T78" fmla="*/ 2147483646 w 5438"/>
              <a:gd name="T79" fmla="*/ 2147483646 h 5494"/>
              <a:gd name="T80" fmla="*/ 2147483646 w 5438"/>
              <a:gd name="T81" fmla="*/ 2147483646 h 5494"/>
              <a:gd name="T82" fmla="*/ 2147483646 w 5438"/>
              <a:gd name="T83" fmla="*/ 2147483646 h 5494"/>
              <a:gd name="T84" fmla="*/ 2147483646 w 5438"/>
              <a:gd name="T85" fmla="*/ 2147483646 h 5494"/>
              <a:gd name="T86" fmla="*/ 2147483646 w 5438"/>
              <a:gd name="T87" fmla="*/ 2147483646 h 5494"/>
              <a:gd name="T88" fmla="*/ 2147483646 w 5438"/>
              <a:gd name="T89" fmla="*/ 2147483646 h 5494"/>
              <a:gd name="T90" fmla="*/ 2147483646 w 5438"/>
              <a:gd name="T91" fmla="*/ 2147483646 h 5494"/>
              <a:gd name="T92" fmla="*/ 2147483646 w 5438"/>
              <a:gd name="T93" fmla="*/ 2147483646 h 5494"/>
              <a:gd name="T94" fmla="*/ 2147483646 w 5438"/>
              <a:gd name="T95" fmla="*/ 2147483646 h 5494"/>
              <a:gd name="T96" fmla="*/ 2147483646 w 5438"/>
              <a:gd name="T97" fmla="*/ 2147483646 h 5494"/>
              <a:gd name="T98" fmla="*/ 2147483646 w 5438"/>
              <a:gd name="T99" fmla="*/ 2147483646 h 5494"/>
              <a:gd name="T100" fmla="*/ 2147483646 w 5438"/>
              <a:gd name="T101" fmla="*/ 2147483646 h 5494"/>
              <a:gd name="T102" fmla="*/ 2147483646 w 5438"/>
              <a:gd name="T103" fmla="*/ 2147483646 h 5494"/>
              <a:gd name="T104" fmla="*/ 2147483646 w 5438"/>
              <a:gd name="T105" fmla="*/ 2147483646 h 5494"/>
              <a:gd name="T106" fmla="*/ 2147483646 w 5438"/>
              <a:gd name="T107" fmla="*/ 2147483646 h 5494"/>
              <a:gd name="T108" fmla="*/ 2147483646 w 5438"/>
              <a:gd name="T109" fmla="*/ 2147483646 h 5494"/>
              <a:gd name="T110" fmla="*/ 2147483646 w 5438"/>
              <a:gd name="T111" fmla="*/ 2147483646 h 5494"/>
              <a:gd name="T112" fmla="*/ 2147483646 w 5438"/>
              <a:gd name="T113" fmla="*/ 2147483646 h 5494"/>
              <a:gd name="T114" fmla="*/ 2147483646 w 5438"/>
              <a:gd name="T115" fmla="*/ 2147483646 h 5494"/>
              <a:gd name="T116" fmla="*/ 2147483646 w 5438"/>
              <a:gd name="T117" fmla="*/ 2147483646 h 5494"/>
              <a:gd name="T118" fmla="*/ 2147483646 w 5438"/>
              <a:gd name="T119" fmla="*/ 2147483646 h 5494"/>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5438" h="5494">
                <a:moveTo>
                  <a:pt x="2825" y="454"/>
                </a:moveTo>
                <a:lnTo>
                  <a:pt x="2825" y="0"/>
                </a:lnTo>
                <a:lnTo>
                  <a:pt x="2514" y="0"/>
                </a:lnTo>
                <a:lnTo>
                  <a:pt x="2514" y="454"/>
                </a:lnTo>
                <a:lnTo>
                  <a:pt x="0" y="454"/>
                </a:lnTo>
                <a:lnTo>
                  <a:pt x="0" y="1259"/>
                </a:lnTo>
                <a:lnTo>
                  <a:pt x="276" y="1259"/>
                </a:lnTo>
                <a:lnTo>
                  <a:pt x="276" y="4295"/>
                </a:lnTo>
                <a:lnTo>
                  <a:pt x="2197" y="4295"/>
                </a:lnTo>
                <a:lnTo>
                  <a:pt x="1028" y="5252"/>
                </a:lnTo>
                <a:lnTo>
                  <a:pt x="1225" y="5494"/>
                </a:lnTo>
                <a:lnTo>
                  <a:pt x="2689" y="4295"/>
                </a:lnTo>
                <a:lnTo>
                  <a:pt x="2699" y="4295"/>
                </a:lnTo>
                <a:lnTo>
                  <a:pt x="4163" y="5494"/>
                </a:lnTo>
                <a:lnTo>
                  <a:pt x="4360" y="5252"/>
                </a:lnTo>
                <a:lnTo>
                  <a:pt x="3192" y="4295"/>
                </a:lnTo>
                <a:lnTo>
                  <a:pt x="5105" y="4295"/>
                </a:lnTo>
                <a:lnTo>
                  <a:pt x="5105" y="1259"/>
                </a:lnTo>
                <a:lnTo>
                  <a:pt x="5438" y="1259"/>
                </a:lnTo>
                <a:lnTo>
                  <a:pt x="5438" y="454"/>
                </a:lnTo>
                <a:lnTo>
                  <a:pt x="2825" y="454"/>
                </a:lnTo>
                <a:close/>
                <a:moveTo>
                  <a:pt x="4793" y="3983"/>
                </a:moveTo>
                <a:lnTo>
                  <a:pt x="587" y="3983"/>
                </a:lnTo>
                <a:lnTo>
                  <a:pt x="587" y="1259"/>
                </a:lnTo>
                <a:lnTo>
                  <a:pt x="4793" y="1259"/>
                </a:lnTo>
                <a:lnTo>
                  <a:pt x="4793" y="3983"/>
                </a:lnTo>
                <a:close/>
                <a:moveTo>
                  <a:pt x="1611" y="3281"/>
                </a:moveTo>
                <a:lnTo>
                  <a:pt x="1611" y="2471"/>
                </a:lnTo>
                <a:lnTo>
                  <a:pt x="2422" y="2471"/>
                </a:lnTo>
                <a:lnTo>
                  <a:pt x="2420" y="2429"/>
                </a:lnTo>
                <a:lnTo>
                  <a:pt x="2417" y="2388"/>
                </a:lnTo>
                <a:lnTo>
                  <a:pt x="2412" y="2347"/>
                </a:lnTo>
                <a:lnTo>
                  <a:pt x="2405" y="2308"/>
                </a:lnTo>
                <a:lnTo>
                  <a:pt x="2396" y="2268"/>
                </a:lnTo>
                <a:lnTo>
                  <a:pt x="2385" y="2230"/>
                </a:lnTo>
                <a:lnTo>
                  <a:pt x="2373" y="2192"/>
                </a:lnTo>
                <a:lnTo>
                  <a:pt x="2358" y="2156"/>
                </a:lnTo>
                <a:lnTo>
                  <a:pt x="2341" y="2120"/>
                </a:lnTo>
                <a:lnTo>
                  <a:pt x="2324" y="2085"/>
                </a:lnTo>
                <a:lnTo>
                  <a:pt x="2304" y="2051"/>
                </a:lnTo>
                <a:lnTo>
                  <a:pt x="2284" y="2018"/>
                </a:lnTo>
                <a:lnTo>
                  <a:pt x="2260" y="1986"/>
                </a:lnTo>
                <a:lnTo>
                  <a:pt x="2237" y="1956"/>
                </a:lnTo>
                <a:lnTo>
                  <a:pt x="2210" y="1926"/>
                </a:lnTo>
                <a:lnTo>
                  <a:pt x="2184" y="1898"/>
                </a:lnTo>
                <a:lnTo>
                  <a:pt x="2156" y="1871"/>
                </a:lnTo>
                <a:lnTo>
                  <a:pt x="2126" y="1846"/>
                </a:lnTo>
                <a:lnTo>
                  <a:pt x="2096" y="1822"/>
                </a:lnTo>
                <a:lnTo>
                  <a:pt x="2064" y="1799"/>
                </a:lnTo>
                <a:lnTo>
                  <a:pt x="2031" y="1778"/>
                </a:lnTo>
                <a:lnTo>
                  <a:pt x="1997" y="1759"/>
                </a:lnTo>
                <a:lnTo>
                  <a:pt x="1962" y="1741"/>
                </a:lnTo>
                <a:lnTo>
                  <a:pt x="1926" y="1724"/>
                </a:lnTo>
                <a:lnTo>
                  <a:pt x="1890" y="1710"/>
                </a:lnTo>
                <a:lnTo>
                  <a:pt x="1852" y="1697"/>
                </a:lnTo>
                <a:lnTo>
                  <a:pt x="1814" y="1686"/>
                </a:lnTo>
                <a:lnTo>
                  <a:pt x="1774" y="1677"/>
                </a:lnTo>
                <a:lnTo>
                  <a:pt x="1735" y="1670"/>
                </a:lnTo>
                <a:lnTo>
                  <a:pt x="1694" y="1665"/>
                </a:lnTo>
                <a:lnTo>
                  <a:pt x="1653" y="1662"/>
                </a:lnTo>
                <a:lnTo>
                  <a:pt x="1611" y="1660"/>
                </a:lnTo>
                <a:lnTo>
                  <a:pt x="1569" y="1662"/>
                </a:lnTo>
                <a:lnTo>
                  <a:pt x="1528" y="1665"/>
                </a:lnTo>
                <a:lnTo>
                  <a:pt x="1487" y="1670"/>
                </a:lnTo>
                <a:lnTo>
                  <a:pt x="1448" y="1677"/>
                </a:lnTo>
                <a:lnTo>
                  <a:pt x="1408" y="1686"/>
                </a:lnTo>
                <a:lnTo>
                  <a:pt x="1369" y="1697"/>
                </a:lnTo>
                <a:lnTo>
                  <a:pt x="1332" y="1710"/>
                </a:lnTo>
                <a:lnTo>
                  <a:pt x="1295" y="1724"/>
                </a:lnTo>
                <a:lnTo>
                  <a:pt x="1260" y="1741"/>
                </a:lnTo>
                <a:lnTo>
                  <a:pt x="1224" y="1759"/>
                </a:lnTo>
                <a:lnTo>
                  <a:pt x="1191" y="1778"/>
                </a:lnTo>
                <a:lnTo>
                  <a:pt x="1157" y="1799"/>
                </a:lnTo>
                <a:lnTo>
                  <a:pt x="1126" y="1822"/>
                </a:lnTo>
                <a:lnTo>
                  <a:pt x="1096" y="1846"/>
                </a:lnTo>
                <a:lnTo>
                  <a:pt x="1066" y="1871"/>
                </a:lnTo>
                <a:lnTo>
                  <a:pt x="1038" y="1898"/>
                </a:lnTo>
                <a:lnTo>
                  <a:pt x="1011" y="1926"/>
                </a:lnTo>
                <a:lnTo>
                  <a:pt x="986" y="1956"/>
                </a:lnTo>
                <a:lnTo>
                  <a:pt x="962" y="1986"/>
                </a:lnTo>
                <a:lnTo>
                  <a:pt x="939" y="2018"/>
                </a:lnTo>
                <a:lnTo>
                  <a:pt x="918" y="2051"/>
                </a:lnTo>
                <a:lnTo>
                  <a:pt x="899" y="2085"/>
                </a:lnTo>
                <a:lnTo>
                  <a:pt x="881" y="2120"/>
                </a:lnTo>
                <a:lnTo>
                  <a:pt x="864" y="2156"/>
                </a:lnTo>
                <a:lnTo>
                  <a:pt x="850" y="2192"/>
                </a:lnTo>
                <a:lnTo>
                  <a:pt x="837" y="2230"/>
                </a:lnTo>
                <a:lnTo>
                  <a:pt x="826" y="2268"/>
                </a:lnTo>
                <a:lnTo>
                  <a:pt x="817" y="2308"/>
                </a:lnTo>
                <a:lnTo>
                  <a:pt x="809" y="2347"/>
                </a:lnTo>
                <a:lnTo>
                  <a:pt x="804" y="2388"/>
                </a:lnTo>
                <a:lnTo>
                  <a:pt x="801" y="2429"/>
                </a:lnTo>
                <a:lnTo>
                  <a:pt x="800" y="2471"/>
                </a:lnTo>
                <a:lnTo>
                  <a:pt x="801" y="2513"/>
                </a:lnTo>
                <a:lnTo>
                  <a:pt x="804" y="2554"/>
                </a:lnTo>
                <a:lnTo>
                  <a:pt x="809" y="2595"/>
                </a:lnTo>
                <a:lnTo>
                  <a:pt x="817" y="2634"/>
                </a:lnTo>
                <a:lnTo>
                  <a:pt x="826" y="2674"/>
                </a:lnTo>
                <a:lnTo>
                  <a:pt x="837" y="2712"/>
                </a:lnTo>
                <a:lnTo>
                  <a:pt x="850" y="2750"/>
                </a:lnTo>
                <a:lnTo>
                  <a:pt x="864" y="2786"/>
                </a:lnTo>
                <a:lnTo>
                  <a:pt x="881" y="2822"/>
                </a:lnTo>
                <a:lnTo>
                  <a:pt x="899" y="2857"/>
                </a:lnTo>
                <a:lnTo>
                  <a:pt x="918" y="2891"/>
                </a:lnTo>
                <a:lnTo>
                  <a:pt x="939" y="2924"/>
                </a:lnTo>
                <a:lnTo>
                  <a:pt x="962" y="2956"/>
                </a:lnTo>
                <a:lnTo>
                  <a:pt x="986" y="2986"/>
                </a:lnTo>
                <a:lnTo>
                  <a:pt x="1011" y="3016"/>
                </a:lnTo>
                <a:lnTo>
                  <a:pt x="1038" y="3044"/>
                </a:lnTo>
                <a:lnTo>
                  <a:pt x="1066" y="3070"/>
                </a:lnTo>
                <a:lnTo>
                  <a:pt x="1096" y="3097"/>
                </a:lnTo>
                <a:lnTo>
                  <a:pt x="1126" y="3120"/>
                </a:lnTo>
                <a:lnTo>
                  <a:pt x="1157" y="3144"/>
                </a:lnTo>
                <a:lnTo>
                  <a:pt x="1191" y="3164"/>
                </a:lnTo>
                <a:lnTo>
                  <a:pt x="1224" y="3184"/>
                </a:lnTo>
                <a:lnTo>
                  <a:pt x="1260" y="3201"/>
                </a:lnTo>
                <a:lnTo>
                  <a:pt x="1295" y="3218"/>
                </a:lnTo>
                <a:lnTo>
                  <a:pt x="1332" y="3233"/>
                </a:lnTo>
                <a:lnTo>
                  <a:pt x="1369" y="3245"/>
                </a:lnTo>
                <a:lnTo>
                  <a:pt x="1408" y="3256"/>
                </a:lnTo>
                <a:lnTo>
                  <a:pt x="1448" y="3265"/>
                </a:lnTo>
                <a:lnTo>
                  <a:pt x="1487" y="3272"/>
                </a:lnTo>
                <a:lnTo>
                  <a:pt x="1528" y="3277"/>
                </a:lnTo>
                <a:lnTo>
                  <a:pt x="1569" y="3280"/>
                </a:lnTo>
                <a:lnTo>
                  <a:pt x="1611" y="3281"/>
                </a:lnTo>
                <a:close/>
                <a:moveTo>
                  <a:pt x="1838" y="3503"/>
                </a:moveTo>
                <a:lnTo>
                  <a:pt x="1838" y="3503"/>
                </a:lnTo>
                <a:lnTo>
                  <a:pt x="1881" y="3502"/>
                </a:lnTo>
                <a:lnTo>
                  <a:pt x="1921" y="3499"/>
                </a:lnTo>
                <a:lnTo>
                  <a:pt x="1962" y="3493"/>
                </a:lnTo>
                <a:lnTo>
                  <a:pt x="2002" y="3486"/>
                </a:lnTo>
                <a:lnTo>
                  <a:pt x="2041" y="3477"/>
                </a:lnTo>
                <a:lnTo>
                  <a:pt x="2080" y="3466"/>
                </a:lnTo>
                <a:lnTo>
                  <a:pt x="2117" y="3453"/>
                </a:lnTo>
                <a:lnTo>
                  <a:pt x="2154" y="3439"/>
                </a:lnTo>
                <a:lnTo>
                  <a:pt x="2190" y="3422"/>
                </a:lnTo>
                <a:lnTo>
                  <a:pt x="2225" y="3404"/>
                </a:lnTo>
                <a:lnTo>
                  <a:pt x="2259" y="3385"/>
                </a:lnTo>
                <a:lnTo>
                  <a:pt x="2292" y="3364"/>
                </a:lnTo>
                <a:lnTo>
                  <a:pt x="2323" y="3341"/>
                </a:lnTo>
                <a:lnTo>
                  <a:pt x="2355" y="3317"/>
                </a:lnTo>
                <a:lnTo>
                  <a:pt x="2384" y="3292"/>
                </a:lnTo>
                <a:lnTo>
                  <a:pt x="2411" y="3265"/>
                </a:lnTo>
                <a:lnTo>
                  <a:pt x="2439" y="3237"/>
                </a:lnTo>
                <a:lnTo>
                  <a:pt x="2464" y="3207"/>
                </a:lnTo>
                <a:lnTo>
                  <a:pt x="2488" y="3177"/>
                </a:lnTo>
                <a:lnTo>
                  <a:pt x="2511" y="3146"/>
                </a:lnTo>
                <a:lnTo>
                  <a:pt x="2532" y="3112"/>
                </a:lnTo>
                <a:lnTo>
                  <a:pt x="2551" y="3079"/>
                </a:lnTo>
                <a:lnTo>
                  <a:pt x="2570" y="3043"/>
                </a:lnTo>
                <a:lnTo>
                  <a:pt x="2586" y="3008"/>
                </a:lnTo>
                <a:lnTo>
                  <a:pt x="2600" y="2971"/>
                </a:lnTo>
                <a:lnTo>
                  <a:pt x="2612" y="2933"/>
                </a:lnTo>
                <a:lnTo>
                  <a:pt x="2623" y="2895"/>
                </a:lnTo>
                <a:lnTo>
                  <a:pt x="2633" y="2855"/>
                </a:lnTo>
                <a:lnTo>
                  <a:pt x="2640" y="2816"/>
                </a:lnTo>
                <a:lnTo>
                  <a:pt x="2645" y="2775"/>
                </a:lnTo>
                <a:lnTo>
                  <a:pt x="2648" y="2734"/>
                </a:lnTo>
                <a:lnTo>
                  <a:pt x="2649" y="2692"/>
                </a:lnTo>
                <a:lnTo>
                  <a:pt x="1838" y="2692"/>
                </a:lnTo>
                <a:lnTo>
                  <a:pt x="1838" y="3503"/>
                </a:lnTo>
                <a:close/>
                <a:moveTo>
                  <a:pt x="4318" y="1839"/>
                </a:moveTo>
                <a:lnTo>
                  <a:pt x="3281" y="1839"/>
                </a:lnTo>
                <a:lnTo>
                  <a:pt x="3281" y="2150"/>
                </a:lnTo>
                <a:lnTo>
                  <a:pt x="4318" y="2150"/>
                </a:lnTo>
                <a:lnTo>
                  <a:pt x="4318" y="1839"/>
                </a:lnTo>
                <a:close/>
                <a:moveTo>
                  <a:pt x="4318" y="2411"/>
                </a:moveTo>
                <a:lnTo>
                  <a:pt x="3281" y="2411"/>
                </a:lnTo>
                <a:lnTo>
                  <a:pt x="3281" y="2723"/>
                </a:lnTo>
                <a:lnTo>
                  <a:pt x="4318" y="2723"/>
                </a:lnTo>
                <a:lnTo>
                  <a:pt x="4318" y="2411"/>
                </a:lnTo>
                <a:close/>
                <a:moveTo>
                  <a:pt x="4318" y="2983"/>
                </a:moveTo>
                <a:lnTo>
                  <a:pt x="3281" y="2983"/>
                </a:lnTo>
                <a:lnTo>
                  <a:pt x="3281" y="3295"/>
                </a:lnTo>
                <a:lnTo>
                  <a:pt x="4318" y="3295"/>
                </a:lnTo>
                <a:lnTo>
                  <a:pt x="4318" y="2983"/>
                </a:lnTo>
                <a:close/>
              </a:path>
            </a:pathLst>
          </a:custGeom>
          <a:solidFill>
            <a:srgbClr val="FFFFFF"/>
          </a:solidFill>
          <a:ln>
            <a:noFill/>
          </a:ln>
        </p:spPr>
        <p:txBody>
          <a:bodyPr anchor="ctr">
            <a:scene3d>
              <a:camera prst="orthographicFront"/>
              <a:lightRig rig="threePt" dir="t"/>
            </a:scene3d>
            <a:sp3d contourW="12700">
              <a:contourClr>
                <a:srgbClr val="FFFFFF"/>
              </a:contourClr>
            </a:sp3d>
          </a:bodyPr>
          <a:lstStyle/>
          <a:p>
            <a:pPr algn="ctr" eaLnBrk="1" fontAlgn="auto" hangingPunct="1">
              <a:spcBef>
                <a:spcPts val="0"/>
              </a:spcBef>
              <a:spcAft>
                <a:spcPts val="0"/>
              </a:spcAft>
              <a:defRPr/>
            </a:pPr>
            <a:endParaRPr lang="zh-CN" altLang="en-US" kern="0">
              <a:solidFill>
                <a:srgbClr val="FFFFFF"/>
              </a:solidFill>
              <a:latin typeface="+mn-lt"/>
              <a:ea typeface="+mn-ea"/>
            </a:endParaRPr>
          </a:p>
        </p:txBody>
      </p:sp>
      <p:sp>
        <p:nvSpPr>
          <p:cNvPr id="69" name="KSO_Shape"/>
          <p:cNvSpPr/>
          <p:nvPr/>
        </p:nvSpPr>
        <p:spPr>
          <a:xfrm>
            <a:off x="7716838" y="2038771"/>
            <a:ext cx="412750" cy="395288"/>
          </a:xfrm>
          <a:custGeom>
            <a:avLst/>
            <a:gdLst/>
            <a:ahLst/>
            <a:cxnLst/>
            <a:rect l="l" t="t" r="r" b="b"/>
            <a:pathLst>
              <a:path w="1889279" h="1810503">
                <a:moveTo>
                  <a:pt x="1408636" y="1462945"/>
                </a:moveTo>
                <a:cubicBezTo>
                  <a:pt x="1471912" y="1494489"/>
                  <a:pt x="1528819" y="1532588"/>
                  <a:pt x="1575786" y="1578162"/>
                </a:cubicBezTo>
                <a:cubicBezTo>
                  <a:pt x="1467281" y="1672800"/>
                  <a:pt x="1335058" y="1742507"/>
                  <a:pt x="1188886" y="1779443"/>
                </a:cubicBezTo>
                <a:cubicBezTo>
                  <a:pt x="1278166" y="1700386"/>
                  <a:pt x="1353810" y="1592053"/>
                  <a:pt x="1408636" y="1462945"/>
                </a:cubicBezTo>
                <a:close/>
                <a:moveTo>
                  <a:pt x="494888" y="1445849"/>
                </a:moveTo>
                <a:cubicBezTo>
                  <a:pt x="556747" y="1590569"/>
                  <a:pt x="643865" y="1709702"/>
                  <a:pt x="747068" y="1790925"/>
                </a:cubicBezTo>
                <a:cubicBezTo>
                  <a:pt x="576321" y="1756303"/>
                  <a:pt x="422614" y="1677538"/>
                  <a:pt x="300900" y="1566189"/>
                </a:cubicBezTo>
                <a:cubicBezTo>
                  <a:pt x="355309" y="1517036"/>
                  <a:pt x="421005" y="1476420"/>
                  <a:pt x="494888" y="1445849"/>
                </a:cubicBezTo>
                <a:close/>
                <a:moveTo>
                  <a:pt x="900586" y="1355871"/>
                </a:moveTo>
                <a:lnTo>
                  <a:pt x="900586" y="1808904"/>
                </a:lnTo>
                <a:lnTo>
                  <a:pt x="884222" y="1808113"/>
                </a:lnTo>
                <a:cubicBezTo>
                  <a:pt x="745280" y="1742581"/>
                  <a:pt x="627378" y="1604992"/>
                  <a:pt x="551037" y="1423344"/>
                </a:cubicBezTo>
                <a:cubicBezTo>
                  <a:pt x="655969" y="1381011"/>
                  <a:pt x="774745" y="1357337"/>
                  <a:pt x="900586" y="1355871"/>
                </a:cubicBezTo>
                <a:close/>
                <a:moveTo>
                  <a:pt x="953521" y="1355186"/>
                </a:moveTo>
                <a:cubicBezTo>
                  <a:pt x="1099660" y="1356509"/>
                  <a:pt x="1236550" y="1386650"/>
                  <a:pt x="1354036" y="1440083"/>
                </a:cubicBezTo>
                <a:cubicBezTo>
                  <a:pt x="1283551" y="1605630"/>
                  <a:pt x="1178611" y="1734316"/>
                  <a:pt x="1054486" y="1804443"/>
                </a:cubicBezTo>
                <a:lnTo>
                  <a:pt x="953521" y="1810503"/>
                </a:lnTo>
                <a:close/>
                <a:moveTo>
                  <a:pt x="1517159" y="931303"/>
                </a:moveTo>
                <a:lnTo>
                  <a:pt x="1889279" y="931303"/>
                </a:lnTo>
                <a:cubicBezTo>
                  <a:pt x="1883282" y="1167646"/>
                  <a:pt x="1781715" y="1381244"/>
                  <a:pt x="1618873" y="1536894"/>
                </a:cubicBezTo>
                <a:cubicBezTo>
                  <a:pt x="1566437" y="1485571"/>
                  <a:pt x="1502786" y="1442774"/>
                  <a:pt x="1431939" y="1407715"/>
                </a:cubicBezTo>
                <a:cubicBezTo>
                  <a:pt x="1485774" y="1266553"/>
                  <a:pt x="1516428" y="1104135"/>
                  <a:pt x="1517159" y="931303"/>
                </a:cubicBezTo>
                <a:close/>
                <a:moveTo>
                  <a:pt x="953521" y="931303"/>
                </a:moveTo>
                <a:lnTo>
                  <a:pt x="1456842" y="931303"/>
                </a:lnTo>
                <a:cubicBezTo>
                  <a:pt x="1456123" y="1096196"/>
                  <a:pt x="1427268" y="1250986"/>
                  <a:pt x="1375819" y="1384691"/>
                </a:cubicBezTo>
                <a:cubicBezTo>
                  <a:pt x="1251537" y="1327928"/>
                  <a:pt x="1107288" y="1296191"/>
                  <a:pt x="953521" y="1294902"/>
                </a:cubicBezTo>
                <a:close/>
                <a:moveTo>
                  <a:pt x="448568" y="931303"/>
                </a:moveTo>
                <a:lnTo>
                  <a:pt x="900586" y="931303"/>
                </a:lnTo>
                <a:lnTo>
                  <a:pt x="900586" y="1295603"/>
                </a:lnTo>
                <a:cubicBezTo>
                  <a:pt x="766605" y="1297053"/>
                  <a:pt x="640053" y="1322469"/>
                  <a:pt x="528061" y="1368046"/>
                </a:cubicBezTo>
                <a:cubicBezTo>
                  <a:pt x="478984" y="1238632"/>
                  <a:pt x="450499" y="1089843"/>
                  <a:pt x="448568" y="931303"/>
                </a:cubicBezTo>
                <a:close/>
                <a:moveTo>
                  <a:pt x="0" y="931303"/>
                </a:moveTo>
                <a:lnTo>
                  <a:pt x="388264" y="931303"/>
                </a:lnTo>
                <a:cubicBezTo>
                  <a:pt x="390220" y="1097785"/>
                  <a:pt x="420532" y="1254193"/>
                  <a:pt x="473139" y="1390578"/>
                </a:cubicBezTo>
                <a:cubicBezTo>
                  <a:pt x="391203" y="1423988"/>
                  <a:pt x="318506" y="1469260"/>
                  <a:pt x="258353" y="1524144"/>
                </a:cubicBezTo>
                <a:cubicBezTo>
                  <a:pt x="102364" y="1370026"/>
                  <a:pt x="5849" y="1161456"/>
                  <a:pt x="0" y="931303"/>
                </a:cubicBezTo>
                <a:close/>
                <a:moveTo>
                  <a:pt x="536834" y="421694"/>
                </a:moveTo>
                <a:cubicBezTo>
                  <a:pt x="646682" y="464986"/>
                  <a:pt x="770110" y="489176"/>
                  <a:pt x="900586" y="490537"/>
                </a:cubicBezTo>
                <a:lnTo>
                  <a:pt x="900586" y="875390"/>
                </a:lnTo>
                <a:lnTo>
                  <a:pt x="448805" y="875390"/>
                </a:lnTo>
                <a:cubicBezTo>
                  <a:pt x="451150" y="709592"/>
                  <a:pt x="482649" y="554587"/>
                  <a:pt x="536834" y="421694"/>
                </a:cubicBezTo>
                <a:close/>
                <a:moveTo>
                  <a:pt x="1356131" y="409527"/>
                </a:moveTo>
                <a:cubicBezTo>
                  <a:pt x="1415590" y="544412"/>
                  <a:pt x="1451132" y="703874"/>
                  <a:pt x="1455052" y="875390"/>
                </a:cubicBezTo>
                <a:lnTo>
                  <a:pt x="953521" y="875390"/>
                </a:lnTo>
                <a:lnTo>
                  <a:pt x="953521" y="491238"/>
                </a:lnTo>
                <a:cubicBezTo>
                  <a:pt x="1099303" y="490092"/>
                  <a:pt x="1236528" y="461431"/>
                  <a:pt x="1356131" y="409527"/>
                </a:cubicBezTo>
                <a:close/>
                <a:moveTo>
                  <a:pt x="271202" y="273767"/>
                </a:moveTo>
                <a:cubicBezTo>
                  <a:pt x="330895" y="324894"/>
                  <a:pt x="401533" y="367494"/>
                  <a:pt x="480768" y="398692"/>
                </a:cubicBezTo>
                <a:cubicBezTo>
                  <a:pt x="424147" y="539118"/>
                  <a:pt x="390867" y="701724"/>
                  <a:pt x="388496" y="875390"/>
                </a:cubicBezTo>
                <a:lnTo>
                  <a:pt x="238" y="875390"/>
                </a:lnTo>
                <a:cubicBezTo>
                  <a:pt x="7162" y="640451"/>
                  <a:pt x="108645" y="428248"/>
                  <a:pt x="271202" y="273767"/>
                </a:cubicBezTo>
                <a:close/>
                <a:moveTo>
                  <a:pt x="1605567" y="261436"/>
                </a:moveTo>
                <a:cubicBezTo>
                  <a:pt x="1775300" y="417133"/>
                  <a:pt x="1881942" y="634296"/>
                  <a:pt x="1889035" y="875390"/>
                </a:cubicBezTo>
                <a:lnTo>
                  <a:pt x="1515364" y="875390"/>
                </a:lnTo>
                <a:cubicBezTo>
                  <a:pt x="1511419" y="696081"/>
                  <a:pt x="1474168" y="529014"/>
                  <a:pt x="1413107" y="386152"/>
                </a:cubicBezTo>
                <a:cubicBezTo>
                  <a:pt x="1485941" y="353453"/>
                  <a:pt x="1551126" y="311628"/>
                  <a:pt x="1605567" y="261436"/>
                </a:cubicBezTo>
                <a:close/>
                <a:moveTo>
                  <a:pt x="748157" y="19413"/>
                </a:moveTo>
                <a:cubicBezTo>
                  <a:pt x="649482" y="96557"/>
                  <a:pt x="565491" y="208310"/>
                  <a:pt x="504779" y="344256"/>
                </a:cubicBezTo>
                <a:cubicBezTo>
                  <a:pt x="432706" y="315858"/>
                  <a:pt x="368354" y="277545"/>
                  <a:pt x="313920" y="231604"/>
                </a:cubicBezTo>
                <a:cubicBezTo>
                  <a:pt x="434240" y="127070"/>
                  <a:pt x="583275" y="52667"/>
                  <a:pt x="748157" y="19413"/>
                </a:cubicBezTo>
                <a:close/>
                <a:moveTo>
                  <a:pt x="1137621" y="18543"/>
                </a:moveTo>
                <a:cubicBezTo>
                  <a:pt x="1297904" y="50310"/>
                  <a:pt x="1443338" y="120918"/>
                  <a:pt x="1562575" y="219802"/>
                </a:cubicBezTo>
                <a:cubicBezTo>
                  <a:pt x="1512842" y="265093"/>
                  <a:pt x="1453308" y="302843"/>
                  <a:pt x="1386970" y="332857"/>
                </a:cubicBezTo>
                <a:cubicBezTo>
                  <a:pt x="1323718" y="199817"/>
                  <a:pt x="1237626" y="91674"/>
                  <a:pt x="1137621" y="18543"/>
                </a:cubicBezTo>
                <a:close/>
                <a:moveTo>
                  <a:pt x="900586" y="1702"/>
                </a:moveTo>
                <a:lnTo>
                  <a:pt x="900586" y="430269"/>
                </a:lnTo>
                <a:cubicBezTo>
                  <a:pt x="778345" y="428899"/>
                  <a:pt x="662774" y="406468"/>
                  <a:pt x="560047" y="366408"/>
                </a:cubicBezTo>
                <a:cubicBezTo>
                  <a:pt x="637783" y="193348"/>
                  <a:pt x="753999" y="63227"/>
                  <a:pt x="890213" y="2203"/>
                </a:cubicBezTo>
                <a:close/>
                <a:moveTo>
                  <a:pt x="953521" y="0"/>
                </a:moveTo>
                <a:lnTo>
                  <a:pt x="981035" y="1330"/>
                </a:lnTo>
                <a:cubicBezTo>
                  <a:pt x="1124068" y="53565"/>
                  <a:pt x="1247786" y="180867"/>
                  <a:pt x="1332000" y="354889"/>
                </a:cubicBezTo>
                <a:cubicBezTo>
                  <a:pt x="1219743" y="403080"/>
                  <a:pt x="1090709" y="429800"/>
                  <a:pt x="953521" y="430954"/>
                </a:cubicBezTo>
                <a:close/>
              </a:path>
            </a:pathLst>
          </a:custGeom>
          <a:solidFill>
            <a:srgbClr val="FFFFFF"/>
          </a:solidFill>
          <a:ln w="12700" cap="flat" cmpd="sng" algn="ctr">
            <a:noFill/>
            <a:prstDash val="solid"/>
            <a:miter lim="800000"/>
          </a:ln>
          <a:effectLst/>
        </p:spPr>
        <p:txBody>
          <a:bodyPr anchor="ctr">
            <a:scene3d>
              <a:camera prst="orthographicFront"/>
              <a:lightRig rig="threePt" dir="t"/>
            </a:scene3d>
            <a:sp3d contourW="12700">
              <a:contourClr>
                <a:srgbClr val="FFFFFF"/>
              </a:contourClr>
            </a:sp3d>
          </a:bodyPr>
          <a:lstStyle/>
          <a:p>
            <a:pPr algn="ctr" eaLnBrk="1" fontAlgn="auto" hangingPunct="1">
              <a:spcBef>
                <a:spcPts val="0"/>
              </a:spcBef>
              <a:spcAft>
                <a:spcPts val="0"/>
              </a:spcAft>
              <a:defRPr/>
            </a:pPr>
            <a:endParaRPr lang="zh-CN" altLang="en-US" kern="0">
              <a:solidFill>
                <a:srgbClr val="FFFFFF"/>
              </a:solidFill>
              <a:latin typeface="Calibri" panose="020F0502020204030204"/>
              <a:ea typeface="幼圆"/>
            </a:endParaRPr>
          </a:p>
        </p:txBody>
      </p:sp>
      <p:sp>
        <p:nvSpPr>
          <p:cNvPr id="70" name="文本框 8"/>
          <p:cNvSpPr txBox="1"/>
          <p:nvPr/>
        </p:nvSpPr>
        <p:spPr>
          <a:xfrm>
            <a:off x="607926" y="3075806"/>
            <a:ext cx="1224135" cy="530915"/>
          </a:xfrm>
          <a:prstGeom prst="rect">
            <a:avLst/>
          </a:prstGeom>
          <a:noFill/>
        </p:spPr>
        <p:txBody>
          <a:bodyPr wrap="square" lIns="68580" tIns="34290" rIns="68580" bIns="3429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000" dirty="0" smtClean="0">
                <a:solidFill>
                  <a:schemeClr val="tx1">
                    <a:lumMod val="50000"/>
                    <a:lumOff val="50000"/>
                  </a:schemeClr>
                </a:solidFill>
                <a:latin typeface="微软雅黑" panose="020B0503020204020204" pitchFamily="34" charset="-122"/>
                <a:ea typeface="微软雅黑" panose="020B0503020204020204" pitchFamily="34" charset="-122"/>
              </a:rPr>
              <a:t>在此输入你的文字</a:t>
            </a:r>
            <a:endParaRPr lang="en-US" altLang="zh-CN" sz="1000" dirty="0" smtClean="0">
              <a:solidFill>
                <a:schemeClr val="tx1">
                  <a:lumMod val="50000"/>
                  <a:lumOff val="50000"/>
                </a:schemeClr>
              </a:solidFill>
              <a:latin typeface="微软雅黑" panose="020B0503020204020204" pitchFamily="34" charset="-122"/>
              <a:ea typeface="微软雅黑" panose="020B0503020204020204" pitchFamily="34" charset="-122"/>
            </a:endParaRPr>
          </a:p>
          <a:p>
            <a:r>
              <a:rPr lang="zh-CN" altLang="en-US" sz="1000" dirty="0" smtClean="0">
                <a:solidFill>
                  <a:schemeClr val="tx1">
                    <a:lumMod val="50000"/>
                    <a:lumOff val="50000"/>
                  </a:schemeClr>
                </a:solidFill>
                <a:latin typeface="微软雅黑" panose="020B0503020204020204" pitchFamily="34" charset="-122"/>
                <a:ea typeface="微软雅黑" panose="020B0503020204020204" pitchFamily="34" charset="-122"/>
              </a:rPr>
              <a:t>在此输入你的文字</a:t>
            </a:r>
            <a:endParaRPr lang="en-US" altLang="zh-CN" sz="1000" dirty="0" smtClean="0">
              <a:solidFill>
                <a:schemeClr val="tx1">
                  <a:lumMod val="50000"/>
                  <a:lumOff val="50000"/>
                </a:schemeClr>
              </a:solidFill>
              <a:latin typeface="微软雅黑" panose="020B0503020204020204" pitchFamily="34" charset="-122"/>
              <a:ea typeface="微软雅黑" panose="020B0503020204020204" pitchFamily="34" charset="-122"/>
            </a:endParaRPr>
          </a:p>
          <a:p>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rPr>
              <a:t>在此输入你的</a:t>
            </a:r>
            <a:r>
              <a:rPr lang="zh-CN" altLang="en-US" sz="1000" dirty="0" smtClean="0">
                <a:solidFill>
                  <a:schemeClr val="tx1">
                    <a:lumMod val="50000"/>
                    <a:lumOff val="50000"/>
                  </a:schemeClr>
                </a:solidFill>
                <a:latin typeface="微软雅黑" panose="020B0503020204020204" pitchFamily="34" charset="-122"/>
                <a:ea typeface="微软雅黑" panose="020B0503020204020204" pitchFamily="34" charset="-122"/>
              </a:rPr>
              <a:t>文字</a:t>
            </a:r>
            <a:endParaRPr lang="en-US" altLang="zh-CN" sz="10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71" name="文本框 8"/>
          <p:cNvSpPr txBox="1"/>
          <p:nvPr/>
        </p:nvSpPr>
        <p:spPr>
          <a:xfrm>
            <a:off x="2123459" y="3067339"/>
            <a:ext cx="1224135" cy="530915"/>
          </a:xfrm>
          <a:prstGeom prst="rect">
            <a:avLst/>
          </a:prstGeom>
          <a:noFill/>
        </p:spPr>
        <p:txBody>
          <a:bodyPr wrap="square" lIns="68580" tIns="34290" rIns="68580" bIns="3429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000" dirty="0" smtClean="0">
                <a:solidFill>
                  <a:schemeClr val="tx1">
                    <a:lumMod val="50000"/>
                    <a:lumOff val="50000"/>
                  </a:schemeClr>
                </a:solidFill>
                <a:latin typeface="微软雅黑" panose="020B0503020204020204" pitchFamily="34" charset="-122"/>
                <a:ea typeface="微软雅黑" panose="020B0503020204020204" pitchFamily="34" charset="-122"/>
              </a:rPr>
              <a:t>在此输入你的文字</a:t>
            </a:r>
            <a:endParaRPr lang="en-US" altLang="zh-CN" sz="1000" dirty="0" smtClean="0">
              <a:solidFill>
                <a:schemeClr val="tx1">
                  <a:lumMod val="50000"/>
                  <a:lumOff val="50000"/>
                </a:schemeClr>
              </a:solidFill>
              <a:latin typeface="微软雅黑" panose="020B0503020204020204" pitchFamily="34" charset="-122"/>
              <a:ea typeface="微软雅黑" panose="020B0503020204020204" pitchFamily="34" charset="-122"/>
            </a:endParaRPr>
          </a:p>
          <a:p>
            <a:r>
              <a:rPr lang="zh-CN" altLang="en-US" sz="1000" dirty="0" smtClean="0">
                <a:solidFill>
                  <a:schemeClr val="tx1">
                    <a:lumMod val="50000"/>
                    <a:lumOff val="50000"/>
                  </a:schemeClr>
                </a:solidFill>
                <a:latin typeface="微软雅黑" panose="020B0503020204020204" pitchFamily="34" charset="-122"/>
                <a:ea typeface="微软雅黑" panose="020B0503020204020204" pitchFamily="34" charset="-122"/>
              </a:rPr>
              <a:t>在此输入你的文字</a:t>
            </a:r>
            <a:endParaRPr lang="en-US" altLang="zh-CN" sz="1000" dirty="0" smtClean="0">
              <a:solidFill>
                <a:schemeClr val="tx1">
                  <a:lumMod val="50000"/>
                  <a:lumOff val="50000"/>
                </a:schemeClr>
              </a:solidFill>
              <a:latin typeface="微软雅黑" panose="020B0503020204020204" pitchFamily="34" charset="-122"/>
              <a:ea typeface="微软雅黑" panose="020B0503020204020204" pitchFamily="34" charset="-122"/>
            </a:endParaRPr>
          </a:p>
          <a:p>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rPr>
              <a:t>在此输入你的</a:t>
            </a:r>
            <a:r>
              <a:rPr lang="zh-CN" altLang="en-US" sz="1000" dirty="0" smtClean="0">
                <a:solidFill>
                  <a:schemeClr val="tx1">
                    <a:lumMod val="50000"/>
                    <a:lumOff val="50000"/>
                  </a:schemeClr>
                </a:solidFill>
                <a:latin typeface="微软雅黑" panose="020B0503020204020204" pitchFamily="34" charset="-122"/>
                <a:ea typeface="微软雅黑" panose="020B0503020204020204" pitchFamily="34" charset="-122"/>
              </a:rPr>
              <a:t>文字</a:t>
            </a:r>
            <a:endParaRPr lang="en-US" altLang="zh-CN" sz="10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72" name="文本框 8"/>
          <p:cNvSpPr txBox="1"/>
          <p:nvPr/>
        </p:nvSpPr>
        <p:spPr>
          <a:xfrm>
            <a:off x="4028459" y="3295939"/>
            <a:ext cx="1224135" cy="530915"/>
          </a:xfrm>
          <a:prstGeom prst="rect">
            <a:avLst/>
          </a:prstGeom>
          <a:noFill/>
        </p:spPr>
        <p:txBody>
          <a:bodyPr wrap="square" lIns="68580" tIns="34290" rIns="68580" bIns="3429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000" dirty="0" smtClean="0">
                <a:solidFill>
                  <a:schemeClr val="tx1">
                    <a:lumMod val="50000"/>
                    <a:lumOff val="50000"/>
                  </a:schemeClr>
                </a:solidFill>
                <a:latin typeface="微软雅黑" panose="020B0503020204020204" pitchFamily="34" charset="-122"/>
                <a:ea typeface="微软雅黑" panose="020B0503020204020204" pitchFamily="34" charset="-122"/>
              </a:rPr>
              <a:t>在此输入你的文字</a:t>
            </a:r>
            <a:endParaRPr lang="en-US" altLang="zh-CN" sz="1000" dirty="0" smtClean="0">
              <a:solidFill>
                <a:schemeClr val="tx1">
                  <a:lumMod val="50000"/>
                  <a:lumOff val="50000"/>
                </a:schemeClr>
              </a:solidFill>
              <a:latin typeface="微软雅黑" panose="020B0503020204020204" pitchFamily="34" charset="-122"/>
              <a:ea typeface="微软雅黑" panose="020B0503020204020204" pitchFamily="34" charset="-122"/>
            </a:endParaRPr>
          </a:p>
          <a:p>
            <a:r>
              <a:rPr lang="zh-CN" altLang="en-US" sz="1000" dirty="0" smtClean="0">
                <a:solidFill>
                  <a:schemeClr val="tx1">
                    <a:lumMod val="50000"/>
                    <a:lumOff val="50000"/>
                  </a:schemeClr>
                </a:solidFill>
                <a:latin typeface="微软雅黑" panose="020B0503020204020204" pitchFamily="34" charset="-122"/>
                <a:ea typeface="微软雅黑" panose="020B0503020204020204" pitchFamily="34" charset="-122"/>
              </a:rPr>
              <a:t>在此输入你的文字</a:t>
            </a:r>
            <a:endParaRPr lang="en-US" altLang="zh-CN" sz="1000" dirty="0" smtClean="0">
              <a:solidFill>
                <a:schemeClr val="tx1">
                  <a:lumMod val="50000"/>
                  <a:lumOff val="50000"/>
                </a:schemeClr>
              </a:solidFill>
              <a:latin typeface="微软雅黑" panose="020B0503020204020204" pitchFamily="34" charset="-122"/>
              <a:ea typeface="微软雅黑" panose="020B0503020204020204" pitchFamily="34" charset="-122"/>
            </a:endParaRPr>
          </a:p>
          <a:p>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rPr>
              <a:t>在此输入你的</a:t>
            </a:r>
            <a:r>
              <a:rPr lang="zh-CN" altLang="en-US" sz="1000" dirty="0" smtClean="0">
                <a:solidFill>
                  <a:schemeClr val="tx1">
                    <a:lumMod val="50000"/>
                    <a:lumOff val="50000"/>
                  </a:schemeClr>
                </a:solidFill>
                <a:latin typeface="微软雅黑" panose="020B0503020204020204" pitchFamily="34" charset="-122"/>
                <a:ea typeface="微软雅黑" panose="020B0503020204020204" pitchFamily="34" charset="-122"/>
              </a:rPr>
              <a:t>文字</a:t>
            </a:r>
            <a:endParaRPr lang="en-US" altLang="zh-CN" sz="10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73" name="文本框 8"/>
          <p:cNvSpPr txBox="1"/>
          <p:nvPr/>
        </p:nvSpPr>
        <p:spPr>
          <a:xfrm>
            <a:off x="5823393" y="3067339"/>
            <a:ext cx="1224135" cy="530915"/>
          </a:xfrm>
          <a:prstGeom prst="rect">
            <a:avLst/>
          </a:prstGeom>
          <a:noFill/>
        </p:spPr>
        <p:txBody>
          <a:bodyPr wrap="square" lIns="68580" tIns="34290" rIns="68580" bIns="3429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000" dirty="0" smtClean="0">
                <a:solidFill>
                  <a:schemeClr val="tx1">
                    <a:lumMod val="50000"/>
                    <a:lumOff val="50000"/>
                  </a:schemeClr>
                </a:solidFill>
                <a:latin typeface="微软雅黑" panose="020B0503020204020204" pitchFamily="34" charset="-122"/>
                <a:ea typeface="微软雅黑" panose="020B0503020204020204" pitchFamily="34" charset="-122"/>
              </a:rPr>
              <a:t>在此输入你的文字</a:t>
            </a:r>
            <a:endParaRPr lang="en-US" altLang="zh-CN" sz="1000" dirty="0" smtClean="0">
              <a:solidFill>
                <a:schemeClr val="tx1">
                  <a:lumMod val="50000"/>
                  <a:lumOff val="50000"/>
                </a:schemeClr>
              </a:solidFill>
              <a:latin typeface="微软雅黑" panose="020B0503020204020204" pitchFamily="34" charset="-122"/>
              <a:ea typeface="微软雅黑" panose="020B0503020204020204" pitchFamily="34" charset="-122"/>
            </a:endParaRPr>
          </a:p>
          <a:p>
            <a:r>
              <a:rPr lang="zh-CN" altLang="en-US" sz="1000" dirty="0" smtClean="0">
                <a:solidFill>
                  <a:schemeClr val="tx1">
                    <a:lumMod val="50000"/>
                    <a:lumOff val="50000"/>
                  </a:schemeClr>
                </a:solidFill>
                <a:latin typeface="微软雅黑" panose="020B0503020204020204" pitchFamily="34" charset="-122"/>
                <a:ea typeface="微软雅黑" panose="020B0503020204020204" pitchFamily="34" charset="-122"/>
              </a:rPr>
              <a:t>在此输入你的文字</a:t>
            </a:r>
            <a:endParaRPr lang="en-US" altLang="zh-CN" sz="1000" dirty="0" smtClean="0">
              <a:solidFill>
                <a:schemeClr val="tx1">
                  <a:lumMod val="50000"/>
                  <a:lumOff val="50000"/>
                </a:schemeClr>
              </a:solidFill>
              <a:latin typeface="微软雅黑" panose="020B0503020204020204" pitchFamily="34" charset="-122"/>
              <a:ea typeface="微软雅黑" panose="020B0503020204020204" pitchFamily="34" charset="-122"/>
            </a:endParaRPr>
          </a:p>
          <a:p>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rPr>
              <a:t>在此输入你的</a:t>
            </a:r>
            <a:r>
              <a:rPr lang="zh-CN" altLang="en-US" sz="1000" dirty="0" smtClean="0">
                <a:solidFill>
                  <a:schemeClr val="tx1">
                    <a:lumMod val="50000"/>
                    <a:lumOff val="50000"/>
                  </a:schemeClr>
                </a:solidFill>
                <a:latin typeface="微软雅黑" panose="020B0503020204020204" pitchFamily="34" charset="-122"/>
                <a:ea typeface="微软雅黑" panose="020B0503020204020204" pitchFamily="34" charset="-122"/>
              </a:rPr>
              <a:t>文字</a:t>
            </a:r>
            <a:endParaRPr lang="en-US" altLang="zh-CN" sz="10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74" name="文本框 8"/>
          <p:cNvSpPr txBox="1"/>
          <p:nvPr/>
        </p:nvSpPr>
        <p:spPr>
          <a:xfrm>
            <a:off x="7305060" y="3075806"/>
            <a:ext cx="1224135" cy="530915"/>
          </a:xfrm>
          <a:prstGeom prst="rect">
            <a:avLst/>
          </a:prstGeom>
          <a:noFill/>
        </p:spPr>
        <p:txBody>
          <a:bodyPr wrap="square" lIns="68580" tIns="34290" rIns="68580" bIns="3429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000" dirty="0" smtClean="0">
                <a:solidFill>
                  <a:schemeClr val="tx1">
                    <a:lumMod val="50000"/>
                    <a:lumOff val="50000"/>
                  </a:schemeClr>
                </a:solidFill>
                <a:latin typeface="微软雅黑" panose="020B0503020204020204" pitchFamily="34" charset="-122"/>
                <a:ea typeface="微软雅黑" panose="020B0503020204020204" pitchFamily="34" charset="-122"/>
              </a:rPr>
              <a:t>在此输入你的文字</a:t>
            </a:r>
            <a:endParaRPr lang="en-US" altLang="zh-CN" sz="1000" dirty="0" smtClean="0">
              <a:solidFill>
                <a:schemeClr val="tx1">
                  <a:lumMod val="50000"/>
                  <a:lumOff val="50000"/>
                </a:schemeClr>
              </a:solidFill>
              <a:latin typeface="微软雅黑" panose="020B0503020204020204" pitchFamily="34" charset="-122"/>
              <a:ea typeface="微软雅黑" panose="020B0503020204020204" pitchFamily="34" charset="-122"/>
            </a:endParaRPr>
          </a:p>
          <a:p>
            <a:r>
              <a:rPr lang="zh-CN" altLang="en-US" sz="1000" dirty="0" smtClean="0">
                <a:solidFill>
                  <a:schemeClr val="tx1">
                    <a:lumMod val="50000"/>
                    <a:lumOff val="50000"/>
                  </a:schemeClr>
                </a:solidFill>
                <a:latin typeface="微软雅黑" panose="020B0503020204020204" pitchFamily="34" charset="-122"/>
                <a:ea typeface="微软雅黑" panose="020B0503020204020204" pitchFamily="34" charset="-122"/>
              </a:rPr>
              <a:t>在此输入你的文字</a:t>
            </a:r>
            <a:endParaRPr lang="en-US" altLang="zh-CN" sz="1000" dirty="0" smtClean="0">
              <a:solidFill>
                <a:schemeClr val="tx1">
                  <a:lumMod val="50000"/>
                  <a:lumOff val="50000"/>
                </a:schemeClr>
              </a:solidFill>
              <a:latin typeface="微软雅黑" panose="020B0503020204020204" pitchFamily="34" charset="-122"/>
              <a:ea typeface="微软雅黑" panose="020B0503020204020204" pitchFamily="34" charset="-122"/>
            </a:endParaRPr>
          </a:p>
          <a:p>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rPr>
              <a:t>在此输入你的</a:t>
            </a:r>
            <a:r>
              <a:rPr lang="zh-CN" altLang="en-US" sz="1000" dirty="0" smtClean="0">
                <a:solidFill>
                  <a:schemeClr val="tx1">
                    <a:lumMod val="50000"/>
                    <a:lumOff val="50000"/>
                  </a:schemeClr>
                </a:solidFill>
                <a:latin typeface="微软雅黑" panose="020B0503020204020204" pitchFamily="34" charset="-122"/>
                <a:ea typeface="微软雅黑" panose="020B0503020204020204" pitchFamily="34" charset="-122"/>
              </a:rPr>
              <a:t>文字</a:t>
            </a:r>
            <a:endParaRPr lang="en-US" altLang="zh-CN" sz="10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31" name="文本框 30"/>
          <p:cNvSpPr txBox="1"/>
          <p:nvPr/>
        </p:nvSpPr>
        <p:spPr>
          <a:xfrm>
            <a:off x="8380990" y="267494"/>
            <a:ext cx="649280" cy="369332"/>
          </a:xfrm>
          <a:prstGeom prst="rect">
            <a:avLst/>
          </a:prstGeom>
          <a:noFill/>
        </p:spPr>
        <p:txBody>
          <a:bodyPr wrap="none" rtlCol="0">
            <a:spAutoFit/>
          </a:bodyPr>
          <a:lstStyle/>
          <a:p>
            <a:r>
              <a:rPr lang="en-US" altLang="zh-CN" dirty="0" smtClean="0">
                <a:solidFill>
                  <a:srgbClr val="0070C0"/>
                </a:solidFill>
                <a:latin typeface="Impact" panose="020B0806030902050204" pitchFamily="34" charset="0"/>
              </a:rPr>
              <a:t>LOGO</a:t>
            </a:r>
            <a:endParaRPr lang="zh-CN" altLang="en-US" dirty="0">
              <a:solidFill>
                <a:srgbClr val="0070C0"/>
              </a:solidFill>
              <a:latin typeface="Impact" panose="020B0806030902050204" pitchFamily="34" charset="0"/>
            </a:endParaRPr>
          </a:p>
        </p:txBody>
      </p:sp>
      <p:sp>
        <p:nvSpPr>
          <p:cNvPr id="32" name="文本框 31"/>
          <p:cNvSpPr txBox="1"/>
          <p:nvPr/>
        </p:nvSpPr>
        <p:spPr>
          <a:xfrm>
            <a:off x="8359581" y="509040"/>
            <a:ext cx="748923" cy="261610"/>
          </a:xfrm>
          <a:prstGeom prst="rect">
            <a:avLst/>
          </a:prstGeom>
          <a:noFill/>
        </p:spPr>
        <p:txBody>
          <a:bodyPr wrap="none" rtlCol="0">
            <a:spAutoFit/>
          </a:bodyPr>
          <a:lstStyle/>
          <a:p>
            <a:r>
              <a:rPr lang="zh-CN" altLang="en-US" sz="1050" dirty="0" smtClean="0">
                <a:solidFill>
                  <a:schemeClr val="tx1">
                    <a:lumMod val="75000"/>
                    <a:lumOff val="25000"/>
                  </a:schemeClr>
                </a:solidFill>
                <a:latin typeface="微软雅黑" panose="020B0503020204020204" pitchFamily="34" charset="-122"/>
                <a:ea typeface="微软雅黑" panose="020B0503020204020204" pitchFamily="34" charset="-122"/>
              </a:rPr>
              <a:t>公司名称</a:t>
            </a:r>
            <a:endParaRPr lang="zh-CN" altLang="en-US" sz="105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3" name="矩形 32"/>
          <p:cNvSpPr/>
          <p:nvPr/>
        </p:nvSpPr>
        <p:spPr>
          <a:xfrm>
            <a:off x="9032467" y="339502"/>
            <a:ext cx="111533" cy="364117"/>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5" name="矩形 64"/>
          <p:cNvSpPr/>
          <p:nvPr/>
        </p:nvSpPr>
        <p:spPr>
          <a:xfrm>
            <a:off x="708660" y="267335"/>
            <a:ext cx="2274570" cy="365760"/>
          </a:xfrm>
          <a:prstGeom prst="rect">
            <a:avLst/>
          </a:prstGeom>
        </p:spPr>
        <p:txBody>
          <a:bodyPr wrap="square">
            <a:spAutoFit/>
          </a:bodyPr>
          <a:lstStyle/>
          <a:p>
            <a:pPr algn="dist"/>
            <a:r>
              <a:rPr lang="en-US" altLang="zh-CN" b="1" dirty="0" smtClean="0">
                <a:solidFill>
                  <a:schemeClr val="tx1">
                    <a:lumMod val="50000"/>
                    <a:lumOff val="50000"/>
                  </a:schemeClr>
                </a:solidFill>
                <a:latin typeface="黑体" panose="02010600030101010101" charset="-122"/>
                <a:ea typeface="黑体" panose="02010600030101010101" charset="-122"/>
              </a:rPr>
              <a:t>单击此处添加标题</a:t>
            </a:r>
          </a:p>
        </p:txBody>
      </p:sp>
      <p:cxnSp>
        <p:nvCxnSpPr>
          <p:cNvPr id="2" name="直接连接符 1"/>
          <p:cNvCxnSpPr/>
          <p:nvPr/>
        </p:nvCxnSpPr>
        <p:spPr>
          <a:xfrm>
            <a:off x="535030" y="606048"/>
            <a:ext cx="2448856"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3" name="直接连接符 2"/>
          <p:cNvCxnSpPr/>
          <p:nvPr/>
        </p:nvCxnSpPr>
        <p:spPr>
          <a:xfrm>
            <a:off x="527410" y="659388"/>
            <a:ext cx="2448856" cy="0"/>
          </a:xfrm>
          <a:prstGeom prst="line">
            <a:avLst/>
          </a:prstGeom>
          <a:ln w="381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184" name=" 184"/>
          <p:cNvSpPr/>
          <p:nvPr/>
        </p:nvSpPr>
        <p:spPr>
          <a:xfrm>
            <a:off x="535305" y="337820"/>
            <a:ext cx="224790" cy="224790"/>
          </a:xfrm>
          <a:prstGeom prst="ellipse">
            <a:avLst/>
          </a:prstGeom>
          <a:gradFill>
            <a:gsLst>
              <a:gs pos="0">
                <a:srgbClr val="007BD3"/>
              </a:gs>
              <a:gs pos="100000">
                <a:srgbClr val="034373"/>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spTree>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39"/>
                                        </p:tgtEl>
                                        <p:attrNameLst>
                                          <p:attrName>style.visibility</p:attrName>
                                        </p:attrNameLst>
                                      </p:cBhvr>
                                      <p:to>
                                        <p:strVal val="visible"/>
                                      </p:to>
                                    </p:set>
                                    <p:anim calcmode="lin" valueType="num">
                                      <p:cBhvr>
                                        <p:cTn id="7" dur="500" fill="hold"/>
                                        <p:tgtEl>
                                          <p:spTgt spid="39"/>
                                        </p:tgtEl>
                                        <p:attrNameLst>
                                          <p:attrName>ppt_w</p:attrName>
                                        </p:attrNameLst>
                                      </p:cBhvr>
                                      <p:tavLst>
                                        <p:tav tm="0">
                                          <p:val>
                                            <p:fltVal val="0"/>
                                          </p:val>
                                        </p:tav>
                                        <p:tav tm="100000">
                                          <p:val>
                                            <p:strVal val="#ppt_w"/>
                                          </p:val>
                                        </p:tav>
                                      </p:tavLst>
                                    </p:anim>
                                    <p:anim calcmode="lin" valueType="num">
                                      <p:cBhvr>
                                        <p:cTn id="8" dur="500" fill="hold"/>
                                        <p:tgtEl>
                                          <p:spTgt spid="39"/>
                                        </p:tgtEl>
                                        <p:attrNameLst>
                                          <p:attrName>ppt_h</p:attrName>
                                        </p:attrNameLst>
                                      </p:cBhvr>
                                      <p:tavLst>
                                        <p:tav tm="0">
                                          <p:val>
                                            <p:fltVal val="0"/>
                                          </p:val>
                                        </p:tav>
                                        <p:tav tm="100000">
                                          <p:val>
                                            <p:strVal val="#ppt_h"/>
                                          </p:val>
                                        </p:tav>
                                      </p:tavLst>
                                    </p:anim>
                                    <p:animEffect transition="in" filter="fade">
                                      <p:cBhvr>
                                        <p:cTn id="9" dur="500"/>
                                        <p:tgtEl>
                                          <p:spTgt spid="39"/>
                                        </p:tgtEl>
                                      </p:cBhvr>
                                    </p:animEffect>
                                  </p:childTnLst>
                                </p:cTn>
                              </p:par>
                            </p:childTnLst>
                          </p:cTn>
                        </p:par>
                        <p:par>
                          <p:cTn id="10" fill="hold">
                            <p:stCondLst>
                              <p:cond delay="500"/>
                            </p:stCondLst>
                            <p:childTnLst>
                              <p:par>
                                <p:cTn id="11" presetID="1" presetClass="entr" presetSubtype="0" fill="hold" grpId="0" nodeType="afterEffect">
                                  <p:stCondLst>
                                    <p:cond delay="0"/>
                                  </p:stCondLst>
                                  <p:childTnLst>
                                    <p:set>
                                      <p:cBhvr>
                                        <p:cTn id="12" dur="1" fill="hold">
                                          <p:stCondLst>
                                            <p:cond delay="0"/>
                                          </p:stCondLst>
                                        </p:cTn>
                                        <p:tgtEl>
                                          <p:spTgt spid="47"/>
                                        </p:tgtEl>
                                        <p:attrNameLst>
                                          <p:attrName>style.visibility</p:attrName>
                                        </p:attrNameLst>
                                      </p:cBhvr>
                                      <p:to>
                                        <p:strVal val="visible"/>
                                      </p:to>
                                    </p:set>
                                  </p:childTnLst>
                                </p:cTn>
                              </p:par>
                            </p:childTnLst>
                          </p:cTn>
                        </p:par>
                        <p:par>
                          <p:cTn id="13" fill="hold">
                            <p:stCondLst>
                              <p:cond delay="500"/>
                            </p:stCondLst>
                            <p:childTnLst>
                              <p:par>
                                <p:cTn id="14" presetID="53" presetClass="entr" presetSubtype="16" fill="hold" grpId="0" nodeType="afterEffect">
                                  <p:stCondLst>
                                    <p:cond delay="0"/>
                                  </p:stCondLst>
                                  <p:childTnLst>
                                    <p:set>
                                      <p:cBhvr>
                                        <p:cTn id="15" dur="1" fill="hold">
                                          <p:stCondLst>
                                            <p:cond delay="0"/>
                                          </p:stCondLst>
                                        </p:cTn>
                                        <p:tgtEl>
                                          <p:spTgt spid="40"/>
                                        </p:tgtEl>
                                        <p:attrNameLst>
                                          <p:attrName>style.visibility</p:attrName>
                                        </p:attrNameLst>
                                      </p:cBhvr>
                                      <p:to>
                                        <p:strVal val="visible"/>
                                      </p:to>
                                    </p:set>
                                    <p:anim calcmode="lin" valueType="num">
                                      <p:cBhvr>
                                        <p:cTn id="16" dur="500" fill="hold"/>
                                        <p:tgtEl>
                                          <p:spTgt spid="40"/>
                                        </p:tgtEl>
                                        <p:attrNameLst>
                                          <p:attrName>ppt_w</p:attrName>
                                        </p:attrNameLst>
                                      </p:cBhvr>
                                      <p:tavLst>
                                        <p:tav tm="0">
                                          <p:val>
                                            <p:fltVal val="0"/>
                                          </p:val>
                                        </p:tav>
                                        <p:tav tm="100000">
                                          <p:val>
                                            <p:strVal val="#ppt_w"/>
                                          </p:val>
                                        </p:tav>
                                      </p:tavLst>
                                    </p:anim>
                                    <p:anim calcmode="lin" valueType="num">
                                      <p:cBhvr>
                                        <p:cTn id="17" dur="500" fill="hold"/>
                                        <p:tgtEl>
                                          <p:spTgt spid="40"/>
                                        </p:tgtEl>
                                        <p:attrNameLst>
                                          <p:attrName>ppt_h</p:attrName>
                                        </p:attrNameLst>
                                      </p:cBhvr>
                                      <p:tavLst>
                                        <p:tav tm="0">
                                          <p:val>
                                            <p:fltVal val="0"/>
                                          </p:val>
                                        </p:tav>
                                        <p:tav tm="100000">
                                          <p:val>
                                            <p:strVal val="#ppt_h"/>
                                          </p:val>
                                        </p:tav>
                                      </p:tavLst>
                                    </p:anim>
                                    <p:animEffect transition="in" filter="fade">
                                      <p:cBhvr>
                                        <p:cTn id="18" dur="500"/>
                                        <p:tgtEl>
                                          <p:spTgt spid="40"/>
                                        </p:tgtEl>
                                      </p:cBhvr>
                                    </p:animEffect>
                                  </p:childTnLst>
                                </p:cTn>
                              </p:par>
                            </p:childTnLst>
                          </p:cTn>
                        </p:par>
                        <p:par>
                          <p:cTn id="19" fill="hold">
                            <p:stCondLst>
                              <p:cond delay="1000"/>
                            </p:stCondLst>
                            <p:childTnLst>
                              <p:par>
                                <p:cTn id="20" presetID="1" presetClass="entr" presetSubtype="0" fill="hold" grpId="0" nodeType="afterEffect">
                                  <p:stCondLst>
                                    <p:cond delay="0"/>
                                  </p:stCondLst>
                                  <p:childTnLst>
                                    <p:set>
                                      <p:cBhvr>
                                        <p:cTn id="21" dur="1" fill="hold">
                                          <p:stCondLst>
                                            <p:cond delay="0"/>
                                          </p:stCondLst>
                                        </p:cTn>
                                        <p:tgtEl>
                                          <p:spTgt spid="48"/>
                                        </p:tgtEl>
                                        <p:attrNameLst>
                                          <p:attrName>style.visibility</p:attrName>
                                        </p:attrNameLst>
                                      </p:cBhvr>
                                      <p:to>
                                        <p:strVal val="visible"/>
                                      </p:to>
                                    </p:set>
                                  </p:childTnLst>
                                </p:cTn>
                              </p:par>
                            </p:childTnLst>
                          </p:cTn>
                        </p:par>
                        <p:par>
                          <p:cTn id="22" fill="hold">
                            <p:stCondLst>
                              <p:cond delay="1000"/>
                            </p:stCondLst>
                            <p:childTnLst>
                              <p:par>
                                <p:cTn id="23" presetID="53" presetClass="entr" presetSubtype="16" fill="hold" grpId="0" nodeType="afterEffect">
                                  <p:stCondLst>
                                    <p:cond delay="0"/>
                                  </p:stCondLst>
                                  <p:childTnLst>
                                    <p:set>
                                      <p:cBhvr>
                                        <p:cTn id="24" dur="1" fill="hold">
                                          <p:stCondLst>
                                            <p:cond delay="0"/>
                                          </p:stCondLst>
                                        </p:cTn>
                                        <p:tgtEl>
                                          <p:spTgt spid="38"/>
                                        </p:tgtEl>
                                        <p:attrNameLst>
                                          <p:attrName>style.visibility</p:attrName>
                                        </p:attrNameLst>
                                      </p:cBhvr>
                                      <p:to>
                                        <p:strVal val="visible"/>
                                      </p:to>
                                    </p:set>
                                    <p:anim calcmode="lin" valueType="num">
                                      <p:cBhvr>
                                        <p:cTn id="25" dur="500" fill="hold"/>
                                        <p:tgtEl>
                                          <p:spTgt spid="38"/>
                                        </p:tgtEl>
                                        <p:attrNameLst>
                                          <p:attrName>ppt_w</p:attrName>
                                        </p:attrNameLst>
                                      </p:cBhvr>
                                      <p:tavLst>
                                        <p:tav tm="0">
                                          <p:val>
                                            <p:fltVal val="0"/>
                                          </p:val>
                                        </p:tav>
                                        <p:tav tm="100000">
                                          <p:val>
                                            <p:strVal val="#ppt_w"/>
                                          </p:val>
                                        </p:tav>
                                      </p:tavLst>
                                    </p:anim>
                                    <p:anim calcmode="lin" valueType="num">
                                      <p:cBhvr>
                                        <p:cTn id="26" dur="500" fill="hold"/>
                                        <p:tgtEl>
                                          <p:spTgt spid="38"/>
                                        </p:tgtEl>
                                        <p:attrNameLst>
                                          <p:attrName>ppt_h</p:attrName>
                                        </p:attrNameLst>
                                      </p:cBhvr>
                                      <p:tavLst>
                                        <p:tav tm="0">
                                          <p:val>
                                            <p:fltVal val="0"/>
                                          </p:val>
                                        </p:tav>
                                        <p:tav tm="100000">
                                          <p:val>
                                            <p:strVal val="#ppt_h"/>
                                          </p:val>
                                        </p:tav>
                                      </p:tavLst>
                                    </p:anim>
                                    <p:animEffect transition="in" filter="fade">
                                      <p:cBhvr>
                                        <p:cTn id="27" dur="500"/>
                                        <p:tgtEl>
                                          <p:spTgt spid="38"/>
                                        </p:tgtEl>
                                      </p:cBhvr>
                                    </p:animEffect>
                                  </p:childTnLst>
                                </p:cTn>
                              </p:par>
                            </p:childTnLst>
                          </p:cTn>
                        </p:par>
                        <p:par>
                          <p:cTn id="28" fill="hold">
                            <p:stCondLst>
                              <p:cond delay="1500"/>
                            </p:stCondLst>
                            <p:childTnLst>
                              <p:par>
                                <p:cTn id="29" presetID="1" presetClass="entr" presetSubtype="0" fill="hold" grpId="0" nodeType="afterEffect">
                                  <p:stCondLst>
                                    <p:cond delay="0"/>
                                  </p:stCondLst>
                                  <p:childTnLst>
                                    <p:set>
                                      <p:cBhvr>
                                        <p:cTn id="30" dur="1" fill="hold">
                                          <p:stCondLst>
                                            <p:cond delay="0"/>
                                          </p:stCondLst>
                                        </p:cTn>
                                        <p:tgtEl>
                                          <p:spTgt spid="49"/>
                                        </p:tgtEl>
                                        <p:attrNameLst>
                                          <p:attrName>style.visibility</p:attrName>
                                        </p:attrNameLst>
                                      </p:cBhvr>
                                      <p:to>
                                        <p:strVal val="visible"/>
                                      </p:to>
                                    </p:set>
                                  </p:childTnLst>
                                </p:cTn>
                              </p:par>
                            </p:childTnLst>
                          </p:cTn>
                        </p:par>
                        <p:par>
                          <p:cTn id="31" fill="hold">
                            <p:stCondLst>
                              <p:cond delay="1500"/>
                            </p:stCondLst>
                            <p:childTnLst>
                              <p:par>
                                <p:cTn id="32" presetID="53" presetClass="entr" presetSubtype="16" fill="hold" grpId="0" nodeType="afterEffect">
                                  <p:stCondLst>
                                    <p:cond delay="0"/>
                                  </p:stCondLst>
                                  <p:childTnLst>
                                    <p:set>
                                      <p:cBhvr>
                                        <p:cTn id="33" dur="1" fill="hold">
                                          <p:stCondLst>
                                            <p:cond delay="0"/>
                                          </p:stCondLst>
                                        </p:cTn>
                                        <p:tgtEl>
                                          <p:spTgt spid="41"/>
                                        </p:tgtEl>
                                        <p:attrNameLst>
                                          <p:attrName>style.visibility</p:attrName>
                                        </p:attrNameLst>
                                      </p:cBhvr>
                                      <p:to>
                                        <p:strVal val="visible"/>
                                      </p:to>
                                    </p:set>
                                    <p:anim calcmode="lin" valueType="num">
                                      <p:cBhvr>
                                        <p:cTn id="34" dur="500" fill="hold"/>
                                        <p:tgtEl>
                                          <p:spTgt spid="41"/>
                                        </p:tgtEl>
                                        <p:attrNameLst>
                                          <p:attrName>ppt_w</p:attrName>
                                        </p:attrNameLst>
                                      </p:cBhvr>
                                      <p:tavLst>
                                        <p:tav tm="0">
                                          <p:val>
                                            <p:fltVal val="0"/>
                                          </p:val>
                                        </p:tav>
                                        <p:tav tm="100000">
                                          <p:val>
                                            <p:strVal val="#ppt_w"/>
                                          </p:val>
                                        </p:tav>
                                      </p:tavLst>
                                    </p:anim>
                                    <p:anim calcmode="lin" valueType="num">
                                      <p:cBhvr>
                                        <p:cTn id="35" dur="500" fill="hold"/>
                                        <p:tgtEl>
                                          <p:spTgt spid="41"/>
                                        </p:tgtEl>
                                        <p:attrNameLst>
                                          <p:attrName>ppt_h</p:attrName>
                                        </p:attrNameLst>
                                      </p:cBhvr>
                                      <p:tavLst>
                                        <p:tav tm="0">
                                          <p:val>
                                            <p:fltVal val="0"/>
                                          </p:val>
                                        </p:tav>
                                        <p:tav tm="100000">
                                          <p:val>
                                            <p:strVal val="#ppt_h"/>
                                          </p:val>
                                        </p:tav>
                                      </p:tavLst>
                                    </p:anim>
                                    <p:animEffect transition="in" filter="fade">
                                      <p:cBhvr>
                                        <p:cTn id="36" dur="500"/>
                                        <p:tgtEl>
                                          <p:spTgt spid="41"/>
                                        </p:tgtEl>
                                      </p:cBhvr>
                                    </p:animEffect>
                                  </p:childTnLst>
                                </p:cTn>
                              </p:par>
                            </p:childTnLst>
                          </p:cTn>
                        </p:par>
                        <p:par>
                          <p:cTn id="37" fill="hold">
                            <p:stCondLst>
                              <p:cond delay="2000"/>
                            </p:stCondLst>
                            <p:childTnLst>
                              <p:par>
                                <p:cTn id="38" presetID="1" presetClass="entr" presetSubtype="0" fill="hold" grpId="0" nodeType="afterEffect">
                                  <p:stCondLst>
                                    <p:cond delay="0"/>
                                  </p:stCondLst>
                                  <p:childTnLst>
                                    <p:set>
                                      <p:cBhvr>
                                        <p:cTn id="39" dur="1" fill="hold">
                                          <p:stCondLst>
                                            <p:cond delay="0"/>
                                          </p:stCondLst>
                                        </p:cTn>
                                        <p:tgtEl>
                                          <p:spTgt spid="50"/>
                                        </p:tgtEl>
                                        <p:attrNameLst>
                                          <p:attrName>style.visibility</p:attrName>
                                        </p:attrNameLst>
                                      </p:cBhvr>
                                      <p:to>
                                        <p:strVal val="visible"/>
                                      </p:to>
                                    </p:set>
                                  </p:childTnLst>
                                </p:cTn>
                              </p:par>
                            </p:childTnLst>
                          </p:cTn>
                        </p:par>
                        <p:par>
                          <p:cTn id="40" fill="hold">
                            <p:stCondLst>
                              <p:cond delay="2000"/>
                            </p:stCondLst>
                            <p:childTnLst>
                              <p:par>
                                <p:cTn id="41" presetID="53" presetClass="entr" presetSubtype="16" fill="hold" grpId="0" nodeType="afterEffect">
                                  <p:stCondLst>
                                    <p:cond delay="0"/>
                                  </p:stCondLst>
                                  <p:childTnLst>
                                    <p:set>
                                      <p:cBhvr>
                                        <p:cTn id="42" dur="1" fill="hold">
                                          <p:stCondLst>
                                            <p:cond delay="0"/>
                                          </p:stCondLst>
                                        </p:cTn>
                                        <p:tgtEl>
                                          <p:spTgt spid="42"/>
                                        </p:tgtEl>
                                        <p:attrNameLst>
                                          <p:attrName>style.visibility</p:attrName>
                                        </p:attrNameLst>
                                      </p:cBhvr>
                                      <p:to>
                                        <p:strVal val="visible"/>
                                      </p:to>
                                    </p:set>
                                    <p:anim calcmode="lin" valueType="num">
                                      <p:cBhvr>
                                        <p:cTn id="43" dur="500" fill="hold"/>
                                        <p:tgtEl>
                                          <p:spTgt spid="42"/>
                                        </p:tgtEl>
                                        <p:attrNameLst>
                                          <p:attrName>ppt_w</p:attrName>
                                        </p:attrNameLst>
                                      </p:cBhvr>
                                      <p:tavLst>
                                        <p:tav tm="0">
                                          <p:val>
                                            <p:fltVal val="0"/>
                                          </p:val>
                                        </p:tav>
                                        <p:tav tm="100000">
                                          <p:val>
                                            <p:strVal val="#ppt_w"/>
                                          </p:val>
                                        </p:tav>
                                      </p:tavLst>
                                    </p:anim>
                                    <p:anim calcmode="lin" valueType="num">
                                      <p:cBhvr>
                                        <p:cTn id="44" dur="500" fill="hold"/>
                                        <p:tgtEl>
                                          <p:spTgt spid="42"/>
                                        </p:tgtEl>
                                        <p:attrNameLst>
                                          <p:attrName>ppt_h</p:attrName>
                                        </p:attrNameLst>
                                      </p:cBhvr>
                                      <p:tavLst>
                                        <p:tav tm="0">
                                          <p:val>
                                            <p:fltVal val="0"/>
                                          </p:val>
                                        </p:tav>
                                        <p:tav tm="100000">
                                          <p:val>
                                            <p:strVal val="#ppt_h"/>
                                          </p:val>
                                        </p:tav>
                                      </p:tavLst>
                                    </p:anim>
                                    <p:animEffect transition="in" filter="fade">
                                      <p:cBhvr>
                                        <p:cTn id="45" dur="500"/>
                                        <p:tgtEl>
                                          <p:spTgt spid="42"/>
                                        </p:tgtEl>
                                      </p:cBhvr>
                                    </p:animEffect>
                                  </p:childTnLst>
                                </p:cTn>
                              </p:par>
                            </p:childTnLst>
                          </p:cTn>
                        </p:par>
                        <p:par>
                          <p:cTn id="46" fill="hold">
                            <p:stCondLst>
                              <p:cond delay="2500"/>
                            </p:stCondLst>
                            <p:childTnLst>
                              <p:par>
                                <p:cTn id="47" presetID="1" presetClass="entr" presetSubtype="0" fill="hold" grpId="0" nodeType="afterEffect">
                                  <p:stCondLst>
                                    <p:cond delay="0"/>
                                  </p:stCondLst>
                                  <p:childTnLst>
                                    <p:set>
                                      <p:cBhvr>
                                        <p:cTn id="48" dur="1" fill="hold">
                                          <p:stCondLst>
                                            <p:cond delay="0"/>
                                          </p:stCondLst>
                                        </p:cTn>
                                        <p:tgtEl>
                                          <p:spTgt spid="69"/>
                                        </p:tgtEl>
                                        <p:attrNameLst>
                                          <p:attrName>style.visibility</p:attrName>
                                        </p:attrNameLst>
                                      </p:cBhvr>
                                      <p:to>
                                        <p:strVal val="visible"/>
                                      </p:to>
                                    </p:set>
                                  </p:childTnLst>
                                </p:cTn>
                              </p:par>
                            </p:childTnLst>
                          </p:cTn>
                        </p:par>
                        <p:par>
                          <p:cTn id="49" fill="hold">
                            <p:stCondLst>
                              <p:cond delay="2500"/>
                            </p:stCondLst>
                            <p:childTnLst>
                              <p:par>
                                <p:cTn id="50" presetID="53" presetClass="entr" presetSubtype="16" fill="hold" grpId="0" nodeType="afterEffect">
                                  <p:stCondLst>
                                    <p:cond delay="0"/>
                                  </p:stCondLst>
                                  <p:childTnLst>
                                    <p:set>
                                      <p:cBhvr>
                                        <p:cTn id="51" dur="1" fill="hold">
                                          <p:stCondLst>
                                            <p:cond delay="0"/>
                                          </p:stCondLst>
                                        </p:cTn>
                                        <p:tgtEl>
                                          <p:spTgt spid="70"/>
                                        </p:tgtEl>
                                        <p:attrNameLst>
                                          <p:attrName>style.visibility</p:attrName>
                                        </p:attrNameLst>
                                      </p:cBhvr>
                                      <p:to>
                                        <p:strVal val="visible"/>
                                      </p:to>
                                    </p:set>
                                    <p:anim calcmode="lin" valueType="num">
                                      <p:cBhvr>
                                        <p:cTn id="52" dur="500" fill="hold"/>
                                        <p:tgtEl>
                                          <p:spTgt spid="70"/>
                                        </p:tgtEl>
                                        <p:attrNameLst>
                                          <p:attrName>ppt_w</p:attrName>
                                        </p:attrNameLst>
                                      </p:cBhvr>
                                      <p:tavLst>
                                        <p:tav tm="0">
                                          <p:val>
                                            <p:fltVal val="0"/>
                                          </p:val>
                                        </p:tav>
                                        <p:tav tm="100000">
                                          <p:val>
                                            <p:strVal val="#ppt_w"/>
                                          </p:val>
                                        </p:tav>
                                      </p:tavLst>
                                    </p:anim>
                                    <p:anim calcmode="lin" valueType="num">
                                      <p:cBhvr>
                                        <p:cTn id="53" dur="500" fill="hold"/>
                                        <p:tgtEl>
                                          <p:spTgt spid="70"/>
                                        </p:tgtEl>
                                        <p:attrNameLst>
                                          <p:attrName>ppt_h</p:attrName>
                                        </p:attrNameLst>
                                      </p:cBhvr>
                                      <p:tavLst>
                                        <p:tav tm="0">
                                          <p:val>
                                            <p:fltVal val="0"/>
                                          </p:val>
                                        </p:tav>
                                        <p:tav tm="100000">
                                          <p:val>
                                            <p:strVal val="#ppt_h"/>
                                          </p:val>
                                        </p:tav>
                                      </p:tavLst>
                                    </p:anim>
                                    <p:animEffect transition="in" filter="fade">
                                      <p:cBhvr>
                                        <p:cTn id="54" dur="500"/>
                                        <p:tgtEl>
                                          <p:spTgt spid="70"/>
                                        </p:tgtEl>
                                      </p:cBhvr>
                                    </p:animEffect>
                                  </p:childTnLst>
                                </p:cTn>
                              </p:par>
                            </p:childTnLst>
                          </p:cTn>
                        </p:par>
                        <p:par>
                          <p:cTn id="55" fill="hold">
                            <p:stCondLst>
                              <p:cond delay="3000"/>
                            </p:stCondLst>
                            <p:childTnLst>
                              <p:par>
                                <p:cTn id="56" presetID="53" presetClass="entr" presetSubtype="16" fill="hold" grpId="0" nodeType="afterEffect">
                                  <p:stCondLst>
                                    <p:cond delay="0"/>
                                  </p:stCondLst>
                                  <p:childTnLst>
                                    <p:set>
                                      <p:cBhvr>
                                        <p:cTn id="57" dur="1" fill="hold">
                                          <p:stCondLst>
                                            <p:cond delay="0"/>
                                          </p:stCondLst>
                                        </p:cTn>
                                        <p:tgtEl>
                                          <p:spTgt spid="71"/>
                                        </p:tgtEl>
                                        <p:attrNameLst>
                                          <p:attrName>style.visibility</p:attrName>
                                        </p:attrNameLst>
                                      </p:cBhvr>
                                      <p:to>
                                        <p:strVal val="visible"/>
                                      </p:to>
                                    </p:set>
                                    <p:anim calcmode="lin" valueType="num">
                                      <p:cBhvr>
                                        <p:cTn id="58" dur="500" fill="hold"/>
                                        <p:tgtEl>
                                          <p:spTgt spid="71"/>
                                        </p:tgtEl>
                                        <p:attrNameLst>
                                          <p:attrName>ppt_w</p:attrName>
                                        </p:attrNameLst>
                                      </p:cBhvr>
                                      <p:tavLst>
                                        <p:tav tm="0">
                                          <p:val>
                                            <p:fltVal val="0"/>
                                          </p:val>
                                        </p:tav>
                                        <p:tav tm="100000">
                                          <p:val>
                                            <p:strVal val="#ppt_w"/>
                                          </p:val>
                                        </p:tav>
                                      </p:tavLst>
                                    </p:anim>
                                    <p:anim calcmode="lin" valueType="num">
                                      <p:cBhvr>
                                        <p:cTn id="59" dur="500" fill="hold"/>
                                        <p:tgtEl>
                                          <p:spTgt spid="71"/>
                                        </p:tgtEl>
                                        <p:attrNameLst>
                                          <p:attrName>ppt_h</p:attrName>
                                        </p:attrNameLst>
                                      </p:cBhvr>
                                      <p:tavLst>
                                        <p:tav tm="0">
                                          <p:val>
                                            <p:fltVal val="0"/>
                                          </p:val>
                                        </p:tav>
                                        <p:tav tm="100000">
                                          <p:val>
                                            <p:strVal val="#ppt_h"/>
                                          </p:val>
                                        </p:tav>
                                      </p:tavLst>
                                    </p:anim>
                                    <p:animEffect transition="in" filter="fade">
                                      <p:cBhvr>
                                        <p:cTn id="60" dur="500"/>
                                        <p:tgtEl>
                                          <p:spTgt spid="71"/>
                                        </p:tgtEl>
                                      </p:cBhvr>
                                    </p:animEffect>
                                  </p:childTnLst>
                                </p:cTn>
                              </p:par>
                            </p:childTnLst>
                          </p:cTn>
                        </p:par>
                        <p:par>
                          <p:cTn id="61" fill="hold">
                            <p:stCondLst>
                              <p:cond delay="3500"/>
                            </p:stCondLst>
                            <p:childTnLst>
                              <p:par>
                                <p:cTn id="62" presetID="53" presetClass="entr" presetSubtype="16" fill="hold" grpId="0" nodeType="afterEffect">
                                  <p:stCondLst>
                                    <p:cond delay="0"/>
                                  </p:stCondLst>
                                  <p:childTnLst>
                                    <p:set>
                                      <p:cBhvr>
                                        <p:cTn id="63" dur="1" fill="hold">
                                          <p:stCondLst>
                                            <p:cond delay="0"/>
                                          </p:stCondLst>
                                        </p:cTn>
                                        <p:tgtEl>
                                          <p:spTgt spid="72"/>
                                        </p:tgtEl>
                                        <p:attrNameLst>
                                          <p:attrName>style.visibility</p:attrName>
                                        </p:attrNameLst>
                                      </p:cBhvr>
                                      <p:to>
                                        <p:strVal val="visible"/>
                                      </p:to>
                                    </p:set>
                                    <p:anim calcmode="lin" valueType="num">
                                      <p:cBhvr>
                                        <p:cTn id="64" dur="500" fill="hold"/>
                                        <p:tgtEl>
                                          <p:spTgt spid="72"/>
                                        </p:tgtEl>
                                        <p:attrNameLst>
                                          <p:attrName>ppt_w</p:attrName>
                                        </p:attrNameLst>
                                      </p:cBhvr>
                                      <p:tavLst>
                                        <p:tav tm="0">
                                          <p:val>
                                            <p:fltVal val="0"/>
                                          </p:val>
                                        </p:tav>
                                        <p:tav tm="100000">
                                          <p:val>
                                            <p:strVal val="#ppt_w"/>
                                          </p:val>
                                        </p:tav>
                                      </p:tavLst>
                                    </p:anim>
                                    <p:anim calcmode="lin" valueType="num">
                                      <p:cBhvr>
                                        <p:cTn id="65" dur="500" fill="hold"/>
                                        <p:tgtEl>
                                          <p:spTgt spid="72"/>
                                        </p:tgtEl>
                                        <p:attrNameLst>
                                          <p:attrName>ppt_h</p:attrName>
                                        </p:attrNameLst>
                                      </p:cBhvr>
                                      <p:tavLst>
                                        <p:tav tm="0">
                                          <p:val>
                                            <p:fltVal val="0"/>
                                          </p:val>
                                        </p:tav>
                                        <p:tav tm="100000">
                                          <p:val>
                                            <p:strVal val="#ppt_h"/>
                                          </p:val>
                                        </p:tav>
                                      </p:tavLst>
                                    </p:anim>
                                    <p:animEffect transition="in" filter="fade">
                                      <p:cBhvr>
                                        <p:cTn id="66" dur="500"/>
                                        <p:tgtEl>
                                          <p:spTgt spid="72"/>
                                        </p:tgtEl>
                                      </p:cBhvr>
                                    </p:animEffect>
                                  </p:childTnLst>
                                </p:cTn>
                              </p:par>
                            </p:childTnLst>
                          </p:cTn>
                        </p:par>
                        <p:par>
                          <p:cTn id="67" fill="hold">
                            <p:stCondLst>
                              <p:cond delay="4000"/>
                            </p:stCondLst>
                            <p:childTnLst>
                              <p:par>
                                <p:cTn id="68" presetID="53" presetClass="entr" presetSubtype="16" fill="hold" grpId="0" nodeType="afterEffect">
                                  <p:stCondLst>
                                    <p:cond delay="0"/>
                                  </p:stCondLst>
                                  <p:childTnLst>
                                    <p:set>
                                      <p:cBhvr>
                                        <p:cTn id="69" dur="1" fill="hold">
                                          <p:stCondLst>
                                            <p:cond delay="0"/>
                                          </p:stCondLst>
                                        </p:cTn>
                                        <p:tgtEl>
                                          <p:spTgt spid="73"/>
                                        </p:tgtEl>
                                        <p:attrNameLst>
                                          <p:attrName>style.visibility</p:attrName>
                                        </p:attrNameLst>
                                      </p:cBhvr>
                                      <p:to>
                                        <p:strVal val="visible"/>
                                      </p:to>
                                    </p:set>
                                    <p:anim calcmode="lin" valueType="num">
                                      <p:cBhvr>
                                        <p:cTn id="70" dur="500" fill="hold"/>
                                        <p:tgtEl>
                                          <p:spTgt spid="73"/>
                                        </p:tgtEl>
                                        <p:attrNameLst>
                                          <p:attrName>ppt_w</p:attrName>
                                        </p:attrNameLst>
                                      </p:cBhvr>
                                      <p:tavLst>
                                        <p:tav tm="0">
                                          <p:val>
                                            <p:fltVal val="0"/>
                                          </p:val>
                                        </p:tav>
                                        <p:tav tm="100000">
                                          <p:val>
                                            <p:strVal val="#ppt_w"/>
                                          </p:val>
                                        </p:tav>
                                      </p:tavLst>
                                    </p:anim>
                                    <p:anim calcmode="lin" valueType="num">
                                      <p:cBhvr>
                                        <p:cTn id="71" dur="500" fill="hold"/>
                                        <p:tgtEl>
                                          <p:spTgt spid="73"/>
                                        </p:tgtEl>
                                        <p:attrNameLst>
                                          <p:attrName>ppt_h</p:attrName>
                                        </p:attrNameLst>
                                      </p:cBhvr>
                                      <p:tavLst>
                                        <p:tav tm="0">
                                          <p:val>
                                            <p:fltVal val="0"/>
                                          </p:val>
                                        </p:tav>
                                        <p:tav tm="100000">
                                          <p:val>
                                            <p:strVal val="#ppt_h"/>
                                          </p:val>
                                        </p:tav>
                                      </p:tavLst>
                                    </p:anim>
                                    <p:animEffect transition="in" filter="fade">
                                      <p:cBhvr>
                                        <p:cTn id="72" dur="500"/>
                                        <p:tgtEl>
                                          <p:spTgt spid="73"/>
                                        </p:tgtEl>
                                      </p:cBhvr>
                                    </p:animEffect>
                                  </p:childTnLst>
                                </p:cTn>
                              </p:par>
                            </p:childTnLst>
                          </p:cTn>
                        </p:par>
                        <p:par>
                          <p:cTn id="73" fill="hold">
                            <p:stCondLst>
                              <p:cond delay="4500"/>
                            </p:stCondLst>
                            <p:childTnLst>
                              <p:par>
                                <p:cTn id="74" presetID="53" presetClass="entr" presetSubtype="16" fill="hold" grpId="0" nodeType="afterEffect">
                                  <p:stCondLst>
                                    <p:cond delay="0"/>
                                  </p:stCondLst>
                                  <p:childTnLst>
                                    <p:set>
                                      <p:cBhvr>
                                        <p:cTn id="75" dur="1" fill="hold">
                                          <p:stCondLst>
                                            <p:cond delay="0"/>
                                          </p:stCondLst>
                                        </p:cTn>
                                        <p:tgtEl>
                                          <p:spTgt spid="74"/>
                                        </p:tgtEl>
                                        <p:attrNameLst>
                                          <p:attrName>style.visibility</p:attrName>
                                        </p:attrNameLst>
                                      </p:cBhvr>
                                      <p:to>
                                        <p:strVal val="visible"/>
                                      </p:to>
                                    </p:set>
                                    <p:anim calcmode="lin" valueType="num">
                                      <p:cBhvr>
                                        <p:cTn id="76" dur="500" fill="hold"/>
                                        <p:tgtEl>
                                          <p:spTgt spid="74"/>
                                        </p:tgtEl>
                                        <p:attrNameLst>
                                          <p:attrName>ppt_w</p:attrName>
                                        </p:attrNameLst>
                                      </p:cBhvr>
                                      <p:tavLst>
                                        <p:tav tm="0">
                                          <p:val>
                                            <p:fltVal val="0"/>
                                          </p:val>
                                        </p:tav>
                                        <p:tav tm="100000">
                                          <p:val>
                                            <p:strVal val="#ppt_w"/>
                                          </p:val>
                                        </p:tav>
                                      </p:tavLst>
                                    </p:anim>
                                    <p:anim calcmode="lin" valueType="num">
                                      <p:cBhvr>
                                        <p:cTn id="77" dur="500" fill="hold"/>
                                        <p:tgtEl>
                                          <p:spTgt spid="74"/>
                                        </p:tgtEl>
                                        <p:attrNameLst>
                                          <p:attrName>ppt_h</p:attrName>
                                        </p:attrNameLst>
                                      </p:cBhvr>
                                      <p:tavLst>
                                        <p:tav tm="0">
                                          <p:val>
                                            <p:fltVal val="0"/>
                                          </p:val>
                                        </p:tav>
                                        <p:tav tm="100000">
                                          <p:val>
                                            <p:strVal val="#ppt_h"/>
                                          </p:val>
                                        </p:tav>
                                      </p:tavLst>
                                    </p:anim>
                                    <p:animEffect transition="in" filter="fade">
                                      <p:cBhvr>
                                        <p:cTn id="78" dur="500"/>
                                        <p:tgtEl>
                                          <p:spTgt spid="74"/>
                                        </p:tgtEl>
                                      </p:cBhvr>
                                    </p:animEffect>
                                  </p:childTnLst>
                                </p:cTn>
                              </p:par>
                            </p:childTnLst>
                          </p:cTn>
                        </p:par>
                        <p:par>
                          <p:cTn id="79" fill="hold">
                            <p:stCondLst>
                              <p:cond delay="5000"/>
                            </p:stCondLst>
                            <p:childTnLst>
                              <p:par>
                                <p:cTn id="80" presetID="10" presetClass="entr" presetSubtype="0" fill="hold" grpId="0" nodeType="afterEffect">
                                  <p:stCondLst>
                                    <p:cond delay="0"/>
                                  </p:stCondLst>
                                  <p:childTnLst>
                                    <p:set>
                                      <p:cBhvr>
                                        <p:cTn id="81" dur="1" fill="hold">
                                          <p:stCondLst>
                                            <p:cond delay="0"/>
                                          </p:stCondLst>
                                        </p:cTn>
                                        <p:tgtEl>
                                          <p:spTgt spid="43"/>
                                        </p:tgtEl>
                                        <p:attrNameLst>
                                          <p:attrName>style.visibility</p:attrName>
                                        </p:attrNameLst>
                                      </p:cBhvr>
                                      <p:to>
                                        <p:strVal val="visible"/>
                                      </p:to>
                                    </p:set>
                                    <p:animEffect transition="in" filter="fade">
                                      <p:cBhvr>
                                        <p:cTn id="82" dur="500"/>
                                        <p:tgtEl>
                                          <p:spTgt spid="43"/>
                                        </p:tgtEl>
                                      </p:cBhvr>
                                    </p:animEffect>
                                  </p:childTnLst>
                                </p:cTn>
                              </p:par>
                            </p:childTnLst>
                          </p:cTn>
                        </p:par>
                        <p:par>
                          <p:cTn id="83" fill="hold">
                            <p:stCondLst>
                              <p:cond delay="5500"/>
                            </p:stCondLst>
                            <p:childTnLst>
                              <p:par>
                                <p:cTn id="84" presetID="10" presetClass="entr" presetSubtype="0" fill="hold" grpId="0" nodeType="afterEffect">
                                  <p:stCondLst>
                                    <p:cond delay="0"/>
                                  </p:stCondLst>
                                  <p:childTnLst>
                                    <p:set>
                                      <p:cBhvr>
                                        <p:cTn id="85" dur="1" fill="hold">
                                          <p:stCondLst>
                                            <p:cond delay="0"/>
                                          </p:stCondLst>
                                        </p:cTn>
                                        <p:tgtEl>
                                          <p:spTgt spid="44"/>
                                        </p:tgtEl>
                                        <p:attrNameLst>
                                          <p:attrName>style.visibility</p:attrName>
                                        </p:attrNameLst>
                                      </p:cBhvr>
                                      <p:to>
                                        <p:strVal val="visible"/>
                                      </p:to>
                                    </p:set>
                                    <p:animEffect transition="in" filter="fade">
                                      <p:cBhvr>
                                        <p:cTn id="86" dur="500"/>
                                        <p:tgtEl>
                                          <p:spTgt spid="44"/>
                                        </p:tgtEl>
                                      </p:cBhvr>
                                    </p:animEffect>
                                  </p:childTnLst>
                                </p:cTn>
                              </p:par>
                            </p:childTnLst>
                          </p:cTn>
                        </p:par>
                        <p:par>
                          <p:cTn id="87" fill="hold">
                            <p:stCondLst>
                              <p:cond delay="6000"/>
                            </p:stCondLst>
                            <p:childTnLst>
                              <p:par>
                                <p:cTn id="88" presetID="10" presetClass="entr" presetSubtype="0" fill="hold" grpId="0" nodeType="afterEffect">
                                  <p:stCondLst>
                                    <p:cond delay="0"/>
                                  </p:stCondLst>
                                  <p:childTnLst>
                                    <p:set>
                                      <p:cBhvr>
                                        <p:cTn id="89" dur="1" fill="hold">
                                          <p:stCondLst>
                                            <p:cond delay="0"/>
                                          </p:stCondLst>
                                        </p:cTn>
                                        <p:tgtEl>
                                          <p:spTgt spid="45"/>
                                        </p:tgtEl>
                                        <p:attrNameLst>
                                          <p:attrName>style.visibility</p:attrName>
                                        </p:attrNameLst>
                                      </p:cBhvr>
                                      <p:to>
                                        <p:strVal val="visible"/>
                                      </p:to>
                                    </p:set>
                                    <p:animEffect transition="in" filter="fade">
                                      <p:cBhvr>
                                        <p:cTn id="90" dur="500"/>
                                        <p:tgtEl>
                                          <p:spTgt spid="45"/>
                                        </p:tgtEl>
                                      </p:cBhvr>
                                    </p:animEffect>
                                  </p:childTnLst>
                                </p:cTn>
                              </p:par>
                            </p:childTnLst>
                          </p:cTn>
                        </p:par>
                        <p:par>
                          <p:cTn id="91" fill="hold">
                            <p:stCondLst>
                              <p:cond delay="6500"/>
                            </p:stCondLst>
                            <p:childTnLst>
                              <p:par>
                                <p:cTn id="92" presetID="10" presetClass="entr" presetSubtype="0" fill="hold" grpId="0" nodeType="afterEffect">
                                  <p:stCondLst>
                                    <p:cond delay="0"/>
                                  </p:stCondLst>
                                  <p:childTnLst>
                                    <p:set>
                                      <p:cBhvr>
                                        <p:cTn id="93" dur="1" fill="hold">
                                          <p:stCondLst>
                                            <p:cond delay="0"/>
                                          </p:stCondLst>
                                        </p:cTn>
                                        <p:tgtEl>
                                          <p:spTgt spid="46"/>
                                        </p:tgtEl>
                                        <p:attrNameLst>
                                          <p:attrName>style.visibility</p:attrName>
                                        </p:attrNameLst>
                                      </p:cBhvr>
                                      <p:to>
                                        <p:strVal val="visible"/>
                                      </p:to>
                                    </p:set>
                                    <p:animEffect transition="in" filter="fade">
                                      <p:cBhvr>
                                        <p:cTn id="94"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 grpId="0" animBg="1"/>
      <p:bldP spid="39" grpId="0" animBg="1"/>
      <p:bldP spid="40" grpId="0" animBg="1"/>
      <p:bldP spid="41" grpId="0" animBg="1"/>
      <p:bldP spid="42" grpId="0" animBg="1"/>
      <p:bldP spid="43" grpId="0" animBg="1"/>
      <p:bldP spid="44" grpId="0" animBg="1"/>
      <p:bldP spid="45" grpId="0" animBg="1"/>
      <p:bldP spid="46" grpId="0" animBg="1"/>
      <p:bldP spid="47" grpId="0" animBg="1"/>
      <p:bldP spid="48" grpId="0" animBg="1"/>
      <p:bldP spid="49" grpId="0" animBg="1"/>
      <p:bldP spid="50" grpId="0" animBg="1"/>
      <p:bldP spid="69" grpId="0" animBg="1"/>
      <p:bldP spid="70" grpId="0"/>
      <p:bldP spid="71" grpId="0"/>
      <p:bldP spid="72" grpId="0"/>
      <p:bldP spid="73" grpId="0"/>
      <p:bldP spid="74"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矩形 15"/>
          <p:cNvSpPr/>
          <p:nvPr>
            <p:custDataLst>
              <p:tags r:id="rId2"/>
            </p:custDataLst>
          </p:nvPr>
        </p:nvSpPr>
        <p:spPr>
          <a:xfrm rot="16200000">
            <a:off x="1320400" y="2118544"/>
            <a:ext cx="1402080" cy="640080"/>
          </a:xfrm>
          <a:prstGeom prst="rect">
            <a:avLst/>
          </a:prstGeom>
        </p:spPr>
        <p:txBody>
          <a:bodyPr wrap="none">
            <a:spAutoFit/>
          </a:bodyPr>
          <a:lstStyle/>
          <a:p>
            <a:pPr>
              <a:defRPr/>
            </a:pPr>
            <a:endParaRPr lang="en-US" altLang="zh-CN" spc="300" dirty="0">
              <a:solidFill>
                <a:schemeClr val="tx1">
                  <a:lumMod val="65000"/>
                  <a:lumOff val="35000"/>
                </a:schemeClr>
              </a:solidFill>
              <a:latin typeface="黑体" panose="02010600030101010101" charset="-122"/>
              <a:ea typeface="黑体" panose="02010600030101010101" charset="-122"/>
            </a:endParaRPr>
          </a:p>
          <a:p>
            <a:pPr>
              <a:defRPr/>
            </a:pPr>
            <a:r>
              <a:rPr lang="en-US" altLang="zh-CN" spc="300" dirty="0">
                <a:solidFill>
                  <a:schemeClr val="tx1">
                    <a:lumMod val="65000"/>
                    <a:lumOff val="35000"/>
                  </a:schemeClr>
                </a:solidFill>
                <a:latin typeface="黑体" panose="02010600030101010101" charset="-122"/>
                <a:ea typeface="黑体" panose="02010600030101010101" charset="-122"/>
              </a:rPr>
              <a:t>CONTENTS</a:t>
            </a:r>
            <a:endParaRPr lang="zh-CN" altLang="en-US" spc="300" dirty="0">
              <a:solidFill>
                <a:schemeClr val="tx1">
                  <a:lumMod val="65000"/>
                  <a:lumOff val="35000"/>
                </a:schemeClr>
              </a:solidFill>
              <a:latin typeface="黑体" panose="02010600030101010101" charset="-122"/>
              <a:ea typeface="黑体" panose="02010600030101010101" charset="-122"/>
            </a:endParaRPr>
          </a:p>
        </p:txBody>
      </p:sp>
      <p:grpSp>
        <p:nvGrpSpPr>
          <p:cNvPr id="2" name="组合 1"/>
          <p:cNvGrpSpPr/>
          <p:nvPr/>
        </p:nvGrpSpPr>
        <p:grpSpPr>
          <a:xfrm>
            <a:off x="2987824" y="914375"/>
            <a:ext cx="4106465" cy="502444"/>
            <a:chOff x="2987824" y="914375"/>
            <a:chExt cx="4106465" cy="502444"/>
          </a:xfrm>
        </p:grpSpPr>
        <p:sp>
          <p:nvSpPr>
            <p:cNvPr id="17" name="矩形 3"/>
            <p:cNvSpPr/>
            <p:nvPr>
              <p:custDataLst>
                <p:tags r:id="rId16"/>
              </p:custDataLst>
            </p:nvPr>
          </p:nvSpPr>
          <p:spPr>
            <a:xfrm>
              <a:off x="2987824" y="914375"/>
              <a:ext cx="176213" cy="502444"/>
            </a:xfrm>
            <a:custGeom>
              <a:avLst/>
              <a:gdLst>
                <a:gd name="connsiteX0" fmla="*/ 0 w 235132"/>
                <a:gd name="connsiteY0" fmla="*/ 0 h 496389"/>
                <a:gd name="connsiteX1" fmla="*/ 235132 w 235132"/>
                <a:gd name="connsiteY1" fmla="*/ 0 h 496389"/>
                <a:gd name="connsiteX2" fmla="*/ 235132 w 235132"/>
                <a:gd name="connsiteY2" fmla="*/ 496389 h 496389"/>
                <a:gd name="connsiteX3" fmla="*/ 0 w 235132"/>
                <a:gd name="connsiteY3" fmla="*/ 496389 h 496389"/>
                <a:gd name="connsiteX4" fmla="*/ 0 w 235132"/>
                <a:gd name="connsiteY4" fmla="*/ 0 h 496389"/>
                <a:gd name="connsiteX0-1" fmla="*/ 0 w 243840"/>
                <a:gd name="connsiteY0-2" fmla="*/ 0 h 566058"/>
                <a:gd name="connsiteX1-3" fmla="*/ 235132 w 243840"/>
                <a:gd name="connsiteY1-4" fmla="*/ 0 h 566058"/>
                <a:gd name="connsiteX2-5" fmla="*/ 243840 w 243840"/>
                <a:gd name="connsiteY2-6" fmla="*/ 566058 h 566058"/>
                <a:gd name="connsiteX3-7" fmla="*/ 0 w 243840"/>
                <a:gd name="connsiteY3-8" fmla="*/ 496389 h 566058"/>
                <a:gd name="connsiteX4-9" fmla="*/ 0 w 243840"/>
                <a:gd name="connsiteY4-10" fmla="*/ 0 h 566058"/>
                <a:gd name="connsiteX0-11" fmla="*/ 0 w 235132"/>
                <a:gd name="connsiteY0-12" fmla="*/ 0 h 637965"/>
                <a:gd name="connsiteX1-13" fmla="*/ 235132 w 235132"/>
                <a:gd name="connsiteY1-14" fmla="*/ 0 h 637965"/>
                <a:gd name="connsiteX2-15" fmla="*/ 235131 w 235132"/>
                <a:gd name="connsiteY2-16" fmla="*/ 637965 h 637965"/>
                <a:gd name="connsiteX3-17" fmla="*/ 0 w 235132"/>
                <a:gd name="connsiteY3-18" fmla="*/ 496389 h 637965"/>
                <a:gd name="connsiteX4-19" fmla="*/ 0 w 235132"/>
                <a:gd name="connsiteY4-20" fmla="*/ 0 h 637965"/>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235132" h="637965">
                  <a:moveTo>
                    <a:pt x="0" y="0"/>
                  </a:moveTo>
                  <a:lnTo>
                    <a:pt x="235132" y="0"/>
                  </a:lnTo>
                  <a:cubicBezTo>
                    <a:pt x="235132" y="212655"/>
                    <a:pt x="235131" y="425310"/>
                    <a:pt x="235131" y="637965"/>
                  </a:cubicBezTo>
                  <a:lnTo>
                    <a:pt x="0" y="496389"/>
                  </a:lnTo>
                  <a:lnTo>
                    <a:pt x="0" y="0"/>
                  </a:lnTo>
                  <a:close/>
                </a:path>
              </a:pathLst>
            </a:custGeom>
            <a:solidFill>
              <a:schemeClr val="tx2">
                <a:lumMod val="50000"/>
              </a:schemeClr>
            </a:solidFill>
            <a:ln w="12700" cap="flat" cmpd="sng" algn="ctr">
              <a:noFill/>
              <a:prstDash val="solid"/>
              <a:miter lim="800000"/>
            </a:ln>
            <a:effectLst/>
          </p:spPr>
          <p:txBody>
            <a:bodyPr anchor="ctr"/>
            <a:lstStyle/>
            <a:p>
              <a:pPr algn="ctr">
                <a:defRPr/>
              </a:pPr>
              <a:endParaRPr lang="zh-CN" altLang="en-US" sz="1350" kern="0">
                <a:solidFill>
                  <a:prstClr val="white"/>
                </a:solidFill>
                <a:latin typeface="黑体" panose="02010600030101010101" charset="-122"/>
                <a:ea typeface="黑体" panose="02010600030101010101" charset="-122"/>
              </a:endParaRPr>
            </a:p>
          </p:txBody>
        </p:sp>
        <p:sp>
          <p:nvSpPr>
            <p:cNvPr id="18" name="矩形 17"/>
            <p:cNvSpPr/>
            <p:nvPr>
              <p:custDataLst>
                <p:tags r:id="rId17"/>
              </p:custDataLst>
            </p:nvPr>
          </p:nvSpPr>
          <p:spPr>
            <a:xfrm>
              <a:off x="2987824" y="915566"/>
              <a:ext cx="4106465" cy="385763"/>
            </a:xfrm>
            <a:prstGeom prst="rect">
              <a:avLst/>
            </a:prstGeom>
            <a:solidFill>
              <a:srgbClr val="004C92"/>
            </a:solidFill>
            <a:ln w="12700" cap="flat" cmpd="sng" algn="ctr">
              <a:noFill/>
              <a:prstDash val="solid"/>
              <a:miter lim="800000"/>
            </a:ln>
            <a:effectLst/>
          </p:spPr>
          <p:txBody>
            <a:bodyPr lIns="486000" tIns="27000" rIns="27000" bIns="81000" anchor="ctr"/>
            <a:lstStyle/>
            <a:p>
              <a:pPr>
                <a:defRPr/>
              </a:pPr>
              <a:r>
                <a:rPr lang="zh-CN" altLang="en-US" sz="1350" kern="0" dirty="0">
                  <a:solidFill>
                    <a:prstClr val="white"/>
                  </a:solidFill>
                  <a:latin typeface="黑体" panose="02010600030101010101" charset="-122"/>
                  <a:ea typeface="黑体" panose="02010600030101010101" charset="-122"/>
                </a:rPr>
                <a:t>请在此处输入您的文本</a:t>
              </a:r>
            </a:p>
          </p:txBody>
        </p:sp>
        <p:sp>
          <p:nvSpPr>
            <p:cNvPr id="3077" name="文本框 18"/>
            <p:cNvSpPr txBox="1">
              <a:spLocks noChangeArrowheads="1"/>
            </p:cNvSpPr>
            <p:nvPr>
              <p:custDataLst>
                <p:tags r:id="rId18"/>
              </p:custDataLst>
            </p:nvPr>
          </p:nvSpPr>
          <p:spPr bwMode="auto">
            <a:xfrm>
              <a:off x="3164036" y="958406"/>
              <a:ext cx="338138" cy="3000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rIns="0" anchor="ct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1350">
                  <a:solidFill>
                    <a:srgbClr val="FFFFFF"/>
                  </a:solidFill>
                  <a:latin typeface="黑体" panose="02010600030101010101" charset="-122"/>
                  <a:ea typeface="黑体" panose="02010600030101010101" charset="-122"/>
                </a:rPr>
                <a:t>01</a:t>
              </a:r>
            </a:p>
          </p:txBody>
        </p:sp>
      </p:grpSp>
      <p:sp>
        <p:nvSpPr>
          <p:cNvPr id="3078" name="文本框 19"/>
          <p:cNvSpPr txBox="1">
            <a:spLocks noChangeArrowheads="1"/>
          </p:cNvSpPr>
          <p:nvPr>
            <p:custDataLst>
              <p:tags r:id="rId3"/>
            </p:custDataLst>
          </p:nvPr>
        </p:nvSpPr>
        <p:spPr bwMode="auto">
          <a:xfrm>
            <a:off x="1403648" y="1744241"/>
            <a:ext cx="648072" cy="13234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4000" b="1" dirty="0">
                <a:solidFill>
                  <a:srgbClr val="004C92"/>
                </a:solidFill>
                <a:latin typeface="微软雅黑" panose="020B0503020204020204" pitchFamily="34" charset="-122"/>
                <a:ea typeface="微软雅黑" panose="020B0503020204020204" pitchFamily="34" charset="-122"/>
              </a:rPr>
              <a:t>目录</a:t>
            </a:r>
          </a:p>
        </p:txBody>
      </p:sp>
      <p:grpSp>
        <p:nvGrpSpPr>
          <p:cNvPr id="3" name="组合 2"/>
          <p:cNvGrpSpPr/>
          <p:nvPr/>
        </p:nvGrpSpPr>
        <p:grpSpPr>
          <a:xfrm>
            <a:off x="2987824" y="1645419"/>
            <a:ext cx="4106465" cy="502444"/>
            <a:chOff x="2987824" y="1645419"/>
            <a:chExt cx="4106465" cy="502444"/>
          </a:xfrm>
        </p:grpSpPr>
        <p:sp>
          <p:nvSpPr>
            <p:cNvPr id="21" name="矩形 3"/>
            <p:cNvSpPr/>
            <p:nvPr>
              <p:custDataLst>
                <p:tags r:id="rId13"/>
              </p:custDataLst>
            </p:nvPr>
          </p:nvSpPr>
          <p:spPr>
            <a:xfrm>
              <a:off x="2987824" y="1645419"/>
              <a:ext cx="176213" cy="502444"/>
            </a:xfrm>
            <a:custGeom>
              <a:avLst/>
              <a:gdLst>
                <a:gd name="connsiteX0" fmla="*/ 0 w 235132"/>
                <a:gd name="connsiteY0" fmla="*/ 0 h 496389"/>
                <a:gd name="connsiteX1" fmla="*/ 235132 w 235132"/>
                <a:gd name="connsiteY1" fmla="*/ 0 h 496389"/>
                <a:gd name="connsiteX2" fmla="*/ 235132 w 235132"/>
                <a:gd name="connsiteY2" fmla="*/ 496389 h 496389"/>
                <a:gd name="connsiteX3" fmla="*/ 0 w 235132"/>
                <a:gd name="connsiteY3" fmla="*/ 496389 h 496389"/>
                <a:gd name="connsiteX4" fmla="*/ 0 w 235132"/>
                <a:gd name="connsiteY4" fmla="*/ 0 h 496389"/>
                <a:gd name="connsiteX0-1" fmla="*/ 0 w 243840"/>
                <a:gd name="connsiteY0-2" fmla="*/ 0 h 566058"/>
                <a:gd name="connsiteX1-3" fmla="*/ 235132 w 243840"/>
                <a:gd name="connsiteY1-4" fmla="*/ 0 h 566058"/>
                <a:gd name="connsiteX2-5" fmla="*/ 243840 w 243840"/>
                <a:gd name="connsiteY2-6" fmla="*/ 566058 h 566058"/>
                <a:gd name="connsiteX3-7" fmla="*/ 0 w 243840"/>
                <a:gd name="connsiteY3-8" fmla="*/ 496389 h 566058"/>
                <a:gd name="connsiteX4-9" fmla="*/ 0 w 243840"/>
                <a:gd name="connsiteY4-10" fmla="*/ 0 h 566058"/>
                <a:gd name="connsiteX0-11" fmla="*/ 0 w 235132"/>
                <a:gd name="connsiteY0-12" fmla="*/ 0 h 637965"/>
                <a:gd name="connsiteX1-13" fmla="*/ 235132 w 235132"/>
                <a:gd name="connsiteY1-14" fmla="*/ 0 h 637965"/>
                <a:gd name="connsiteX2-15" fmla="*/ 235131 w 235132"/>
                <a:gd name="connsiteY2-16" fmla="*/ 637965 h 637965"/>
                <a:gd name="connsiteX3-17" fmla="*/ 0 w 235132"/>
                <a:gd name="connsiteY3-18" fmla="*/ 496389 h 637965"/>
                <a:gd name="connsiteX4-19" fmla="*/ 0 w 235132"/>
                <a:gd name="connsiteY4-20" fmla="*/ 0 h 637965"/>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235132" h="637965">
                  <a:moveTo>
                    <a:pt x="0" y="0"/>
                  </a:moveTo>
                  <a:lnTo>
                    <a:pt x="235132" y="0"/>
                  </a:lnTo>
                  <a:cubicBezTo>
                    <a:pt x="235132" y="212655"/>
                    <a:pt x="235131" y="425310"/>
                    <a:pt x="235131" y="637965"/>
                  </a:cubicBezTo>
                  <a:lnTo>
                    <a:pt x="0" y="496389"/>
                  </a:lnTo>
                  <a:lnTo>
                    <a:pt x="0" y="0"/>
                  </a:lnTo>
                  <a:close/>
                </a:path>
              </a:pathLst>
            </a:custGeom>
            <a:solidFill>
              <a:schemeClr val="tx2">
                <a:lumMod val="50000"/>
              </a:schemeClr>
            </a:solidFill>
            <a:ln w="12700" cap="flat" cmpd="sng" algn="ctr">
              <a:noFill/>
              <a:prstDash val="solid"/>
              <a:miter lim="800000"/>
            </a:ln>
            <a:effectLst/>
          </p:spPr>
          <p:txBody>
            <a:bodyPr anchor="ctr"/>
            <a:lstStyle/>
            <a:p>
              <a:pPr algn="ctr">
                <a:defRPr/>
              </a:pPr>
              <a:endParaRPr lang="zh-CN" altLang="en-US" sz="1350" kern="0">
                <a:solidFill>
                  <a:prstClr val="white"/>
                </a:solidFill>
                <a:latin typeface="黑体" panose="02010600030101010101" charset="-122"/>
                <a:ea typeface="黑体" panose="02010600030101010101" charset="-122"/>
              </a:endParaRPr>
            </a:p>
          </p:txBody>
        </p:sp>
        <p:sp>
          <p:nvSpPr>
            <p:cNvPr id="22" name="矩形 21"/>
            <p:cNvSpPr/>
            <p:nvPr>
              <p:custDataLst>
                <p:tags r:id="rId14"/>
              </p:custDataLst>
            </p:nvPr>
          </p:nvSpPr>
          <p:spPr>
            <a:xfrm>
              <a:off x="2987824" y="1646609"/>
              <a:ext cx="4106465" cy="385763"/>
            </a:xfrm>
            <a:prstGeom prst="rect">
              <a:avLst/>
            </a:prstGeom>
            <a:solidFill>
              <a:srgbClr val="004C92"/>
            </a:solidFill>
            <a:ln w="12700" cap="flat" cmpd="sng" algn="ctr">
              <a:noFill/>
              <a:prstDash val="solid"/>
              <a:miter lim="800000"/>
            </a:ln>
            <a:effectLst/>
          </p:spPr>
          <p:txBody>
            <a:bodyPr lIns="486000" tIns="27000" rIns="27000" bIns="81000" anchor="ctr"/>
            <a:lstStyle/>
            <a:p>
              <a:pPr>
                <a:defRPr/>
              </a:pPr>
              <a:r>
                <a:rPr lang="zh-CN" altLang="en-US" sz="1350" kern="0" dirty="0">
                  <a:solidFill>
                    <a:prstClr val="white"/>
                  </a:solidFill>
                  <a:latin typeface="黑体" panose="02010600030101010101" charset="-122"/>
                  <a:ea typeface="黑体" panose="02010600030101010101" charset="-122"/>
                </a:rPr>
                <a:t>请在此处输入您的文本</a:t>
              </a:r>
            </a:p>
          </p:txBody>
        </p:sp>
        <p:sp>
          <p:nvSpPr>
            <p:cNvPr id="3081" name="文本框 22"/>
            <p:cNvSpPr txBox="1">
              <a:spLocks noChangeArrowheads="1"/>
            </p:cNvSpPr>
            <p:nvPr>
              <p:custDataLst>
                <p:tags r:id="rId15"/>
              </p:custDataLst>
            </p:nvPr>
          </p:nvSpPr>
          <p:spPr bwMode="auto">
            <a:xfrm>
              <a:off x="3164036" y="1689450"/>
              <a:ext cx="338138" cy="3000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rIns="0" anchor="ct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1350">
                  <a:solidFill>
                    <a:srgbClr val="FFFFFF"/>
                  </a:solidFill>
                  <a:latin typeface="黑体" panose="02010600030101010101" charset="-122"/>
                  <a:ea typeface="黑体" panose="02010600030101010101" charset="-122"/>
                </a:rPr>
                <a:t>02</a:t>
              </a:r>
            </a:p>
          </p:txBody>
        </p:sp>
      </p:grpSp>
      <p:grpSp>
        <p:nvGrpSpPr>
          <p:cNvPr id="4" name="组合 3"/>
          <p:cNvGrpSpPr/>
          <p:nvPr/>
        </p:nvGrpSpPr>
        <p:grpSpPr>
          <a:xfrm>
            <a:off x="2987824" y="2377653"/>
            <a:ext cx="4106465" cy="501254"/>
            <a:chOff x="2987824" y="2377653"/>
            <a:chExt cx="4106465" cy="501254"/>
          </a:xfrm>
        </p:grpSpPr>
        <p:sp>
          <p:nvSpPr>
            <p:cNvPr id="24" name="矩形 3"/>
            <p:cNvSpPr/>
            <p:nvPr>
              <p:custDataLst>
                <p:tags r:id="rId10"/>
              </p:custDataLst>
            </p:nvPr>
          </p:nvSpPr>
          <p:spPr>
            <a:xfrm>
              <a:off x="2987824" y="2377654"/>
              <a:ext cx="176213" cy="501253"/>
            </a:xfrm>
            <a:custGeom>
              <a:avLst/>
              <a:gdLst>
                <a:gd name="connsiteX0" fmla="*/ 0 w 235132"/>
                <a:gd name="connsiteY0" fmla="*/ 0 h 496389"/>
                <a:gd name="connsiteX1" fmla="*/ 235132 w 235132"/>
                <a:gd name="connsiteY1" fmla="*/ 0 h 496389"/>
                <a:gd name="connsiteX2" fmla="*/ 235132 w 235132"/>
                <a:gd name="connsiteY2" fmla="*/ 496389 h 496389"/>
                <a:gd name="connsiteX3" fmla="*/ 0 w 235132"/>
                <a:gd name="connsiteY3" fmla="*/ 496389 h 496389"/>
                <a:gd name="connsiteX4" fmla="*/ 0 w 235132"/>
                <a:gd name="connsiteY4" fmla="*/ 0 h 496389"/>
                <a:gd name="connsiteX0-1" fmla="*/ 0 w 243840"/>
                <a:gd name="connsiteY0-2" fmla="*/ 0 h 566058"/>
                <a:gd name="connsiteX1-3" fmla="*/ 235132 w 243840"/>
                <a:gd name="connsiteY1-4" fmla="*/ 0 h 566058"/>
                <a:gd name="connsiteX2-5" fmla="*/ 243840 w 243840"/>
                <a:gd name="connsiteY2-6" fmla="*/ 566058 h 566058"/>
                <a:gd name="connsiteX3-7" fmla="*/ 0 w 243840"/>
                <a:gd name="connsiteY3-8" fmla="*/ 496389 h 566058"/>
                <a:gd name="connsiteX4-9" fmla="*/ 0 w 243840"/>
                <a:gd name="connsiteY4-10" fmla="*/ 0 h 566058"/>
                <a:gd name="connsiteX0-11" fmla="*/ 0 w 235132"/>
                <a:gd name="connsiteY0-12" fmla="*/ 0 h 637965"/>
                <a:gd name="connsiteX1-13" fmla="*/ 235132 w 235132"/>
                <a:gd name="connsiteY1-14" fmla="*/ 0 h 637965"/>
                <a:gd name="connsiteX2-15" fmla="*/ 235131 w 235132"/>
                <a:gd name="connsiteY2-16" fmla="*/ 637965 h 637965"/>
                <a:gd name="connsiteX3-17" fmla="*/ 0 w 235132"/>
                <a:gd name="connsiteY3-18" fmla="*/ 496389 h 637965"/>
                <a:gd name="connsiteX4-19" fmla="*/ 0 w 235132"/>
                <a:gd name="connsiteY4-20" fmla="*/ 0 h 637965"/>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235132" h="637965">
                  <a:moveTo>
                    <a:pt x="0" y="0"/>
                  </a:moveTo>
                  <a:lnTo>
                    <a:pt x="235132" y="0"/>
                  </a:lnTo>
                  <a:cubicBezTo>
                    <a:pt x="235132" y="212655"/>
                    <a:pt x="235131" y="425310"/>
                    <a:pt x="235131" y="637965"/>
                  </a:cubicBezTo>
                  <a:lnTo>
                    <a:pt x="0" y="496389"/>
                  </a:lnTo>
                  <a:lnTo>
                    <a:pt x="0" y="0"/>
                  </a:lnTo>
                  <a:close/>
                </a:path>
              </a:pathLst>
            </a:custGeom>
            <a:solidFill>
              <a:schemeClr val="tx2">
                <a:lumMod val="50000"/>
              </a:schemeClr>
            </a:solidFill>
            <a:ln w="12700" cap="flat" cmpd="sng" algn="ctr">
              <a:noFill/>
              <a:prstDash val="solid"/>
              <a:miter lim="800000"/>
            </a:ln>
            <a:effectLst/>
          </p:spPr>
          <p:txBody>
            <a:bodyPr anchor="ctr"/>
            <a:lstStyle/>
            <a:p>
              <a:pPr algn="ctr">
                <a:defRPr/>
              </a:pPr>
              <a:endParaRPr lang="zh-CN" altLang="en-US" sz="1350" kern="0">
                <a:solidFill>
                  <a:prstClr val="white"/>
                </a:solidFill>
                <a:latin typeface="黑体" panose="02010600030101010101" charset="-122"/>
                <a:ea typeface="黑体" panose="02010600030101010101" charset="-122"/>
              </a:endParaRPr>
            </a:p>
          </p:txBody>
        </p:sp>
        <p:sp>
          <p:nvSpPr>
            <p:cNvPr id="25" name="矩形 24"/>
            <p:cNvSpPr/>
            <p:nvPr>
              <p:custDataLst>
                <p:tags r:id="rId11"/>
              </p:custDataLst>
            </p:nvPr>
          </p:nvSpPr>
          <p:spPr>
            <a:xfrm>
              <a:off x="2987824" y="2377653"/>
              <a:ext cx="4106465" cy="385763"/>
            </a:xfrm>
            <a:prstGeom prst="rect">
              <a:avLst/>
            </a:prstGeom>
            <a:solidFill>
              <a:srgbClr val="004C92"/>
            </a:solidFill>
            <a:ln w="12700" cap="flat" cmpd="sng" algn="ctr">
              <a:noFill/>
              <a:prstDash val="solid"/>
              <a:miter lim="800000"/>
            </a:ln>
            <a:effectLst/>
          </p:spPr>
          <p:txBody>
            <a:bodyPr lIns="486000" tIns="27000" rIns="27000" bIns="81000" anchor="ctr"/>
            <a:lstStyle/>
            <a:p>
              <a:pPr>
                <a:defRPr/>
              </a:pPr>
              <a:r>
                <a:rPr lang="zh-CN" altLang="en-US" sz="1350" kern="0" dirty="0">
                  <a:solidFill>
                    <a:prstClr val="white"/>
                  </a:solidFill>
                  <a:latin typeface="黑体" panose="02010600030101010101" charset="-122"/>
                  <a:ea typeface="黑体" panose="02010600030101010101" charset="-122"/>
                </a:rPr>
                <a:t>请在此处输入您的文本</a:t>
              </a:r>
            </a:p>
          </p:txBody>
        </p:sp>
        <p:sp>
          <p:nvSpPr>
            <p:cNvPr id="3084" name="文本框 25"/>
            <p:cNvSpPr txBox="1">
              <a:spLocks noChangeArrowheads="1"/>
            </p:cNvSpPr>
            <p:nvPr>
              <p:custDataLst>
                <p:tags r:id="rId12"/>
              </p:custDataLst>
            </p:nvPr>
          </p:nvSpPr>
          <p:spPr bwMode="auto">
            <a:xfrm>
              <a:off x="3164036" y="2420494"/>
              <a:ext cx="338138" cy="3000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rIns="0" anchor="ct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1350">
                  <a:solidFill>
                    <a:srgbClr val="FFFFFF"/>
                  </a:solidFill>
                  <a:latin typeface="黑体" panose="02010600030101010101" charset="-122"/>
                  <a:ea typeface="黑体" panose="02010600030101010101" charset="-122"/>
                </a:rPr>
                <a:t>03</a:t>
              </a:r>
            </a:p>
          </p:txBody>
        </p:sp>
      </p:grpSp>
      <p:grpSp>
        <p:nvGrpSpPr>
          <p:cNvPr id="5" name="组合 4"/>
          <p:cNvGrpSpPr/>
          <p:nvPr/>
        </p:nvGrpSpPr>
        <p:grpSpPr>
          <a:xfrm>
            <a:off x="2987824" y="3108697"/>
            <a:ext cx="4106465" cy="501253"/>
            <a:chOff x="2987824" y="3108697"/>
            <a:chExt cx="4106465" cy="501253"/>
          </a:xfrm>
        </p:grpSpPr>
        <p:sp>
          <p:nvSpPr>
            <p:cNvPr id="27" name="矩形 3"/>
            <p:cNvSpPr/>
            <p:nvPr>
              <p:custDataLst>
                <p:tags r:id="rId7"/>
              </p:custDataLst>
            </p:nvPr>
          </p:nvSpPr>
          <p:spPr>
            <a:xfrm>
              <a:off x="2987824" y="3108697"/>
              <a:ext cx="176213" cy="501253"/>
            </a:xfrm>
            <a:custGeom>
              <a:avLst/>
              <a:gdLst>
                <a:gd name="connsiteX0" fmla="*/ 0 w 235132"/>
                <a:gd name="connsiteY0" fmla="*/ 0 h 496389"/>
                <a:gd name="connsiteX1" fmla="*/ 235132 w 235132"/>
                <a:gd name="connsiteY1" fmla="*/ 0 h 496389"/>
                <a:gd name="connsiteX2" fmla="*/ 235132 w 235132"/>
                <a:gd name="connsiteY2" fmla="*/ 496389 h 496389"/>
                <a:gd name="connsiteX3" fmla="*/ 0 w 235132"/>
                <a:gd name="connsiteY3" fmla="*/ 496389 h 496389"/>
                <a:gd name="connsiteX4" fmla="*/ 0 w 235132"/>
                <a:gd name="connsiteY4" fmla="*/ 0 h 496389"/>
                <a:gd name="connsiteX0-1" fmla="*/ 0 w 243840"/>
                <a:gd name="connsiteY0-2" fmla="*/ 0 h 566058"/>
                <a:gd name="connsiteX1-3" fmla="*/ 235132 w 243840"/>
                <a:gd name="connsiteY1-4" fmla="*/ 0 h 566058"/>
                <a:gd name="connsiteX2-5" fmla="*/ 243840 w 243840"/>
                <a:gd name="connsiteY2-6" fmla="*/ 566058 h 566058"/>
                <a:gd name="connsiteX3-7" fmla="*/ 0 w 243840"/>
                <a:gd name="connsiteY3-8" fmla="*/ 496389 h 566058"/>
                <a:gd name="connsiteX4-9" fmla="*/ 0 w 243840"/>
                <a:gd name="connsiteY4-10" fmla="*/ 0 h 566058"/>
                <a:gd name="connsiteX0-11" fmla="*/ 0 w 235132"/>
                <a:gd name="connsiteY0-12" fmla="*/ 0 h 637965"/>
                <a:gd name="connsiteX1-13" fmla="*/ 235132 w 235132"/>
                <a:gd name="connsiteY1-14" fmla="*/ 0 h 637965"/>
                <a:gd name="connsiteX2-15" fmla="*/ 235131 w 235132"/>
                <a:gd name="connsiteY2-16" fmla="*/ 637965 h 637965"/>
                <a:gd name="connsiteX3-17" fmla="*/ 0 w 235132"/>
                <a:gd name="connsiteY3-18" fmla="*/ 496389 h 637965"/>
                <a:gd name="connsiteX4-19" fmla="*/ 0 w 235132"/>
                <a:gd name="connsiteY4-20" fmla="*/ 0 h 637965"/>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235132" h="637965">
                  <a:moveTo>
                    <a:pt x="0" y="0"/>
                  </a:moveTo>
                  <a:lnTo>
                    <a:pt x="235132" y="0"/>
                  </a:lnTo>
                  <a:cubicBezTo>
                    <a:pt x="235132" y="212655"/>
                    <a:pt x="235131" y="425310"/>
                    <a:pt x="235131" y="637965"/>
                  </a:cubicBezTo>
                  <a:lnTo>
                    <a:pt x="0" y="496389"/>
                  </a:lnTo>
                  <a:lnTo>
                    <a:pt x="0" y="0"/>
                  </a:lnTo>
                  <a:close/>
                </a:path>
              </a:pathLst>
            </a:custGeom>
            <a:solidFill>
              <a:schemeClr val="tx2">
                <a:lumMod val="50000"/>
              </a:schemeClr>
            </a:solidFill>
            <a:ln w="12700" cap="flat" cmpd="sng" algn="ctr">
              <a:noFill/>
              <a:prstDash val="solid"/>
              <a:miter lim="800000"/>
            </a:ln>
            <a:effectLst/>
          </p:spPr>
          <p:txBody>
            <a:bodyPr anchor="ctr"/>
            <a:lstStyle/>
            <a:p>
              <a:pPr algn="ctr">
                <a:defRPr/>
              </a:pPr>
              <a:endParaRPr lang="zh-CN" altLang="en-US" sz="1350" kern="0">
                <a:solidFill>
                  <a:prstClr val="white"/>
                </a:solidFill>
                <a:latin typeface="黑体" panose="02010600030101010101" charset="-122"/>
                <a:ea typeface="黑体" panose="02010600030101010101" charset="-122"/>
              </a:endParaRPr>
            </a:p>
          </p:txBody>
        </p:sp>
        <p:sp>
          <p:nvSpPr>
            <p:cNvPr id="28" name="矩形 27"/>
            <p:cNvSpPr/>
            <p:nvPr>
              <p:custDataLst>
                <p:tags r:id="rId8"/>
              </p:custDataLst>
            </p:nvPr>
          </p:nvSpPr>
          <p:spPr>
            <a:xfrm>
              <a:off x="2987824" y="3108697"/>
              <a:ext cx="4106465" cy="385763"/>
            </a:xfrm>
            <a:prstGeom prst="rect">
              <a:avLst/>
            </a:prstGeom>
            <a:solidFill>
              <a:srgbClr val="004C92"/>
            </a:solidFill>
            <a:ln w="12700" cap="flat" cmpd="sng" algn="ctr">
              <a:noFill/>
              <a:prstDash val="solid"/>
              <a:miter lim="800000"/>
            </a:ln>
            <a:effectLst/>
          </p:spPr>
          <p:txBody>
            <a:bodyPr lIns="486000" tIns="27000" rIns="27000" bIns="81000" anchor="ctr"/>
            <a:lstStyle/>
            <a:p>
              <a:pPr>
                <a:defRPr/>
              </a:pPr>
              <a:r>
                <a:rPr lang="zh-CN" altLang="en-US" sz="1350" kern="0" dirty="0">
                  <a:solidFill>
                    <a:prstClr val="white"/>
                  </a:solidFill>
                  <a:latin typeface="黑体" panose="02010600030101010101" charset="-122"/>
                  <a:ea typeface="黑体" panose="02010600030101010101" charset="-122"/>
                </a:rPr>
                <a:t>请在此处输入您的文本</a:t>
              </a:r>
            </a:p>
          </p:txBody>
        </p:sp>
        <p:sp>
          <p:nvSpPr>
            <p:cNvPr id="3087" name="文本框 28"/>
            <p:cNvSpPr txBox="1">
              <a:spLocks noChangeArrowheads="1"/>
            </p:cNvSpPr>
            <p:nvPr>
              <p:custDataLst>
                <p:tags r:id="rId9"/>
              </p:custDataLst>
            </p:nvPr>
          </p:nvSpPr>
          <p:spPr bwMode="auto">
            <a:xfrm>
              <a:off x="3164036" y="3151537"/>
              <a:ext cx="338138" cy="3000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rIns="0" anchor="ct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1350">
                  <a:solidFill>
                    <a:srgbClr val="FFFFFF"/>
                  </a:solidFill>
                  <a:latin typeface="黑体" panose="02010600030101010101" charset="-122"/>
                  <a:ea typeface="黑体" panose="02010600030101010101" charset="-122"/>
                </a:rPr>
                <a:t>04</a:t>
              </a:r>
            </a:p>
          </p:txBody>
        </p:sp>
      </p:grpSp>
      <p:grpSp>
        <p:nvGrpSpPr>
          <p:cNvPr id="6" name="组合 5"/>
          <p:cNvGrpSpPr/>
          <p:nvPr/>
        </p:nvGrpSpPr>
        <p:grpSpPr>
          <a:xfrm>
            <a:off x="2987824" y="3747326"/>
            <a:ext cx="4106465" cy="501253"/>
            <a:chOff x="2987824" y="3747326"/>
            <a:chExt cx="4106465" cy="501253"/>
          </a:xfrm>
        </p:grpSpPr>
        <p:sp>
          <p:nvSpPr>
            <p:cNvPr id="19" name="矩形 3"/>
            <p:cNvSpPr/>
            <p:nvPr>
              <p:custDataLst>
                <p:tags r:id="rId4"/>
              </p:custDataLst>
            </p:nvPr>
          </p:nvSpPr>
          <p:spPr>
            <a:xfrm>
              <a:off x="2987824" y="3747326"/>
              <a:ext cx="176213" cy="501253"/>
            </a:xfrm>
            <a:custGeom>
              <a:avLst/>
              <a:gdLst>
                <a:gd name="connsiteX0" fmla="*/ 0 w 235132"/>
                <a:gd name="connsiteY0" fmla="*/ 0 h 496389"/>
                <a:gd name="connsiteX1" fmla="*/ 235132 w 235132"/>
                <a:gd name="connsiteY1" fmla="*/ 0 h 496389"/>
                <a:gd name="connsiteX2" fmla="*/ 235132 w 235132"/>
                <a:gd name="connsiteY2" fmla="*/ 496389 h 496389"/>
                <a:gd name="connsiteX3" fmla="*/ 0 w 235132"/>
                <a:gd name="connsiteY3" fmla="*/ 496389 h 496389"/>
                <a:gd name="connsiteX4" fmla="*/ 0 w 235132"/>
                <a:gd name="connsiteY4" fmla="*/ 0 h 496389"/>
                <a:gd name="connsiteX0-1" fmla="*/ 0 w 243840"/>
                <a:gd name="connsiteY0-2" fmla="*/ 0 h 566058"/>
                <a:gd name="connsiteX1-3" fmla="*/ 235132 w 243840"/>
                <a:gd name="connsiteY1-4" fmla="*/ 0 h 566058"/>
                <a:gd name="connsiteX2-5" fmla="*/ 243840 w 243840"/>
                <a:gd name="connsiteY2-6" fmla="*/ 566058 h 566058"/>
                <a:gd name="connsiteX3-7" fmla="*/ 0 w 243840"/>
                <a:gd name="connsiteY3-8" fmla="*/ 496389 h 566058"/>
                <a:gd name="connsiteX4-9" fmla="*/ 0 w 243840"/>
                <a:gd name="connsiteY4-10" fmla="*/ 0 h 566058"/>
                <a:gd name="connsiteX0-11" fmla="*/ 0 w 235132"/>
                <a:gd name="connsiteY0-12" fmla="*/ 0 h 637965"/>
                <a:gd name="connsiteX1-13" fmla="*/ 235132 w 235132"/>
                <a:gd name="connsiteY1-14" fmla="*/ 0 h 637965"/>
                <a:gd name="connsiteX2-15" fmla="*/ 235131 w 235132"/>
                <a:gd name="connsiteY2-16" fmla="*/ 637965 h 637965"/>
                <a:gd name="connsiteX3-17" fmla="*/ 0 w 235132"/>
                <a:gd name="connsiteY3-18" fmla="*/ 496389 h 637965"/>
                <a:gd name="connsiteX4-19" fmla="*/ 0 w 235132"/>
                <a:gd name="connsiteY4-20" fmla="*/ 0 h 637965"/>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235132" h="637965">
                  <a:moveTo>
                    <a:pt x="0" y="0"/>
                  </a:moveTo>
                  <a:lnTo>
                    <a:pt x="235132" y="0"/>
                  </a:lnTo>
                  <a:cubicBezTo>
                    <a:pt x="235132" y="212655"/>
                    <a:pt x="235131" y="425310"/>
                    <a:pt x="235131" y="637965"/>
                  </a:cubicBezTo>
                  <a:lnTo>
                    <a:pt x="0" y="496389"/>
                  </a:lnTo>
                  <a:lnTo>
                    <a:pt x="0" y="0"/>
                  </a:lnTo>
                  <a:close/>
                </a:path>
              </a:pathLst>
            </a:custGeom>
            <a:solidFill>
              <a:schemeClr val="tx2">
                <a:lumMod val="50000"/>
              </a:schemeClr>
            </a:solidFill>
            <a:ln w="12700" cap="flat" cmpd="sng" algn="ctr">
              <a:noFill/>
              <a:prstDash val="solid"/>
              <a:miter lim="800000"/>
            </a:ln>
            <a:effectLst/>
          </p:spPr>
          <p:txBody>
            <a:bodyPr anchor="ctr"/>
            <a:lstStyle/>
            <a:p>
              <a:pPr algn="ctr">
                <a:defRPr/>
              </a:pPr>
              <a:endParaRPr lang="zh-CN" altLang="en-US" sz="1350" kern="0">
                <a:solidFill>
                  <a:prstClr val="white"/>
                </a:solidFill>
                <a:latin typeface="黑体" panose="02010600030101010101" charset="-122"/>
                <a:ea typeface="黑体" panose="02010600030101010101" charset="-122"/>
              </a:endParaRPr>
            </a:p>
          </p:txBody>
        </p:sp>
        <p:sp>
          <p:nvSpPr>
            <p:cNvPr id="20" name="矩形 19"/>
            <p:cNvSpPr/>
            <p:nvPr>
              <p:custDataLst>
                <p:tags r:id="rId5"/>
              </p:custDataLst>
            </p:nvPr>
          </p:nvSpPr>
          <p:spPr>
            <a:xfrm>
              <a:off x="2987824" y="3747326"/>
              <a:ext cx="4106465" cy="385763"/>
            </a:xfrm>
            <a:prstGeom prst="rect">
              <a:avLst/>
            </a:prstGeom>
            <a:solidFill>
              <a:srgbClr val="004C92"/>
            </a:solidFill>
            <a:ln w="12700" cap="flat" cmpd="sng" algn="ctr">
              <a:noFill/>
              <a:prstDash val="solid"/>
              <a:miter lim="800000"/>
            </a:ln>
            <a:effectLst/>
          </p:spPr>
          <p:txBody>
            <a:bodyPr lIns="486000" tIns="27000" rIns="27000" bIns="81000" anchor="ctr"/>
            <a:lstStyle/>
            <a:p>
              <a:pPr>
                <a:defRPr/>
              </a:pPr>
              <a:r>
                <a:rPr lang="zh-CN" altLang="en-US" sz="1350" kern="0" dirty="0">
                  <a:solidFill>
                    <a:prstClr val="white"/>
                  </a:solidFill>
                  <a:latin typeface="黑体" panose="02010600030101010101" charset="-122"/>
                  <a:ea typeface="黑体" panose="02010600030101010101" charset="-122"/>
                </a:rPr>
                <a:t>请在此处输入您的文本</a:t>
              </a:r>
            </a:p>
          </p:txBody>
        </p:sp>
        <p:sp>
          <p:nvSpPr>
            <p:cNvPr id="23" name="文本框 28"/>
            <p:cNvSpPr txBox="1">
              <a:spLocks noChangeArrowheads="1"/>
            </p:cNvSpPr>
            <p:nvPr>
              <p:custDataLst>
                <p:tags r:id="rId6"/>
              </p:custDataLst>
            </p:nvPr>
          </p:nvSpPr>
          <p:spPr bwMode="auto">
            <a:xfrm>
              <a:off x="3164036" y="3790166"/>
              <a:ext cx="338138" cy="3000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rIns="0" anchor="ct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1350" dirty="0" smtClean="0">
                  <a:solidFill>
                    <a:srgbClr val="FFFFFF"/>
                  </a:solidFill>
                  <a:latin typeface="黑体" panose="02010600030101010101" charset="-122"/>
                  <a:ea typeface="黑体" panose="02010600030101010101" charset="-122"/>
                </a:rPr>
                <a:t>05</a:t>
              </a:r>
            </a:p>
          </p:txBody>
        </p:sp>
      </p:grpSp>
      <p:cxnSp>
        <p:nvCxnSpPr>
          <p:cNvPr id="8" name="直接连接符 7"/>
          <p:cNvCxnSpPr/>
          <p:nvPr/>
        </p:nvCxnSpPr>
        <p:spPr>
          <a:xfrm>
            <a:off x="2627784" y="771550"/>
            <a:ext cx="0" cy="3334204"/>
          </a:xfrm>
          <a:prstGeom prst="line">
            <a:avLst/>
          </a:prstGeom>
          <a:ln>
            <a:solidFill>
              <a:srgbClr val="004C92"/>
            </a:solidFill>
          </a:ln>
        </p:spPr>
        <p:style>
          <a:lnRef idx="1">
            <a:schemeClr val="accent1"/>
          </a:lnRef>
          <a:fillRef idx="0">
            <a:schemeClr val="accent1"/>
          </a:fillRef>
          <a:effectRef idx="0">
            <a:schemeClr val="accent1"/>
          </a:effectRef>
          <a:fontRef idx="minor">
            <a:schemeClr val="tx1"/>
          </a:fontRef>
        </p:style>
      </p:cxnSp>
    </p:spTree>
    <p:custDataLst>
      <p:tags r:id="rId1"/>
    </p:custData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078"/>
                                        </p:tgtEl>
                                        <p:attrNameLst>
                                          <p:attrName>style.visibility</p:attrName>
                                        </p:attrNameLst>
                                      </p:cBhvr>
                                      <p:to>
                                        <p:strVal val="visible"/>
                                      </p:to>
                                    </p:set>
                                    <p:animEffect transition="in" filter="fade">
                                      <p:cBhvr>
                                        <p:cTn id="7" dur="500"/>
                                        <p:tgtEl>
                                          <p:spTgt spid="3078"/>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16"/>
                                        </p:tgtEl>
                                        <p:attrNameLst>
                                          <p:attrName>style.visibility</p:attrName>
                                        </p:attrNameLst>
                                      </p:cBhvr>
                                      <p:to>
                                        <p:strVal val="visible"/>
                                      </p:to>
                                    </p:set>
                                    <p:animEffect transition="in" filter="wipe(down)">
                                      <p:cBhvr>
                                        <p:cTn id="11" dur="500"/>
                                        <p:tgtEl>
                                          <p:spTgt spid="16"/>
                                        </p:tgtEl>
                                      </p:cBhvr>
                                    </p:animEffect>
                                  </p:childTnLst>
                                </p:cTn>
                              </p:par>
                            </p:childTnLst>
                          </p:cTn>
                        </p:par>
                        <p:par>
                          <p:cTn id="12" fill="hold">
                            <p:stCondLst>
                              <p:cond delay="1000"/>
                            </p:stCondLst>
                            <p:childTnLst>
                              <p:par>
                                <p:cTn id="13" presetID="16" presetClass="entr" presetSubtype="42" fill="hold" nodeType="after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barn(outHorizontal)">
                                      <p:cBhvr>
                                        <p:cTn id="15" dur="500"/>
                                        <p:tgtEl>
                                          <p:spTgt spid="8"/>
                                        </p:tgtEl>
                                      </p:cBhvr>
                                    </p:animEffect>
                                  </p:childTnLst>
                                </p:cTn>
                              </p:par>
                            </p:childTnLst>
                          </p:cTn>
                        </p:par>
                        <p:par>
                          <p:cTn id="16" fill="hold">
                            <p:stCondLst>
                              <p:cond delay="1500"/>
                            </p:stCondLst>
                            <p:childTnLst>
                              <p:par>
                                <p:cTn id="17" presetID="10" presetClass="entr" presetSubtype="0" fill="hold" nodeType="afterEffect">
                                  <p:stCondLst>
                                    <p:cond delay="0"/>
                                  </p:stCondLst>
                                  <p:childTnLst>
                                    <p:set>
                                      <p:cBhvr>
                                        <p:cTn id="18" dur="1" fill="hold">
                                          <p:stCondLst>
                                            <p:cond delay="0"/>
                                          </p:stCondLst>
                                        </p:cTn>
                                        <p:tgtEl>
                                          <p:spTgt spid="2"/>
                                        </p:tgtEl>
                                        <p:attrNameLst>
                                          <p:attrName>style.visibility</p:attrName>
                                        </p:attrNameLst>
                                      </p:cBhvr>
                                      <p:to>
                                        <p:strVal val="visible"/>
                                      </p:to>
                                    </p:set>
                                    <p:animEffect transition="in" filter="fade">
                                      <p:cBhvr>
                                        <p:cTn id="19" dur="500"/>
                                        <p:tgtEl>
                                          <p:spTgt spid="2"/>
                                        </p:tgtEl>
                                      </p:cBhvr>
                                    </p:animEffect>
                                  </p:childTnLst>
                                </p:cTn>
                              </p:par>
                            </p:childTnLst>
                          </p:cTn>
                        </p:par>
                        <p:par>
                          <p:cTn id="20" fill="hold">
                            <p:stCondLst>
                              <p:cond delay="2000"/>
                            </p:stCondLst>
                            <p:childTnLst>
                              <p:par>
                                <p:cTn id="21" presetID="10" presetClass="entr" presetSubtype="0" fill="hold" nodeType="afterEffect">
                                  <p:stCondLst>
                                    <p:cond delay="0"/>
                                  </p:stCondLst>
                                  <p:childTnLst>
                                    <p:set>
                                      <p:cBhvr>
                                        <p:cTn id="22" dur="1" fill="hold">
                                          <p:stCondLst>
                                            <p:cond delay="0"/>
                                          </p:stCondLst>
                                        </p:cTn>
                                        <p:tgtEl>
                                          <p:spTgt spid="3"/>
                                        </p:tgtEl>
                                        <p:attrNameLst>
                                          <p:attrName>style.visibility</p:attrName>
                                        </p:attrNameLst>
                                      </p:cBhvr>
                                      <p:to>
                                        <p:strVal val="visible"/>
                                      </p:to>
                                    </p:set>
                                    <p:animEffect transition="in" filter="fade">
                                      <p:cBhvr>
                                        <p:cTn id="23" dur="500"/>
                                        <p:tgtEl>
                                          <p:spTgt spid="3"/>
                                        </p:tgtEl>
                                      </p:cBhvr>
                                    </p:animEffect>
                                  </p:childTnLst>
                                </p:cTn>
                              </p:par>
                            </p:childTnLst>
                          </p:cTn>
                        </p:par>
                        <p:par>
                          <p:cTn id="24" fill="hold">
                            <p:stCondLst>
                              <p:cond delay="2500"/>
                            </p:stCondLst>
                            <p:childTnLst>
                              <p:par>
                                <p:cTn id="25" presetID="10" presetClass="entr" presetSubtype="0" fill="hold" nodeType="afterEffect">
                                  <p:stCondLst>
                                    <p:cond delay="0"/>
                                  </p:stCondLst>
                                  <p:childTnLst>
                                    <p:set>
                                      <p:cBhvr>
                                        <p:cTn id="26" dur="1" fill="hold">
                                          <p:stCondLst>
                                            <p:cond delay="0"/>
                                          </p:stCondLst>
                                        </p:cTn>
                                        <p:tgtEl>
                                          <p:spTgt spid="4"/>
                                        </p:tgtEl>
                                        <p:attrNameLst>
                                          <p:attrName>style.visibility</p:attrName>
                                        </p:attrNameLst>
                                      </p:cBhvr>
                                      <p:to>
                                        <p:strVal val="visible"/>
                                      </p:to>
                                    </p:set>
                                    <p:animEffect transition="in" filter="fade">
                                      <p:cBhvr>
                                        <p:cTn id="27" dur="500"/>
                                        <p:tgtEl>
                                          <p:spTgt spid="4"/>
                                        </p:tgtEl>
                                      </p:cBhvr>
                                    </p:animEffect>
                                  </p:childTnLst>
                                </p:cTn>
                              </p:par>
                            </p:childTnLst>
                          </p:cTn>
                        </p:par>
                        <p:par>
                          <p:cTn id="28" fill="hold">
                            <p:stCondLst>
                              <p:cond delay="3000"/>
                            </p:stCondLst>
                            <p:childTnLst>
                              <p:par>
                                <p:cTn id="29" presetID="10" presetClass="entr" presetSubtype="0" fill="hold" nodeType="afterEffect">
                                  <p:stCondLst>
                                    <p:cond delay="0"/>
                                  </p:stCondLst>
                                  <p:childTnLst>
                                    <p:set>
                                      <p:cBhvr>
                                        <p:cTn id="30" dur="1" fill="hold">
                                          <p:stCondLst>
                                            <p:cond delay="0"/>
                                          </p:stCondLst>
                                        </p:cTn>
                                        <p:tgtEl>
                                          <p:spTgt spid="5"/>
                                        </p:tgtEl>
                                        <p:attrNameLst>
                                          <p:attrName>style.visibility</p:attrName>
                                        </p:attrNameLst>
                                      </p:cBhvr>
                                      <p:to>
                                        <p:strVal val="visible"/>
                                      </p:to>
                                    </p:set>
                                    <p:animEffect transition="in" filter="fade">
                                      <p:cBhvr>
                                        <p:cTn id="31" dur="500"/>
                                        <p:tgtEl>
                                          <p:spTgt spid="5"/>
                                        </p:tgtEl>
                                      </p:cBhvr>
                                    </p:animEffect>
                                  </p:childTnLst>
                                </p:cTn>
                              </p:par>
                            </p:childTnLst>
                          </p:cTn>
                        </p:par>
                        <p:par>
                          <p:cTn id="32" fill="hold">
                            <p:stCondLst>
                              <p:cond delay="3500"/>
                            </p:stCondLst>
                            <p:childTnLst>
                              <p:par>
                                <p:cTn id="33" presetID="10" presetClass="entr" presetSubtype="0" fill="hold" nodeType="afterEffect">
                                  <p:stCondLst>
                                    <p:cond delay="0"/>
                                  </p:stCondLst>
                                  <p:childTnLst>
                                    <p:set>
                                      <p:cBhvr>
                                        <p:cTn id="34" dur="1" fill="hold">
                                          <p:stCondLst>
                                            <p:cond delay="0"/>
                                          </p:stCondLst>
                                        </p:cTn>
                                        <p:tgtEl>
                                          <p:spTgt spid="6"/>
                                        </p:tgtEl>
                                        <p:attrNameLst>
                                          <p:attrName>style.visibility</p:attrName>
                                        </p:attrNameLst>
                                      </p:cBhvr>
                                      <p:to>
                                        <p:strVal val="visible"/>
                                      </p:to>
                                    </p:set>
                                    <p:animEffect transition="in" filter="fade">
                                      <p:cBhvr>
                                        <p:cTn id="35"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3078"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9" name="组合 68"/>
          <p:cNvGrpSpPr/>
          <p:nvPr/>
        </p:nvGrpSpPr>
        <p:grpSpPr>
          <a:xfrm>
            <a:off x="5963927" y="1351217"/>
            <a:ext cx="2369080" cy="3106686"/>
            <a:chOff x="5963927" y="1351217"/>
            <a:chExt cx="2369080" cy="3106686"/>
          </a:xfrm>
        </p:grpSpPr>
        <p:grpSp>
          <p:nvGrpSpPr>
            <p:cNvPr id="70" name="组合 69"/>
            <p:cNvGrpSpPr/>
            <p:nvPr/>
          </p:nvGrpSpPr>
          <p:grpSpPr>
            <a:xfrm>
              <a:off x="5963927" y="1367912"/>
              <a:ext cx="2369080" cy="3089991"/>
              <a:chOff x="1313863" y="1205784"/>
              <a:chExt cx="3158773" cy="4119987"/>
            </a:xfrm>
          </p:grpSpPr>
          <p:sp>
            <p:nvSpPr>
              <p:cNvPr id="117" name="任意多边形 116"/>
              <p:cNvSpPr/>
              <p:nvPr/>
            </p:nvSpPr>
            <p:spPr>
              <a:xfrm>
                <a:off x="1313863" y="1781540"/>
                <a:ext cx="3158773" cy="3544231"/>
              </a:xfrm>
              <a:custGeom>
                <a:avLst/>
                <a:gdLst>
                  <a:gd name="connsiteX0" fmla="*/ 1465943 w 2075543"/>
                  <a:gd name="connsiteY0" fmla="*/ 0 h 2162628"/>
                  <a:gd name="connsiteX1" fmla="*/ 2075543 w 2075543"/>
                  <a:gd name="connsiteY1" fmla="*/ 653143 h 2162628"/>
                  <a:gd name="connsiteX2" fmla="*/ 0 w 2075543"/>
                  <a:gd name="connsiteY2" fmla="*/ 2162628 h 2162628"/>
                  <a:gd name="connsiteX3" fmla="*/ 1465943 w 2075543"/>
                  <a:gd name="connsiteY3" fmla="*/ 0 h 2162628"/>
                </a:gdLst>
                <a:ahLst/>
                <a:cxnLst>
                  <a:cxn ang="0">
                    <a:pos x="connsiteX0" y="connsiteY0"/>
                  </a:cxn>
                  <a:cxn ang="0">
                    <a:pos x="connsiteX1" y="connsiteY1"/>
                  </a:cxn>
                  <a:cxn ang="0">
                    <a:pos x="connsiteX2" y="connsiteY2"/>
                  </a:cxn>
                  <a:cxn ang="0">
                    <a:pos x="connsiteX3" y="connsiteY3"/>
                  </a:cxn>
                </a:cxnLst>
                <a:rect l="l" t="t" r="r" b="b"/>
                <a:pathLst>
                  <a:path w="2075543" h="2162628">
                    <a:moveTo>
                      <a:pt x="1465943" y="0"/>
                    </a:moveTo>
                    <a:lnTo>
                      <a:pt x="2075543" y="653143"/>
                    </a:lnTo>
                    <a:lnTo>
                      <a:pt x="0" y="2162628"/>
                    </a:lnTo>
                    <a:lnTo>
                      <a:pt x="1465943" y="0"/>
                    </a:lnTo>
                    <a:close/>
                  </a:path>
                </a:pathLst>
              </a:custGeom>
              <a:solidFill>
                <a:schemeClr val="tx1">
                  <a:lumMod val="85000"/>
                  <a:lumOff val="15000"/>
                  <a:alpha val="35000"/>
                </a:schemeClr>
              </a:solidFill>
              <a:ln>
                <a:noFill/>
              </a:ln>
              <a:effectLst>
                <a:softEdge rad="266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8" name="圆角矩形 117"/>
              <p:cNvSpPr/>
              <p:nvPr/>
            </p:nvSpPr>
            <p:spPr>
              <a:xfrm rot="18900000">
                <a:off x="1485500" y="1841816"/>
                <a:ext cx="2742312" cy="1582057"/>
              </a:xfrm>
              <a:prstGeom prst="roundRect">
                <a:avLst>
                  <a:gd name="adj" fmla="val 10245"/>
                </a:avLst>
              </a:prstGeom>
              <a:solidFill>
                <a:srgbClr val="0078E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9" name="任意多边形 118"/>
              <p:cNvSpPr/>
              <p:nvPr/>
            </p:nvSpPr>
            <p:spPr>
              <a:xfrm rot="18900000">
                <a:off x="3303181" y="1205784"/>
                <a:ext cx="551494" cy="1413715"/>
              </a:xfrm>
              <a:custGeom>
                <a:avLst/>
                <a:gdLst>
                  <a:gd name="connsiteX0" fmla="*/ 569692 w 617165"/>
                  <a:gd name="connsiteY0" fmla="*/ 47473 h 1582057"/>
                  <a:gd name="connsiteX1" fmla="*/ 617165 w 617165"/>
                  <a:gd name="connsiteY1" fmla="*/ 162082 h 1582057"/>
                  <a:gd name="connsiteX2" fmla="*/ 617165 w 617165"/>
                  <a:gd name="connsiteY2" fmla="*/ 1419975 h 1582057"/>
                  <a:gd name="connsiteX3" fmla="*/ 455083 w 617165"/>
                  <a:gd name="connsiteY3" fmla="*/ 1582057 h 1582057"/>
                  <a:gd name="connsiteX4" fmla="*/ 0 w 617165"/>
                  <a:gd name="connsiteY4" fmla="*/ 1582057 h 1582057"/>
                  <a:gd name="connsiteX5" fmla="*/ 0 w 617165"/>
                  <a:gd name="connsiteY5" fmla="*/ 0 h 1582057"/>
                  <a:gd name="connsiteX6" fmla="*/ 455083 w 617165"/>
                  <a:gd name="connsiteY6" fmla="*/ 0 h 1582057"/>
                  <a:gd name="connsiteX7" fmla="*/ 569692 w 617165"/>
                  <a:gd name="connsiteY7" fmla="*/ 47473 h 15820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17165" h="1582057">
                    <a:moveTo>
                      <a:pt x="569692" y="47473"/>
                    </a:moveTo>
                    <a:cubicBezTo>
                      <a:pt x="599024" y="76804"/>
                      <a:pt x="617165" y="117325"/>
                      <a:pt x="617165" y="162082"/>
                    </a:cubicBezTo>
                    <a:lnTo>
                      <a:pt x="617165" y="1419975"/>
                    </a:lnTo>
                    <a:cubicBezTo>
                      <a:pt x="617165" y="1509490"/>
                      <a:pt x="544598" y="1582057"/>
                      <a:pt x="455083" y="1582057"/>
                    </a:cubicBezTo>
                    <a:lnTo>
                      <a:pt x="0" y="1582057"/>
                    </a:lnTo>
                    <a:lnTo>
                      <a:pt x="0" y="0"/>
                    </a:lnTo>
                    <a:lnTo>
                      <a:pt x="455083" y="0"/>
                    </a:lnTo>
                    <a:cubicBezTo>
                      <a:pt x="499841" y="0"/>
                      <a:pt x="540361" y="18141"/>
                      <a:pt x="569692" y="47473"/>
                    </a:cubicBezTo>
                    <a:close/>
                  </a:path>
                </a:pathLst>
              </a:custGeom>
              <a:solidFill>
                <a:schemeClr val="bg1">
                  <a:lumMod val="9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71" name="文本框 39"/>
            <p:cNvSpPr txBox="1"/>
            <p:nvPr/>
          </p:nvSpPr>
          <p:spPr>
            <a:xfrm rot="18900000">
              <a:off x="7248401" y="1351217"/>
              <a:ext cx="345287" cy="577081"/>
            </a:xfrm>
            <a:prstGeom prst="rect">
              <a:avLst/>
            </a:prstGeom>
            <a:noFill/>
          </p:spPr>
          <p:txBody>
            <a:bodyPr wrap="none" lIns="68580" tIns="34290" rIns="68580" bIns="34290" rtlCol="0">
              <a:spAutoFit/>
            </a:bodyPr>
            <a:lstStyle/>
            <a:p>
              <a:r>
                <a:rPr lang="en-US" altLang="zh-CN" sz="3300" b="1" dirty="0">
                  <a:solidFill>
                    <a:schemeClr val="tx1">
                      <a:lumMod val="75000"/>
                      <a:lumOff val="25000"/>
                    </a:schemeClr>
                  </a:solidFill>
                </a:rPr>
                <a:t>E</a:t>
              </a:r>
              <a:endParaRPr lang="zh-CN" altLang="en-US" sz="3300" b="1" dirty="0">
                <a:solidFill>
                  <a:schemeClr val="tx1">
                    <a:lumMod val="75000"/>
                    <a:lumOff val="25000"/>
                  </a:schemeClr>
                </a:solidFill>
              </a:endParaRPr>
            </a:p>
          </p:txBody>
        </p:sp>
        <p:grpSp>
          <p:nvGrpSpPr>
            <p:cNvPr id="72" name="组合 71"/>
            <p:cNvGrpSpPr/>
            <p:nvPr/>
          </p:nvGrpSpPr>
          <p:grpSpPr>
            <a:xfrm rot="18900000">
              <a:off x="6557250" y="2892087"/>
              <a:ext cx="282199" cy="272633"/>
              <a:chOff x="549275" y="533400"/>
              <a:chExt cx="561975" cy="542926"/>
            </a:xfrm>
            <a:solidFill>
              <a:schemeClr val="bg1"/>
            </a:solidFill>
          </p:grpSpPr>
          <p:sp>
            <p:nvSpPr>
              <p:cNvPr id="74" name="Freeform 16"/>
              <p:cNvSpPr>
                <a:spLocks noEditPoints="1"/>
              </p:cNvSpPr>
              <p:nvPr/>
            </p:nvSpPr>
            <p:spPr bwMode="auto">
              <a:xfrm>
                <a:off x="549275" y="649288"/>
                <a:ext cx="463550" cy="427038"/>
              </a:xfrm>
              <a:custGeom>
                <a:avLst/>
                <a:gdLst>
                  <a:gd name="T0" fmla="*/ 149 w 165"/>
                  <a:gd name="T1" fmla="*/ 38 h 152"/>
                  <a:gd name="T2" fmla="*/ 147 w 165"/>
                  <a:gd name="T3" fmla="*/ 34 h 152"/>
                  <a:gd name="T4" fmla="*/ 137 w 165"/>
                  <a:gd name="T5" fmla="*/ 22 h 152"/>
                  <a:gd name="T6" fmla="*/ 125 w 165"/>
                  <a:gd name="T7" fmla="*/ 12 h 152"/>
                  <a:gd name="T8" fmla="*/ 121 w 165"/>
                  <a:gd name="T9" fmla="*/ 10 h 152"/>
                  <a:gd name="T10" fmla="*/ 118 w 165"/>
                  <a:gd name="T11" fmla="*/ 8 h 152"/>
                  <a:gd name="T12" fmla="*/ 83 w 165"/>
                  <a:gd name="T13" fmla="*/ 0 h 152"/>
                  <a:gd name="T14" fmla="*/ 29 w 165"/>
                  <a:gd name="T15" fmla="*/ 22 h 152"/>
                  <a:gd name="T16" fmla="*/ 29 w 165"/>
                  <a:gd name="T17" fmla="*/ 130 h 152"/>
                  <a:gd name="T18" fmla="*/ 83 w 165"/>
                  <a:gd name="T19" fmla="*/ 152 h 152"/>
                  <a:gd name="T20" fmla="*/ 137 w 165"/>
                  <a:gd name="T21" fmla="*/ 130 h 152"/>
                  <a:gd name="T22" fmla="*/ 151 w 165"/>
                  <a:gd name="T23" fmla="*/ 41 h 152"/>
                  <a:gd name="T24" fmla="*/ 149 w 165"/>
                  <a:gd name="T25" fmla="*/ 38 h 152"/>
                  <a:gd name="T26" fmla="*/ 83 w 165"/>
                  <a:gd name="T27" fmla="*/ 32 h 152"/>
                  <a:gd name="T28" fmla="*/ 52 w 165"/>
                  <a:gd name="T29" fmla="*/ 45 h 152"/>
                  <a:gd name="T30" fmla="*/ 39 w 165"/>
                  <a:gd name="T31" fmla="*/ 76 h 152"/>
                  <a:gd name="T32" fmla="*/ 52 w 165"/>
                  <a:gd name="T33" fmla="*/ 107 h 152"/>
                  <a:gd name="T34" fmla="*/ 52 w 165"/>
                  <a:gd name="T35" fmla="*/ 113 h 152"/>
                  <a:gd name="T36" fmla="*/ 49 w 165"/>
                  <a:gd name="T37" fmla="*/ 114 h 152"/>
                  <a:gd name="T38" fmla="*/ 46 w 165"/>
                  <a:gd name="T39" fmla="*/ 113 h 152"/>
                  <a:gd name="T40" fmla="*/ 31 w 165"/>
                  <a:gd name="T41" fmla="*/ 76 h 152"/>
                  <a:gd name="T42" fmla="*/ 46 w 165"/>
                  <a:gd name="T43" fmla="*/ 39 h 152"/>
                  <a:gd name="T44" fmla="*/ 83 w 165"/>
                  <a:gd name="T45" fmla="*/ 24 h 152"/>
                  <a:gd name="T46" fmla="*/ 87 w 165"/>
                  <a:gd name="T47" fmla="*/ 28 h 152"/>
                  <a:gd name="T48" fmla="*/ 83 w 165"/>
                  <a:gd name="T49" fmla="*/ 32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65" h="152">
                    <a:moveTo>
                      <a:pt x="149" y="38"/>
                    </a:moveTo>
                    <a:cubicBezTo>
                      <a:pt x="148" y="37"/>
                      <a:pt x="147" y="35"/>
                      <a:pt x="147" y="34"/>
                    </a:cubicBezTo>
                    <a:cubicBezTo>
                      <a:pt x="144" y="30"/>
                      <a:pt x="141" y="26"/>
                      <a:pt x="137" y="22"/>
                    </a:cubicBezTo>
                    <a:cubicBezTo>
                      <a:pt x="133" y="18"/>
                      <a:pt x="129" y="15"/>
                      <a:pt x="125" y="12"/>
                    </a:cubicBezTo>
                    <a:cubicBezTo>
                      <a:pt x="124" y="12"/>
                      <a:pt x="122" y="11"/>
                      <a:pt x="121" y="10"/>
                    </a:cubicBezTo>
                    <a:cubicBezTo>
                      <a:pt x="120" y="9"/>
                      <a:pt x="119" y="9"/>
                      <a:pt x="118" y="8"/>
                    </a:cubicBezTo>
                    <a:cubicBezTo>
                      <a:pt x="107" y="3"/>
                      <a:pt x="95" y="0"/>
                      <a:pt x="83" y="0"/>
                    </a:cubicBezTo>
                    <a:cubicBezTo>
                      <a:pt x="63" y="0"/>
                      <a:pt x="44" y="8"/>
                      <a:pt x="29" y="22"/>
                    </a:cubicBezTo>
                    <a:cubicBezTo>
                      <a:pt x="0" y="52"/>
                      <a:pt x="0" y="100"/>
                      <a:pt x="29" y="130"/>
                    </a:cubicBezTo>
                    <a:cubicBezTo>
                      <a:pt x="44" y="144"/>
                      <a:pt x="63" y="152"/>
                      <a:pt x="83" y="152"/>
                    </a:cubicBezTo>
                    <a:cubicBezTo>
                      <a:pt x="103" y="152"/>
                      <a:pt x="123" y="144"/>
                      <a:pt x="137" y="130"/>
                    </a:cubicBezTo>
                    <a:cubicBezTo>
                      <a:pt x="161" y="106"/>
                      <a:pt x="165" y="70"/>
                      <a:pt x="151" y="41"/>
                    </a:cubicBezTo>
                    <a:cubicBezTo>
                      <a:pt x="150" y="40"/>
                      <a:pt x="150" y="39"/>
                      <a:pt x="149" y="38"/>
                    </a:cubicBezTo>
                    <a:close/>
                    <a:moveTo>
                      <a:pt x="83" y="32"/>
                    </a:moveTo>
                    <a:cubicBezTo>
                      <a:pt x="71" y="32"/>
                      <a:pt x="60" y="36"/>
                      <a:pt x="52" y="45"/>
                    </a:cubicBezTo>
                    <a:cubicBezTo>
                      <a:pt x="44" y="53"/>
                      <a:pt x="39" y="64"/>
                      <a:pt x="39" y="76"/>
                    </a:cubicBezTo>
                    <a:cubicBezTo>
                      <a:pt x="39" y="88"/>
                      <a:pt x="44" y="99"/>
                      <a:pt x="52" y="107"/>
                    </a:cubicBezTo>
                    <a:cubicBezTo>
                      <a:pt x="54" y="109"/>
                      <a:pt x="54" y="111"/>
                      <a:pt x="52" y="113"/>
                    </a:cubicBezTo>
                    <a:cubicBezTo>
                      <a:pt x="51" y="113"/>
                      <a:pt x="50" y="114"/>
                      <a:pt x="49" y="114"/>
                    </a:cubicBezTo>
                    <a:cubicBezTo>
                      <a:pt x="48" y="114"/>
                      <a:pt x="47" y="113"/>
                      <a:pt x="46" y="113"/>
                    </a:cubicBezTo>
                    <a:cubicBezTo>
                      <a:pt x="37" y="103"/>
                      <a:pt x="31" y="90"/>
                      <a:pt x="31" y="76"/>
                    </a:cubicBezTo>
                    <a:cubicBezTo>
                      <a:pt x="31" y="62"/>
                      <a:pt x="37" y="49"/>
                      <a:pt x="46" y="39"/>
                    </a:cubicBezTo>
                    <a:cubicBezTo>
                      <a:pt x="56" y="29"/>
                      <a:pt x="69" y="24"/>
                      <a:pt x="83" y="24"/>
                    </a:cubicBezTo>
                    <a:cubicBezTo>
                      <a:pt x="85" y="24"/>
                      <a:pt x="87" y="26"/>
                      <a:pt x="87" y="28"/>
                    </a:cubicBezTo>
                    <a:cubicBezTo>
                      <a:pt x="87" y="30"/>
                      <a:pt x="85" y="32"/>
                      <a:pt x="83" y="32"/>
                    </a:cubicBezTo>
                    <a:close/>
                  </a:path>
                </a:pathLst>
              </a:custGeom>
              <a:grpFill/>
              <a:ln>
                <a:noFill/>
              </a:ln>
            </p:spPr>
            <p:txBody>
              <a:bodyPr vert="horz" wrap="square" lIns="91440" tIns="45720" rIns="91440" bIns="45720" numCol="1" anchor="t" anchorCtr="0" compatLnSpc="1"/>
              <a:lstStyle/>
              <a:p>
                <a:endParaRPr lang="zh-CN" altLang="en-US"/>
              </a:p>
            </p:txBody>
          </p:sp>
          <p:sp>
            <p:nvSpPr>
              <p:cNvPr id="75" name="Freeform 17"/>
              <p:cNvSpPr/>
              <p:nvPr/>
            </p:nvSpPr>
            <p:spPr bwMode="auto">
              <a:xfrm>
                <a:off x="896938" y="623888"/>
                <a:ext cx="123825" cy="123825"/>
              </a:xfrm>
              <a:custGeom>
                <a:avLst/>
                <a:gdLst>
                  <a:gd name="T0" fmla="*/ 31 w 44"/>
                  <a:gd name="T1" fmla="*/ 19 h 44"/>
                  <a:gd name="T2" fmla="*/ 31 w 44"/>
                  <a:gd name="T3" fmla="*/ 19 h 44"/>
                  <a:gd name="T4" fmla="*/ 42 w 44"/>
                  <a:gd name="T5" fmla="*/ 8 h 44"/>
                  <a:gd name="T6" fmla="*/ 42 w 44"/>
                  <a:gd name="T7" fmla="*/ 2 h 44"/>
                  <a:gd name="T8" fmla="*/ 36 w 44"/>
                  <a:gd name="T9" fmla="*/ 2 h 44"/>
                  <a:gd name="T10" fmla="*/ 25 w 44"/>
                  <a:gd name="T11" fmla="*/ 13 h 44"/>
                  <a:gd name="T12" fmla="*/ 25 w 44"/>
                  <a:gd name="T13" fmla="*/ 13 h 44"/>
                  <a:gd name="T14" fmla="*/ 15 w 44"/>
                  <a:gd name="T15" fmla="*/ 2 h 44"/>
                  <a:gd name="T16" fmla="*/ 9 w 44"/>
                  <a:gd name="T17" fmla="*/ 2 h 44"/>
                  <a:gd name="T18" fmla="*/ 0 w 44"/>
                  <a:gd name="T19" fmla="*/ 11 h 44"/>
                  <a:gd name="T20" fmla="*/ 1 w 44"/>
                  <a:gd name="T21" fmla="*/ 12 h 44"/>
                  <a:gd name="T22" fmla="*/ 7 w 44"/>
                  <a:gd name="T23" fmla="*/ 16 h 44"/>
                  <a:gd name="T24" fmla="*/ 19 w 44"/>
                  <a:gd name="T25" fmla="*/ 26 h 44"/>
                  <a:gd name="T26" fmla="*/ 28 w 44"/>
                  <a:gd name="T27" fmla="*/ 37 h 44"/>
                  <a:gd name="T28" fmla="*/ 31 w 44"/>
                  <a:gd name="T29" fmla="*/ 41 h 44"/>
                  <a:gd name="T30" fmla="*/ 33 w 44"/>
                  <a:gd name="T31" fmla="*/ 44 h 44"/>
                  <a:gd name="T32" fmla="*/ 42 w 44"/>
                  <a:gd name="T33" fmla="*/ 35 h 44"/>
                  <a:gd name="T34" fmla="*/ 42 w 44"/>
                  <a:gd name="T35" fmla="*/ 29 h 44"/>
                  <a:gd name="T36" fmla="*/ 31 w 44"/>
                  <a:gd name="T37" fmla="*/ 19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4" h="44">
                    <a:moveTo>
                      <a:pt x="31" y="19"/>
                    </a:moveTo>
                    <a:cubicBezTo>
                      <a:pt x="31" y="19"/>
                      <a:pt x="31" y="19"/>
                      <a:pt x="31" y="19"/>
                    </a:cubicBezTo>
                    <a:cubicBezTo>
                      <a:pt x="42" y="8"/>
                      <a:pt x="42" y="8"/>
                      <a:pt x="42" y="8"/>
                    </a:cubicBezTo>
                    <a:cubicBezTo>
                      <a:pt x="44" y="6"/>
                      <a:pt x="44" y="4"/>
                      <a:pt x="42" y="2"/>
                    </a:cubicBezTo>
                    <a:cubicBezTo>
                      <a:pt x="40" y="0"/>
                      <a:pt x="38" y="0"/>
                      <a:pt x="36" y="2"/>
                    </a:cubicBezTo>
                    <a:cubicBezTo>
                      <a:pt x="25" y="13"/>
                      <a:pt x="25" y="13"/>
                      <a:pt x="25" y="13"/>
                    </a:cubicBezTo>
                    <a:cubicBezTo>
                      <a:pt x="25" y="13"/>
                      <a:pt x="25" y="13"/>
                      <a:pt x="25" y="13"/>
                    </a:cubicBezTo>
                    <a:cubicBezTo>
                      <a:pt x="15" y="2"/>
                      <a:pt x="15" y="2"/>
                      <a:pt x="15" y="2"/>
                    </a:cubicBezTo>
                    <a:cubicBezTo>
                      <a:pt x="13" y="0"/>
                      <a:pt x="10" y="0"/>
                      <a:pt x="9" y="2"/>
                    </a:cubicBezTo>
                    <a:cubicBezTo>
                      <a:pt x="0" y="11"/>
                      <a:pt x="0" y="11"/>
                      <a:pt x="0" y="11"/>
                    </a:cubicBezTo>
                    <a:cubicBezTo>
                      <a:pt x="0" y="12"/>
                      <a:pt x="1" y="12"/>
                      <a:pt x="1" y="12"/>
                    </a:cubicBezTo>
                    <a:cubicBezTo>
                      <a:pt x="3" y="13"/>
                      <a:pt x="5" y="14"/>
                      <a:pt x="7" y="16"/>
                    </a:cubicBezTo>
                    <a:cubicBezTo>
                      <a:pt x="11" y="19"/>
                      <a:pt x="15" y="22"/>
                      <a:pt x="19" y="26"/>
                    </a:cubicBezTo>
                    <a:cubicBezTo>
                      <a:pt x="22" y="29"/>
                      <a:pt x="26" y="33"/>
                      <a:pt x="28" y="37"/>
                    </a:cubicBezTo>
                    <a:cubicBezTo>
                      <a:pt x="29" y="39"/>
                      <a:pt x="30" y="40"/>
                      <a:pt x="31" y="41"/>
                    </a:cubicBezTo>
                    <a:cubicBezTo>
                      <a:pt x="31" y="42"/>
                      <a:pt x="32" y="43"/>
                      <a:pt x="33" y="44"/>
                    </a:cubicBezTo>
                    <a:cubicBezTo>
                      <a:pt x="42" y="35"/>
                      <a:pt x="42" y="35"/>
                      <a:pt x="42" y="35"/>
                    </a:cubicBezTo>
                    <a:cubicBezTo>
                      <a:pt x="44" y="34"/>
                      <a:pt x="44" y="31"/>
                      <a:pt x="42" y="29"/>
                    </a:cubicBezTo>
                    <a:lnTo>
                      <a:pt x="31" y="19"/>
                    </a:lnTo>
                    <a:close/>
                  </a:path>
                </a:pathLst>
              </a:custGeom>
              <a:grpFill/>
              <a:ln>
                <a:noFill/>
              </a:ln>
            </p:spPr>
            <p:txBody>
              <a:bodyPr vert="horz" wrap="square" lIns="91440" tIns="45720" rIns="91440" bIns="45720" numCol="1" anchor="t" anchorCtr="0" compatLnSpc="1"/>
              <a:lstStyle/>
              <a:p>
                <a:endParaRPr lang="zh-CN" altLang="en-US"/>
              </a:p>
            </p:txBody>
          </p:sp>
          <p:sp>
            <p:nvSpPr>
              <p:cNvPr id="76" name="Freeform 18"/>
              <p:cNvSpPr/>
              <p:nvPr/>
            </p:nvSpPr>
            <p:spPr bwMode="auto">
              <a:xfrm>
                <a:off x="1041400" y="533400"/>
                <a:ext cx="69850" cy="69850"/>
              </a:xfrm>
              <a:custGeom>
                <a:avLst/>
                <a:gdLst>
                  <a:gd name="T0" fmla="*/ 4 w 25"/>
                  <a:gd name="T1" fmla="*/ 25 h 25"/>
                  <a:gd name="T2" fmla="*/ 7 w 25"/>
                  <a:gd name="T3" fmla="*/ 24 h 25"/>
                  <a:gd name="T4" fmla="*/ 23 w 25"/>
                  <a:gd name="T5" fmla="*/ 8 h 25"/>
                  <a:gd name="T6" fmla="*/ 23 w 25"/>
                  <a:gd name="T7" fmla="*/ 2 h 25"/>
                  <a:gd name="T8" fmla="*/ 17 w 25"/>
                  <a:gd name="T9" fmla="*/ 2 h 25"/>
                  <a:gd name="T10" fmla="*/ 1 w 25"/>
                  <a:gd name="T11" fmla="*/ 18 h 25"/>
                  <a:gd name="T12" fmla="*/ 1 w 25"/>
                  <a:gd name="T13" fmla="*/ 24 h 25"/>
                  <a:gd name="T14" fmla="*/ 4 w 25"/>
                  <a:gd name="T15" fmla="*/ 25 h 2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 h="25">
                    <a:moveTo>
                      <a:pt x="4" y="25"/>
                    </a:moveTo>
                    <a:cubicBezTo>
                      <a:pt x="5" y="25"/>
                      <a:pt x="6" y="24"/>
                      <a:pt x="7" y="24"/>
                    </a:cubicBezTo>
                    <a:cubicBezTo>
                      <a:pt x="23" y="8"/>
                      <a:pt x="23" y="8"/>
                      <a:pt x="23" y="8"/>
                    </a:cubicBezTo>
                    <a:cubicBezTo>
                      <a:pt x="25" y="6"/>
                      <a:pt x="25" y="4"/>
                      <a:pt x="23" y="2"/>
                    </a:cubicBezTo>
                    <a:cubicBezTo>
                      <a:pt x="21" y="0"/>
                      <a:pt x="19" y="0"/>
                      <a:pt x="17" y="2"/>
                    </a:cubicBezTo>
                    <a:cubicBezTo>
                      <a:pt x="1" y="18"/>
                      <a:pt x="1" y="18"/>
                      <a:pt x="1" y="18"/>
                    </a:cubicBezTo>
                    <a:cubicBezTo>
                      <a:pt x="0" y="20"/>
                      <a:pt x="0" y="22"/>
                      <a:pt x="1" y="24"/>
                    </a:cubicBezTo>
                    <a:cubicBezTo>
                      <a:pt x="2" y="24"/>
                      <a:pt x="3" y="25"/>
                      <a:pt x="4" y="25"/>
                    </a:cubicBezTo>
                    <a:close/>
                  </a:path>
                </a:pathLst>
              </a:custGeom>
              <a:grpFill/>
              <a:ln>
                <a:noFill/>
              </a:ln>
            </p:spPr>
            <p:txBody>
              <a:bodyPr vert="horz" wrap="square" lIns="91440" tIns="45720" rIns="91440" bIns="45720" numCol="1" anchor="t" anchorCtr="0" compatLnSpc="1"/>
              <a:lstStyle/>
              <a:p>
                <a:endParaRPr lang="zh-CN" altLang="en-US"/>
              </a:p>
            </p:txBody>
          </p:sp>
          <p:sp>
            <p:nvSpPr>
              <p:cNvPr id="77" name="Freeform 19"/>
              <p:cNvSpPr/>
              <p:nvPr/>
            </p:nvSpPr>
            <p:spPr bwMode="auto">
              <a:xfrm>
                <a:off x="1041400" y="625475"/>
                <a:ext cx="66675" cy="23813"/>
              </a:xfrm>
              <a:custGeom>
                <a:avLst/>
                <a:gdLst>
                  <a:gd name="T0" fmla="*/ 20 w 24"/>
                  <a:gd name="T1" fmla="*/ 0 h 8"/>
                  <a:gd name="T2" fmla="*/ 4 w 24"/>
                  <a:gd name="T3" fmla="*/ 0 h 8"/>
                  <a:gd name="T4" fmla="*/ 0 w 24"/>
                  <a:gd name="T5" fmla="*/ 4 h 8"/>
                  <a:gd name="T6" fmla="*/ 4 w 24"/>
                  <a:gd name="T7" fmla="*/ 8 h 8"/>
                  <a:gd name="T8" fmla="*/ 20 w 24"/>
                  <a:gd name="T9" fmla="*/ 8 h 8"/>
                  <a:gd name="T10" fmla="*/ 24 w 24"/>
                  <a:gd name="T11" fmla="*/ 4 h 8"/>
                  <a:gd name="T12" fmla="*/ 20 w 24"/>
                  <a:gd name="T13" fmla="*/ 0 h 8"/>
                </a:gdLst>
                <a:ahLst/>
                <a:cxnLst>
                  <a:cxn ang="0">
                    <a:pos x="T0" y="T1"/>
                  </a:cxn>
                  <a:cxn ang="0">
                    <a:pos x="T2" y="T3"/>
                  </a:cxn>
                  <a:cxn ang="0">
                    <a:pos x="T4" y="T5"/>
                  </a:cxn>
                  <a:cxn ang="0">
                    <a:pos x="T6" y="T7"/>
                  </a:cxn>
                  <a:cxn ang="0">
                    <a:pos x="T8" y="T9"/>
                  </a:cxn>
                  <a:cxn ang="0">
                    <a:pos x="T10" y="T11"/>
                  </a:cxn>
                  <a:cxn ang="0">
                    <a:pos x="T12" y="T13"/>
                  </a:cxn>
                </a:cxnLst>
                <a:rect l="0" t="0" r="r" b="b"/>
                <a:pathLst>
                  <a:path w="24" h="8">
                    <a:moveTo>
                      <a:pt x="20" y="0"/>
                    </a:moveTo>
                    <a:cubicBezTo>
                      <a:pt x="4" y="0"/>
                      <a:pt x="4" y="0"/>
                      <a:pt x="4" y="0"/>
                    </a:cubicBezTo>
                    <a:cubicBezTo>
                      <a:pt x="2" y="0"/>
                      <a:pt x="0" y="2"/>
                      <a:pt x="0" y="4"/>
                    </a:cubicBezTo>
                    <a:cubicBezTo>
                      <a:pt x="0" y="6"/>
                      <a:pt x="2" y="8"/>
                      <a:pt x="4" y="8"/>
                    </a:cubicBezTo>
                    <a:cubicBezTo>
                      <a:pt x="20" y="8"/>
                      <a:pt x="20" y="8"/>
                      <a:pt x="20" y="8"/>
                    </a:cubicBezTo>
                    <a:cubicBezTo>
                      <a:pt x="22" y="8"/>
                      <a:pt x="24" y="6"/>
                      <a:pt x="24" y="4"/>
                    </a:cubicBezTo>
                    <a:cubicBezTo>
                      <a:pt x="24" y="2"/>
                      <a:pt x="22" y="0"/>
                      <a:pt x="20" y="0"/>
                    </a:cubicBezTo>
                    <a:close/>
                  </a:path>
                </a:pathLst>
              </a:custGeom>
              <a:grpFill/>
              <a:ln>
                <a:noFill/>
              </a:ln>
            </p:spPr>
            <p:txBody>
              <a:bodyPr vert="horz" wrap="square" lIns="91440" tIns="45720" rIns="91440" bIns="45720" numCol="1" anchor="t" anchorCtr="0" compatLnSpc="1"/>
              <a:lstStyle/>
              <a:p>
                <a:endParaRPr lang="zh-CN" altLang="en-US"/>
              </a:p>
            </p:txBody>
          </p:sp>
          <p:sp>
            <p:nvSpPr>
              <p:cNvPr id="78" name="Freeform 20"/>
              <p:cNvSpPr/>
              <p:nvPr/>
            </p:nvSpPr>
            <p:spPr bwMode="auto">
              <a:xfrm>
                <a:off x="1041400" y="668338"/>
                <a:ext cx="69850" cy="58738"/>
              </a:xfrm>
              <a:custGeom>
                <a:avLst/>
                <a:gdLst>
                  <a:gd name="T0" fmla="*/ 7 w 25"/>
                  <a:gd name="T1" fmla="*/ 2 h 21"/>
                  <a:gd name="T2" fmla="*/ 1 w 25"/>
                  <a:gd name="T3" fmla="*/ 2 h 21"/>
                  <a:gd name="T4" fmla="*/ 2 w 25"/>
                  <a:gd name="T5" fmla="*/ 8 h 21"/>
                  <a:gd name="T6" fmla="*/ 18 w 25"/>
                  <a:gd name="T7" fmla="*/ 20 h 21"/>
                  <a:gd name="T8" fmla="*/ 20 w 25"/>
                  <a:gd name="T9" fmla="*/ 21 h 21"/>
                  <a:gd name="T10" fmla="*/ 23 w 25"/>
                  <a:gd name="T11" fmla="*/ 19 h 21"/>
                  <a:gd name="T12" fmla="*/ 23 w 25"/>
                  <a:gd name="T13" fmla="*/ 14 h 21"/>
                  <a:gd name="T14" fmla="*/ 7 w 25"/>
                  <a:gd name="T15" fmla="*/ 2 h 2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 h="21">
                    <a:moveTo>
                      <a:pt x="7" y="2"/>
                    </a:moveTo>
                    <a:cubicBezTo>
                      <a:pt x="5" y="0"/>
                      <a:pt x="2" y="1"/>
                      <a:pt x="1" y="2"/>
                    </a:cubicBezTo>
                    <a:cubicBezTo>
                      <a:pt x="0" y="4"/>
                      <a:pt x="0" y="7"/>
                      <a:pt x="2" y="8"/>
                    </a:cubicBezTo>
                    <a:cubicBezTo>
                      <a:pt x="18" y="20"/>
                      <a:pt x="18" y="20"/>
                      <a:pt x="18" y="20"/>
                    </a:cubicBezTo>
                    <a:cubicBezTo>
                      <a:pt x="18" y="21"/>
                      <a:pt x="19" y="21"/>
                      <a:pt x="20" y="21"/>
                    </a:cubicBezTo>
                    <a:cubicBezTo>
                      <a:pt x="21" y="21"/>
                      <a:pt x="23" y="20"/>
                      <a:pt x="23" y="19"/>
                    </a:cubicBezTo>
                    <a:cubicBezTo>
                      <a:pt x="25" y="17"/>
                      <a:pt x="24" y="15"/>
                      <a:pt x="23" y="14"/>
                    </a:cubicBezTo>
                    <a:lnTo>
                      <a:pt x="7" y="2"/>
                    </a:lnTo>
                    <a:close/>
                  </a:path>
                </a:pathLst>
              </a:custGeom>
              <a:grpFill/>
              <a:ln>
                <a:noFill/>
              </a:ln>
            </p:spPr>
            <p:txBody>
              <a:bodyPr vert="horz" wrap="square" lIns="91440" tIns="45720" rIns="91440" bIns="45720" numCol="1" anchor="t" anchorCtr="0" compatLnSpc="1"/>
              <a:lstStyle/>
              <a:p>
                <a:endParaRPr lang="zh-CN" altLang="en-US"/>
              </a:p>
            </p:txBody>
          </p:sp>
          <p:sp>
            <p:nvSpPr>
              <p:cNvPr id="115" name="Freeform 21"/>
              <p:cNvSpPr/>
              <p:nvPr/>
            </p:nvSpPr>
            <p:spPr bwMode="auto">
              <a:xfrm>
                <a:off x="995363" y="536575"/>
                <a:ext cx="23813" cy="66675"/>
              </a:xfrm>
              <a:custGeom>
                <a:avLst/>
                <a:gdLst>
                  <a:gd name="T0" fmla="*/ 4 w 8"/>
                  <a:gd name="T1" fmla="*/ 24 h 24"/>
                  <a:gd name="T2" fmla="*/ 8 w 8"/>
                  <a:gd name="T3" fmla="*/ 20 h 24"/>
                  <a:gd name="T4" fmla="*/ 8 w 8"/>
                  <a:gd name="T5" fmla="*/ 4 h 24"/>
                  <a:gd name="T6" fmla="*/ 4 w 8"/>
                  <a:gd name="T7" fmla="*/ 0 h 24"/>
                  <a:gd name="T8" fmla="*/ 0 w 8"/>
                  <a:gd name="T9" fmla="*/ 4 h 24"/>
                  <a:gd name="T10" fmla="*/ 0 w 8"/>
                  <a:gd name="T11" fmla="*/ 20 h 24"/>
                  <a:gd name="T12" fmla="*/ 4 w 8"/>
                  <a:gd name="T13" fmla="*/ 24 h 24"/>
                </a:gdLst>
                <a:ahLst/>
                <a:cxnLst>
                  <a:cxn ang="0">
                    <a:pos x="T0" y="T1"/>
                  </a:cxn>
                  <a:cxn ang="0">
                    <a:pos x="T2" y="T3"/>
                  </a:cxn>
                  <a:cxn ang="0">
                    <a:pos x="T4" y="T5"/>
                  </a:cxn>
                  <a:cxn ang="0">
                    <a:pos x="T6" y="T7"/>
                  </a:cxn>
                  <a:cxn ang="0">
                    <a:pos x="T8" y="T9"/>
                  </a:cxn>
                  <a:cxn ang="0">
                    <a:pos x="T10" y="T11"/>
                  </a:cxn>
                  <a:cxn ang="0">
                    <a:pos x="T12" y="T13"/>
                  </a:cxn>
                </a:cxnLst>
                <a:rect l="0" t="0" r="r" b="b"/>
                <a:pathLst>
                  <a:path w="8" h="24">
                    <a:moveTo>
                      <a:pt x="4" y="24"/>
                    </a:moveTo>
                    <a:cubicBezTo>
                      <a:pt x="6" y="24"/>
                      <a:pt x="8" y="22"/>
                      <a:pt x="8" y="20"/>
                    </a:cubicBezTo>
                    <a:cubicBezTo>
                      <a:pt x="8" y="4"/>
                      <a:pt x="8" y="4"/>
                      <a:pt x="8" y="4"/>
                    </a:cubicBezTo>
                    <a:cubicBezTo>
                      <a:pt x="8" y="2"/>
                      <a:pt x="6" y="0"/>
                      <a:pt x="4" y="0"/>
                    </a:cubicBezTo>
                    <a:cubicBezTo>
                      <a:pt x="2" y="0"/>
                      <a:pt x="0" y="2"/>
                      <a:pt x="0" y="4"/>
                    </a:cubicBezTo>
                    <a:cubicBezTo>
                      <a:pt x="0" y="20"/>
                      <a:pt x="0" y="20"/>
                      <a:pt x="0" y="20"/>
                    </a:cubicBezTo>
                    <a:cubicBezTo>
                      <a:pt x="0" y="22"/>
                      <a:pt x="2" y="24"/>
                      <a:pt x="4" y="24"/>
                    </a:cubicBezTo>
                    <a:close/>
                  </a:path>
                </a:pathLst>
              </a:custGeom>
              <a:grpFill/>
              <a:ln>
                <a:noFill/>
              </a:ln>
            </p:spPr>
            <p:txBody>
              <a:bodyPr vert="horz" wrap="square" lIns="91440" tIns="45720" rIns="91440" bIns="45720" numCol="1" anchor="t" anchorCtr="0" compatLnSpc="1"/>
              <a:lstStyle/>
              <a:p>
                <a:endParaRPr lang="zh-CN" altLang="en-US"/>
              </a:p>
            </p:txBody>
          </p:sp>
          <p:sp>
            <p:nvSpPr>
              <p:cNvPr id="116" name="Freeform 22"/>
              <p:cNvSpPr/>
              <p:nvPr/>
            </p:nvSpPr>
            <p:spPr bwMode="auto">
              <a:xfrm>
                <a:off x="917575" y="533400"/>
                <a:ext cx="58738" cy="69850"/>
              </a:xfrm>
              <a:custGeom>
                <a:avLst/>
                <a:gdLst>
                  <a:gd name="T0" fmla="*/ 13 w 21"/>
                  <a:gd name="T1" fmla="*/ 23 h 25"/>
                  <a:gd name="T2" fmla="*/ 16 w 21"/>
                  <a:gd name="T3" fmla="*/ 25 h 25"/>
                  <a:gd name="T4" fmla="*/ 19 w 21"/>
                  <a:gd name="T5" fmla="*/ 24 h 25"/>
                  <a:gd name="T6" fmla="*/ 19 w 21"/>
                  <a:gd name="T7" fmla="*/ 18 h 25"/>
                  <a:gd name="T8" fmla="*/ 7 w 21"/>
                  <a:gd name="T9" fmla="*/ 2 h 25"/>
                  <a:gd name="T10" fmla="*/ 2 w 21"/>
                  <a:gd name="T11" fmla="*/ 2 h 25"/>
                  <a:gd name="T12" fmla="*/ 1 w 21"/>
                  <a:gd name="T13" fmla="*/ 7 h 25"/>
                  <a:gd name="T14" fmla="*/ 13 w 21"/>
                  <a:gd name="T15" fmla="*/ 23 h 2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 h="25">
                    <a:moveTo>
                      <a:pt x="13" y="23"/>
                    </a:moveTo>
                    <a:cubicBezTo>
                      <a:pt x="14" y="24"/>
                      <a:pt x="15" y="25"/>
                      <a:pt x="16" y="25"/>
                    </a:cubicBezTo>
                    <a:cubicBezTo>
                      <a:pt x="17" y="25"/>
                      <a:pt x="18" y="25"/>
                      <a:pt x="19" y="24"/>
                    </a:cubicBezTo>
                    <a:cubicBezTo>
                      <a:pt x="20" y="23"/>
                      <a:pt x="21" y="20"/>
                      <a:pt x="19" y="18"/>
                    </a:cubicBezTo>
                    <a:cubicBezTo>
                      <a:pt x="7" y="2"/>
                      <a:pt x="7" y="2"/>
                      <a:pt x="7" y="2"/>
                    </a:cubicBezTo>
                    <a:cubicBezTo>
                      <a:pt x="6" y="1"/>
                      <a:pt x="3" y="0"/>
                      <a:pt x="2" y="2"/>
                    </a:cubicBezTo>
                    <a:cubicBezTo>
                      <a:pt x="0" y="3"/>
                      <a:pt x="0" y="5"/>
                      <a:pt x="1" y="7"/>
                    </a:cubicBezTo>
                    <a:lnTo>
                      <a:pt x="13" y="23"/>
                    </a:lnTo>
                    <a:close/>
                  </a:path>
                </a:pathLst>
              </a:custGeom>
              <a:grpFill/>
              <a:ln>
                <a:noFill/>
              </a:ln>
            </p:spPr>
            <p:txBody>
              <a:bodyPr vert="horz" wrap="square" lIns="91440" tIns="45720" rIns="91440" bIns="45720" numCol="1" anchor="t" anchorCtr="0" compatLnSpc="1"/>
              <a:lstStyle/>
              <a:p>
                <a:endParaRPr lang="zh-CN" altLang="en-US"/>
              </a:p>
            </p:txBody>
          </p:sp>
        </p:grpSp>
        <p:sp>
          <p:nvSpPr>
            <p:cNvPr id="73" name="文本框 67"/>
            <p:cNvSpPr txBox="1"/>
            <p:nvPr/>
          </p:nvSpPr>
          <p:spPr>
            <a:xfrm rot="18900000">
              <a:off x="6618617" y="2254205"/>
              <a:ext cx="1074743" cy="601511"/>
            </a:xfrm>
            <a:prstGeom prst="rect">
              <a:avLst/>
            </a:prstGeom>
            <a:noFill/>
          </p:spPr>
          <p:txBody>
            <a:bodyPr wrap="square" lIns="68580" tIns="34290" rIns="68580" bIns="34290" rtlCol="0">
              <a:spAutoFit/>
            </a:bodyPr>
            <a:lstStyle/>
            <a:p>
              <a:pPr>
                <a:lnSpc>
                  <a:spcPct val="150000"/>
                </a:lnSpc>
              </a:pPr>
              <a:r>
                <a:rPr lang="zh-CN" altLang="en-US" sz="800" dirty="0">
                  <a:solidFill>
                    <a:schemeClr val="bg1"/>
                  </a:solidFill>
                  <a:latin typeface="微软雅黑" panose="020B0503020204020204" pitchFamily="34" charset="-122"/>
                  <a:ea typeface="微软雅黑" panose="020B0503020204020204" pitchFamily="34" charset="-122"/>
                </a:rPr>
                <a:t>简约商务风图表系列</a:t>
              </a:r>
              <a:endParaRPr lang="en-US" altLang="zh-CN" sz="800" dirty="0">
                <a:solidFill>
                  <a:schemeClr val="bg1"/>
                </a:solidFill>
                <a:latin typeface="微软雅黑" panose="020B0503020204020204" pitchFamily="34" charset="-122"/>
                <a:ea typeface="微软雅黑" panose="020B0503020204020204" pitchFamily="34" charset="-122"/>
              </a:endParaRPr>
            </a:p>
            <a:p>
              <a:pPr>
                <a:lnSpc>
                  <a:spcPct val="150000"/>
                </a:lnSpc>
              </a:pPr>
              <a:r>
                <a:rPr lang="zh-CN" altLang="en-US" sz="800" dirty="0">
                  <a:solidFill>
                    <a:schemeClr val="bg1"/>
                  </a:solidFill>
                  <a:latin typeface="微软雅黑" panose="020B0503020204020204" pitchFamily="34" charset="-122"/>
                  <a:ea typeface="微软雅黑" panose="020B0503020204020204" pitchFamily="34" charset="-122"/>
                </a:rPr>
                <a:t>◆ 在此点击输入具体文本内容</a:t>
              </a:r>
            </a:p>
          </p:txBody>
        </p:sp>
      </p:grpSp>
      <p:grpSp>
        <p:nvGrpSpPr>
          <p:cNvPr id="120" name="组合 119"/>
          <p:cNvGrpSpPr/>
          <p:nvPr/>
        </p:nvGrpSpPr>
        <p:grpSpPr>
          <a:xfrm>
            <a:off x="4754252" y="1313117"/>
            <a:ext cx="2369080" cy="3099395"/>
            <a:chOff x="4754252" y="1313117"/>
            <a:chExt cx="2369080" cy="3099395"/>
          </a:xfrm>
        </p:grpSpPr>
        <p:grpSp>
          <p:nvGrpSpPr>
            <p:cNvPr id="121" name="组合 120"/>
            <p:cNvGrpSpPr/>
            <p:nvPr/>
          </p:nvGrpSpPr>
          <p:grpSpPr>
            <a:xfrm>
              <a:off x="4754252" y="1313117"/>
              <a:ext cx="2369080" cy="3099395"/>
              <a:chOff x="4754252" y="1313117"/>
              <a:chExt cx="2369080" cy="3099395"/>
            </a:xfrm>
          </p:grpSpPr>
          <p:grpSp>
            <p:nvGrpSpPr>
              <p:cNvPr id="125" name="组合 124"/>
              <p:cNvGrpSpPr/>
              <p:nvPr/>
            </p:nvGrpSpPr>
            <p:grpSpPr>
              <a:xfrm>
                <a:off x="4754252" y="1322521"/>
                <a:ext cx="2369080" cy="3089991"/>
                <a:chOff x="1313863" y="1205784"/>
                <a:chExt cx="3158773" cy="4119987"/>
              </a:xfrm>
            </p:grpSpPr>
            <p:sp>
              <p:nvSpPr>
                <p:cNvPr id="128" name="任意多边形 127"/>
                <p:cNvSpPr/>
                <p:nvPr/>
              </p:nvSpPr>
              <p:spPr>
                <a:xfrm>
                  <a:off x="1313863" y="1781540"/>
                  <a:ext cx="3158773" cy="3544231"/>
                </a:xfrm>
                <a:custGeom>
                  <a:avLst/>
                  <a:gdLst>
                    <a:gd name="connsiteX0" fmla="*/ 1465943 w 2075543"/>
                    <a:gd name="connsiteY0" fmla="*/ 0 h 2162628"/>
                    <a:gd name="connsiteX1" fmla="*/ 2075543 w 2075543"/>
                    <a:gd name="connsiteY1" fmla="*/ 653143 h 2162628"/>
                    <a:gd name="connsiteX2" fmla="*/ 0 w 2075543"/>
                    <a:gd name="connsiteY2" fmla="*/ 2162628 h 2162628"/>
                    <a:gd name="connsiteX3" fmla="*/ 1465943 w 2075543"/>
                    <a:gd name="connsiteY3" fmla="*/ 0 h 2162628"/>
                  </a:gdLst>
                  <a:ahLst/>
                  <a:cxnLst>
                    <a:cxn ang="0">
                      <a:pos x="connsiteX0" y="connsiteY0"/>
                    </a:cxn>
                    <a:cxn ang="0">
                      <a:pos x="connsiteX1" y="connsiteY1"/>
                    </a:cxn>
                    <a:cxn ang="0">
                      <a:pos x="connsiteX2" y="connsiteY2"/>
                    </a:cxn>
                    <a:cxn ang="0">
                      <a:pos x="connsiteX3" y="connsiteY3"/>
                    </a:cxn>
                  </a:cxnLst>
                  <a:rect l="l" t="t" r="r" b="b"/>
                  <a:pathLst>
                    <a:path w="2075543" h="2162628">
                      <a:moveTo>
                        <a:pt x="1465943" y="0"/>
                      </a:moveTo>
                      <a:lnTo>
                        <a:pt x="2075543" y="653143"/>
                      </a:lnTo>
                      <a:lnTo>
                        <a:pt x="0" y="2162628"/>
                      </a:lnTo>
                      <a:lnTo>
                        <a:pt x="1465943" y="0"/>
                      </a:lnTo>
                      <a:close/>
                    </a:path>
                  </a:pathLst>
                </a:custGeom>
                <a:solidFill>
                  <a:schemeClr val="tx1">
                    <a:lumMod val="85000"/>
                    <a:lumOff val="15000"/>
                    <a:alpha val="35000"/>
                  </a:schemeClr>
                </a:solidFill>
                <a:ln>
                  <a:noFill/>
                </a:ln>
                <a:effectLst>
                  <a:softEdge rad="266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9" name="圆角矩形 128"/>
                <p:cNvSpPr/>
                <p:nvPr/>
              </p:nvSpPr>
              <p:spPr>
                <a:xfrm rot="18900000">
                  <a:off x="1412062" y="1872236"/>
                  <a:ext cx="2828349" cy="1582057"/>
                </a:xfrm>
                <a:prstGeom prst="roundRect">
                  <a:avLst>
                    <a:gd name="adj" fmla="val 10245"/>
                  </a:avLst>
                </a:prstGeom>
                <a:solidFill>
                  <a:srgbClr val="0070C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0" name="任意多边形 129"/>
                <p:cNvSpPr/>
                <p:nvPr/>
              </p:nvSpPr>
              <p:spPr>
                <a:xfrm rot="18900000">
                  <a:off x="3303181" y="1205784"/>
                  <a:ext cx="551494" cy="1413715"/>
                </a:xfrm>
                <a:custGeom>
                  <a:avLst/>
                  <a:gdLst>
                    <a:gd name="connsiteX0" fmla="*/ 569692 w 617165"/>
                    <a:gd name="connsiteY0" fmla="*/ 47473 h 1582057"/>
                    <a:gd name="connsiteX1" fmla="*/ 617165 w 617165"/>
                    <a:gd name="connsiteY1" fmla="*/ 162082 h 1582057"/>
                    <a:gd name="connsiteX2" fmla="*/ 617165 w 617165"/>
                    <a:gd name="connsiteY2" fmla="*/ 1419975 h 1582057"/>
                    <a:gd name="connsiteX3" fmla="*/ 455083 w 617165"/>
                    <a:gd name="connsiteY3" fmla="*/ 1582057 h 1582057"/>
                    <a:gd name="connsiteX4" fmla="*/ 0 w 617165"/>
                    <a:gd name="connsiteY4" fmla="*/ 1582057 h 1582057"/>
                    <a:gd name="connsiteX5" fmla="*/ 0 w 617165"/>
                    <a:gd name="connsiteY5" fmla="*/ 0 h 1582057"/>
                    <a:gd name="connsiteX6" fmla="*/ 455083 w 617165"/>
                    <a:gd name="connsiteY6" fmla="*/ 0 h 1582057"/>
                    <a:gd name="connsiteX7" fmla="*/ 569692 w 617165"/>
                    <a:gd name="connsiteY7" fmla="*/ 47473 h 15820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17165" h="1582057">
                      <a:moveTo>
                        <a:pt x="569692" y="47473"/>
                      </a:moveTo>
                      <a:cubicBezTo>
                        <a:pt x="599024" y="76804"/>
                        <a:pt x="617165" y="117325"/>
                        <a:pt x="617165" y="162082"/>
                      </a:cubicBezTo>
                      <a:lnTo>
                        <a:pt x="617165" y="1419975"/>
                      </a:lnTo>
                      <a:cubicBezTo>
                        <a:pt x="617165" y="1509490"/>
                        <a:pt x="544598" y="1582057"/>
                        <a:pt x="455083" y="1582057"/>
                      </a:cubicBezTo>
                      <a:lnTo>
                        <a:pt x="0" y="1582057"/>
                      </a:lnTo>
                      <a:lnTo>
                        <a:pt x="0" y="0"/>
                      </a:lnTo>
                      <a:lnTo>
                        <a:pt x="455083" y="0"/>
                      </a:lnTo>
                      <a:cubicBezTo>
                        <a:pt x="499841" y="0"/>
                        <a:pt x="540361" y="18141"/>
                        <a:pt x="569692" y="47473"/>
                      </a:cubicBezTo>
                      <a:close/>
                    </a:path>
                  </a:pathLst>
                </a:custGeom>
                <a:solidFill>
                  <a:schemeClr val="bg1">
                    <a:lumMod val="9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26" name="文本框 38"/>
              <p:cNvSpPr txBox="1"/>
              <p:nvPr/>
            </p:nvSpPr>
            <p:spPr>
              <a:xfrm rot="18900000">
                <a:off x="5989556" y="1313117"/>
                <a:ext cx="405400" cy="577081"/>
              </a:xfrm>
              <a:prstGeom prst="rect">
                <a:avLst/>
              </a:prstGeom>
              <a:noFill/>
            </p:spPr>
            <p:txBody>
              <a:bodyPr wrap="none" lIns="68580" tIns="34290" rIns="68580" bIns="34290" rtlCol="0">
                <a:spAutoFit/>
              </a:bodyPr>
              <a:lstStyle/>
              <a:p>
                <a:r>
                  <a:rPr lang="en-US" altLang="zh-CN" sz="3300" b="1" dirty="0">
                    <a:solidFill>
                      <a:schemeClr val="tx1">
                        <a:lumMod val="75000"/>
                        <a:lumOff val="25000"/>
                      </a:schemeClr>
                    </a:solidFill>
                  </a:rPr>
                  <a:t>D</a:t>
                </a:r>
                <a:endParaRPr lang="zh-CN" altLang="en-US" sz="3300" b="1" dirty="0">
                  <a:solidFill>
                    <a:schemeClr val="tx1">
                      <a:lumMod val="75000"/>
                      <a:lumOff val="25000"/>
                    </a:schemeClr>
                  </a:solidFill>
                </a:endParaRPr>
              </a:p>
            </p:txBody>
          </p:sp>
          <p:sp>
            <p:nvSpPr>
              <p:cNvPr id="127" name="文本框 66"/>
              <p:cNvSpPr txBox="1"/>
              <p:nvPr/>
            </p:nvSpPr>
            <p:spPr>
              <a:xfrm rot="18900000">
                <a:off x="5370624" y="2265139"/>
                <a:ext cx="1074743" cy="601511"/>
              </a:xfrm>
              <a:prstGeom prst="rect">
                <a:avLst/>
              </a:prstGeom>
              <a:noFill/>
            </p:spPr>
            <p:txBody>
              <a:bodyPr wrap="square" lIns="68580" tIns="34290" rIns="68580" bIns="34290" rtlCol="0">
                <a:spAutoFit/>
              </a:bodyPr>
              <a:lstStyle/>
              <a:p>
                <a:pPr>
                  <a:lnSpc>
                    <a:spcPct val="150000"/>
                  </a:lnSpc>
                </a:pPr>
                <a:r>
                  <a:rPr lang="zh-CN" altLang="en-US" sz="800" dirty="0">
                    <a:solidFill>
                      <a:schemeClr val="bg1"/>
                    </a:solidFill>
                    <a:latin typeface="微软雅黑" panose="020B0503020204020204" pitchFamily="34" charset="-122"/>
                    <a:ea typeface="微软雅黑" panose="020B0503020204020204" pitchFamily="34" charset="-122"/>
                  </a:rPr>
                  <a:t>简约商务风图表系列</a:t>
                </a:r>
                <a:endParaRPr lang="en-US" altLang="zh-CN" sz="800" dirty="0">
                  <a:solidFill>
                    <a:schemeClr val="bg1"/>
                  </a:solidFill>
                  <a:latin typeface="微软雅黑" panose="020B0503020204020204" pitchFamily="34" charset="-122"/>
                  <a:ea typeface="微软雅黑" panose="020B0503020204020204" pitchFamily="34" charset="-122"/>
                </a:endParaRPr>
              </a:p>
              <a:p>
                <a:pPr>
                  <a:lnSpc>
                    <a:spcPct val="150000"/>
                  </a:lnSpc>
                </a:pPr>
                <a:r>
                  <a:rPr lang="zh-CN" altLang="en-US" sz="800" dirty="0">
                    <a:solidFill>
                      <a:schemeClr val="bg1"/>
                    </a:solidFill>
                    <a:latin typeface="微软雅黑" panose="020B0503020204020204" pitchFamily="34" charset="-122"/>
                    <a:ea typeface="微软雅黑" panose="020B0503020204020204" pitchFamily="34" charset="-122"/>
                  </a:rPr>
                  <a:t>◆ 在此点击输入具体文本内容</a:t>
                </a:r>
              </a:p>
            </p:txBody>
          </p:sp>
        </p:grpSp>
        <p:grpSp>
          <p:nvGrpSpPr>
            <p:cNvPr id="122" name="组合 121"/>
            <p:cNvGrpSpPr/>
            <p:nvPr/>
          </p:nvGrpSpPr>
          <p:grpSpPr>
            <a:xfrm rot="18900000">
              <a:off x="5383836" y="2880384"/>
              <a:ext cx="190662" cy="242402"/>
              <a:chOff x="3290888" y="533400"/>
              <a:chExt cx="427038" cy="542925"/>
            </a:xfrm>
            <a:solidFill>
              <a:schemeClr val="bg1"/>
            </a:solidFill>
          </p:grpSpPr>
          <p:sp>
            <p:nvSpPr>
              <p:cNvPr id="123" name="Freeform 25"/>
              <p:cNvSpPr/>
              <p:nvPr/>
            </p:nvSpPr>
            <p:spPr bwMode="auto">
              <a:xfrm>
                <a:off x="3290888" y="533400"/>
                <a:ext cx="427038" cy="542925"/>
              </a:xfrm>
              <a:custGeom>
                <a:avLst/>
                <a:gdLst>
                  <a:gd name="T0" fmla="*/ 108 w 152"/>
                  <a:gd name="T1" fmla="*/ 161 h 193"/>
                  <a:gd name="T2" fmla="*/ 68 w 152"/>
                  <a:gd name="T3" fmla="*/ 161 h 193"/>
                  <a:gd name="T4" fmla="*/ 68 w 152"/>
                  <a:gd name="T5" fmla="*/ 145 h 193"/>
                  <a:gd name="T6" fmla="*/ 121 w 152"/>
                  <a:gd name="T7" fmla="*/ 122 h 193"/>
                  <a:gd name="T8" fmla="*/ 130 w 152"/>
                  <a:gd name="T9" fmla="*/ 19 h 193"/>
                  <a:gd name="T10" fmla="*/ 130 w 152"/>
                  <a:gd name="T11" fmla="*/ 18 h 193"/>
                  <a:gd name="T12" fmla="*/ 130 w 152"/>
                  <a:gd name="T13" fmla="*/ 18 h 193"/>
                  <a:gd name="T14" fmla="*/ 128 w 152"/>
                  <a:gd name="T15" fmla="*/ 14 h 193"/>
                  <a:gd name="T16" fmla="*/ 130 w 152"/>
                  <a:gd name="T17" fmla="*/ 10 h 193"/>
                  <a:gd name="T18" fmla="*/ 137 w 152"/>
                  <a:gd name="T19" fmla="*/ 10 h 193"/>
                  <a:gd name="T20" fmla="*/ 143 w 152"/>
                  <a:gd name="T21" fmla="*/ 10 h 193"/>
                  <a:gd name="T22" fmla="*/ 143 w 152"/>
                  <a:gd name="T23" fmla="*/ 5 h 193"/>
                  <a:gd name="T24" fmla="*/ 124 w 152"/>
                  <a:gd name="T25" fmla="*/ 5 h 193"/>
                  <a:gd name="T26" fmla="*/ 120 w 152"/>
                  <a:gd name="T27" fmla="*/ 14 h 193"/>
                  <a:gd name="T28" fmla="*/ 124 w 152"/>
                  <a:gd name="T29" fmla="*/ 23 h 193"/>
                  <a:gd name="T30" fmla="*/ 124 w 152"/>
                  <a:gd name="T31" fmla="*/ 23 h 193"/>
                  <a:gd name="T32" fmla="*/ 115 w 152"/>
                  <a:gd name="T33" fmla="*/ 116 h 193"/>
                  <a:gd name="T34" fmla="*/ 23 w 152"/>
                  <a:gd name="T35" fmla="*/ 124 h 193"/>
                  <a:gd name="T36" fmla="*/ 23 w 152"/>
                  <a:gd name="T37" fmla="*/ 124 h 193"/>
                  <a:gd name="T38" fmla="*/ 4 w 152"/>
                  <a:gd name="T39" fmla="*/ 125 h 193"/>
                  <a:gd name="T40" fmla="*/ 0 w 152"/>
                  <a:gd name="T41" fmla="*/ 134 h 193"/>
                  <a:gd name="T42" fmla="*/ 4 w 152"/>
                  <a:gd name="T43" fmla="*/ 144 h 193"/>
                  <a:gd name="T44" fmla="*/ 7 w 152"/>
                  <a:gd name="T45" fmla="*/ 145 h 193"/>
                  <a:gd name="T46" fmla="*/ 10 w 152"/>
                  <a:gd name="T47" fmla="*/ 144 h 193"/>
                  <a:gd name="T48" fmla="*/ 10 w 152"/>
                  <a:gd name="T49" fmla="*/ 138 h 193"/>
                  <a:gd name="T50" fmla="*/ 8 w 152"/>
                  <a:gd name="T51" fmla="*/ 134 h 193"/>
                  <a:gd name="T52" fmla="*/ 10 w 152"/>
                  <a:gd name="T53" fmla="*/ 130 h 193"/>
                  <a:gd name="T54" fmla="*/ 18 w 152"/>
                  <a:gd name="T55" fmla="*/ 130 h 193"/>
                  <a:gd name="T56" fmla="*/ 18 w 152"/>
                  <a:gd name="T57" fmla="*/ 131 h 193"/>
                  <a:gd name="T58" fmla="*/ 18 w 152"/>
                  <a:gd name="T59" fmla="*/ 131 h 193"/>
                  <a:gd name="T60" fmla="*/ 60 w 152"/>
                  <a:gd name="T61" fmla="*/ 145 h 193"/>
                  <a:gd name="T62" fmla="*/ 60 w 152"/>
                  <a:gd name="T63" fmla="*/ 161 h 193"/>
                  <a:gd name="T64" fmla="*/ 20 w 152"/>
                  <a:gd name="T65" fmla="*/ 161 h 193"/>
                  <a:gd name="T66" fmla="*/ 0 w 152"/>
                  <a:gd name="T67" fmla="*/ 181 h 193"/>
                  <a:gd name="T68" fmla="*/ 0 w 152"/>
                  <a:gd name="T69" fmla="*/ 189 h 193"/>
                  <a:gd name="T70" fmla="*/ 4 w 152"/>
                  <a:gd name="T71" fmla="*/ 193 h 193"/>
                  <a:gd name="T72" fmla="*/ 124 w 152"/>
                  <a:gd name="T73" fmla="*/ 193 h 193"/>
                  <a:gd name="T74" fmla="*/ 128 w 152"/>
                  <a:gd name="T75" fmla="*/ 189 h 193"/>
                  <a:gd name="T76" fmla="*/ 128 w 152"/>
                  <a:gd name="T77" fmla="*/ 181 h 193"/>
                  <a:gd name="T78" fmla="*/ 108 w 152"/>
                  <a:gd name="T79" fmla="*/ 161 h 1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52" h="193">
                    <a:moveTo>
                      <a:pt x="108" y="161"/>
                    </a:moveTo>
                    <a:cubicBezTo>
                      <a:pt x="68" y="161"/>
                      <a:pt x="68" y="161"/>
                      <a:pt x="68" y="161"/>
                    </a:cubicBezTo>
                    <a:cubicBezTo>
                      <a:pt x="68" y="145"/>
                      <a:pt x="68" y="145"/>
                      <a:pt x="68" y="145"/>
                    </a:cubicBezTo>
                    <a:cubicBezTo>
                      <a:pt x="88" y="144"/>
                      <a:pt x="107" y="136"/>
                      <a:pt x="121" y="122"/>
                    </a:cubicBezTo>
                    <a:cubicBezTo>
                      <a:pt x="148" y="94"/>
                      <a:pt x="152" y="50"/>
                      <a:pt x="130" y="19"/>
                    </a:cubicBezTo>
                    <a:cubicBezTo>
                      <a:pt x="130" y="18"/>
                      <a:pt x="130" y="18"/>
                      <a:pt x="130" y="18"/>
                    </a:cubicBezTo>
                    <a:cubicBezTo>
                      <a:pt x="130" y="18"/>
                      <a:pt x="130" y="18"/>
                      <a:pt x="130" y="18"/>
                    </a:cubicBezTo>
                    <a:cubicBezTo>
                      <a:pt x="129" y="17"/>
                      <a:pt x="128" y="16"/>
                      <a:pt x="128" y="14"/>
                    </a:cubicBezTo>
                    <a:cubicBezTo>
                      <a:pt x="128" y="13"/>
                      <a:pt x="129" y="11"/>
                      <a:pt x="130" y="10"/>
                    </a:cubicBezTo>
                    <a:cubicBezTo>
                      <a:pt x="132" y="8"/>
                      <a:pt x="135" y="8"/>
                      <a:pt x="137" y="10"/>
                    </a:cubicBezTo>
                    <a:cubicBezTo>
                      <a:pt x="139" y="12"/>
                      <a:pt x="141" y="12"/>
                      <a:pt x="143" y="10"/>
                    </a:cubicBezTo>
                    <a:cubicBezTo>
                      <a:pt x="144" y="9"/>
                      <a:pt x="144" y="6"/>
                      <a:pt x="143" y="5"/>
                    </a:cubicBezTo>
                    <a:cubicBezTo>
                      <a:pt x="138" y="0"/>
                      <a:pt x="129" y="0"/>
                      <a:pt x="124" y="5"/>
                    </a:cubicBezTo>
                    <a:cubicBezTo>
                      <a:pt x="121" y="7"/>
                      <a:pt x="120" y="11"/>
                      <a:pt x="120" y="14"/>
                    </a:cubicBezTo>
                    <a:cubicBezTo>
                      <a:pt x="120" y="18"/>
                      <a:pt x="121" y="21"/>
                      <a:pt x="124" y="23"/>
                    </a:cubicBezTo>
                    <a:cubicBezTo>
                      <a:pt x="124" y="23"/>
                      <a:pt x="124" y="23"/>
                      <a:pt x="124" y="23"/>
                    </a:cubicBezTo>
                    <a:cubicBezTo>
                      <a:pt x="143" y="52"/>
                      <a:pt x="140" y="92"/>
                      <a:pt x="115" y="116"/>
                    </a:cubicBezTo>
                    <a:cubicBezTo>
                      <a:pt x="91" y="140"/>
                      <a:pt x="51" y="144"/>
                      <a:pt x="23" y="124"/>
                    </a:cubicBezTo>
                    <a:cubicBezTo>
                      <a:pt x="23" y="124"/>
                      <a:pt x="23" y="124"/>
                      <a:pt x="23" y="124"/>
                    </a:cubicBezTo>
                    <a:cubicBezTo>
                      <a:pt x="17" y="120"/>
                      <a:pt x="9" y="120"/>
                      <a:pt x="4" y="125"/>
                    </a:cubicBezTo>
                    <a:cubicBezTo>
                      <a:pt x="2" y="127"/>
                      <a:pt x="0" y="131"/>
                      <a:pt x="0" y="134"/>
                    </a:cubicBezTo>
                    <a:cubicBezTo>
                      <a:pt x="0" y="138"/>
                      <a:pt x="2" y="141"/>
                      <a:pt x="4" y="144"/>
                    </a:cubicBezTo>
                    <a:cubicBezTo>
                      <a:pt x="5" y="144"/>
                      <a:pt x="6" y="145"/>
                      <a:pt x="7" y="145"/>
                    </a:cubicBezTo>
                    <a:cubicBezTo>
                      <a:pt x="8" y="145"/>
                      <a:pt x="9" y="144"/>
                      <a:pt x="10" y="144"/>
                    </a:cubicBezTo>
                    <a:cubicBezTo>
                      <a:pt x="11" y="142"/>
                      <a:pt x="11" y="140"/>
                      <a:pt x="10" y="138"/>
                    </a:cubicBezTo>
                    <a:cubicBezTo>
                      <a:pt x="9" y="137"/>
                      <a:pt x="8" y="136"/>
                      <a:pt x="8" y="134"/>
                    </a:cubicBezTo>
                    <a:cubicBezTo>
                      <a:pt x="8" y="133"/>
                      <a:pt x="9" y="131"/>
                      <a:pt x="10" y="130"/>
                    </a:cubicBezTo>
                    <a:cubicBezTo>
                      <a:pt x="12" y="128"/>
                      <a:pt x="15" y="128"/>
                      <a:pt x="18" y="130"/>
                    </a:cubicBezTo>
                    <a:cubicBezTo>
                      <a:pt x="18" y="131"/>
                      <a:pt x="18" y="131"/>
                      <a:pt x="18" y="131"/>
                    </a:cubicBezTo>
                    <a:cubicBezTo>
                      <a:pt x="18" y="131"/>
                      <a:pt x="18" y="131"/>
                      <a:pt x="18" y="131"/>
                    </a:cubicBezTo>
                    <a:cubicBezTo>
                      <a:pt x="31" y="140"/>
                      <a:pt x="45" y="144"/>
                      <a:pt x="60" y="145"/>
                    </a:cubicBezTo>
                    <a:cubicBezTo>
                      <a:pt x="60" y="161"/>
                      <a:pt x="60" y="161"/>
                      <a:pt x="60" y="161"/>
                    </a:cubicBezTo>
                    <a:cubicBezTo>
                      <a:pt x="20" y="161"/>
                      <a:pt x="20" y="161"/>
                      <a:pt x="20" y="161"/>
                    </a:cubicBezTo>
                    <a:cubicBezTo>
                      <a:pt x="9" y="161"/>
                      <a:pt x="0" y="170"/>
                      <a:pt x="0" y="181"/>
                    </a:cubicBezTo>
                    <a:cubicBezTo>
                      <a:pt x="0" y="189"/>
                      <a:pt x="0" y="189"/>
                      <a:pt x="0" y="189"/>
                    </a:cubicBezTo>
                    <a:cubicBezTo>
                      <a:pt x="0" y="191"/>
                      <a:pt x="2" y="193"/>
                      <a:pt x="4" y="193"/>
                    </a:cubicBezTo>
                    <a:cubicBezTo>
                      <a:pt x="124" y="193"/>
                      <a:pt x="124" y="193"/>
                      <a:pt x="124" y="193"/>
                    </a:cubicBezTo>
                    <a:cubicBezTo>
                      <a:pt x="127" y="193"/>
                      <a:pt x="128" y="191"/>
                      <a:pt x="128" y="189"/>
                    </a:cubicBezTo>
                    <a:cubicBezTo>
                      <a:pt x="128" y="181"/>
                      <a:pt x="128" y="181"/>
                      <a:pt x="128" y="181"/>
                    </a:cubicBezTo>
                    <a:cubicBezTo>
                      <a:pt x="128" y="170"/>
                      <a:pt x="119" y="161"/>
                      <a:pt x="108" y="161"/>
                    </a:cubicBezTo>
                    <a:close/>
                  </a:path>
                </a:pathLst>
              </a:custGeom>
              <a:grpFill/>
              <a:ln>
                <a:noFill/>
              </a:ln>
            </p:spPr>
            <p:txBody>
              <a:bodyPr vert="horz" wrap="square" lIns="91440" tIns="45720" rIns="91440" bIns="45720" numCol="1" anchor="t" anchorCtr="0" compatLnSpc="1"/>
              <a:lstStyle/>
              <a:p>
                <a:endParaRPr lang="zh-CN" altLang="en-US"/>
              </a:p>
            </p:txBody>
          </p:sp>
          <p:sp>
            <p:nvSpPr>
              <p:cNvPr id="124" name="Freeform 26"/>
              <p:cNvSpPr>
                <a:spLocks noEditPoints="1"/>
              </p:cNvSpPr>
              <p:nvPr/>
            </p:nvSpPr>
            <p:spPr bwMode="auto">
              <a:xfrm>
                <a:off x="3290888" y="536575"/>
                <a:ext cx="358775" cy="357188"/>
              </a:xfrm>
              <a:custGeom>
                <a:avLst/>
                <a:gdLst>
                  <a:gd name="T0" fmla="*/ 64 w 128"/>
                  <a:gd name="T1" fmla="*/ 127 h 127"/>
                  <a:gd name="T2" fmla="*/ 128 w 128"/>
                  <a:gd name="T3" fmla="*/ 64 h 127"/>
                  <a:gd name="T4" fmla="*/ 64 w 128"/>
                  <a:gd name="T5" fmla="*/ 0 h 127"/>
                  <a:gd name="T6" fmla="*/ 0 w 128"/>
                  <a:gd name="T7" fmla="*/ 64 h 127"/>
                  <a:gd name="T8" fmla="*/ 64 w 128"/>
                  <a:gd name="T9" fmla="*/ 127 h 127"/>
                  <a:gd name="T10" fmla="*/ 64 w 128"/>
                  <a:gd name="T11" fmla="*/ 24 h 127"/>
                  <a:gd name="T12" fmla="*/ 68 w 128"/>
                  <a:gd name="T13" fmla="*/ 28 h 127"/>
                  <a:gd name="T14" fmla="*/ 64 w 128"/>
                  <a:gd name="T15" fmla="*/ 32 h 127"/>
                  <a:gd name="T16" fmla="*/ 28 w 128"/>
                  <a:gd name="T17" fmla="*/ 68 h 127"/>
                  <a:gd name="T18" fmla="*/ 24 w 128"/>
                  <a:gd name="T19" fmla="*/ 72 h 127"/>
                  <a:gd name="T20" fmla="*/ 20 w 128"/>
                  <a:gd name="T21" fmla="*/ 68 h 127"/>
                  <a:gd name="T22" fmla="*/ 64 w 128"/>
                  <a:gd name="T23" fmla="*/ 24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28" h="127">
                    <a:moveTo>
                      <a:pt x="64" y="127"/>
                    </a:moveTo>
                    <a:cubicBezTo>
                      <a:pt x="99" y="127"/>
                      <a:pt x="128" y="99"/>
                      <a:pt x="128" y="64"/>
                    </a:cubicBezTo>
                    <a:cubicBezTo>
                      <a:pt x="128" y="29"/>
                      <a:pt x="99" y="0"/>
                      <a:pt x="64" y="0"/>
                    </a:cubicBezTo>
                    <a:cubicBezTo>
                      <a:pt x="29" y="0"/>
                      <a:pt x="0" y="29"/>
                      <a:pt x="0" y="64"/>
                    </a:cubicBezTo>
                    <a:cubicBezTo>
                      <a:pt x="0" y="99"/>
                      <a:pt x="29" y="127"/>
                      <a:pt x="64" y="127"/>
                    </a:cubicBezTo>
                    <a:close/>
                    <a:moveTo>
                      <a:pt x="64" y="24"/>
                    </a:moveTo>
                    <a:cubicBezTo>
                      <a:pt x="66" y="24"/>
                      <a:pt x="68" y="26"/>
                      <a:pt x="68" y="28"/>
                    </a:cubicBezTo>
                    <a:cubicBezTo>
                      <a:pt x="68" y="30"/>
                      <a:pt x="66" y="32"/>
                      <a:pt x="64" y="32"/>
                    </a:cubicBezTo>
                    <a:cubicBezTo>
                      <a:pt x="44" y="32"/>
                      <a:pt x="28" y="48"/>
                      <a:pt x="28" y="68"/>
                    </a:cubicBezTo>
                    <a:cubicBezTo>
                      <a:pt x="28" y="70"/>
                      <a:pt x="27" y="72"/>
                      <a:pt x="24" y="72"/>
                    </a:cubicBezTo>
                    <a:cubicBezTo>
                      <a:pt x="22" y="72"/>
                      <a:pt x="20" y="70"/>
                      <a:pt x="20" y="68"/>
                    </a:cubicBezTo>
                    <a:cubicBezTo>
                      <a:pt x="20" y="44"/>
                      <a:pt x="40" y="24"/>
                      <a:pt x="64" y="24"/>
                    </a:cubicBezTo>
                    <a:close/>
                  </a:path>
                </a:pathLst>
              </a:custGeom>
              <a:grpFill/>
              <a:ln>
                <a:noFill/>
              </a:ln>
            </p:spPr>
            <p:txBody>
              <a:bodyPr vert="horz" wrap="square" lIns="91440" tIns="45720" rIns="91440" bIns="45720" numCol="1" anchor="t" anchorCtr="0" compatLnSpc="1"/>
              <a:lstStyle/>
              <a:p>
                <a:endParaRPr lang="zh-CN" altLang="en-US"/>
              </a:p>
            </p:txBody>
          </p:sp>
        </p:grpSp>
      </p:grpSp>
      <p:grpSp>
        <p:nvGrpSpPr>
          <p:cNvPr id="131" name="组合 130"/>
          <p:cNvGrpSpPr/>
          <p:nvPr/>
        </p:nvGrpSpPr>
        <p:grpSpPr>
          <a:xfrm>
            <a:off x="3542141" y="1313118"/>
            <a:ext cx="2369080" cy="3099394"/>
            <a:chOff x="3542141" y="1313118"/>
            <a:chExt cx="2369080" cy="3099394"/>
          </a:xfrm>
        </p:grpSpPr>
        <p:grpSp>
          <p:nvGrpSpPr>
            <p:cNvPr id="132" name="组合 131"/>
            <p:cNvGrpSpPr/>
            <p:nvPr/>
          </p:nvGrpSpPr>
          <p:grpSpPr>
            <a:xfrm>
              <a:off x="3542141" y="1322521"/>
              <a:ext cx="2369080" cy="3089991"/>
              <a:chOff x="1313863" y="1205784"/>
              <a:chExt cx="3158773" cy="4119987"/>
            </a:xfrm>
          </p:grpSpPr>
          <p:sp>
            <p:nvSpPr>
              <p:cNvPr id="139" name="任意多边形 138"/>
              <p:cNvSpPr/>
              <p:nvPr/>
            </p:nvSpPr>
            <p:spPr>
              <a:xfrm>
                <a:off x="1313863" y="1781540"/>
                <a:ext cx="3158773" cy="3544231"/>
              </a:xfrm>
              <a:custGeom>
                <a:avLst/>
                <a:gdLst>
                  <a:gd name="connsiteX0" fmla="*/ 1465943 w 2075543"/>
                  <a:gd name="connsiteY0" fmla="*/ 0 h 2162628"/>
                  <a:gd name="connsiteX1" fmla="*/ 2075543 w 2075543"/>
                  <a:gd name="connsiteY1" fmla="*/ 653143 h 2162628"/>
                  <a:gd name="connsiteX2" fmla="*/ 0 w 2075543"/>
                  <a:gd name="connsiteY2" fmla="*/ 2162628 h 2162628"/>
                  <a:gd name="connsiteX3" fmla="*/ 1465943 w 2075543"/>
                  <a:gd name="connsiteY3" fmla="*/ 0 h 2162628"/>
                </a:gdLst>
                <a:ahLst/>
                <a:cxnLst>
                  <a:cxn ang="0">
                    <a:pos x="connsiteX0" y="connsiteY0"/>
                  </a:cxn>
                  <a:cxn ang="0">
                    <a:pos x="connsiteX1" y="connsiteY1"/>
                  </a:cxn>
                  <a:cxn ang="0">
                    <a:pos x="connsiteX2" y="connsiteY2"/>
                  </a:cxn>
                  <a:cxn ang="0">
                    <a:pos x="connsiteX3" y="connsiteY3"/>
                  </a:cxn>
                </a:cxnLst>
                <a:rect l="l" t="t" r="r" b="b"/>
                <a:pathLst>
                  <a:path w="2075543" h="2162628">
                    <a:moveTo>
                      <a:pt x="1465943" y="0"/>
                    </a:moveTo>
                    <a:lnTo>
                      <a:pt x="2075543" y="653143"/>
                    </a:lnTo>
                    <a:lnTo>
                      <a:pt x="0" y="2162628"/>
                    </a:lnTo>
                    <a:lnTo>
                      <a:pt x="1465943" y="0"/>
                    </a:lnTo>
                    <a:close/>
                  </a:path>
                </a:pathLst>
              </a:custGeom>
              <a:solidFill>
                <a:schemeClr val="tx1">
                  <a:lumMod val="85000"/>
                  <a:lumOff val="15000"/>
                  <a:alpha val="35000"/>
                </a:schemeClr>
              </a:solidFill>
              <a:ln>
                <a:noFill/>
              </a:ln>
              <a:effectLst>
                <a:softEdge rad="266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0" name="圆角矩形 139"/>
              <p:cNvSpPr/>
              <p:nvPr/>
            </p:nvSpPr>
            <p:spPr>
              <a:xfrm rot="18900000">
                <a:off x="1447011" y="1857759"/>
                <a:ext cx="2787404" cy="1582057"/>
              </a:xfrm>
              <a:prstGeom prst="roundRect">
                <a:avLst>
                  <a:gd name="adj" fmla="val 10245"/>
                </a:avLst>
              </a:prstGeom>
              <a:solidFill>
                <a:srgbClr val="0065C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1" name="任意多边形 140"/>
              <p:cNvSpPr/>
              <p:nvPr/>
            </p:nvSpPr>
            <p:spPr>
              <a:xfrm rot="18900000">
                <a:off x="3303181" y="1205784"/>
                <a:ext cx="551494" cy="1413715"/>
              </a:xfrm>
              <a:custGeom>
                <a:avLst/>
                <a:gdLst>
                  <a:gd name="connsiteX0" fmla="*/ 569692 w 617165"/>
                  <a:gd name="connsiteY0" fmla="*/ 47473 h 1582057"/>
                  <a:gd name="connsiteX1" fmla="*/ 617165 w 617165"/>
                  <a:gd name="connsiteY1" fmla="*/ 162082 h 1582057"/>
                  <a:gd name="connsiteX2" fmla="*/ 617165 w 617165"/>
                  <a:gd name="connsiteY2" fmla="*/ 1419975 h 1582057"/>
                  <a:gd name="connsiteX3" fmla="*/ 455083 w 617165"/>
                  <a:gd name="connsiteY3" fmla="*/ 1582057 h 1582057"/>
                  <a:gd name="connsiteX4" fmla="*/ 0 w 617165"/>
                  <a:gd name="connsiteY4" fmla="*/ 1582057 h 1582057"/>
                  <a:gd name="connsiteX5" fmla="*/ 0 w 617165"/>
                  <a:gd name="connsiteY5" fmla="*/ 0 h 1582057"/>
                  <a:gd name="connsiteX6" fmla="*/ 455083 w 617165"/>
                  <a:gd name="connsiteY6" fmla="*/ 0 h 1582057"/>
                  <a:gd name="connsiteX7" fmla="*/ 569692 w 617165"/>
                  <a:gd name="connsiteY7" fmla="*/ 47473 h 15820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17165" h="1582057">
                    <a:moveTo>
                      <a:pt x="569692" y="47473"/>
                    </a:moveTo>
                    <a:cubicBezTo>
                      <a:pt x="599024" y="76804"/>
                      <a:pt x="617165" y="117325"/>
                      <a:pt x="617165" y="162082"/>
                    </a:cubicBezTo>
                    <a:lnTo>
                      <a:pt x="617165" y="1419975"/>
                    </a:lnTo>
                    <a:cubicBezTo>
                      <a:pt x="617165" y="1509490"/>
                      <a:pt x="544598" y="1582057"/>
                      <a:pt x="455083" y="1582057"/>
                    </a:cubicBezTo>
                    <a:lnTo>
                      <a:pt x="0" y="1582057"/>
                    </a:lnTo>
                    <a:lnTo>
                      <a:pt x="0" y="0"/>
                    </a:lnTo>
                    <a:lnTo>
                      <a:pt x="455083" y="0"/>
                    </a:lnTo>
                    <a:cubicBezTo>
                      <a:pt x="499841" y="0"/>
                      <a:pt x="540361" y="18141"/>
                      <a:pt x="569692" y="47473"/>
                    </a:cubicBezTo>
                    <a:close/>
                  </a:path>
                </a:pathLst>
              </a:custGeom>
              <a:solidFill>
                <a:schemeClr val="bg1">
                  <a:lumMod val="9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33" name="文本框 37"/>
            <p:cNvSpPr txBox="1"/>
            <p:nvPr/>
          </p:nvSpPr>
          <p:spPr>
            <a:xfrm rot="18900000">
              <a:off x="4801456" y="1313118"/>
              <a:ext cx="362118" cy="577081"/>
            </a:xfrm>
            <a:prstGeom prst="rect">
              <a:avLst/>
            </a:prstGeom>
            <a:noFill/>
          </p:spPr>
          <p:txBody>
            <a:bodyPr wrap="none" lIns="68580" tIns="34290" rIns="68580" bIns="34290" rtlCol="0">
              <a:spAutoFit/>
            </a:bodyPr>
            <a:lstStyle/>
            <a:p>
              <a:r>
                <a:rPr lang="en-US" altLang="zh-CN" sz="3300" b="1" dirty="0">
                  <a:solidFill>
                    <a:schemeClr val="tx1">
                      <a:lumMod val="75000"/>
                      <a:lumOff val="25000"/>
                    </a:schemeClr>
                  </a:solidFill>
                </a:rPr>
                <a:t>C</a:t>
              </a:r>
              <a:endParaRPr lang="zh-CN" altLang="en-US" sz="3300" b="1" dirty="0">
                <a:solidFill>
                  <a:schemeClr val="tx1">
                    <a:lumMod val="75000"/>
                    <a:lumOff val="25000"/>
                  </a:schemeClr>
                </a:solidFill>
              </a:endParaRPr>
            </a:p>
          </p:txBody>
        </p:sp>
        <p:grpSp>
          <p:nvGrpSpPr>
            <p:cNvPr id="134" name="组合 133"/>
            <p:cNvGrpSpPr/>
            <p:nvPr/>
          </p:nvGrpSpPr>
          <p:grpSpPr>
            <a:xfrm rot="18900000">
              <a:off x="4099391" y="2853127"/>
              <a:ext cx="265444" cy="265443"/>
              <a:chOff x="5821363" y="5846763"/>
              <a:chExt cx="541338" cy="541337"/>
            </a:xfrm>
            <a:solidFill>
              <a:schemeClr val="bg1"/>
            </a:solidFill>
          </p:grpSpPr>
          <p:sp>
            <p:nvSpPr>
              <p:cNvPr id="136" name="Freeform 61"/>
              <p:cNvSpPr>
                <a:spLocks noEditPoints="1"/>
              </p:cNvSpPr>
              <p:nvPr/>
            </p:nvSpPr>
            <p:spPr bwMode="auto">
              <a:xfrm>
                <a:off x="5867401" y="5846763"/>
                <a:ext cx="449263" cy="358775"/>
              </a:xfrm>
              <a:custGeom>
                <a:avLst/>
                <a:gdLst>
                  <a:gd name="T0" fmla="*/ 66 w 160"/>
                  <a:gd name="T1" fmla="*/ 101 h 127"/>
                  <a:gd name="T2" fmla="*/ 80 w 160"/>
                  <a:gd name="T3" fmla="*/ 96 h 127"/>
                  <a:gd name="T4" fmla="*/ 94 w 160"/>
                  <a:gd name="T5" fmla="*/ 102 h 127"/>
                  <a:gd name="T6" fmla="*/ 123 w 160"/>
                  <a:gd name="T7" fmla="*/ 127 h 127"/>
                  <a:gd name="T8" fmla="*/ 160 w 160"/>
                  <a:gd name="T9" fmla="*/ 79 h 127"/>
                  <a:gd name="T10" fmla="*/ 160 w 160"/>
                  <a:gd name="T11" fmla="*/ 4 h 127"/>
                  <a:gd name="T12" fmla="*/ 156 w 160"/>
                  <a:gd name="T13" fmla="*/ 0 h 127"/>
                  <a:gd name="T14" fmla="*/ 4 w 160"/>
                  <a:gd name="T15" fmla="*/ 0 h 127"/>
                  <a:gd name="T16" fmla="*/ 0 w 160"/>
                  <a:gd name="T17" fmla="*/ 4 h 127"/>
                  <a:gd name="T18" fmla="*/ 0 w 160"/>
                  <a:gd name="T19" fmla="*/ 79 h 127"/>
                  <a:gd name="T20" fmla="*/ 38 w 160"/>
                  <a:gd name="T21" fmla="*/ 127 h 127"/>
                  <a:gd name="T22" fmla="*/ 66 w 160"/>
                  <a:gd name="T23" fmla="*/ 101 h 127"/>
                  <a:gd name="T24" fmla="*/ 32 w 160"/>
                  <a:gd name="T25" fmla="*/ 20 h 127"/>
                  <a:gd name="T26" fmla="*/ 36 w 160"/>
                  <a:gd name="T27" fmla="*/ 16 h 127"/>
                  <a:gd name="T28" fmla="*/ 60 w 160"/>
                  <a:gd name="T29" fmla="*/ 16 h 127"/>
                  <a:gd name="T30" fmla="*/ 64 w 160"/>
                  <a:gd name="T31" fmla="*/ 20 h 127"/>
                  <a:gd name="T32" fmla="*/ 64 w 160"/>
                  <a:gd name="T33" fmla="*/ 44 h 127"/>
                  <a:gd name="T34" fmla="*/ 60 w 160"/>
                  <a:gd name="T35" fmla="*/ 48 h 127"/>
                  <a:gd name="T36" fmla="*/ 36 w 160"/>
                  <a:gd name="T37" fmla="*/ 48 h 127"/>
                  <a:gd name="T38" fmla="*/ 32 w 160"/>
                  <a:gd name="T39" fmla="*/ 44 h 127"/>
                  <a:gd name="T40" fmla="*/ 32 w 160"/>
                  <a:gd name="T41" fmla="*/ 20 h 127"/>
                  <a:gd name="T42" fmla="*/ 36 w 160"/>
                  <a:gd name="T43" fmla="*/ 56 h 127"/>
                  <a:gd name="T44" fmla="*/ 124 w 160"/>
                  <a:gd name="T45" fmla="*/ 56 h 127"/>
                  <a:gd name="T46" fmla="*/ 128 w 160"/>
                  <a:gd name="T47" fmla="*/ 60 h 127"/>
                  <a:gd name="T48" fmla="*/ 124 w 160"/>
                  <a:gd name="T49" fmla="*/ 64 h 127"/>
                  <a:gd name="T50" fmla="*/ 36 w 160"/>
                  <a:gd name="T51" fmla="*/ 64 h 127"/>
                  <a:gd name="T52" fmla="*/ 32 w 160"/>
                  <a:gd name="T53" fmla="*/ 60 h 127"/>
                  <a:gd name="T54" fmla="*/ 36 w 160"/>
                  <a:gd name="T55" fmla="*/ 56 h 127"/>
                  <a:gd name="T56" fmla="*/ 32 w 160"/>
                  <a:gd name="T57" fmla="*/ 76 h 127"/>
                  <a:gd name="T58" fmla="*/ 36 w 160"/>
                  <a:gd name="T59" fmla="*/ 72 h 127"/>
                  <a:gd name="T60" fmla="*/ 124 w 160"/>
                  <a:gd name="T61" fmla="*/ 72 h 127"/>
                  <a:gd name="T62" fmla="*/ 128 w 160"/>
                  <a:gd name="T63" fmla="*/ 76 h 127"/>
                  <a:gd name="T64" fmla="*/ 124 w 160"/>
                  <a:gd name="T65" fmla="*/ 80 h 127"/>
                  <a:gd name="T66" fmla="*/ 36 w 160"/>
                  <a:gd name="T67" fmla="*/ 80 h 127"/>
                  <a:gd name="T68" fmla="*/ 32 w 160"/>
                  <a:gd name="T69" fmla="*/ 76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60" h="127">
                    <a:moveTo>
                      <a:pt x="66" y="101"/>
                    </a:moveTo>
                    <a:cubicBezTo>
                      <a:pt x="70" y="98"/>
                      <a:pt x="75" y="96"/>
                      <a:pt x="80" y="96"/>
                    </a:cubicBezTo>
                    <a:cubicBezTo>
                      <a:pt x="86" y="96"/>
                      <a:pt x="91" y="98"/>
                      <a:pt x="94" y="102"/>
                    </a:cubicBezTo>
                    <a:cubicBezTo>
                      <a:pt x="123" y="127"/>
                      <a:pt x="123" y="127"/>
                      <a:pt x="123" y="127"/>
                    </a:cubicBezTo>
                    <a:cubicBezTo>
                      <a:pt x="160" y="79"/>
                      <a:pt x="160" y="79"/>
                      <a:pt x="160" y="79"/>
                    </a:cubicBezTo>
                    <a:cubicBezTo>
                      <a:pt x="160" y="4"/>
                      <a:pt x="160" y="4"/>
                      <a:pt x="160" y="4"/>
                    </a:cubicBezTo>
                    <a:cubicBezTo>
                      <a:pt x="160" y="2"/>
                      <a:pt x="158" y="0"/>
                      <a:pt x="156" y="0"/>
                    </a:cubicBezTo>
                    <a:cubicBezTo>
                      <a:pt x="4" y="0"/>
                      <a:pt x="4" y="0"/>
                      <a:pt x="4" y="0"/>
                    </a:cubicBezTo>
                    <a:cubicBezTo>
                      <a:pt x="2" y="0"/>
                      <a:pt x="0" y="2"/>
                      <a:pt x="0" y="4"/>
                    </a:cubicBezTo>
                    <a:cubicBezTo>
                      <a:pt x="0" y="79"/>
                      <a:pt x="0" y="79"/>
                      <a:pt x="0" y="79"/>
                    </a:cubicBezTo>
                    <a:cubicBezTo>
                      <a:pt x="38" y="127"/>
                      <a:pt x="38" y="127"/>
                      <a:pt x="38" y="127"/>
                    </a:cubicBezTo>
                    <a:lnTo>
                      <a:pt x="66" y="101"/>
                    </a:lnTo>
                    <a:close/>
                    <a:moveTo>
                      <a:pt x="32" y="20"/>
                    </a:moveTo>
                    <a:cubicBezTo>
                      <a:pt x="32" y="18"/>
                      <a:pt x="34" y="16"/>
                      <a:pt x="36" y="16"/>
                    </a:cubicBezTo>
                    <a:cubicBezTo>
                      <a:pt x="60" y="16"/>
                      <a:pt x="60" y="16"/>
                      <a:pt x="60" y="16"/>
                    </a:cubicBezTo>
                    <a:cubicBezTo>
                      <a:pt x="62" y="16"/>
                      <a:pt x="64" y="18"/>
                      <a:pt x="64" y="20"/>
                    </a:cubicBezTo>
                    <a:cubicBezTo>
                      <a:pt x="64" y="44"/>
                      <a:pt x="64" y="44"/>
                      <a:pt x="64" y="44"/>
                    </a:cubicBezTo>
                    <a:cubicBezTo>
                      <a:pt x="64" y="46"/>
                      <a:pt x="62" y="48"/>
                      <a:pt x="60" y="48"/>
                    </a:cubicBezTo>
                    <a:cubicBezTo>
                      <a:pt x="36" y="48"/>
                      <a:pt x="36" y="48"/>
                      <a:pt x="36" y="48"/>
                    </a:cubicBezTo>
                    <a:cubicBezTo>
                      <a:pt x="34" y="48"/>
                      <a:pt x="32" y="46"/>
                      <a:pt x="32" y="44"/>
                    </a:cubicBezTo>
                    <a:lnTo>
                      <a:pt x="32" y="20"/>
                    </a:lnTo>
                    <a:close/>
                    <a:moveTo>
                      <a:pt x="36" y="56"/>
                    </a:moveTo>
                    <a:cubicBezTo>
                      <a:pt x="124" y="56"/>
                      <a:pt x="124" y="56"/>
                      <a:pt x="124" y="56"/>
                    </a:cubicBezTo>
                    <a:cubicBezTo>
                      <a:pt x="126" y="56"/>
                      <a:pt x="128" y="58"/>
                      <a:pt x="128" y="60"/>
                    </a:cubicBezTo>
                    <a:cubicBezTo>
                      <a:pt x="128" y="62"/>
                      <a:pt x="126" y="64"/>
                      <a:pt x="124" y="64"/>
                    </a:cubicBezTo>
                    <a:cubicBezTo>
                      <a:pt x="36" y="64"/>
                      <a:pt x="36" y="64"/>
                      <a:pt x="36" y="64"/>
                    </a:cubicBezTo>
                    <a:cubicBezTo>
                      <a:pt x="34" y="64"/>
                      <a:pt x="32" y="62"/>
                      <a:pt x="32" y="60"/>
                    </a:cubicBezTo>
                    <a:cubicBezTo>
                      <a:pt x="32" y="58"/>
                      <a:pt x="34" y="56"/>
                      <a:pt x="36" y="56"/>
                    </a:cubicBezTo>
                    <a:close/>
                    <a:moveTo>
                      <a:pt x="32" y="76"/>
                    </a:moveTo>
                    <a:cubicBezTo>
                      <a:pt x="32" y="74"/>
                      <a:pt x="34" y="72"/>
                      <a:pt x="36" y="72"/>
                    </a:cubicBezTo>
                    <a:cubicBezTo>
                      <a:pt x="124" y="72"/>
                      <a:pt x="124" y="72"/>
                      <a:pt x="124" y="72"/>
                    </a:cubicBezTo>
                    <a:cubicBezTo>
                      <a:pt x="126" y="72"/>
                      <a:pt x="128" y="74"/>
                      <a:pt x="128" y="76"/>
                    </a:cubicBezTo>
                    <a:cubicBezTo>
                      <a:pt x="128" y="78"/>
                      <a:pt x="126" y="80"/>
                      <a:pt x="124" y="80"/>
                    </a:cubicBezTo>
                    <a:cubicBezTo>
                      <a:pt x="36" y="80"/>
                      <a:pt x="36" y="80"/>
                      <a:pt x="36" y="80"/>
                    </a:cubicBezTo>
                    <a:cubicBezTo>
                      <a:pt x="34" y="80"/>
                      <a:pt x="32" y="78"/>
                      <a:pt x="32" y="76"/>
                    </a:cubicBezTo>
                    <a:close/>
                  </a:path>
                </a:pathLst>
              </a:custGeom>
              <a:grpFill/>
              <a:ln>
                <a:noFill/>
              </a:ln>
            </p:spPr>
            <p:txBody>
              <a:bodyPr vert="horz" wrap="square" lIns="91440" tIns="45720" rIns="91440" bIns="45720" numCol="1" anchor="t" anchorCtr="0" compatLnSpc="1"/>
              <a:lstStyle/>
              <a:p>
                <a:endParaRPr lang="zh-CN" altLang="en-US"/>
              </a:p>
            </p:txBody>
          </p:sp>
          <p:sp>
            <p:nvSpPr>
              <p:cNvPr id="137" name="Rectangle 62"/>
              <p:cNvSpPr>
                <a:spLocks noChangeArrowheads="1"/>
              </p:cNvSpPr>
              <p:nvPr/>
            </p:nvSpPr>
            <p:spPr bwMode="auto">
              <a:xfrm>
                <a:off x="5978526" y="5915025"/>
                <a:ext cx="46038" cy="44450"/>
              </a:xfrm>
              <a:prstGeom prst="rect">
                <a:avLst/>
              </a:prstGeom>
              <a:grpFill/>
              <a:ln>
                <a:noFill/>
              </a:ln>
            </p:spPr>
            <p:txBody>
              <a:bodyPr vert="horz" wrap="square" lIns="91440" tIns="45720" rIns="91440" bIns="45720" numCol="1" anchor="t" anchorCtr="0" compatLnSpc="1"/>
              <a:lstStyle/>
              <a:p>
                <a:endParaRPr lang="zh-CN" altLang="en-US"/>
              </a:p>
            </p:txBody>
          </p:sp>
          <p:sp>
            <p:nvSpPr>
              <p:cNvPr id="138" name="Freeform 63"/>
              <p:cNvSpPr/>
              <p:nvPr/>
            </p:nvSpPr>
            <p:spPr bwMode="auto">
              <a:xfrm>
                <a:off x="5821363" y="5981700"/>
                <a:ext cx="541338" cy="406400"/>
              </a:xfrm>
              <a:custGeom>
                <a:avLst/>
                <a:gdLst>
                  <a:gd name="T0" fmla="*/ 188 w 192"/>
                  <a:gd name="T1" fmla="*/ 0 h 144"/>
                  <a:gd name="T2" fmla="*/ 184 w 192"/>
                  <a:gd name="T3" fmla="*/ 0 h 144"/>
                  <a:gd name="T4" fmla="*/ 184 w 192"/>
                  <a:gd name="T5" fmla="*/ 34 h 144"/>
                  <a:gd name="T6" fmla="*/ 145 w 192"/>
                  <a:gd name="T7" fmla="*/ 85 h 144"/>
                  <a:gd name="T8" fmla="*/ 167 w 192"/>
                  <a:gd name="T9" fmla="*/ 105 h 144"/>
                  <a:gd name="T10" fmla="*/ 167 w 192"/>
                  <a:gd name="T11" fmla="*/ 111 h 144"/>
                  <a:gd name="T12" fmla="*/ 161 w 192"/>
                  <a:gd name="T13" fmla="*/ 111 h 144"/>
                  <a:gd name="T14" fmla="*/ 105 w 192"/>
                  <a:gd name="T15" fmla="*/ 60 h 144"/>
                  <a:gd name="T16" fmla="*/ 88 w 192"/>
                  <a:gd name="T17" fmla="*/ 59 h 144"/>
                  <a:gd name="T18" fmla="*/ 31 w 192"/>
                  <a:gd name="T19" fmla="*/ 111 h 144"/>
                  <a:gd name="T20" fmla="*/ 28 w 192"/>
                  <a:gd name="T21" fmla="*/ 112 h 144"/>
                  <a:gd name="T22" fmla="*/ 25 w 192"/>
                  <a:gd name="T23" fmla="*/ 111 h 144"/>
                  <a:gd name="T24" fmla="*/ 25 w 192"/>
                  <a:gd name="T25" fmla="*/ 105 h 144"/>
                  <a:gd name="T26" fmla="*/ 48 w 192"/>
                  <a:gd name="T27" fmla="*/ 85 h 144"/>
                  <a:gd name="T28" fmla="*/ 8 w 192"/>
                  <a:gd name="T29" fmla="*/ 34 h 144"/>
                  <a:gd name="T30" fmla="*/ 8 w 192"/>
                  <a:gd name="T31" fmla="*/ 0 h 144"/>
                  <a:gd name="T32" fmla="*/ 4 w 192"/>
                  <a:gd name="T33" fmla="*/ 0 h 144"/>
                  <a:gd name="T34" fmla="*/ 0 w 192"/>
                  <a:gd name="T35" fmla="*/ 4 h 144"/>
                  <a:gd name="T36" fmla="*/ 0 w 192"/>
                  <a:gd name="T37" fmla="*/ 24 h 144"/>
                  <a:gd name="T38" fmla="*/ 0 w 192"/>
                  <a:gd name="T39" fmla="*/ 124 h 144"/>
                  <a:gd name="T40" fmla="*/ 20 w 192"/>
                  <a:gd name="T41" fmla="*/ 144 h 144"/>
                  <a:gd name="T42" fmla="*/ 172 w 192"/>
                  <a:gd name="T43" fmla="*/ 144 h 144"/>
                  <a:gd name="T44" fmla="*/ 192 w 192"/>
                  <a:gd name="T45" fmla="*/ 124 h 144"/>
                  <a:gd name="T46" fmla="*/ 192 w 192"/>
                  <a:gd name="T47" fmla="*/ 24 h 144"/>
                  <a:gd name="T48" fmla="*/ 192 w 192"/>
                  <a:gd name="T49" fmla="*/ 4 h 144"/>
                  <a:gd name="T50" fmla="*/ 188 w 192"/>
                  <a:gd name="T51" fmla="*/ 0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92" h="144">
                    <a:moveTo>
                      <a:pt x="188" y="0"/>
                    </a:moveTo>
                    <a:cubicBezTo>
                      <a:pt x="184" y="0"/>
                      <a:pt x="184" y="0"/>
                      <a:pt x="184" y="0"/>
                    </a:cubicBezTo>
                    <a:cubicBezTo>
                      <a:pt x="184" y="34"/>
                      <a:pt x="184" y="34"/>
                      <a:pt x="184" y="34"/>
                    </a:cubicBezTo>
                    <a:cubicBezTo>
                      <a:pt x="145" y="85"/>
                      <a:pt x="145" y="85"/>
                      <a:pt x="145" y="85"/>
                    </a:cubicBezTo>
                    <a:cubicBezTo>
                      <a:pt x="167" y="105"/>
                      <a:pt x="167" y="105"/>
                      <a:pt x="167" y="105"/>
                    </a:cubicBezTo>
                    <a:cubicBezTo>
                      <a:pt x="168" y="106"/>
                      <a:pt x="169" y="109"/>
                      <a:pt x="167" y="111"/>
                    </a:cubicBezTo>
                    <a:cubicBezTo>
                      <a:pt x="166" y="112"/>
                      <a:pt x="163" y="112"/>
                      <a:pt x="161" y="111"/>
                    </a:cubicBezTo>
                    <a:cubicBezTo>
                      <a:pt x="105" y="60"/>
                      <a:pt x="105" y="60"/>
                      <a:pt x="105" y="60"/>
                    </a:cubicBezTo>
                    <a:cubicBezTo>
                      <a:pt x="100" y="55"/>
                      <a:pt x="92" y="55"/>
                      <a:pt x="88" y="59"/>
                    </a:cubicBezTo>
                    <a:cubicBezTo>
                      <a:pt x="31" y="111"/>
                      <a:pt x="31" y="111"/>
                      <a:pt x="31" y="111"/>
                    </a:cubicBezTo>
                    <a:cubicBezTo>
                      <a:pt x="30" y="112"/>
                      <a:pt x="29" y="112"/>
                      <a:pt x="28" y="112"/>
                    </a:cubicBezTo>
                    <a:cubicBezTo>
                      <a:pt x="27" y="112"/>
                      <a:pt x="26" y="111"/>
                      <a:pt x="25" y="111"/>
                    </a:cubicBezTo>
                    <a:cubicBezTo>
                      <a:pt x="24" y="109"/>
                      <a:pt x="24" y="106"/>
                      <a:pt x="25" y="105"/>
                    </a:cubicBezTo>
                    <a:cubicBezTo>
                      <a:pt x="48" y="85"/>
                      <a:pt x="48" y="85"/>
                      <a:pt x="48" y="85"/>
                    </a:cubicBezTo>
                    <a:cubicBezTo>
                      <a:pt x="8" y="34"/>
                      <a:pt x="8" y="34"/>
                      <a:pt x="8" y="34"/>
                    </a:cubicBezTo>
                    <a:cubicBezTo>
                      <a:pt x="8" y="0"/>
                      <a:pt x="8" y="0"/>
                      <a:pt x="8" y="0"/>
                    </a:cubicBezTo>
                    <a:cubicBezTo>
                      <a:pt x="4" y="0"/>
                      <a:pt x="4" y="0"/>
                      <a:pt x="4" y="0"/>
                    </a:cubicBezTo>
                    <a:cubicBezTo>
                      <a:pt x="2" y="0"/>
                      <a:pt x="0" y="2"/>
                      <a:pt x="0" y="4"/>
                    </a:cubicBezTo>
                    <a:cubicBezTo>
                      <a:pt x="0" y="24"/>
                      <a:pt x="0" y="24"/>
                      <a:pt x="0" y="24"/>
                    </a:cubicBezTo>
                    <a:cubicBezTo>
                      <a:pt x="0" y="124"/>
                      <a:pt x="0" y="124"/>
                      <a:pt x="0" y="124"/>
                    </a:cubicBezTo>
                    <a:cubicBezTo>
                      <a:pt x="0" y="135"/>
                      <a:pt x="9" y="144"/>
                      <a:pt x="20" y="144"/>
                    </a:cubicBezTo>
                    <a:cubicBezTo>
                      <a:pt x="172" y="144"/>
                      <a:pt x="172" y="144"/>
                      <a:pt x="172" y="144"/>
                    </a:cubicBezTo>
                    <a:cubicBezTo>
                      <a:pt x="183" y="144"/>
                      <a:pt x="192" y="135"/>
                      <a:pt x="192" y="124"/>
                    </a:cubicBezTo>
                    <a:cubicBezTo>
                      <a:pt x="192" y="24"/>
                      <a:pt x="192" y="24"/>
                      <a:pt x="192" y="24"/>
                    </a:cubicBezTo>
                    <a:cubicBezTo>
                      <a:pt x="192" y="4"/>
                      <a:pt x="192" y="4"/>
                      <a:pt x="192" y="4"/>
                    </a:cubicBezTo>
                    <a:cubicBezTo>
                      <a:pt x="192" y="2"/>
                      <a:pt x="190" y="0"/>
                      <a:pt x="188" y="0"/>
                    </a:cubicBezTo>
                    <a:close/>
                  </a:path>
                </a:pathLst>
              </a:custGeom>
              <a:grpFill/>
              <a:ln>
                <a:noFill/>
              </a:ln>
            </p:spPr>
            <p:txBody>
              <a:bodyPr vert="horz" wrap="square" lIns="91440" tIns="45720" rIns="91440" bIns="45720" numCol="1" anchor="t" anchorCtr="0" compatLnSpc="1"/>
              <a:lstStyle/>
              <a:p>
                <a:endParaRPr lang="zh-CN" altLang="en-US"/>
              </a:p>
            </p:txBody>
          </p:sp>
        </p:grpSp>
        <p:sp>
          <p:nvSpPr>
            <p:cNvPr id="135" name="文本框 65"/>
            <p:cNvSpPr txBox="1"/>
            <p:nvPr/>
          </p:nvSpPr>
          <p:spPr>
            <a:xfrm rot="18900000">
              <a:off x="4170282" y="2243547"/>
              <a:ext cx="1074743" cy="601511"/>
            </a:xfrm>
            <a:prstGeom prst="rect">
              <a:avLst/>
            </a:prstGeom>
            <a:noFill/>
          </p:spPr>
          <p:txBody>
            <a:bodyPr wrap="square" lIns="68580" tIns="34290" rIns="68580" bIns="34290" rtlCol="0">
              <a:spAutoFit/>
            </a:bodyPr>
            <a:lstStyle/>
            <a:p>
              <a:pPr>
                <a:lnSpc>
                  <a:spcPct val="150000"/>
                </a:lnSpc>
              </a:pPr>
              <a:r>
                <a:rPr lang="zh-CN" altLang="en-US" sz="800" dirty="0">
                  <a:solidFill>
                    <a:schemeClr val="bg1"/>
                  </a:solidFill>
                  <a:latin typeface="微软雅黑" panose="020B0503020204020204" pitchFamily="34" charset="-122"/>
                  <a:ea typeface="微软雅黑" panose="020B0503020204020204" pitchFamily="34" charset="-122"/>
                </a:rPr>
                <a:t>简约商务风图表系列</a:t>
              </a:r>
              <a:endParaRPr lang="en-US" altLang="zh-CN" sz="800" dirty="0">
                <a:solidFill>
                  <a:schemeClr val="bg1"/>
                </a:solidFill>
                <a:latin typeface="微软雅黑" panose="020B0503020204020204" pitchFamily="34" charset="-122"/>
                <a:ea typeface="微软雅黑" panose="020B0503020204020204" pitchFamily="34" charset="-122"/>
              </a:endParaRPr>
            </a:p>
            <a:p>
              <a:pPr>
                <a:lnSpc>
                  <a:spcPct val="150000"/>
                </a:lnSpc>
              </a:pPr>
              <a:r>
                <a:rPr lang="zh-CN" altLang="en-US" sz="800" dirty="0">
                  <a:solidFill>
                    <a:schemeClr val="bg1"/>
                  </a:solidFill>
                  <a:latin typeface="微软雅黑" panose="020B0503020204020204" pitchFamily="34" charset="-122"/>
                  <a:ea typeface="微软雅黑" panose="020B0503020204020204" pitchFamily="34" charset="-122"/>
                </a:rPr>
                <a:t>◆ 在此点击输入具体文本内容</a:t>
              </a:r>
            </a:p>
          </p:txBody>
        </p:sp>
      </p:grpSp>
      <p:grpSp>
        <p:nvGrpSpPr>
          <p:cNvPr id="142" name="组合 141"/>
          <p:cNvGrpSpPr/>
          <p:nvPr/>
        </p:nvGrpSpPr>
        <p:grpSpPr>
          <a:xfrm>
            <a:off x="2330030" y="1313119"/>
            <a:ext cx="2369080" cy="3099393"/>
            <a:chOff x="2330030" y="1313119"/>
            <a:chExt cx="2369080" cy="3099393"/>
          </a:xfrm>
        </p:grpSpPr>
        <p:grpSp>
          <p:nvGrpSpPr>
            <p:cNvPr id="143" name="组合 142"/>
            <p:cNvGrpSpPr/>
            <p:nvPr/>
          </p:nvGrpSpPr>
          <p:grpSpPr>
            <a:xfrm>
              <a:off x="2330030" y="1322521"/>
              <a:ext cx="2369080" cy="3089991"/>
              <a:chOff x="1313863" y="1205784"/>
              <a:chExt cx="3158773" cy="4119987"/>
            </a:xfrm>
          </p:grpSpPr>
          <p:sp>
            <p:nvSpPr>
              <p:cNvPr id="150" name="任意多边形 149"/>
              <p:cNvSpPr/>
              <p:nvPr/>
            </p:nvSpPr>
            <p:spPr>
              <a:xfrm>
                <a:off x="1313863" y="1781540"/>
                <a:ext cx="3158773" cy="3544231"/>
              </a:xfrm>
              <a:custGeom>
                <a:avLst/>
                <a:gdLst>
                  <a:gd name="connsiteX0" fmla="*/ 1465943 w 2075543"/>
                  <a:gd name="connsiteY0" fmla="*/ 0 h 2162628"/>
                  <a:gd name="connsiteX1" fmla="*/ 2075543 w 2075543"/>
                  <a:gd name="connsiteY1" fmla="*/ 653143 h 2162628"/>
                  <a:gd name="connsiteX2" fmla="*/ 0 w 2075543"/>
                  <a:gd name="connsiteY2" fmla="*/ 2162628 h 2162628"/>
                  <a:gd name="connsiteX3" fmla="*/ 1465943 w 2075543"/>
                  <a:gd name="connsiteY3" fmla="*/ 0 h 2162628"/>
                </a:gdLst>
                <a:ahLst/>
                <a:cxnLst>
                  <a:cxn ang="0">
                    <a:pos x="connsiteX0" y="connsiteY0"/>
                  </a:cxn>
                  <a:cxn ang="0">
                    <a:pos x="connsiteX1" y="connsiteY1"/>
                  </a:cxn>
                  <a:cxn ang="0">
                    <a:pos x="connsiteX2" y="connsiteY2"/>
                  </a:cxn>
                  <a:cxn ang="0">
                    <a:pos x="connsiteX3" y="connsiteY3"/>
                  </a:cxn>
                </a:cxnLst>
                <a:rect l="l" t="t" r="r" b="b"/>
                <a:pathLst>
                  <a:path w="2075543" h="2162628">
                    <a:moveTo>
                      <a:pt x="1465943" y="0"/>
                    </a:moveTo>
                    <a:lnTo>
                      <a:pt x="2075543" y="653143"/>
                    </a:lnTo>
                    <a:lnTo>
                      <a:pt x="0" y="2162628"/>
                    </a:lnTo>
                    <a:lnTo>
                      <a:pt x="1465943" y="0"/>
                    </a:lnTo>
                    <a:close/>
                  </a:path>
                </a:pathLst>
              </a:custGeom>
              <a:solidFill>
                <a:schemeClr val="tx1">
                  <a:lumMod val="85000"/>
                  <a:lumOff val="15000"/>
                  <a:alpha val="35000"/>
                </a:schemeClr>
              </a:solidFill>
              <a:ln>
                <a:noFill/>
              </a:ln>
              <a:effectLst>
                <a:softEdge rad="266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1" name="圆角矩形 150"/>
              <p:cNvSpPr/>
              <p:nvPr/>
            </p:nvSpPr>
            <p:spPr>
              <a:xfrm rot="18900000">
                <a:off x="1403031" y="1875976"/>
                <a:ext cx="2838930" cy="1582057"/>
              </a:xfrm>
              <a:prstGeom prst="roundRect">
                <a:avLst>
                  <a:gd name="adj" fmla="val 10245"/>
                </a:avLst>
              </a:prstGeom>
              <a:solidFill>
                <a:srgbClr val="004F9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2" name="任意多边形 151"/>
              <p:cNvSpPr/>
              <p:nvPr/>
            </p:nvSpPr>
            <p:spPr>
              <a:xfrm rot="18900000">
                <a:off x="3303181" y="1205784"/>
                <a:ext cx="551494" cy="1413715"/>
              </a:xfrm>
              <a:custGeom>
                <a:avLst/>
                <a:gdLst>
                  <a:gd name="connsiteX0" fmla="*/ 569692 w 617165"/>
                  <a:gd name="connsiteY0" fmla="*/ 47473 h 1582057"/>
                  <a:gd name="connsiteX1" fmla="*/ 617165 w 617165"/>
                  <a:gd name="connsiteY1" fmla="*/ 162082 h 1582057"/>
                  <a:gd name="connsiteX2" fmla="*/ 617165 w 617165"/>
                  <a:gd name="connsiteY2" fmla="*/ 1419975 h 1582057"/>
                  <a:gd name="connsiteX3" fmla="*/ 455083 w 617165"/>
                  <a:gd name="connsiteY3" fmla="*/ 1582057 h 1582057"/>
                  <a:gd name="connsiteX4" fmla="*/ 0 w 617165"/>
                  <a:gd name="connsiteY4" fmla="*/ 1582057 h 1582057"/>
                  <a:gd name="connsiteX5" fmla="*/ 0 w 617165"/>
                  <a:gd name="connsiteY5" fmla="*/ 0 h 1582057"/>
                  <a:gd name="connsiteX6" fmla="*/ 455083 w 617165"/>
                  <a:gd name="connsiteY6" fmla="*/ 0 h 1582057"/>
                  <a:gd name="connsiteX7" fmla="*/ 569692 w 617165"/>
                  <a:gd name="connsiteY7" fmla="*/ 47473 h 15820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17165" h="1582057">
                    <a:moveTo>
                      <a:pt x="569692" y="47473"/>
                    </a:moveTo>
                    <a:cubicBezTo>
                      <a:pt x="599024" y="76804"/>
                      <a:pt x="617165" y="117325"/>
                      <a:pt x="617165" y="162082"/>
                    </a:cubicBezTo>
                    <a:lnTo>
                      <a:pt x="617165" y="1419975"/>
                    </a:lnTo>
                    <a:cubicBezTo>
                      <a:pt x="617165" y="1509490"/>
                      <a:pt x="544598" y="1582057"/>
                      <a:pt x="455083" y="1582057"/>
                    </a:cubicBezTo>
                    <a:lnTo>
                      <a:pt x="0" y="1582057"/>
                    </a:lnTo>
                    <a:lnTo>
                      <a:pt x="0" y="0"/>
                    </a:lnTo>
                    <a:lnTo>
                      <a:pt x="455083" y="0"/>
                    </a:lnTo>
                    <a:cubicBezTo>
                      <a:pt x="499841" y="0"/>
                      <a:pt x="540361" y="18141"/>
                      <a:pt x="569692" y="47473"/>
                    </a:cubicBezTo>
                    <a:close/>
                  </a:path>
                </a:pathLst>
              </a:custGeom>
              <a:solidFill>
                <a:schemeClr val="bg1">
                  <a:lumMod val="9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44" name="文本框 36"/>
            <p:cNvSpPr txBox="1"/>
            <p:nvPr/>
          </p:nvSpPr>
          <p:spPr>
            <a:xfrm rot="18900000">
              <a:off x="3585104" y="1313119"/>
              <a:ext cx="375344" cy="577081"/>
            </a:xfrm>
            <a:prstGeom prst="rect">
              <a:avLst/>
            </a:prstGeom>
            <a:noFill/>
          </p:spPr>
          <p:txBody>
            <a:bodyPr wrap="none" lIns="68580" tIns="34290" rIns="68580" bIns="34290" rtlCol="0">
              <a:spAutoFit/>
            </a:bodyPr>
            <a:lstStyle/>
            <a:p>
              <a:r>
                <a:rPr lang="en-US" altLang="zh-CN" sz="3300" b="1" dirty="0">
                  <a:solidFill>
                    <a:schemeClr val="tx1">
                      <a:lumMod val="75000"/>
                      <a:lumOff val="25000"/>
                    </a:schemeClr>
                  </a:solidFill>
                </a:rPr>
                <a:t>B</a:t>
              </a:r>
              <a:endParaRPr lang="zh-CN" altLang="en-US" sz="3300" b="1" dirty="0">
                <a:solidFill>
                  <a:schemeClr val="tx1">
                    <a:lumMod val="75000"/>
                    <a:lumOff val="25000"/>
                  </a:schemeClr>
                </a:solidFill>
              </a:endParaRPr>
            </a:p>
          </p:txBody>
        </p:sp>
        <p:grpSp>
          <p:nvGrpSpPr>
            <p:cNvPr id="145" name="组合 144"/>
            <p:cNvGrpSpPr/>
            <p:nvPr/>
          </p:nvGrpSpPr>
          <p:grpSpPr>
            <a:xfrm rot="18900000">
              <a:off x="2872599" y="2814967"/>
              <a:ext cx="316809" cy="290719"/>
              <a:chOff x="3222625" y="3211513"/>
              <a:chExt cx="539750" cy="495300"/>
            </a:xfrm>
            <a:solidFill>
              <a:schemeClr val="bg1"/>
            </a:solidFill>
          </p:grpSpPr>
          <p:sp>
            <p:nvSpPr>
              <p:cNvPr id="147" name="Freeform 42"/>
              <p:cNvSpPr>
                <a:spLocks noEditPoints="1"/>
              </p:cNvSpPr>
              <p:nvPr/>
            </p:nvSpPr>
            <p:spPr bwMode="auto">
              <a:xfrm>
                <a:off x="3222625" y="3211513"/>
                <a:ext cx="539750" cy="495300"/>
              </a:xfrm>
              <a:custGeom>
                <a:avLst/>
                <a:gdLst>
                  <a:gd name="T0" fmla="*/ 188 w 192"/>
                  <a:gd name="T1" fmla="*/ 0 h 176"/>
                  <a:gd name="T2" fmla="*/ 4 w 192"/>
                  <a:gd name="T3" fmla="*/ 0 h 176"/>
                  <a:gd name="T4" fmla="*/ 0 w 192"/>
                  <a:gd name="T5" fmla="*/ 4 h 176"/>
                  <a:gd name="T6" fmla="*/ 0 w 192"/>
                  <a:gd name="T7" fmla="*/ 172 h 176"/>
                  <a:gd name="T8" fmla="*/ 4 w 192"/>
                  <a:gd name="T9" fmla="*/ 176 h 176"/>
                  <a:gd name="T10" fmla="*/ 188 w 192"/>
                  <a:gd name="T11" fmla="*/ 176 h 176"/>
                  <a:gd name="T12" fmla="*/ 192 w 192"/>
                  <a:gd name="T13" fmla="*/ 172 h 176"/>
                  <a:gd name="T14" fmla="*/ 192 w 192"/>
                  <a:gd name="T15" fmla="*/ 4 h 176"/>
                  <a:gd name="T16" fmla="*/ 188 w 192"/>
                  <a:gd name="T17" fmla="*/ 0 h 176"/>
                  <a:gd name="T18" fmla="*/ 176 w 192"/>
                  <a:gd name="T19" fmla="*/ 132 h 176"/>
                  <a:gd name="T20" fmla="*/ 172 w 192"/>
                  <a:gd name="T21" fmla="*/ 136 h 176"/>
                  <a:gd name="T22" fmla="*/ 20 w 192"/>
                  <a:gd name="T23" fmla="*/ 136 h 176"/>
                  <a:gd name="T24" fmla="*/ 16 w 192"/>
                  <a:gd name="T25" fmla="*/ 132 h 176"/>
                  <a:gd name="T26" fmla="*/ 16 w 192"/>
                  <a:gd name="T27" fmla="*/ 20 h 176"/>
                  <a:gd name="T28" fmla="*/ 20 w 192"/>
                  <a:gd name="T29" fmla="*/ 16 h 176"/>
                  <a:gd name="T30" fmla="*/ 172 w 192"/>
                  <a:gd name="T31" fmla="*/ 16 h 176"/>
                  <a:gd name="T32" fmla="*/ 176 w 192"/>
                  <a:gd name="T33" fmla="*/ 20 h 176"/>
                  <a:gd name="T34" fmla="*/ 176 w 192"/>
                  <a:gd name="T35" fmla="*/ 132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92" h="176">
                    <a:moveTo>
                      <a:pt x="188" y="0"/>
                    </a:moveTo>
                    <a:cubicBezTo>
                      <a:pt x="4" y="0"/>
                      <a:pt x="4" y="0"/>
                      <a:pt x="4" y="0"/>
                    </a:cubicBezTo>
                    <a:cubicBezTo>
                      <a:pt x="2" y="0"/>
                      <a:pt x="0" y="2"/>
                      <a:pt x="0" y="4"/>
                    </a:cubicBezTo>
                    <a:cubicBezTo>
                      <a:pt x="0" y="172"/>
                      <a:pt x="0" y="172"/>
                      <a:pt x="0" y="172"/>
                    </a:cubicBezTo>
                    <a:cubicBezTo>
                      <a:pt x="0" y="174"/>
                      <a:pt x="2" y="176"/>
                      <a:pt x="4" y="176"/>
                    </a:cubicBezTo>
                    <a:cubicBezTo>
                      <a:pt x="188" y="176"/>
                      <a:pt x="188" y="176"/>
                      <a:pt x="188" y="176"/>
                    </a:cubicBezTo>
                    <a:cubicBezTo>
                      <a:pt x="190" y="176"/>
                      <a:pt x="192" y="174"/>
                      <a:pt x="192" y="172"/>
                    </a:cubicBezTo>
                    <a:cubicBezTo>
                      <a:pt x="192" y="4"/>
                      <a:pt x="192" y="4"/>
                      <a:pt x="192" y="4"/>
                    </a:cubicBezTo>
                    <a:cubicBezTo>
                      <a:pt x="192" y="2"/>
                      <a:pt x="190" y="0"/>
                      <a:pt x="188" y="0"/>
                    </a:cubicBezTo>
                    <a:close/>
                    <a:moveTo>
                      <a:pt x="176" y="132"/>
                    </a:moveTo>
                    <a:cubicBezTo>
                      <a:pt x="176" y="134"/>
                      <a:pt x="174" y="136"/>
                      <a:pt x="172" y="136"/>
                    </a:cubicBezTo>
                    <a:cubicBezTo>
                      <a:pt x="20" y="136"/>
                      <a:pt x="20" y="136"/>
                      <a:pt x="20" y="136"/>
                    </a:cubicBezTo>
                    <a:cubicBezTo>
                      <a:pt x="18" y="136"/>
                      <a:pt x="16" y="134"/>
                      <a:pt x="16" y="132"/>
                    </a:cubicBezTo>
                    <a:cubicBezTo>
                      <a:pt x="16" y="20"/>
                      <a:pt x="16" y="20"/>
                      <a:pt x="16" y="20"/>
                    </a:cubicBezTo>
                    <a:cubicBezTo>
                      <a:pt x="16" y="18"/>
                      <a:pt x="18" y="16"/>
                      <a:pt x="20" y="16"/>
                    </a:cubicBezTo>
                    <a:cubicBezTo>
                      <a:pt x="172" y="16"/>
                      <a:pt x="172" y="16"/>
                      <a:pt x="172" y="16"/>
                    </a:cubicBezTo>
                    <a:cubicBezTo>
                      <a:pt x="174" y="16"/>
                      <a:pt x="176" y="18"/>
                      <a:pt x="176" y="20"/>
                    </a:cubicBezTo>
                    <a:lnTo>
                      <a:pt x="176" y="132"/>
                    </a:lnTo>
                    <a:close/>
                  </a:path>
                </a:pathLst>
              </a:custGeom>
              <a:grpFill/>
              <a:ln>
                <a:noFill/>
              </a:ln>
            </p:spPr>
            <p:txBody>
              <a:bodyPr vert="horz" wrap="square" lIns="91440" tIns="45720" rIns="91440" bIns="45720" numCol="1" anchor="t" anchorCtr="0" compatLnSpc="1"/>
              <a:lstStyle/>
              <a:p>
                <a:endParaRPr lang="zh-CN" altLang="en-US"/>
              </a:p>
            </p:txBody>
          </p:sp>
          <p:sp>
            <p:nvSpPr>
              <p:cNvPr id="148" name="Oval 43"/>
              <p:cNvSpPr>
                <a:spLocks noChangeArrowheads="1"/>
              </p:cNvSpPr>
              <p:nvPr/>
            </p:nvSpPr>
            <p:spPr bwMode="auto">
              <a:xfrm>
                <a:off x="3379788" y="3302000"/>
                <a:ext cx="90488" cy="90488"/>
              </a:xfrm>
              <a:prstGeom prst="ellipse">
                <a:avLst/>
              </a:prstGeom>
              <a:grpFill/>
              <a:ln>
                <a:noFill/>
              </a:ln>
            </p:spPr>
            <p:txBody>
              <a:bodyPr vert="horz" wrap="square" lIns="91440" tIns="45720" rIns="91440" bIns="45720" numCol="1" anchor="t" anchorCtr="0" compatLnSpc="1"/>
              <a:lstStyle/>
              <a:p>
                <a:endParaRPr lang="zh-CN" altLang="en-US"/>
              </a:p>
            </p:txBody>
          </p:sp>
          <p:sp>
            <p:nvSpPr>
              <p:cNvPr id="149" name="Freeform 44"/>
              <p:cNvSpPr>
                <a:spLocks noEditPoints="1"/>
              </p:cNvSpPr>
              <p:nvPr/>
            </p:nvSpPr>
            <p:spPr bwMode="auto">
              <a:xfrm>
                <a:off x="3290888" y="3363913"/>
                <a:ext cx="404813" cy="207963"/>
              </a:xfrm>
              <a:custGeom>
                <a:avLst/>
                <a:gdLst>
                  <a:gd name="T0" fmla="*/ 77 w 144"/>
                  <a:gd name="T1" fmla="*/ 7 h 74"/>
                  <a:gd name="T2" fmla="*/ 77 w 144"/>
                  <a:gd name="T3" fmla="*/ 8 h 74"/>
                  <a:gd name="T4" fmla="*/ 49 w 144"/>
                  <a:gd name="T5" fmla="*/ 36 h 74"/>
                  <a:gd name="T6" fmla="*/ 43 w 144"/>
                  <a:gd name="T7" fmla="*/ 31 h 74"/>
                  <a:gd name="T8" fmla="*/ 13 w 144"/>
                  <a:gd name="T9" fmla="*/ 32 h 74"/>
                  <a:gd name="T10" fmla="*/ 0 w 144"/>
                  <a:gd name="T11" fmla="*/ 45 h 74"/>
                  <a:gd name="T12" fmla="*/ 0 w 144"/>
                  <a:gd name="T13" fmla="*/ 56 h 74"/>
                  <a:gd name="T14" fmla="*/ 0 w 144"/>
                  <a:gd name="T15" fmla="*/ 74 h 74"/>
                  <a:gd name="T16" fmla="*/ 144 w 144"/>
                  <a:gd name="T17" fmla="*/ 74 h 74"/>
                  <a:gd name="T18" fmla="*/ 144 w 144"/>
                  <a:gd name="T19" fmla="*/ 50 h 74"/>
                  <a:gd name="T20" fmla="*/ 144 w 144"/>
                  <a:gd name="T21" fmla="*/ 40 h 74"/>
                  <a:gd name="T22" fmla="*/ 107 w 144"/>
                  <a:gd name="T23" fmla="*/ 7 h 74"/>
                  <a:gd name="T24" fmla="*/ 77 w 144"/>
                  <a:gd name="T25" fmla="*/ 7 h 74"/>
                  <a:gd name="T26" fmla="*/ 104 w 144"/>
                  <a:gd name="T27" fmla="*/ 33 h 74"/>
                  <a:gd name="T28" fmla="*/ 94 w 144"/>
                  <a:gd name="T29" fmla="*/ 27 h 74"/>
                  <a:gd name="T30" fmla="*/ 90 w 144"/>
                  <a:gd name="T31" fmla="*/ 27 h 74"/>
                  <a:gd name="T32" fmla="*/ 80 w 144"/>
                  <a:gd name="T33" fmla="*/ 33 h 74"/>
                  <a:gd name="T34" fmla="*/ 70 w 144"/>
                  <a:gd name="T35" fmla="*/ 27 h 74"/>
                  <a:gd name="T36" fmla="*/ 70 w 144"/>
                  <a:gd name="T37" fmla="*/ 26 h 74"/>
                  <a:gd name="T38" fmla="*/ 83 w 144"/>
                  <a:gd name="T39" fmla="*/ 13 h 74"/>
                  <a:gd name="T40" fmla="*/ 102 w 144"/>
                  <a:gd name="T41" fmla="*/ 13 h 74"/>
                  <a:gd name="T42" fmla="*/ 118 w 144"/>
                  <a:gd name="T43" fmla="*/ 27 h 74"/>
                  <a:gd name="T44" fmla="*/ 104 w 144"/>
                  <a:gd name="T45" fmla="*/ 33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44" h="74">
                    <a:moveTo>
                      <a:pt x="77" y="7"/>
                    </a:moveTo>
                    <a:cubicBezTo>
                      <a:pt x="77" y="7"/>
                      <a:pt x="77" y="7"/>
                      <a:pt x="77" y="8"/>
                    </a:cubicBezTo>
                    <a:cubicBezTo>
                      <a:pt x="49" y="36"/>
                      <a:pt x="49" y="36"/>
                      <a:pt x="49" y="36"/>
                    </a:cubicBezTo>
                    <a:cubicBezTo>
                      <a:pt x="43" y="31"/>
                      <a:pt x="43" y="31"/>
                      <a:pt x="43" y="31"/>
                    </a:cubicBezTo>
                    <a:cubicBezTo>
                      <a:pt x="35" y="24"/>
                      <a:pt x="22" y="24"/>
                      <a:pt x="13" y="32"/>
                    </a:cubicBezTo>
                    <a:cubicBezTo>
                      <a:pt x="0" y="45"/>
                      <a:pt x="0" y="45"/>
                      <a:pt x="0" y="45"/>
                    </a:cubicBezTo>
                    <a:cubicBezTo>
                      <a:pt x="0" y="56"/>
                      <a:pt x="0" y="56"/>
                      <a:pt x="0" y="56"/>
                    </a:cubicBezTo>
                    <a:cubicBezTo>
                      <a:pt x="0" y="74"/>
                      <a:pt x="0" y="74"/>
                      <a:pt x="0" y="74"/>
                    </a:cubicBezTo>
                    <a:cubicBezTo>
                      <a:pt x="144" y="74"/>
                      <a:pt x="144" y="74"/>
                      <a:pt x="144" y="74"/>
                    </a:cubicBezTo>
                    <a:cubicBezTo>
                      <a:pt x="144" y="50"/>
                      <a:pt x="144" y="50"/>
                      <a:pt x="144" y="50"/>
                    </a:cubicBezTo>
                    <a:cubicBezTo>
                      <a:pt x="144" y="40"/>
                      <a:pt x="144" y="40"/>
                      <a:pt x="144" y="40"/>
                    </a:cubicBezTo>
                    <a:cubicBezTo>
                      <a:pt x="107" y="7"/>
                      <a:pt x="107" y="7"/>
                      <a:pt x="107" y="7"/>
                    </a:cubicBezTo>
                    <a:cubicBezTo>
                      <a:pt x="99" y="0"/>
                      <a:pt x="85" y="0"/>
                      <a:pt x="77" y="7"/>
                    </a:cubicBezTo>
                    <a:close/>
                    <a:moveTo>
                      <a:pt x="104" y="33"/>
                    </a:moveTo>
                    <a:cubicBezTo>
                      <a:pt x="94" y="27"/>
                      <a:pt x="94" y="27"/>
                      <a:pt x="94" y="27"/>
                    </a:cubicBezTo>
                    <a:cubicBezTo>
                      <a:pt x="93" y="26"/>
                      <a:pt x="91" y="26"/>
                      <a:pt x="90" y="27"/>
                    </a:cubicBezTo>
                    <a:cubicBezTo>
                      <a:pt x="80" y="33"/>
                      <a:pt x="80" y="33"/>
                      <a:pt x="80" y="33"/>
                    </a:cubicBezTo>
                    <a:cubicBezTo>
                      <a:pt x="70" y="27"/>
                      <a:pt x="70" y="27"/>
                      <a:pt x="70" y="27"/>
                    </a:cubicBezTo>
                    <a:cubicBezTo>
                      <a:pt x="70" y="26"/>
                      <a:pt x="70" y="26"/>
                      <a:pt x="70" y="26"/>
                    </a:cubicBezTo>
                    <a:cubicBezTo>
                      <a:pt x="83" y="13"/>
                      <a:pt x="83" y="13"/>
                      <a:pt x="83" y="13"/>
                    </a:cubicBezTo>
                    <a:cubicBezTo>
                      <a:pt x="88" y="9"/>
                      <a:pt x="97" y="9"/>
                      <a:pt x="102" y="13"/>
                    </a:cubicBezTo>
                    <a:cubicBezTo>
                      <a:pt x="118" y="27"/>
                      <a:pt x="118" y="27"/>
                      <a:pt x="118" y="27"/>
                    </a:cubicBezTo>
                    <a:lnTo>
                      <a:pt x="104" y="33"/>
                    </a:lnTo>
                    <a:close/>
                  </a:path>
                </a:pathLst>
              </a:custGeom>
              <a:grpFill/>
              <a:ln>
                <a:noFill/>
              </a:ln>
            </p:spPr>
            <p:txBody>
              <a:bodyPr vert="horz" wrap="square" lIns="91440" tIns="45720" rIns="91440" bIns="45720" numCol="1" anchor="t" anchorCtr="0" compatLnSpc="1"/>
              <a:lstStyle/>
              <a:p>
                <a:endParaRPr lang="zh-CN" altLang="en-US"/>
              </a:p>
            </p:txBody>
          </p:sp>
        </p:grpSp>
        <p:sp>
          <p:nvSpPr>
            <p:cNvPr id="146" name="文本框 64"/>
            <p:cNvSpPr txBox="1"/>
            <p:nvPr/>
          </p:nvSpPr>
          <p:spPr>
            <a:xfrm rot="18900000">
              <a:off x="3008672" y="2167401"/>
              <a:ext cx="1074743" cy="601511"/>
            </a:xfrm>
            <a:prstGeom prst="rect">
              <a:avLst/>
            </a:prstGeom>
            <a:noFill/>
          </p:spPr>
          <p:txBody>
            <a:bodyPr wrap="square" lIns="68580" tIns="34290" rIns="68580" bIns="34290" rtlCol="0">
              <a:spAutoFit/>
            </a:bodyPr>
            <a:lstStyle/>
            <a:p>
              <a:pPr>
                <a:lnSpc>
                  <a:spcPct val="150000"/>
                </a:lnSpc>
              </a:pPr>
              <a:r>
                <a:rPr lang="zh-CN" altLang="en-US" sz="800" dirty="0">
                  <a:solidFill>
                    <a:schemeClr val="bg1"/>
                  </a:solidFill>
                  <a:latin typeface="微软雅黑" panose="020B0503020204020204" pitchFamily="34" charset="-122"/>
                  <a:ea typeface="微软雅黑" panose="020B0503020204020204" pitchFamily="34" charset="-122"/>
                </a:rPr>
                <a:t>简约商务风图表系列</a:t>
              </a:r>
              <a:endParaRPr lang="en-US" altLang="zh-CN" sz="800" dirty="0">
                <a:solidFill>
                  <a:schemeClr val="bg1"/>
                </a:solidFill>
                <a:latin typeface="微软雅黑" panose="020B0503020204020204" pitchFamily="34" charset="-122"/>
                <a:ea typeface="微软雅黑" panose="020B0503020204020204" pitchFamily="34" charset="-122"/>
              </a:endParaRPr>
            </a:p>
            <a:p>
              <a:pPr>
                <a:lnSpc>
                  <a:spcPct val="150000"/>
                </a:lnSpc>
              </a:pPr>
              <a:r>
                <a:rPr lang="zh-CN" altLang="en-US" sz="800" dirty="0">
                  <a:solidFill>
                    <a:schemeClr val="bg1"/>
                  </a:solidFill>
                  <a:latin typeface="微软雅黑" panose="020B0503020204020204" pitchFamily="34" charset="-122"/>
                  <a:ea typeface="微软雅黑" panose="020B0503020204020204" pitchFamily="34" charset="-122"/>
                </a:rPr>
                <a:t>◆ 在此点击输入具体文本内容</a:t>
              </a:r>
            </a:p>
          </p:txBody>
        </p:sp>
      </p:grpSp>
      <p:grpSp>
        <p:nvGrpSpPr>
          <p:cNvPr id="153" name="组合 152"/>
          <p:cNvGrpSpPr/>
          <p:nvPr/>
        </p:nvGrpSpPr>
        <p:grpSpPr>
          <a:xfrm>
            <a:off x="1117919" y="1313120"/>
            <a:ext cx="2369080" cy="3099392"/>
            <a:chOff x="1117919" y="1313120"/>
            <a:chExt cx="2369080" cy="3099392"/>
          </a:xfrm>
        </p:grpSpPr>
        <p:grpSp>
          <p:nvGrpSpPr>
            <p:cNvPr id="154" name="组合 153"/>
            <p:cNvGrpSpPr/>
            <p:nvPr/>
          </p:nvGrpSpPr>
          <p:grpSpPr>
            <a:xfrm>
              <a:off x="1117919" y="1322521"/>
              <a:ext cx="2369080" cy="3089991"/>
              <a:chOff x="1313863" y="1205784"/>
              <a:chExt cx="3158773" cy="4119987"/>
            </a:xfrm>
          </p:grpSpPr>
          <p:sp>
            <p:nvSpPr>
              <p:cNvPr id="161" name="任意多边形 160"/>
              <p:cNvSpPr/>
              <p:nvPr/>
            </p:nvSpPr>
            <p:spPr>
              <a:xfrm>
                <a:off x="1313863" y="1781540"/>
                <a:ext cx="3158773" cy="3544231"/>
              </a:xfrm>
              <a:custGeom>
                <a:avLst/>
                <a:gdLst>
                  <a:gd name="connsiteX0" fmla="*/ 1465943 w 2075543"/>
                  <a:gd name="connsiteY0" fmla="*/ 0 h 2162628"/>
                  <a:gd name="connsiteX1" fmla="*/ 2075543 w 2075543"/>
                  <a:gd name="connsiteY1" fmla="*/ 653143 h 2162628"/>
                  <a:gd name="connsiteX2" fmla="*/ 0 w 2075543"/>
                  <a:gd name="connsiteY2" fmla="*/ 2162628 h 2162628"/>
                  <a:gd name="connsiteX3" fmla="*/ 1465943 w 2075543"/>
                  <a:gd name="connsiteY3" fmla="*/ 0 h 2162628"/>
                </a:gdLst>
                <a:ahLst/>
                <a:cxnLst>
                  <a:cxn ang="0">
                    <a:pos x="connsiteX0" y="connsiteY0"/>
                  </a:cxn>
                  <a:cxn ang="0">
                    <a:pos x="connsiteX1" y="connsiteY1"/>
                  </a:cxn>
                  <a:cxn ang="0">
                    <a:pos x="connsiteX2" y="connsiteY2"/>
                  </a:cxn>
                  <a:cxn ang="0">
                    <a:pos x="connsiteX3" y="connsiteY3"/>
                  </a:cxn>
                </a:cxnLst>
                <a:rect l="l" t="t" r="r" b="b"/>
                <a:pathLst>
                  <a:path w="2075543" h="2162628">
                    <a:moveTo>
                      <a:pt x="1465943" y="0"/>
                    </a:moveTo>
                    <a:lnTo>
                      <a:pt x="2075543" y="653143"/>
                    </a:lnTo>
                    <a:lnTo>
                      <a:pt x="0" y="2162628"/>
                    </a:lnTo>
                    <a:lnTo>
                      <a:pt x="1465943" y="0"/>
                    </a:lnTo>
                    <a:close/>
                  </a:path>
                </a:pathLst>
              </a:custGeom>
              <a:solidFill>
                <a:schemeClr val="tx1">
                  <a:lumMod val="85000"/>
                  <a:lumOff val="15000"/>
                  <a:alpha val="35000"/>
                </a:schemeClr>
              </a:solidFill>
              <a:ln>
                <a:noFill/>
              </a:ln>
              <a:effectLst>
                <a:softEdge rad="266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2" name="圆角矩形 161"/>
              <p:cNvSpPr/>
              <p:nvPr/>
            </p:nvSpPr>
            <p:spPr>
              <a:xfrm rot="18900000">
                <a:off x="1404860" y="1875219"/>
                <a:ext cx="2836786" cy="1582057"/>
              </a:xfrm>
              <a:prstGeom prst="roundRect">
                <a:avLst>
                  <a:gd name="adj" fmla="val 10245"/>
                </a:avLst>
              </a:prstGeom>
              <a:solidFill>
                <a:srgbClr val="003668"/>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3" name="任意多边形 162"/>
              <p:cNvSpPr/>
              <p:nvPr/>
            </p:nvSpPr>
            <p:spPr>
              <a:xfrm rot="18900000">
                <a:off x="3303181" y="1205784"/>
                <a:ext cx="551494" cy="1413715"/>
              </a:xfrm>
              <a:custGeom>
                <a:avLst/>
                <a:gdLst>
                  <a:gd name="connsiteX0" fmla="*/ 569692 w 617165"/>
                  <a:gd name="connsiteY0" fmla="*/ 47473 h 1582057"/>
                  <a:gd name="connsiteX1" fmla="*/ 617165 w 617165"/>
                  <a:gd name="connsiteY1" fmla="*/ 162082 h 1582057"/>
                  <a:gd name="connsiteX2" fmla="*/ 617165 w 617165"/>
                  <a:gd name="connsiteY2" fmla="*/ 1419975 h 1582057"/>
                  <a:gd name="connsiteX3" fmla="*/ 455083 w 617165"/>
                  <a:gd name="connsiteY3" fmla="*/ 1582057 h 1582057"/>
                  <a:gd name="connsiteX4" fmla="*/ 0 w 617165"/>
                  <a:gd name="connsiteY4" fmla="*/ 1582057 h 1582057"/>
                  <a:gd name="connsiteX5" fmla="*/ 0 w 617165"/>
                  <a:gd name="connsiteY5" fmla="*/ 0 h 1582057"/>
                  <a:gd name="connsiteX6" fmla="*/ 455083 w 617165"/>
                  <a:gd name="connsiteY6" fmla="*/ 0 h 1582057"/>
                  <a:gd name="connsiteX7" fmla="*/ 569692 w 617165"/>
                  <a:gd name="connsiteY7" fmla="*/ 47473 h 15820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17165" h="1582057">
                    <a:moveTo>
                      <a:pt x="569692" y="47473"/>
                    </a:moveTo>
                    <a:cubicBezTo>
                      <a:pt x="599024" y="76804"/>
                      <a:pt x="617165" y="117325"/>
                      <a:pt x="617165" y="162082"/>
                    </a:cubicBezTo>
                    <a:lnTo>
                      <a:pt x="617165" y="1419975"/>
                    </a:lnTo>
                    <a:cubicBezTo>
                      <a:pt x="617165" y="1509490"/>
                      <a:pt x="544598" y="1582057"/>
                      <a:pt x="455083" y="1582057"/>
                    </a:cubicBezTo>
                    <a:lnTo>
                      <a:pt x="0" y="1582057"/>
                    </a:lnTo>
                    <a:lnTo>
                      <a:pt x="0" y="0"/>
                    </a:lnTo>
                    <a:lnTo>
                      <a:pt x="455083" y="0"/>
                    </a:lnTo>
                    <a:cubicBezTo>
                      <a:pt x="499841" y="0"/>
                      <a:pt x="540361" y="18141"/>
                      <a:pt x="569692" y="47473"/>
                    </a:cubicBezTo>
                    <a:close/>
                  </a:path>
                </a:pathLst>
              </a:custGeom>
              <a:solidFill>
                <a:schemeClr val="bg1">
                  <a:lumMod val="9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55" name="文本框 35"/>
            <p:cNvSpPr txBox="1"/>
            <p:nvPr/>
          </p:nvSpPr>
          <p:spPr>
            <a:xfrm rot="18900000">
              <a:off x="2365746" y="1313120"/>
              <a:ext cx="394580" cy="577081"/>
            </a:xfrm>
            <a:prstGeom prst="rect">
              <a:avLst/>
            </a:prstGeom>
            <a:noFill/>
          </p:spPr>
          <p:txBody>
            <a:bodyPr wrap="none" lIns="68580" tIns="34290" rIns="68580" bIns="34290" rtlCol="0">
              <a:spAutoFit/>
            </a:bodyPr>
            <a:lstStyle/>
            <a:p>
              <a:r>
                <a:rPr lang="en-US" altLang="zh-CN" sz="3300" b="1" dirty="0">
                  <a:solidFill>
                    <a:schemeClr val="tx1">
                      <a:lumMod val="75000"/>
                      <a:lumOff val="25000"/>
                    </a:schemeClr>
                  </a:solidFill>
                </a:rPr>
                <a:t>A</a:t>
              </a:r>
              <a:endParaRPr lang="zh-CN" altLang="en-US" sz="3300" b="1" dirty="0">
                <a:solidFill>
                  <a:schemeClr val="tx1">
                    <a:lumMod val="75000"/>
                    <a:lumOff val="25000"/>
                  </a:schemeClr>
                </a:solidFill>
              </a:endParaRPr>
            </a:p>
          </p:txBody>
        </p:sp>
        <p:grpSp>
          <p:nvGrpSpPr>
            <p:cNvPr id="156" name="组合 155"/>
            <p:cNvGrpSpPr/>
            <p:nvPr/>
          </p:nvGrpSpPr>
          <p:grpSpPr>
            <a:xfrm>
              <a:off x="1552228" y="2722191"/>
              <a:ext cx="311277" cy="311276"/>
              <a:chOff x="4549775" y="536575"/>
              <a:chExt cx="539751" cy="539750"/>
            </a:xfrm>
          </p:grpSpPr>
          <p:sp>
            <p:nvSpPr>
              <p:cNvPr id="158" name="Freeform 53"/>
              <p:cNvSpPr/>
              <p:nvPr/>
            </p:nvSpPr>
            <p:spPr bwMode="auto">
              <a:xfrm>
                <a:off x="4732338" y="536575"/>
                <a:ext cx="134938" cy="131763"/>
              </a:xfrm>
              <a:custGeom>
                <a:avLst/>
                <a:gdLst>
                  <a:gd name="T0" fmla="*/ 46 w 48"/>
                  <a:gd name="T1" fmla="*/ 29 h 47"/>
                  <a:gd name="T2" fmla="*/ 46 w 48"/>
                  <a:gd name="T3" fmla="*/ 24 h 47"/>
                  <a:gd name="T4" fmla="*/ 24 w 48"/>
                  <a:gd name="T5" fmla="*/ 1 h 47"/>
                  <a:gd name="T6" fmla="*/ 21 w 48"/>
                  <a:gd name="T7" fmla="*/ 0 h 47"/>
                  <a:gd name="T8" fmla="*/ 18 w 48"/>
                  <a:gd name="T9" fmla="*/ 1 h 47"/>
                  <a:gd name="T10" fmla="*/ 0 w 48"/>
                  <a:gd name="T11" fmla="*/ 19 h 47"/>
                  <a:gd name="T12" fmla="*/ 28 w 48"/>
                  <a:gd name="T13" fmla="*/ 47 h 47"/>
                  <a:gd name="T14" fmla="*/ 46 w 48"/>
                  <a:gd name="T15" fmla="*/ 29 h 4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8" h="47">
                    <a:moveTo>
                      <a:pt x="46" y="29"/>
                    </a:moveTo>
                    <a:cubicBezTo>
                      <a:pt x="48" y="28"/>
                      <a:pt x="48" y="25"/>
                      <a:pt x="46" y="24"/>
                    </a:cubicBezTo>
                    <a:cubicBezTo>
                      <a:pt x="24" y="1"/>
                      <a:pt x="24" y="1"/>
                      <a:pt x="24" y="1"/>
                    </a:cubicBezTo>
                    <a:cubicBezTo>
                      <a:pt x="23" y="0"/>
                      <a:pt x="22" y="0"/>
                      <a:pt x="21" y="0"/>
                    </a:cubicBezTo>
                    <a:cubicBezTo>
                      <a:pt x="20" y="0"/>
                      <a:pt x="19" y="0"/>
                      <a:pt x="18" y="1"/>
                    </a:cubicBezTo>
                    <a:cubicBezTo>
                      <a:pt x="0" y="19"/>
                      <a:pt x="0" y="19"/>
                      <a:pt x="0" y="19"/>
                    </a:cubicBezTo>
                    <a:cubicBezTo>
                      <a:pt x="28" y="47"/>
                      <a:pt x="28" y="47"/>
                      <a:pt x="28" y="47"/>
                    </a:cubicBezTo>
                    <a:lnTo>
                      <a:pt x="46" y="29"/>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9" name="Freeform 54"/>
              <p:cNvSpPr/>
              <p:nvPr/>
            </p:nvSpPr>
            <p:spPr bwMode="auto">
              <a:xfrm>
                <a:off x="4549775" y="606425"/>
                <a:ext cx="469900" cy="469900"/>
              </a:xfrm>
              <a:custGeom>
                <a:avLst/>
                <a:gdLst>
                  <a:gd name="T0" fmla="*/ 100 w 167"/>
                  <a:gd name="T1" fmla="*/ 118 h 167"/>
                  <a:gd name="T2" fmla="*/ 76 w 167"/>
                  <a:gd name="T3" fmla="*/ 127 h 167"/>
                  <a:gd name="T4" fmla="*/ 51 w 167"/>
                  <a:gd name="T5" fmla="*/ 116 h 167"/>
                  <a:gd name="T6" fmla="*/ 40 w 167"/>
                  <a:gd name="T7" fmla="*/ 91 h 167"/>
                  <a:gd name="T8" fmla="*/ 51 w 167"/>
                  <a:gd name="T9" fmla="*/ 65 h 167"/>
                  <a:gd name="T10" fmla="*/ 88 w 167"/>
                  <a:gd name="T11" fmla="*/ 28 h 167"/>
                  <a:gd name="T12" fmla="*/ 60 w 167"/>
                  <a:gd name="T13" fmla="*/ 0 h 167"/>
                  <a:gd name="T14" fmla="*/ 22 w 167"/>
                  <a:gd name="T15" fmla="*/ 37 h 167"/>
                  <a:gd name="T16" fmla="*/ 22 w 167"/>
                  <a:gd name="T17" fmla="*/ 37 h 167"/>
                  <a:gd name="T18" fmla="*/ 0 w 167"/>
                  <a:gd name="T19" fmla="*/ 91 h 167"/>
                  <a:gd name="T20" fmla="*/ 22 w 167"/>
                  <a:gd name="T21" fmla="*/ 145 h 167"/>
                  <a:gd name="T22" fmla="*/ 76 w 167"/>
                  <a:gd name="T23" fmla="*/ 167 h 167"/>
                  <a:gd name="T24" fmla="*/ 130 w 167"/>
                  <a:gd name="T25" fmla="*/ 145 h 167"/>
                  <a:gd name="T26" fmla="*/ 130 w 167"/>
                  <a:gd name="T27" fmla="*/ 144 h 167"/>
                  <a:gd name="T28" fmla="*/ 167 w 167"/>
                  <a:gd name="T29" fmla="*/ 107 h 167"/>
                  <a:gd name="T30" fmla="*/ 139 w 167"/>
                  <a:gd name="T31" fmla="*/ 79 h 167"/>
                  <a:gd name="T32" fmla="*/ 100 w 167"/>
                  <a:gd name="T33" fmla="*/ 118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67" h="167">
                    <a:moveTo>
                      <a:pt x="100" y="118"/>
                    </a:moveTo>
                    <a:cubicBezTo>
                      <a:pt x="94" y="124"/>
                      <a:pt x="85" y="127"/>
                      <a:pt x="76" y="127"/>
                    </a:cubicBezTo>
                    <a:cubicBezTo>
                      <a:pt x="67" y="127"/>
                      <a:pt x="57" y="123"/>
                      <a:pt x="51" y="116"/>
                    </a:cubicBezTo>
                    <a:cubicBezTo>
                      <a:pt x="44" y="110"/>
                      <a:pt x="40" y="100"/>
                      <a:pt x="40" y="91"/>
                    </a:cubicBezTo>
                    <a:cubicBezTo>
                      <a:pt x="40" y="81"/>
                      <a:pt x="44" y="72"/>
                      <a:pt x="51" y="65"/>
                    </a:cubicBezTo>
                    <a:cubicBezTo>
                      <a:pt x="88" y="28"/>
                      <a:pt x="88" y="28"/>
                      <a:pt x="88" y="28"/>
                    </a:cubicBezTo>
                    <a:cubicBezTo>
                      <a:pt x="60" y="0"/>
                      <a:pt x="60" y="0"/>
                      <a:pt x="60" y="0"/>
                    </a:cubicBezTo>
                    <a:cubicBezTo>
                      <a:pt x="22" y="37"/>
                      <a:pt x="22" y="37"/>
                      <a:pt x="22" y="37"/>
                    </a:cubicBezTo>
                    <a:cubicBezTo>
                      <a:pt x="22" y="37"/>
                      <a:pt x="22" y="37"/>
                      <a:pt x="22" y="37"/>
                    </a:cubicBezTo>
                    <a:cubicBezTo>
                      <a:pt x="8" y="52"/>
                      <a:pt x="0" y="71"/>
                      <a:pt x="0" y="91"/>
                    </a:cubicBezTo>
                    <a:cubicBezTo>
                      <a:pt x="0" y="111"/>
                      <a:pt x="8" y="130"/>
                      <a:pt x="22" y="145"/>
                    </a:cubicBezTo>
                    <a:cubicBezTo>
                      <a:pt x="37" y="159"/>
                      <a:pt x="56" y="167"/>
                      <a:pt x="76" y="167"/>
                    </a:cubicBezTo>
                    <a:cubicBezTo>
                      <a:pt x="96" y="167"/>
                      <a:pt x="116" y="159"/>
                      <a:pt x="130" y="145"/>
                    </a:cubicBezTo>
                    <a:cubicBezTo>
                      <a:pt x="130" y="144"/>
                      <a:pt x="130" y="144"/>
                      <a:pt x="130" y="144"/>
                    </a:cubicBezTo>
                    <a:cubicBezTo>
                      <a:pt x="167" y="107"/>
                      <a:pt x="167" y="107"/>
                      <a:pt x="167" y="107"/>
                    </a:cubicBezTo>
                    <a:cubicBezTo>
                      <a:pt x="139" y="79"/>
                      <a:pt x="139" y="79"/>
                      <a:pt x="139" y="79"/>
                    </a:cubicBezTo>
                    <a:lnTo>
                      <a:pt x="100" y="118"/>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0" name="Freeform 55"/>
              <p:cNvSpPr/>
              <p:nvPr/>
            </p:nvSpPr>
            <p:spPr bwMode="auto">
              <a:xfrm>
                <a:off x="4957763" y="758825"/>
                <a:ext cx="131763" cy="134938"/>
              </a:xfrm>
              <a:custGeom>
                <a:avLst/>
                <a:gdLst>
                  <a:gd name="T0" fmla="*/ 46 w 47"/>
                  <a:gd name="T1" fmla="*/ 24 h 48"/>
                  <a:gd name="T2" fmla="*/ 23 w 47"/>
                  <a:gd name="T3" fmla="*/ 2 h 48"/>
                  <a:gd name="T4" fmla="*/ 18 w 47"/>
                  <a:gd name="T5" fmla="*/ 2 h 48"/>
                  <a:gd name="T6" fmla="*/ 0 w 47"/>
                  <a:gd name="T7" fmla="*/ 20 h 48"/>
                  <a:gd name="T8" fmla="*/ 28 w 47"/>
                  <a:gd name="T9" fmla="*/ 48 h 48"/>
                  <a:gd name="T10" fmla="*/ 46 w 47"/>
                  <a:gd name="T11" fmla="*/ 29 h 48"/>
                  <a:gd name="T12" fmla="*/ 47 w 47"/>
                  <a:gd name="T13" fmla="*/ 27 h 48"/>
                  <a:gd name="T14" fmla="*/ 46 w 47"/>
                  <a:gd name="T15" fmla="*/ 24 h 4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7" h="48">
                    <a:moveTo>
                      <a:pt x="46" y="24"/>
                    </a:moveTo>
                    <a:cubicBezTo>
                      <a:pt x="23" y="2"/>
                      <a:pt x="23" y="2"/>
                      <a:pt x="23" y="2"/>
                    </a:cubicBezTo>
                    <a:cubicBezTo>
                      <a:pt x="22" y="0"/>
                      <a:pt x="19" y="1"/>
                      <a:pt x="18" y="2"/>
                    </a:cubicBezTo>
                    <a:cubicBezTo>
                      <a:pt x="0" y="20"/>
                      <a:pt x="0" y="20"/>
                      <a:pt x="0" y="20"/>
                    </a:cubicBezTo>
                    <a:cubicBezTo>
                      <a:pt x="28" y="48"/>
                      <a:pt x="28" y="48"/>
                      <a:pt x="28" y="48"/>
                    </a:cubicBezTo>
                    <a:cubicBezTo>
                      <a:pt x="46" y="29"/>
                      <a:pt x="46" y="29"/>
                      <a:pt x="46" y="29"/>
                    </a:cubicBezTo>
                    <a:cubicBezTo>
                      <a:pt x="47" y="29"/>
                      <a:pt x="47" y="28"/>
                      <a:pt x="47" y="27"/>
                    </a:cubicBezTo>
                    <a:cubicBezTo>
                      <a:pt x="47" y="25"/>
                      <a:pt x="47" y="24"/>
                      <a:pt x="46" y="24"/>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157" name="文本框 63"/>
            <p:cNvSpPr txBox="1"/>
            <p:nvPr/>
          </p:nvSpPr>
          <p:spPr>
            <a:xfrm rot="18900000">
              <a:off x="1655579" y="2151683"/>
              <a:ext cx="1074743" cy="534955"/>
            </a:xfrm>
            <a:prstGeom prst="rect">
              <a:avLst/>
            </a:prstGeom>
            <a:noFill/>
          </p:spPr>
          <p:txBody>
            <a:bodyPr wrap="square" lIns="68580" tIns="34290" rIns="68580" bIns="34290" rtlCol="0">
              <a:spAutoFit/>
            </a:bodyPr>
            <a:lstStyle/>
            <a:p>
              <a:pPr>
                <a:lnSpc>
                  <a:spcPct val="150000"/>
                </a:lnSpc>
              </a:pPr>
              <a:r>
                <a:rPr lang="zh-CN" altLang="en-US" sz="700" dirty="0">
                  <a:solidFill>
                    <a:schemeClr val="bg1"/>
                  </a:solidFill>
                  <a:latin typeface="微软雅黑" panose="020B0503020204020204" pitchFamily="34" charset="-122"/>
                  <a:ea typeface="微软雅黑" panose="020B0503020204020204" pitchFamily="34" charset="-122"/>
                </a:rPr>
                <a:t>◆ 简约商务风图表系列</a:t>
              </a:r>
              <a:endParaRPr lang="en-US" altLang="zh-CN" sz="700" dirty="0">
                <a:solidFill>
                  <a:schemeClr val="bg1"/>
                </a:solidFill>
                <a:latin typeface="微软雅黑" panose="020B0503020204020204" pitchFamily="34" charset="-122"/>
                <a:ea typeface="微软雅黑" panose="020B0503020204020204" pitchFamily="34" charset="-122"/>
              </a:endParaRPr>
            </a:p>
            <a:p>
              <a:pPr>
                <a:lnSpc>
                  <a:spcPct val="150000"/>
                </a:lnSpc>
              </a:pPr>
              <a:r>
                <a:rPr lang="zh-CN" altLang="en-US" sz="700" dirty="0">
                  <a:solidFill>
                    <a:schemeClr val="bg1"/>
                  </a:solidFill>
                  <a:latin typeface="微软雅黑" panose="020B0503020204020204" pitchFamily="34" charset="-122"/>
                  <a:ea typeface="微软雅黑" panose="020B0503020204020204" pitchFamily="34" charset="-122"/>
                </a:rPr>
                <a:t>◆ 在此点击输入具体文本内容</a:t>
              </a:r>
            </a:p>
          </p:txBody>
        </p:sp>
      </p:grpSp>
      <p:grpSp>
        <p:nvGrpSpPr>
          <p:cNvPr id="164" name="组合 163"/>
          <p:cNvGrpSpPr/>
          <p:nvPr/>
        </p:nvGrpSpPr>
        <p:grpSpPr>
          <a:xfrm>
            <a:off x="1009255" y="3647127"/>
            <a:ext cx="3505619" cy="371612"/>
            <a:chOff x="5182386" y="2772098"/>
            <a:chExt cx="3505619" cy="371612"/>
          </a:xfrm>
          <a:solidFill>
            <a:srgbClr val="004F96"/>
          </a:solidFill>
        </p:grpSpPr>
        <p:sp>
          <p:nvSpPr>
            <p:cNvPr id="165" name="Freeform 60"/>
            <p:cNvSpPr/>
            <p:nvPr/>
          </p:nvSpPr>
          <p:spPr bwMode="auto">
            <a:xfrm>
              <a:off x="5182386" y="2772098"/>
              <a:ext cx="345953" cy="371612"/>
            </a:xfrm>
            <a:custGeom>
              <a:avLst/>
              <a:gdLst>
                <a:gd name="T0" fmla="*/ 415 w 437"/>
                <a:gd name="T1" fmla="*/ 364 h 470"/>
                <a:gd name="T2" fmla="*/ 388 w 437"/>
                <a:gd name="T3" fmla="*/ 335 h 470"/>
                <a:gd name="T4" fmla="*/ 307 w 437"/>
                <a:gd name="T5" fmla="*/ 291 h 470"/>
                <a:gd name="T6" fmla="*/ 273 w 437"/>
                <a:gd name="T7" fmla="*/ 257 h 470"/>
                <a:gd name="T8" fmla="*/ 262 w 437"/>
                <a:gd name="T9" fmla="*/ 240 h 470"/>
                <a:gd name="T10" fmla="*/ 288 w 437"/>
                <a:gd name="T11" fmla="*/ 199 h 470"/>
                <a:gd name="T12" fmla="*/ 294 w 437"/>
                <a:gd name="T13" fmla="*/ 185 h 470"/>
                <a:gd name="T14" fmla="*/ 298 w 437"/>
                <a:gd name="T15" fmla="*/ 147 h 470"/>
                <a:gd name="T16" fmla="*/ 285 w 437"/>
                <a:gd name="T17" fmla="*/ 57 h 470"/>
                <a:gd name="T18" fmla="*/ 280 w 437"/>
                <a:gd name="T19" fmla="*/ 52 h 470"/>
                <a:gd name="T20" fmla="*/ 262 w 437"/>
                <a:gd name="T21" fmla="*/ 37 h 470"/>
                <a:gd name="T22" fmla="*/ 155 w 437"/>
                <a:gd name="T23" fmla="*/ 50 h 470"/>
                <a:gd name="T24" fmla="*/ 140 w 437"/>
                <a:gd name="T25" fmla="*/ 140 h 470"/>
                <a:gd name="T26" fmla="*/ 142 w 437"/>
                <a:gd name="T27" fmla="*/ 179 h 470"/>
                <a:gd name="T28" fmla="*/ 150 w 437"/>
                <a:gd name="T29" fmla="*/ 195 h 470"/>
                <a:gd name="T30" fmla="*/ 153 w 437"/>
                <a:gd name="T31" fmla="*/ 202 h 470"/>
                <a:gd name="T32" fmla="*/ 155 w 437"/>
                <a:gd name="T33" fmla="*/ 201 h 470"/>
                <a:gd name="T34" fmla="*/ 178 w 437"/>
                <a:gd name="T35" fmla="*/ 239 h 470"/>
                <a:gd name="T36" fmla="*/ 159 w 437"/>
                <a:gd name="T37" fmla="*/ 256 h 470"/>
                <a:gd name="T38" fmla="*/ 129 w 437"/>
                <a:gd name="T39" fmla="*/ 291 h 470"/>
                <a:gd name="T40" fmla="*/ 48 w 437"/>
                <a:gd name="T41" fmla="*/ 335 h 470"/>
                <a:gd name="T42" fmla="*/ 21 w 437"/>
                <a:gd name="T43" fmla="*/ 364 h 470"/>
                <a:gd name="T44" fmla="*/ 0 w 437"/>
                <a:gd name="T45" fmla="*/ 451 h 470"/>
                <a:gd name="T46" fmla="*/ 0 w 437"/>
                <a:gd name="T47" fmla="*/ 470 h 470"/>
                <a:gd name="T48" fmla="*/ 437 w 437"/>
                <a:gd name="T49" fmla="*/ 470 h 470"/>
                <a:gd name="T50" fmla="*/ 437 w 437"/>
                <a:gd name="T51" fmla="*/ 451 h 470"/>
                <a:gd name="T52" fmla="*/ 415 w 437"/>
                <a:gd name="T53" fmla="*/ 364 h 4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37" h="470">
                  <a:moveTo>
                    <a:pt x="415" y="364"/>
                  </a:moveTo>
                  <a:cubicBezTo>
                    <a:pt x="415" y="364"/>
                    <a:pt x="422" y="351"/>
                    <a:pt x="388" y="335"/>
                  </a:cubicBezTo>
                  <a:cubicBezTo>
                    <a:pt x="307" y="291"/>
                    <a:pt x="307" y="291"/>
                    <a:pt x="307" y="291"/>
                  </a:cubicBezTo>
                  <a:cubicBezTo>
                    <a:pt x="273" y="257"/>
                    <a:pt x="273" y="257"/>
                    <a:pt x="273" y="257"/>
                  </a:cubicBezTo>
                  <a:cubicBezTo>
                    <a:pt x="256" y="248"/>
                    <a:pt x="246" y="251"/>
                    <a:pt x="262" y="240"/>
                  </a:cubicBezTo>
                  <a:cubicBezTo>
                    <a:pt x="274" y="230"/>
                    <a:pt x="282" y="216"/>
                    <a:pt x="288" y="199"/>
                  </a:cubicBezTo>
                  <a:cubicBezTo>
                    <a:pt x="289" y="198"/>
                    <a:pt x="292" y="194"/>
                    <a:pt x="294" y="185"/>
                  </a:cubicBezTo>
                  <a:cubicBezTo>
                    <a:pt x="294" y="185"/>
                    <a:pt x="325" y="148"/>
                    <a:pt x="298" y="147"/>
                  </a:cubicBezTo>
                  <a:cubicBezTo>
                    <a:pt x="298" y="147"/>
                    <a:pt x="326" y="96"/>
                    <a:pt x="285" y="57"/>
                  </a:cubicBezTo>
                  <a:cubicBezTo>
                    <a:pt x="285" y="57"/>
                    <a:pt x="283" y="55"/>
                    <a:pt x="280" y="52"/>
                  </a:cubicBezTo>
                  <a:cubicBezTo>
                    <a:pt x="271" y="42"/>
                    <a:pt x="262" y="37"/>
                    <a:pt x="262" y="37"/>
                  </a:cubicBezTo>
                  <a:cubicBezTo>
                    <a:pt x="203" y="0"/>
                    <a:pt x="155" y="50"/>
                    <a:pt x="155" y="50"/>
                  </a:cubicBezTo>
                  <a:cubicBezTo>
                    <a:pt x="113" y="88"/>
                    <a:pt x="140" y="140"/>
                    <a:pt x="140" y="140"/>
                  </a:cubicBezTo>
                  <a:cubicBezTo>
                    <a:pt x="112" y="140"/>
                    <a:pt x="142" y="179"/>
                    <a:pt x="142" y="179"/>
                  </a:cubicBezTo>
                  <a:cubicBezTo>
                    <a:pt x="146" y="197"/>
                    <a:pt x="150" y="195"/>
                    <a:pt x="150" y="195"/>
                  </a:cubicBezTo>
                  <a:cubicBezTo>
                    <a:pt x="152" y="195"/>
                    <a:pt x="152" y="198"/>
                    <a:pt x="153" y="202"/>
                  </a:cubicBezTo>
                  <a:cubicBezTo>
                    <a:pt x="154" y="201"/>
                    <a:pt x="154" y="201"/>
                    <a:pt x="155" y="201"/>
                  </a:cubicBezTo>
                  <a:cubicBezTo>
                    <a:pt x="160" y="216"/>
                    <a:pt x="168" y="229"/>
                    <a:pt x="178" y="239"/>
                  </a:cubicBezTo>
                  <a:cubicBezTo>
                    <a:pt x="187" y="251"/>
                    <a:pt x="163" y="251"/>
                    <a:pt x="159" y="256"/>
                  </a:cubicBezTo>
                  <a:cubicBezTo>
                    <a:pt x="157" y="259"/>
                    <a:pt x="129" y="291"/>
                    <a:pt x="129" y="291"/>
                  </a:cubicBezTo>
                  <a:cubicBezTo>
                    <a:pt x="48" y="335"/>
                    <a:pt x="48" y="335"/>
                    <a:pt x="48" y="335"/>
                  </a:cubicBezTo>
                  <a:cubicBezTo>
                    <a:pt x="15" y="351"/>
                    <a:pt x="21" y="364"/>
                    <a:pt x="21" y="364"/>
                  </a:cubicBezTo>
                  <a:cubicBezTo>
                    <a:pt x="0" y="451"/>
                    <a:pt x="0" y="451"/>
                    <a:pt x="0" y="451"/>
                  </a:cubicBezTo>
                  <a:cubicBezTo>
                    <a:pt x="0" y="470"/>
                    <a:pt x="0" y="470"/>
                    <a:pt x="0" y="470"/>
                  </a:cubicBezTo>
                  <a:cubicBezTo>
                    <a:pt x="437" y="470"/>
                    <a:pt x="437" y="470"/>
                    <a:pt x="437" y="470"/>
                  </a:cubicBezTo>
                  <a:cubicBezTo>
                    <a:pt x="437" y="451"/>
                    <a:pt x="437" y="451"/>
                    <a:pt x="437" y="451"/>
                  </a:cubicBezTo>
                  <a:lnTo>
                    <a:pt x="415" y="364"/>
                  </a:lnTo>
                  <a:close/>
                </a:path>
              </a:pathLst>
            </a:custGeom>
            <a:grpFill/>
            <a:ln>
              <a:noFill/>
            </a:ln>
          </p:spPr>
          <p:txBody>
            <a:bodyPr vert="horz" wrap="square" lIns="68580" tIns="34290" rIns="68580" bIns="34290" numCol="1" anchor="t" anchorCtr="0" compatLnSpc="1"/>
            <a:lstStyle/>
            <a:p>
              <a:endParaRPr lang="zh-CN" altLang="en-US"/>
            </a:p>
          </p:txBody>
        </p:sp>
        <p:sp>
          <p:nvSpPr>
            <p:cNvPr id="166" name="圆角矩形 165"/>
            <p:cNvSpPr/>
            <p:nvPr/>
          </p:nvSpPr>
          <p:spPr>
            <a:xfrm>
              <a:off x="5598626" y="2871397"/>
              <a:ext cx="3089379" cy="272313"/>
            </a:xfrm>
            <a:prstGeom prst="roundRect">
              <a:avLst>
                <a:gd name="adj" fmla="val 9938"/>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zh-CN" altLang="en-US" sz="1400" b="1" dirty="0" smtClean="0">
                  <a:latin typeface="微软雅黑" panose="020B0503020204020204" pitchFamily="34" charset="-122"/>
                  <a:ea typeface="微软雅黑" panose="020B0503020204020204" pitchFamily="34" charset="-122"/>
                  <a:cs typeface="Arial Unicode MS" panose="020B0604020202020204" pitchFamily="34" charset="-122"/>
                </a:rPr>
                <a:t>单击此处输入文本内容</a:t>
              </a:r>
              <a:endParaRPr lang="zh-CN" altLang="en-US" sz="1400" b="1" dirty="0">
                <a:latin typeface="微软雅黑" panose="020B0503020204020204" pitchFamily="34" charset="-122"/>
                <a:ea typeface="微软雅黑" panose="020B0503020204020204" pitchFamily="34" charset="-122"/>
                <a:cs typeface="Arial Unicode MS" panose="020B0604020202020204" pitchFamily="34" charset="-122"/>
              </a:endParaRPr>
            </a:p>
          </p:txBody>
        </p:sp>
      </p:grpSp>
      <p:sp>
        <p:nvSpPr>
          <p:cNvPr id="167" name="矩形 166"/>
          <p:cNvSpPr/>
          <p:nvPr/>
        </p:nvSpPr>
        <p:spPr>
          <a:xfrm>
            <a:off x="1020140" y="4119985"/>
            <a:ext cx="7440292" cy="342896"/>
          </a:xfrm>
          <a:prstGeom prst="rect">
            <a:avLst/>
          </a:prstGeom>
        </p:spPr>
        <p:txBody>
          <a:bodyPr wrap="square" lIns="65261" tIns="32630" rIns="65261" bIns="32630">
            <a:spAutoFit/>
          </a:bodyPr>
          <a:lstStyle/>
          <a:p>
            <a:pPr algn="just">
              <a:spcBef>
                <a:spcPts val="600"/>
              </a:spcBef>
              <a:spcAft>
                <a:spcPts val="600"/>
              </a:spcAft>
              <a:buClr>
                <a:srgbClr val="074AA1"/>
              </a:buClr>
              <a:defRPr/>
            </a:pPr>
            <a:r>
              <a:rPr lang="zh-CN" altLang="en-US" sz="900" dirty="0">
                <a:solidFill>
                  <a:schemeClr val="bg1">
                    <a:lumMod val="50000"/>
                  </a:schemeClr>
                </a:solidFill>
                <a:latin typeface="微软雅黑" panose="020B0503020204020204" pitchFamily="34" charset="-122"/>
                <a:ea typeface="微软雅黑" panose="020B0503020204020204" pitchFamily="34" charset="-122"/>
              </a:rPr>
              <a:t>请在此处输入您的文本，或者复制您的文本粘贴到此处请在此处输入您的文本，或者复制您的文本粘贴到</a:t>
            </a:r>
            <a:r>
              <a:rPr lang="zh-CN" altLang="en-US" sz="900" dirty="0" smtClean="0">
                <a:solidFill>
                  <a:schemeClr val="bg1">
                    <a:lumMod val="50000"/>
                  </a:schemeClr>
                </a:solidFill>
                <a:latin typeface="微软雅黑" panose="020B0503020204020204" pitchFamily="34" charset="-122"/>
                <a:ea typeface="微软雅黑" panose="020B0503020204020204" pitchFamily="34" charset="-122"/>
              </a:rPr>
              <a:t>此处请</a:t>
            </a:r>
            <a:r>
              <a:rPr lang="zh-CN" altLang="en-US" sz="900" dirty="0">
                <a:solidFill>
                  <a:schemeClr val="bg1">
                    <a:lumMod val="50000"/>
                  </a:schemeClr>
                </a:solidFill>
                <a:latin typeface="微软雅黑" panose="020B0503020204020204" pitchFamily="34" charset="-122"/>
                <a:ea typeface="微软雅黑" panose="020B0503020204020204" pitchFamily="34" charset="-122"/>
              </a:rPr>
              <a:t>在此处输入您的文本，或者复制您的文本粘贴到此处请在此处输入您的文本，或者复制您的文本粘贴到</a:t>
            </a:r>
            <a:r>
              <a:rPr lang="zh-CN" altLang="en-US" sz="900" dirty="0" smtClean="0">
                <a:solidFill>
                  <a:schemeClr val="bg1">
                    <a:lumMod val="50000"/>
                  </a:schemeClr>
                </a:solidFill>
                <a:latin typeface="微软雅黑" panose="020B0503020204020204" pitchFamily="34" charset="-122"/>
                <a:ea typeface="微软雅黑" panose="020B0503020204020204" pitchFamily="34" charset="-122"/>
              </a:rPr>
              <a:t>此处</a:t>
            </a:r>
            <a:endParaRPr lang="en-US" altLang="zh-CN" sz="900" dirty="0" smtClean="0">
              <a:solidFill>
                <a:schemeClr val="bg1">
                  <a:lumMod val="50000"/>
                </a:schemeClr>
              </a:solidFill>
              <a:latin typeface="微软雅黑" panose="020B0503020204020204" pitchFamily="34" charset="-122"/>
              <a:ea typeface="微软雅黑" panose="020B0503020204020204" pitchFamily="34" charset="-122"/>
            </a:endParaRPr>
          </a:p>
        </p:txBody>
      </p:sp>
      <p:sp>
        <p:nvSpPr>
          <p:cNvPr id="83" name="文本框 82"/>
          <p:cNvSpPr txBox="1"/>
          <p:nvPr/>
        </p:nvSpPr>
        <p:spPr>
          <a:xfrm>
            <a:off x="8380990" y="267494"/>
            <a:ext cx="649280" cy="369332"/>
          </a:xfrm>
          <a:prstGeom prst="rect">
            <a:avLst/>
          </a:prstGeom>
          <a:noFill/>
        </p:spPr>
        <p:txBody>
          <a:bodyPr wrap="none" rtlCol="0">
            <a:spAutoFit/>
          </a:bodyPr>
          <a:lstStyle/>
          <a:p>
            <a:r>
              <a:rPr lang="en-US" altLang="zh-CN" dirty="0" smtClean="0">
                <a:solidFill>
                  <a:srgbClr val="0070C0"/>
                </a:solidFill>
                <a:latin typeface="Impact" panose="020B0806030902050204" pitchFamily="34" charset="0"/>
              </a:rPr>
              <a:t>LOGO</a:t>
            </a:r>
            <a:endParaRPr lang="zh-CN" altLang="en-US" dirty="0">
              <a:solidFill>
                <a:srgbClr val="0070C0"/>
              </a:solidFill>
              <a:latin typeface="Impact" panose="020B0806030902050204" pitchFamily="34" charset="0"/>
            </a:endParaRPr>
          </a:p>
        </p:txBody>
      </p:sp>
      <p:sp>
        <p:nvSpPr>
          <p:cNvPr id="84" name="文本框 83"/>
          <p:cNvSpPr txBox="1"/>
          <p:nvPr/>
        </p:nvSpPr>
        <p:spPr>
          <a:xfrm>
            <a:off x="8359581" y="509040"/>
            <a:ext cx="748923" cy="261610"/>
          </a:xfrm>
          <a:prstGeom prst="rect">
            <a:avLst/>
          </a:prstGeom>
          <a:noFill/>
        </p:spPr>
        <p:txBody>
          <a:bodyPr wrap="none" rtlCol="0">
            <a:spAutoFit/>
          </a:bodyPr>
          <a:lstStyle/>
          <a:p>
            <a:r>
              <a:rPr lang="zh-CN" altLang="en-US" sz="1050" dirty="0" smtClean="0">
                <a:solidFill>
                  <a:schemeClr val="tx1">
                    <a:lumMod val="75000"/>
                    <a:lumOff val="25000"/>
                  </a:schemeClr>
                </a:solidFill>
                <a:latin typeface="微软雅黑" panose="020B0503020204020204" pitchFamily="34" charset="-122"/>
                <a:ea typeface="微软雅黑" panose="020B0503020204020204" pitchFamily="34" charset="-122"/>
              </a:rPr>
              <a:t>公司名称</a:t>
            </a:r>
            <a:endParaRPr lang="zh-CN" altLang="en-US" sz="105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85" name="矩形 84"/>
          <p:cNvSpPr/>
          <p:nvPr/>
        </p:nvSpPr>
        <p:spPr>
          <a:xfrm>
            <a:off x="9032467" y="339502"/>
            <a:ext cx="111533" cy="364117"/>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5" name="矩形 64"/>
          <p:cNvSpPr/>
          <p:nvPr/>
        </p:nvSpPr>
        <p:spPr>
          <a:xfrm>
            <a:off x="708660" y="267335"/>
            <a:ext cx="2274570" cy="365760"/>
          </a:xfrm>
          <a:prstGeom prst="rect">
            <a:avLst/>
          </a:prstGeom>
        </p:spPr>
        <p:txBody>
          <a:bodyPr wrap="square">
            <a:spAutoFit/>
          </a:bodyPr>
          <a:lstStyle/>
          <a:p>
            <a:pPr algn="dist"/>
            <a:r>
              <a:rPr lang="en-US" altLang="zh-CN" b="1" dirty="0" smtClean="0">
                <a:solidFill>
                  <a:schemeClr val="tx1">
                    <a:lumMod val="50000"/>
                    <a:lumOff val="50000"/>
                  </a:schemeClr>
                </a:solidFill>
                <a:latin typeface="黑体" panose="02010600030101010101" charset="-122"/>
                <a:ea typeface="黑体" panose="02010600030101010101" charset="-122"/>
              </a:rPr>
              <a:t>单击此处添加标题</a:t>
            </a:r>
          </a:p>
        </p:txBody>
      </p:sp>
      <p:cxnSp>
        <p:nvCxnSpPr>
          <p:cNvPr id="2" name="直接连接符 1"/>
          <p:cNvCxnSpPr/>
          <p:nvPr/>
        </p:nvCxnSpPr>
        <p:spPr>
          <a:xfrm>
            <a:off x="535030" y="606048"/>
            <a:ext cx="2448856"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3" name="直接连接符 2"/>
          <p:cNvCxnSpPr/>
          <p:nvPr/>
        </p:nvCxnSpPr>
        <p:spPr>
          <a:xfrm>
            <a:off x="527410" y="659388"/>
            <a:ext cx="2448856" cy="0"/>
          </a:xfrm>
          <a:prstGeom prst="line">
            <a:avLst/>
          </a:prstGeom>
          <a:ln w="381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184" name=" 184"/>
          <p:cNvSpPr/>
          <p:nvPr/>
        </p:nvSpPr>
        <p:spPr>
          <a:xfrm>
            <a:off x="535305" y="337820"/>
            <a:ext cx="224790" cy="224790"/>
          </a:xfrm>
          <a:prstGeom prst="ellipse">
            <a:avLst/>
          </a:prstGeom>
          <a:gradFill>
            <a:gsLst>
              <a:gs pos="0">
                <a:srgbClr val="007BD3"/>
              </a:gs>
              <a:gs pos="100000">
                <a:srgbClr val="034373"/>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spTree>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2" presetClass="entr" presetSubtype="0" fill="hold" nodeType="withEffect">
                                  <p:stCondLst>
                                    <p:cond delay="0"/>
                                  </p:stCondLst>
                                  <p:childTnLst>
                                    <p:set>
                                      <p:cBhvr>
                                        <p:cTn id="6" dur="1" fill="hold">
                                          <p:stCondLst>
                                            <p:cond delay="0"/>
                                          </p:stCondLst>
                                        </p:cTn>
                                        <p:tgtEl>
                                          <p:spTgt spid="153"/>
                                        </p:tgtEl>
                                        <p:attrNameLst>
                                          <p:attrName>style.visibility</p:attrName>
                                        </p:attrNameLst>
                                      </p:cBhvr>
                                      <p:to>
                                        <p:strVal val="visible"/>
                                      </p:to>
                                    </p:set>
                                    <p:animScale>
                                      <p:cBhvr>
                                        <p:cTn id="7" dur="1000" decel="50000" fill="hold">
                                          <p:stCondLst>
                                            <p:cond delay="0"/>
                                          </p:stCondLst>
                                        </p:cTn>
                                        <p:tgtEl>
                                          <p:spTgt spid="15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153"/>
                                        </p:tgtEl>
                                        <p:attrNameLst>
                                          <p:attrName>ppt_x</p:attrName>
                                          <p:attrName>ppt_y</p:attrName>
                                        </p:attrNameLst>
                                      </p:cBhvr>
                                    </p:animMotion>
                                    <p:animEffect transition="in" filter="fade">
                                      <p:cBhvr>
                                        <p:cTn id="9" dur="1000"/>
                                        <p:tgtEl>
                                          <p:spTgt spid="153"/>
                                        </p:tgtEl>
                                      </p:cBhvr>
                                    </p:animEffect>
                                  </p:childTnLst>
                                </p:cTn>
                              </p:par>
                            </p:childTnLst>
                          </p:cTn>
                        </p:par>
                        <p:par>
                          <p:cTn id="10" fill="hold">
                            <p:stCondLst>
                              <p:cond delay="1000"/>
                            </p:stCondLst>
                            <p:childTnLst>
                              <p:par>
                                <p:cTn id="11" presetID="52" presetClass="entr" presetSubtype="0" fill="hold" nodeType="afterEffect">
                                  <p:stCondLst>
                                    <p:cond delay="0"/>
                                  </p:stCondLst>
                                  <p:childTnLst>
                                    <p:set>
                                      <p:cBhvr>
                                        <p:cTn id="12" dur="1" fill="hold">
                                          <p:stCondLst>
                                            <p:cond delay="0"/>
                                          </p:stCondLst>
                                        </p:cTn>
                                        <p:tgtEl>
                                          <p:spTgt spid="142"/>
                                        </p:tgtEl>
                                        <p:attrNameLst>
                                          <p:attrName>style.visibility</p:attrName>
                                        </p:attrNameLst>
                                      </p:cBhvr>
                                      <p:to>
                                        <p:strVal val="visible"/>
                                      </p:to>
                                    </p:set>
                                    <p:animScale>
                                      <p:cBhvr>
                                        <p:cTn id="13" dur="1000" decel="50000" fill="hold">
                                          <p:stCondLst>
                                            <p:cond delay="0"/>
                                          </p:stCondLst>
                                        </p:cTn>
                                        <p:tgtEl>
                                          <p:spTgt spid="14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4" dur="1000" decel="50000" fill="hold">
                                          <p:stCondLst>
                                            <p:cond delay="0"/>
                                          </p:stCondLst>
                                        </p:cTn>
                                        <p:tgtEl>
                                          <p:spTgt spid="142"/>
                                        </p:tgtEl>
                                        <p:attrNameLst>
                                          <p:attrName>ppt_x</p:attrName>
                                          <p:attrName>ppt_y</p:attrName>
                                        </p:attrNameLst>
                                      </p:cBhvr>
                                    </p:animMotion>
                                    <p:animEffect transition="in" filter="fade">
                                      <p:cBhvr>
                                        <p:cTn id="15" dur="1000"/>
                                        <p:tgtEl>
                                          <p:spTgt spid="142"/>
                                        </p:tgtEl>
                                      </p:cBhvr>
                                    </p:animEffect>
                                  </p:childTnLst>
                                </p:cTn>
                              </p:par>
                            </p:childTnLst>
                          </p:cTn>
                        </p:par>
                        <p:par>
                          <p:cTn id="16" fill="hold">
                            <p:stCondLst>
                              <p:cond delay="2000"/>
                            </p:stCondLst>
                            <p:childTnLst>
                              <p:par>
                                <p:cTn id="17" presetID="52" presetClass="entr" presetSubtype="0" fill="hold" nodeType="afterEffect">
                                  <p:stCondLst>
                                    <p:cond delay="0"/>
                                  </p:stCondLst>
                                  <p:childTnLst>
                                    <p:set>
                                      <p:cBhvr>
                                        <p:cTn id="18" dur="1" fill="hold">
                                          <p:stCondLst>
                                            <p:cond delay="0"/>
                                          </p:stCondLst>
                                        </p:cTn>
                                        <p:tgtEl>
                                          <p:spTgt spid="131"/>
                                        </p:tgtEl>
                                        <p:attrNameLst>
                                          <p:attrName>style.visibility</p:attrName>
                                        </p:attrNameLst>
                                      </p:cBhvr>
                                      <p:to>
                                        <p:strVal val="visible"/>
                                      </p:to>
                                    </p:set>
                                    <p:animScale>
                                      <p:cBhvr>
                                        <p:cTn id="19" dur="1000" decel="50000" fill="hold">
                                          <p:stCondLst>
                                            <p:cond delay="0"/>
                                          </p:stCondLst>
                                        </p:cTn>
                                        <p:tgtEl>
                                          <p:spTgt spid="131"/>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0" dur="1000" decel="50000" fill="hold">
                                          <p:stCondLst>
                                            <p:cond delay="0"/>
                                          </p:stCondLst>
                                        </p:cTn>
                                        <p:tgtEl>
                                          <p:spTgt spid="131"/>
                                        </p:tgtEl>
                                        <p:attrNameLst>
                                          <p:attrName>ppt_x</p:attrName>
                                          <p:attrName>ppt_y</p:attrName>
                                        </p:attrNameLst>
                                      </p:cBhvr>
                                    </p:animMotion>
                                    <p:animEffect transition="in" filter="fade">
                                      <p:cBhvr>
                                        <p:cTn id="21" dur="1000"/>
                                        <p:tgtEl>
                                          <p:spTgt spid="131"/>
                                        </p:tgtEl>
                                      </p:cBhvr>
                                    </p:animEffect>
                                  </p:childTnLst>
                                </p:cTn>
                              </p:par>
                            </p:childTnLst>
                          </p:cTn>
                        </p:par>
                        <p:par>
                          <p:cTn id="22" fill="hold">
                            <p:stCondLst>
                              <p:cond delay="3000"/>
                            </p:stCondLst>
                            <p:childTnLst>
                              <p:par>
                                <p:cTn id="23" presetID="52" presetClass="entr" presetSubtype="0" fill="hold" nodeType="afterEffect">
                                  <p:stCondLst>
                                    <p:cond delay="0"/>
                                  </p:stCondLst>
                                  <p:childTnLst>
                                    <p:set>
                                      <p:cBhvr>
                                        <p:cTn id="24" dur="1" fill="hold">
                                          <p:stCondLst>
                                            <p:cond delay="0"/>
                                          </p:stCondLst>
                                        </p:cTn>
                                        <p:tgtEl>
                                          <p:spTgt spid="120"/>
                                        </p:tgtEl>
                                        <p:attrNameLst>
                                          <p:attrName>style.visibility</p:attrName>
                                        </p:attrNameLst>
                                      </p:cBhvr>
                                      <p:to>
                                        <p:strVal val="visible"/>
                                      </p:to>
                                    </p:set>
                                    <p:animScale>
                                      <p:cBhvr>
                                        <p:cTn id="25" dur="1000" decel="50000" fill="hold">
                                          <p:stCondLst>
                                            <p:cond delay="0"/>
                                          </p:stCondLst>
                                        </p:cTn>
                                        <p:tgtEl>
                                          <p:spTgt spid="12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6" dur="1000" decel="50000" fill="hold">
                                          <p:stCondLst>
                                            <p:cond delay="0"/>
                                          </p:stCondLst>
                                        </p:cTn>
                                        <p:tgtEl>
                                          <p:spTgt spid="120"/>
                                        </p:tgtEl>
                                        <p:attrNameLst>
                                          <p:attrName>ppt_x</p:attrName>
                                          <p:attrName>ppt_y</p:attrName>
                                        </p:attrNameLst>
                                      </p:cBhvr>
                                    </p:animMotion>
                                    <p:animEffect transition="in" filter="fade">
                                      <p:cBhvr>
                                        <p:cTn id="27" dur="1000"/>
                                        <p:tgtEl>
                                          <p:spTgt spid="120"/>
                                        </p:tgtEl>
                                      </p:cBhvr>
                                    </p:animEffect>
                                  </p:childTnLst>
                                </p:cTn>
                              </p:par>
                            </p:childTnLst>
                          </p:cTn>
                        </p:par>
                        <p:par>
                          <p:cTn id="28" fill="hold">
                            <p:stCondLst>
                              <p:cond delay="4000"/>
                            </p:stCondLst>
                            <p:childTnLst>
                              <p:par>
                                <p:cTn id="29" presetID="52" presetClass="entr" presetSubtype="0" fill="hold" nodeType="afterEffect">
                                  <p:stCondLst>
                                    <p:cond delay="0"/>
                                  </p:stCondLst>
                                  <p:childTnLst>
                                    <p:set>
                                      <p:cBhvr>
                                        <p:cTn id="30" dur="1" fill="hold">
                                          <p:stCondLst>
                                            <p:cond delay="0"/>
                                          </p:stCondLst>
                                        </p:cTn>
                                        <p:tgtEl>
                                          <p:spTgt spid="69"/>
                                        </p:tgtEl>
                                        <p:attrNameLst>
                                          <p:attrName>style.visibility</p:attrName>
                                        </p:attrNameLst>
                                      </p:cBhvr>
                                      <p:to>
                                        <p:strVal val="visible"/>
                                      </p:to>
                                    </p:set>
                                    <p:animScale>
                                      <p:cBhvr>
                                        <p:cTn id="31" dur="1000" decel="50000" fill="hold">
                                          <p:stCondLst>
                                            <p:cond delay="0"/>
                                          </p:stCondLst>
                                        </p:cTn>
                                        <p:tgtEl>
                                          <p:spTgt spid="6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2" dur="1000" decel="50000" fill="hold">
                                          <p:stCondLst>
                                            <p:cond delay="0"/>
                                          </p:stCondLst>
                                        </p:cTn>
                                        <p:tgtEl>
                                          <p:spTgt spid="69"/>
                                        </p:tgtEl>
                                        <p:attrNameLst>
                                          <p:attrName>ppt_x</p:attrName>
                                          <p:attrName>ppt_y</p:attrName>
                                        </p:attrNameLst>
                                      </p:cBhvr>
                                    </p:animMotion>
                                    <p:animEffect transition="in" filter="fade">
                                      <p:cBhvr>
                                        <p:cTn id="33" dur="1000"/>
                                        <p:tgtEl>
                                          <p:spTgt spid="69"/>
                                        </p:tgtEl>
                                      </p:cBhvr>
                                    </p:animEffect>
                                  </p:childTnLst>
                                </p:cTn>
                              </p:par>
                            </p:childTnLst>
                          </p:cTn>
                        </p:par>
                        <p:par>
                          <p:cTn id="34" fill="hold">
                            <p:stCondLst>
                              <p:cond delay="5000"/>
                            </p:stCondLst>
                            <p:childTnLst>
                              <p:par>
                                <p:cTn id="35" presetID="22" presetClass="entr" presetSubtype="8" fill="hold" nodeType="afterEffect">
                                  <p:stCondLst>
                                    <p:cond delay="0"/>
                                  </p:stCondLst>
                                  <p:childTnLst>
                                    <p:set>
                                      <p:cBhvr>
                                        <p:cTn id="36" dur="1" fill="hold">
                                          <p:stCondLst>
                                            <p:cond delay="0"/>
                                          </p:stCondLst>
                                        </p:cTn>
                                        <p:tgtEl>
                                          <p:spTgt spid="164"/>
                                        </p:tgtEl>
                                        <p:attrNameLst>
                                          <p:attrName>style.visibility</p:attrName>
                                        </p:attrNameLst>
                                      </p:cBhvr>
                                      <p:to>
                                        <p:strVal val="visible"/>
                                      </p:to>
                                    </p:set>
                                    <p:animEffect transition="in" filter="wipe(left)">
                                      <p:cBhvr>
                                        <p:cTn id="37" dur="500"/>
                                        <p:tgtEl>
                                          <p:spTgt spid="164"/>
                                        </p:tgtEl>
                                      </p:cBhvr>
                                    </p:animEffect>
                                  </p:childTnLst>
                                </p:cTn>
                              </p:par>
                            </p:childTnLst>
                          </p:cTn>
                        </p:par>
                        <p:par>
                          <p:cTn id="38" fill="hold">
                            <p:stCondLst>
                              <p:cond delay="5500"/>
                            </p:stCondLst>
                            <p:childTnLst>
                              <p:par>
                                <p:cTn id="39" presetID="22" presetClass="entr" presetSubtype="8" fill="hold" grpId="0" nodeType="afterEffect">
                                  <p:stCondLst>
                                    <p:cond delay="0"/>
                                  </p:stCondLst>
                                  <p:childTnLst>
                                    <p:set>
                                      <p:cBhvr>
                                        <p:cTn id="40" dur="1" fill="hold">
                                          <p:stCondLst>
                                            <p:cond delay="0"/>
                                          </p:stCondLst>
                                        </p:cTn>
                                        <p:tgtEl>
                                          <p:spTgt spid="167"/>
                                        </p:tgtEl>
                                        <p:attrNameLst>
                                          <p:attrName>style.visibility</p:attrName>
                                        </p:attrNameLst>
                                      </p:cBhvr>
                                      <p:to>
                                        <p:strVal val="visible"/>
                                      </p:to>
                                    </p:set>
                                    <p:animEffect transition="in" filter="wipe(left)">
                                      <p:cBhvr>
                                        <p:cTn id="41" dur="1250"/>
                                        <p:tgtEl>
                                          <p:spTgt spid="16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7"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9" name="组合 88"/>
          <p:cNvGrpSpPr/>
          <p:nvPr/>
        </p:nvGrpSpPr>
        <p:grpSpPr>
          <a:xfrm>
            <a:off x="448056" y="1627632"/>
            <a:ext cx="2741436" cy="2164632"/>
            <a:chOff x="448056" y="1627632"/>
            <a:chExt cx="2741436" cy="2164632"/>
          </a:xfrm>
        </p:grpSpPr>
        <p:grpSp>
          <p:nvGrpSpPr>
            <p:cNvPr id="90" name="组合 89"/>
            <p:cNvGrpSpPr/>
            <p:nvPr/>
          </p:nvGrpSpPr>
          <p:grpSpPr>
            <a:xfrm>
              <a:off x="448056" y="1627632"/>
              <a:ext cx="2741436" cy="1819656"/>
              <a:chOff x="448056" y="1627632"/>
              <a:chExt cx="2741436" cy="1819656"/>
            </a:xfrm>
          </p:grpSpPr>
          <p:grpSp>
            <p:nvGrpSpPr>
              <p:cNvPr id="93" name="组合 92"/>
              <p:cNvGrpSpPr/>
              <p:nvPr/>
            </p:nvGrpSpPr>
            <p:grpSpPr>
              <a:xfrm>
                <a:off x="448056" y="1627632"/>
                <a:ext cx="2741436" cy="1819656"/>
                <a:chOff x="448056" y="1627632"/>
                <a:chExt cx="2741436" cy="1819656"/>
              </a:xfrm>
            </p:grpSpPr>
            <p:grpSp>
              <p:nvGrpSpPr>
                <p:cNvPr id="95" name="组合 94"/>
                <p:cNvGrpSpPr/>
                <p:nvPr/>
              </p:nvGrpSpPr>
              <p:grpSpPr>
                <a:xfrm flipV="1">
                  <a:off x="448056" y="1920951"/>
                  <a:ext cx="1392696" cy="808276"/>
                  <a:chOff x="837732" y="1756273"/>
                  <a:chExt cx="4394668" cy="1710028"/>
                </a:xfrm>
              </p:grpSpPr>
              <p:sp>
                <p:nvSpPr>
                  <p:cNvPr id="104" name="椭圆 103"/>
                  <p:cNvSpPr/>
                  <p:nvPr/>
                </p:nvSpPr>
                <p:spPr>
                  <a:xfrm>
                    <a:off x="837732" y="1756273"/>
                    <a:ext cx="4394668" cy="1110830"/>
                  </a:xfrm>
                  <a:prstGeom prst="ellipse">
                    <a:avLst/>
                  </a:prstGeom>
                  <a:gradFill flip="none" rotWithShape="1">
                    <a:gsLst>
                      <a:gs pos="86000">
                        <a:schemeClr val="bg1">
                          <a:alpha val="0"/>
                        </a:schemeClr>
                      </a:gs>
                      <a:gs pos="15000">
                        <a:schemeClr val="tx1">
                          <a:lumMod val="95000"/>
                          <a:lumOff val="5000"/>
                        </a:schemeClr>
                      </a:gs>
                    </a:gsLst>
                    <a:path path="shap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sp useBgFill="1">
                <p:nvSpPr>
                  <p:cNvPr id="105" name="矩形 104"/>
                  <p:cNvSpPr/>
                  <p:nvPr/>
                </p:nvSpPr>
                <p:spPr>
                  <a:xfrm>
                    <a:off x="837732" y="2165054"/>
                    <a:ext cx="4394668" cy="130124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grpSp>
            <p:grpSp>
              <p:nvGrpSpPr>
                <p:cNvPr id="96" name="组合 95"/>
                <p:cNvGrpSpPr/>
                <p:nvPr/>
              </p:nvGrpSpPr>
              <p:grpSpPr>
                <a:xfrm flipV="1">
                  <a:off x="1796796" y="1920951"/>
                  <a:ext cx="1392696" cy="808276"/>
                  <a:chOff x="837732" y="1756273"/>
                  <a:chExt cx="4394668" cy="1710028"/>
                </a:xfrm>
              </p:grpSpPr>
              <p:sp>
                <p:nvSpPr>
                  <p:cNvPr id="102" name="椭圆 101"/>
                  <p:cNvSpPr/>
                  <p:nvPr/>
                </p:nvSpPr>
                <p:spPr>
                  <a:xfrm>
                    <a:off x="837732" y="1756273"/>
                    <a:ext cx="4394668" cy="1110830"/>
                  </a:xfrm>
                  <a:prstGeom prst="ellipse">
                    <a:avLst/>
                  </a:prstGeom>
                  <a:gradFill flip="none" rotWithShape="1">
                    <a:gsLst>
                      <a:gs pos="86000">
                        <a:schemeClr val="bg1">
                          <a:alpha val="0"/>
                        </a:schemeClr>
                      </a:gs>
                      <a:gs pos="17000">
                        <a:schemeClr val="tx1">
                          <a:lumMod val="95000"/>
                          <a:lumOff val="5000"/>
                        </a:schemeClr>
                      </a:gs>
                    </a:gsLst>
                    <a:path path="shap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sp useBgFill="1">
                <p:nvSpPr>
                  <p:cNvPr id="103" name="矩形 102"/>
                  <p:cNvSpPr/>
                  <p:nvPr/>
                </p:nvSpPr>
                <p:spPr>
                  <a:xfrm>
                    <a:off x="837732" y="2165054"/>
                    <a:ext cx="4394668" cy="130124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grpSp>
            <p:sp>
              <p:nvSpPr>
                <p:cNvPr id="97" name="空心弧 96"/>
                <p:cNvSpPr/>
                <p:nvPr/>
              </p:nvSpPr>
              <p:spPr>
                <a:xfrm>
                  <a:off x="886968" y="1627632"/>
                  <a:ext cx="1819656" cy="1819656"/>
                </a:xfrm>
                <a:prstGeom prst="blockArc">
                  <a:avLst/>
                </a:prstGeom>
                <a:solidFill>
                  <a:srgbClr val="003668"/>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chemeClr val="tx1"/>
                    </a:solidFill>
                  </a:endParaRPr>
                </a:p>
              </p:txBody>
            </p:sp>
            <p:grpSp>
              <p:nvGrpSpPr>
                <p:cNvPr id="98" name="组合 97"/>
                <p:cNvGrpSpPr/>
                <p:nvPr/>
              </p:nvGrpSpPr>
              <p:grpSpPr>
                <a:xfrm>
                  <a:off x="1596303" y="2664851"/>
                  <a:ext cx="356807" cy="355760"/>
                  <a:chOff x="7150101" y="3190875"/>
                  <a:chExt cx="541338" cy="539750"/>
                </a:xfrm>
              </p:grpSpPr>
              <p:sp>
                <p:nvSpPr>
                  <p:cNvPr id="99" name="Freeform 90"/>
                  <p:cNvSpPr>
                    <a:spLocks noEditPoints="1"/>
                  </p:cNvSpPr>
                  <p:nvPr/>
                </p:nvSpPr>
                <p:spPr bwMode="auto">
                  <a:xfrm>
                    <a:off x="7353301" y="3392488"/>
                    <a:ext cx="134938" cy="134938"/>
                  </a:xfrm>
                  <a:custGeom>
                    <a:avLst/>
                    <a:gdLst>
                      <a:gd name="T0" fmla="*/ 24 w 48"/>
                      <a:gd name="T1" fmla="*/ 0 h 48"/>
                      <a:gd name="T2" fmla="*/ 0 w 48"/>
                      <a:gd name="T3" fmla="*/ 24 h 48"/>
                      <a:gd name="T4" fmla="*/ 24 w 48"/>
                      <a:gd name="T5" fmla="*/ 48 h 48"/>
                      <a:gd name="T6" fmla="*/ 48 w 48"/>
                      <a:gd name="T7" fmla="*/ 24 h 48"/>
                      <a:gd name="T8" fmla="*/ 24 w 48"/>
                      <a:gd name="T9" fmla="*/ 0 h 48"/>
                      <a:gd name="T10" fmla="*/ 21 w 48"/>
                      <a:gd name="T11" fmla="*/ 16 h 48"/>
                      <a:gd name="T12" fmla="*/ 16 w 48"/>
                      <a:gd name="T13" fmla="*/ 21 h 48"/>
                      <a:gd name="T14" fmla="*/ 12 w 48"/>
                      <a:gd name="T15" fmla="*/ 24 h 48"/>
                      <a:gd name="T16" fmla="*/ 11 w 48"/>
                      <a:gd name="T17" fmla="*/ 24 h 48"/>
                      <a:gd name="T18" fmla="*/ 8 w 48"/>
                      <a:gd name="T19" fmla="*/ 19 h 48"/>
                      <a:gd name="T20" fmla="*/ 19 w 48"/>
                      <a:gd name="T21" fmla="*/ 8 h 48"/>
                      <a:gd name="T22" fmla="*/ 24 w 48"/>
                      <a:gd name="T23" fmla="*/ 11 h 48"/>
                      <a:gd name="T24" fmla="*/ 21 w 48"/>
                      <a:gd name="T25" fmla="*/ 16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8" h="48">
                        <a:moveTo>
                          <a:pt x="24" y="0"/>
                        </a:moveTo>
                        <a:cubicBezTo>
                          <a:pt x="11" y="0"/>
                          <a:pt x="0" y="11"/>
                          <a:pt x="0" y="24"/>
                        </a:cubicBezTo>
                        <a:cubicBezTo>
                          <a:pt x="0" y="37"/>
                          <a:pt x="11" y="48"/>
                          <a:pt x="24" y="48"/>
                        </a:cubicBezTo>
                        <a:cubicBezTo>
                          <a:pt x="37" y="48"/>
                          <a:pt x="48" y="37"/>
                          <a:pt x="48" y="24"/>
                        </a:cubicBezTo>
                        <a:cubicBezTo>
                          <a:pt x="48" y="11"/>
                          <a:pt x="37" y="0"/>
                          <a:pt x="24" y="0"/>
                        </a:cubicBezTo>
                        <a:close/>
                        <a:moveTo>
                          <a:pt x="21" y="16"/>
                        </a:moveTo>
                        <a:cubicBezTo>
                          <a:pt x="19" y="17"/>
                          <a:pt x="17" y="19"/>
                          <a:pt x="16" y="21"/>
                        </a:cubicBezTo>
                        <a:cubicBezTo>
                          <a:pt x="15" y="23"/>
                          <a:pt x="14" y="24"/>
                          <a:pt x="12" y="24"/>
                        </a:cubicBezTo>
                        <a:cubicBezTo>
                          <a:pt x="12" y="24"/>
                          <a:pt x="11" y="24"/>
                          <a:pt x="11" y="24"/>
                        </a:cubicBezTo>
                        <a:cubicBezTo>
                          <a:pt x="9" y="23"/>
                          <a:pt x="8" y="21"/>
                          <a:pt x="8" y="19"/>
                        </a:cubicBezTo>
                        <a:cubicBezTo>
                          <a:pt x="10" y="14"/>
                          <a:pt x="14" y="10"/>
                          <a:pt x="19" y="8"/>
                        </a:cubicBezTo>
                        <a:cubicBezTo>
                          <a:pt x="21" y="7"/>
                          <a:pt x="23" y="8"/>
                          <a:pt x="24" y="11"/>
                        </a:cubicBezTo>
                        <a:cubicBezTo>
                          <a:pt x="25" y="13"/>
                          <a:pt x="24" y="15"/>
                          <a:pt x="21" y="16"/>
                        </a:cubicBezTo>
                        <a:close/>
                      </a:path>
                    </a:pathLst>
                  </a:custGeom>
                  <a:solidFill>
                    <a:srgbClr val="005AAC"/>
                  </a:solidFill>
                  <a:ln>
                    <a:noFill/>
                  </a:ln>
                </p:spPr>
                <p:txBody>
                  <a:bodyPr vert="horz" wrap="square" lIns="91440" tIns="45720" rIns="91440" bIns="45720" numCol="1" anchor="t" anchorCtr="0" compatLnSpc="1"/>
                  <a:lstStyle/>
                  <a:p>
                    <a:endParaRPr lang="zh-CN" altLang="en-US"/>
                  </a:p>
                </p:txBody>
              </p:sp>
              <p:sp>
                <p:nvSpPr>
                  <p:cNvPr id="100" name="Freeform 91"/>
                  <p:cNvSpPr>
                    <a:spLocks noEditPoints="1"/>
                  </p:cNvSpPr>
                  <p:nvPr/>
                </p:nvSpPr>
                <p:spPr bwMode="auto">
                  <a:xfrm>
                    <a:off x="7150101" y="3190875"/>
                    <a:ext cx="541338" cy="539750"/>
                  </a:xfrm>
                  <a:custGeom>
                    <a:avLst/>
                    <a:gdLst>
                      <a:gd name="T0" fmla="*/ 179 w 192"/>
                      <a:gd name="T1" fmla="*/ 47 h 192"/>
                      <a:gd name="T2" fmla="*/ 185 w 192"/>
                      <a:gd name="T3" fmla="*/ 41 h 192"/>
                      <a:gd name="T4" fmla="*/ 192 w 192"/>
                      <a:gd name="T5" fmla="*/ 24 h 192"/>
                      <a:gd name="T6" fmla="*/ 185 w 192"/>
                      <a:gd name="T7" fmla="*/ 7 h 192"/>
                      <a:gd name="T8" fmla="*/ 168 w 192"/>
                      <a:gd name="T9" fmla="*/ 0 h 192"/>
                      <a:gd name="T10" fmla="*/ 151 w 192"/>
                      <a:gd name="T11" fmla="*/ 7 h 192"/>
                      <a:gd name="T12" fmla="*/ 145 w 192"/>
                      <a:gd name="T13" fmla="*/ 13 h 192"/>
                      <a:gd name="T14" fmla="*/ 96 w 192"/>
                      <a:gd name="T15" fmla="*/ 0 h 192"/>
                      <a:gd name="T16" fmla="*/ 47 w 192"/>
                      <a:gd name="T17" fmla="*/ 13 h 192"/>
                      <a:gd name="T18" fmla="*/ 41 w 192"/>
                      <a:gd name="T19" fmla="*/ 7 h 192"/>
                      <a:gd name="T20" fmla="*/ 24 w 192"/>
                      <a:gd name="T21" fmla="*/ 0 h 192"/>
                      <a:gd name="T22" fmla="*/ 7 w 192"/>
                      <a:gd name="T23" fmla="*/ 7 h 192"/>
                      <a:gd name="T24" fmla="*/ 0 w 192"/>
                      <a:gd name="T25" fmla="*/ 24 h 192"/>
                      <a:gd name="T26" fmla="*/ 7 w 192"/>
                      <a:gd name="T27" fmla="*/ 41 h 192"/>
                      <a:gd name="T28" fmla="*/ 14 w 192"/>
                      <a:gd name="T29" fmla="*/ 47 h 192"/>
                      <a:gd name="T30" fmla="*/ 0 w 192"/>
                      <a:gd name="T31" fmla="*/ 96 h 192"/>
                      <a:gd name="T32" fmla="*/ 13 w 192"/>
                      <a:gd name="T33" fmla="*/ 145 h 192"/>
                      <a:gd name="T34" fmla="*/ 7 w 192"/>
                      <a:gd name="T35" fmla="*/ 151 h 192"/>
                      <a:gd name="T36" fmla="*/ 0 w 192"/>
                      <a:gd name="T37" fmla="*/ 168 h 192"/>
                      <a:gd name="T38" fmla="*/ 7 w 192"/>
                      <a:gd name="T39" fmla="*/ 185 h 192"/>
                      <a:gd name="T40" fmla="*/ 24 w 192"/>
                      <a:gd name="T41" fmla="*/ 192 h 192"/>
                      <a:gd name="T42" fmla="*/ 41 w 192"/>
                      <a:gd name="T43" fmla="*/ 185 h 192"/>
                      <a:gd name="T44" fmla="*/ 47 w 192"/>
                      <a:gd name="T45" fmla="*/ 179 h 192"/>
                      <a:gd name="T46" fmla="*/ 96 w 192"/>
                      <a:gd name="T47" fmla="*/ 192 h 192"/>
                      <a:gd name="T48" fmla="*/ 145 w 192"/>
                      <a:gd name="T49" fmla="*/ 179 h 192"/>
                      <a:gd name="T50" fmla="*/ 151 w 192"/>
                      <a:gd name="T51" fmla="*/ 185 h 192"/>
                      <a:gd name="T52" fmla="*/ 168 w 192"/>
                      <a:gd name="T53" fmla="*/ 192 h 192"/>
                      <a:gd name="T54" fmla="*/ 185 w 192"/>
                      <a:gd name="T55" fmla="*/ 185 h 192"/>
                      <a:gd name="T56" fmla="*/ 192 w 192"/>
                      <a:gd name="T57" fmla="*/ 168 h 192"/>
                      <a:gd name="T58" fmla="*/ 185 w 192"/>
                      <a:gd name="T59" fmla="*/ 151 h 192"/>
                      <a:gd name="T60" fmla="*/ 179 w 192"/>
                      <a:gd name="T61" fmla="*/ 145 h 192"/>
                      <a:gd name="T62" fmla="*/ 192 w 192"/>
                      <a:gd name="T63" fmla="*/ 96 h 192"/>
                      <a:gd name="T64" fmla="*/ 179 w 192"/>
                      <a:gd name="T65" fmla="*/ 47 h 192"/>
                      <a:gd name="T66" fmla="*/ 96 w 192"/>
                      <a:gd name="T67" fmla="*/ 176 h 192"/>
                      <a:gd name="T68" fmla="*/ 16 w 192"/>
                      <a:gd name="T69" fmla="*/ 96 h 192"/>
                      <a:gd name="T70" fmla="*/ 96 w 192"/>
                      <a:gd name="T71" fmla="*/ 16 h 192"/>
                      <a:gd name="T72" fmla="*/ 176 w 192"/>
                      <a:gd name="T73" fmla="*/ 96 h 192"/>
                      <a:gd name="T74" fmla="*/ 96 w 192"/>
                      <a:gd name="T75" fmla="*/ 176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92" h="192">
                        <a:moveTo>
                          <a:pt x="179" y="47"/>
                        </a:moveTo>
                        <a:cubicBezTo>
                          <a:pt x="185" y="41"/>
                          <a:pt x="185" y="41"/>
                          <a:pt x="185" y="41"/>
                        </a:cubicBezTo>
                        <a:cubicBezTo>
                          <a:pt x="190" y="36"/>
                          <a:pt x="192" y="30"/>
                          <a:pt x="192" y="24"/>
                        </a:cubicBezTo>
                        <a:cubicBezTo>
                          <a:pt x="192" y="17"/>
                          <a:pt x="190" y="11"/>
                          <a:pt x="185" y="7"/>
                        </a:cubicBezTo>
                        <a:cubicBezTo>
                          <a:pt x="181" y="2"/>
                          <a:pt x="175" y="0"/>
                          <a:pt x="168" y="0"/>
                        </a:cubicBezTo>
                        <a:cubicBezTo>
                          <a:pt x="162" y="0"/>
                          <a:pt x="156" y="2"/>
                          <a:pt x="151" y="7"/>
                        </a:cubicBezTo>
                        <a:cubicBezTo>
                          <a:pt x="145" y="13"/>
                          <a:pt x="145" y="13"/>
                          <a:pt x="145" y="13"/>
                        </a:cubicBezTo>
                        <a:cubicBezTo>
                          <a:pt x="130" y="5"/>
                          <a:pt x="113" y="0"/>
                          <a:pt x="96" y="0"/>
                        </a:cubicBezTo>
                        <a:cubicBezTo>
                          <a:pt x="79" y="0"/>
                          <a:pt x="62" y="5"/>
                          <a:pt x="47" y="13"/>
                        </a:cubicBezTo>
                        <a:cubicBezTo>
                          <a:pt x="41" y="7"/>
                          <a:pt x="41" y="7"/>
                          <a:pt x="41" y="7"/>
                        </a:cubicBezTo>
                        <a:cubicBezTo>
                          <a:pt x="37" y="2"/>
                          <a:pt x="31" y="0"/>
                          <a:pt x="24" y="0"/>
                        </a:cubicBezTo>
                        <a:cubicBezTo>
                          <a:pt x="18" y="0"/>
                          <a:pt x="12" y="2"/>
                          <a:pt x="7" y="7"/>
                        </a:cubicBezTo>
                        <a:cubicBezTo>
                          <a:pt x="3" y="11"/>
                          <a:pt x="0" y="17"/>
                          <a:pt x="0" y="24"/>
                        </a:cubicBezTo>
                        <a:cubicBezTo>
                          <a:pt x="0" y="30"/>
                          <a:pt x="3" y="36"/>
                          <a:pt x="7" y="41"/>
                        </a:cubicBezTo>
                        <a:cubicBezTo>
                          <a:pt x="14" y="47"/>
                          <a:pt x="14" y="47"/>
                          <a:pt x="14" y="47"/>
                        </a:cubicBezTo>
                        <a:cubicBezTo>
                          <a:pt x="5" y="62"/>
                          <a:pt x="0" y="79"/>
                          <a:pt x="0" y="96"/>
                        </a:cubicBezTo>
                        <a:cubicBezTo>
                          <a:pt x="0" y="113"/>
                          <a:pt x="5" y="130"/>
                          <a:pt x="13" y="145"/>
                        </a:cubicBezTo>
                        <a:cubicBezTo>
                          <a:pt x="7" y="151"/>
                          <a:pt x="7" y="151"/>
                          <a:pt x="7" y="151"/>
                        </a:cubicBezTo>
                        <a:cubicBezTo>
                          <a:pt x="3" y="155"/>
                          <a:pt x="0" y="161"/>
                          <a:pt x="0" y="168"/>
                        </a:cubicBezTo>
                        <a:cubicBezTo>
                          <a:pt x="0" y="174"/>
                          <a:pt x="3" y="180"/>
                          <a:pt x="7" y="185"/>
                        </a:cubicBezTo>
                        <a:cubicBezTo>
                          <a:pt x="12" y="189"/>
                          <a:pt x="18" y="192"/>
                          <a:pt x="24" y="192"/>
                        </a:cubicBezTo>
                        <a:cubicBezTo>
                          <a:pt x="31" y="192"/>
                          <a:pt x="37" y="189"/>
                          <a:pt x="41" y="185"/>
                        </a:cubicBezTo>
                        <a:cubicBezTo>
                          <a:pt x="47" y="179"/>
                          <a:pt x="47" y="179"/>
                          <a:pt x="47" y="179"/>
                        </a:cubicBezTo>
                        <a:cubicBezTo>
                          <a:pt x="62" y="187"/>
                          <a:pt x="79" y="192"/>
                          <a:pt x="96" y="192"/>
                        </a:cubicBezTo>
                        <a:cubicBezTo>
                          <a:pt x="113" y="192"/>
                          <a:pt x="130" y="187"/>
                          <a:pt x="145" y="179"/>
                        </a:cubicBezTo>
                        <a:cubicBezTo>
                          <a:pt x="151" y="185"/>
                          <a:pt x="151" y="185"/>
                          <a:pt x="151" y="185"/>
                        </a:cubicBezTo>
                        <a:cubicBezTo>
                          <a:pt x="156" y="189"/>
                          <a:pt x="162" y="192"/>
                          <a:pt x="168" y="192"/>
                        </a:cubicBezTo>
                        <a:cubicBezTo>
                          <a:pt x="175" y="192"/>
                          <a:pt x="181" y="189"/>
                          <a:pt x="185" y="185"/>
                        </a:cubicBezTo>
                        <a:cubicBezTo>
                          <a:pt x="190" y="180"/>
                          <a:pt x="192" y="174"/>
                          <a:pt x="192" y="168"/>
                        </a:cubicBezTo>
                        <a:cubicBezTo>
                          <a:pt x="192" y="161"/>
                          <a:pt x="190" y="155"/>
                          <a:pt x="185" y="151"/>
                        </a:cubicBezTo>
                        <a:cubicBezTo>
                          <a:pt x="179" y="145"/>
                          <a:pt x="179" y="145"/>
                          <a:pt x="179" y="145"/>
                        </a:cubicBezTo>
                        <a:cubicBezTo>
                          <a:pt x="188" y="130"/>
                          <a:pt x="192" y="113"/>
                          <a:pt x="192" y="96"/>
                        </a:cubicBezTo>
                        <a:cubicBezTo>
                          <a:pt x="192" y="79"/>
                          <a:pt x="188" y="62"/>
                          <a:pt x="179" y="47"/>
                        </a:cubicBezTo>
                        <a:close/>
                        <a:moveTo>
                          <a:pt x="96" y="176"/>
                        </a:moveTo>
                        <a:cubicBezTo>
                          <a:pt x="52" y="176"/>
                          <a:pt x="16" y="140"/>
                          <a:pt x="16" y="96"/>
                        </a:cubicBezTo>
                        <a:cubicBezTo>
                          <a:pt x="16" y="52"/>
                          <a:pt x="52" y="16"/>
                          <a:pt x="96" y="16"/>
                        </a:cubicBezTo>
                        <a:cubicBezTo>
                          <a:pt x="140" y="16"/>
                          <a:pt x="176" y="52"/>
                          <a:pt x="176" y="96"/>
                        </a:cubicBezTo>
                        <a:cubicBezTo>
                          <a:pt x="176" y="140"/>
                          <a:pt x="140" y="176"/>
                          <a:pt x="96" y="176"/>
                        </a:cubicBezTo>
                        <a:close/>
                      </a:path>
                    </a:pathLst>
                  </a:custGeom>
                  <a:solidFill>
                    <a:srgbClr val="005AAC"/>
                  </a:solidFill>
                  <a:ln>
                    <a:noFill/>
                  </a:ln>
                </p:spPr>
                <p:txBody>
                  <a:bodyPr vert="horz" wrap="square" lIns="91440" tIns="45720" rIns="91440" bIns="45720" numCol="1" anchor="t" anchorCtr="0" compatLnSpc="1"/>
                  <a:lstStyle/>
                  <a:p>
                    <a:endParaRPr lang="zh-CN" altLang="en-US"/>
                  </a:p>
                </p:txBody>
              </p:sp>
              <p:sp>
                <p:nvSpPr>
                  <p:cNvPr id="101" name="Freeform 92"/>
                  <p:cNvSpPr>
                    <a:spLocks noEditPoints="1"/>
                  </p:cNvSpPr>
                  <p:nvPr/>
                </p:nvSpPr>
                <p:spPr bwMode="auto">
                  <a:xfrm>
                    <a:off x="7218363" y="3257550"/>
                    <a:ext cx="404813" cy="406400"/>
                  </a:xfrm>
                  <a:custGeom>
                    <a:avLst/>
                    <a:gdLst>
                      <a:gd name="T0" fmla="*/ 72 w 144"/>
                      <a:gd name="T1" fmla="*/ 0 h 144"/>
                      <a:gd name="T2" fmla="*/ 0 w 144"/>
                      <a:gd name="T3" fmla="*/ 72 h 144"/>
                      <a:gd name="T4" fmla="*/ 72 w 144"/>
                      <a:gd name="T5" fmla="*/ 144 h 144"/>
                      <a:gd name="T6" fmla="*/ 144 w 144"/>
                      <a:gd name="T7" fmla="*/ 72 h 144"/>
                      <a:gd name="T8" fmla="*/ 72 w 144"/>
                      <a:gd name="T9" fmla="*/ 0 h 144"/>
                      <a:gd name="T10" fmla="*/ 104 w 144"/>
                      <a:gd name="T11" fmla="*/ 72 h 144"/>
                      <a:gd name="T12" fmla="*/ 72 w 144"/>
                      <a:gd name="T13" fmla="*/ 104 h 144"/>
                      <a:gd name="T14" fmla="*/ 40 w 144"/>
                      <a:gd name="T15" fmla="*/ 72 h 144"/>
                      <a:gd name="T16" fmla="*/ 47 w 144"/>
                      <a:gd name="T17" fmla="*/ 52 h 144"/>
                      <a:gd name="T18" fmla="*/ 41 w 144"/>
                      <a:gd name="T19" fmla="*/ 47 h 144"/>
                      <a:gd name="T20" fmla="*/ 41 w 144"/>
                      <a:gd name="T21" fmla="*/ 41 h 144"/>
                      <a:gd name="T22" fmla="*/ 47 w 144"/>
                      <a:gd name="T23" fmla="*/ 41 h 144"/>
                      <a:gd name="T24" fmla="*/ 53 w 144"/>
                      <a:gd name="T25" fmla="*/ 47 h 144"/>
                      <a:gd name="T26" fmla="*/ 72 w 144"/>
                      <a:gd name="T27" fmla="*/ 40 h 144"/>
                      <a:gd name="T28" fmla="*/ 92 w 144"/>
                      <a:gd name="T29" fmla="*/ 47 h 144"/>
                      <a:gd name="T30" fmla="*/ 98 w 144"/>
                      <a:gd name="T31" fmla="*/ 41 h 144"/>
                      <a:gd name="T32" fmla="*/ 103 w 144"/>
                      <a:gd name="T33" fmla="*/ 41 h 144"/>
                      <a:gd name="T34" fmla="*/ 103 w 144"/>
                      <a:gd name="T35" fmla="*/ 47 h 144"/>
                      <a:gd name="T36" fmla="*/ 97 w 144"/>
                      <a:gd name="T37" fmla="*/ 52 h 144"/>
                      <a:gd name="T38" fmla="*/ 104 w 144"/>
                      <a:gd name="T39" fmla="*/ 72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44" h="144">
                        <a:moveTo>
                          <a:pt x="72" y="0"/>
                        </a:moveTo>
                        <a:cubicBezTo>
                          <a:pt x="32" y="0"/>
                          <a:pt x="0" y="32"/>
                          <a:pt x="0" y="72"/>
                        </a:cubicBezTo>
                        <a:cubicBezTo>
                          <a:pt x="0" y="112"/>
                          <a:pt x="32" y="144"/>
                          <a:pt x="72" y="144"/>
                        </a:cubicBezTo>
                        <a:cubicBezTo>
                          <a:pt x="112" y="144"/>
                          <a:pt x="144" y="112"/>
                          <a:pt x="144" y="72"/>
                        </a:cubicBezTo>
                        <a:cubicBezTo>
                          <a:pt x="144" y="32"/>
                          <a:pt x="112" y="0"/>
                          <a:pt x="72" y="0"/>
                        </a:cubicBezTo>
                        <a:close/>
                        <a:moveTo>
                          <a:pt x="104" y="72"/>
                        </a:moveTo>
                        <a:cubicBezTo>
                          <a:pt x="104" y="90"/>
                          <a:pt x="90" y="104"/>
                          <a:pt x="72" y="104"/>
                        </a:cubicBezTo>
                        <a:cubicBezTo>
                          <a:pt x="55" y="104"/>
                          <a:pt x="40" y="90"/>
                          <a:pt x="40" y="72"/>
                        </a:cubicBezTo>
                        <a:cubicBezTo>
                          <a:pt x="40" y="64"/>
                          <a:pt x="43" y="58"/>
                          <a:pt x="47" y="52"/>
                        </a:cubicBezTo>
                        <a:cubicBezTo>
                          <a:pt x="41" y="47"/>
                          <a:pt x="41" y="47"/>
                          <a:pt x="41" y="47"/>
                        </a:cubicBezTo>
                        <a:cubicBezTo>
                          <a:pt x="40" y="45"/>
                          <a:pt x="40" y="43"/>
                          <a:pt x="41" y="41"/>
                        </a:cubicBezTo>
                        <a:cubicBezTo>
                          <a:pt x="43" y="39"/>
                          <a:pt x="45" y="39"/>
                          <a:pt x="47" y="41"/>
                        </a:cubicBezTo>
                        <a:cubicBezTo>
                          <a:pt x="53" y="47"/>
                          <a:pt x="53" y="47"/>
                          <a:pt x="53" y="47"/>
                        </a:cubicBezTo>
                        <a:cubicBezTo>
                          <a:pt x="58" y="42"/>
                          <a:pt x="65" y="40"/>
                          <a:pt x="72" y="40"/>
                        </a:cubicBezTo>
                        <a:cubicBezTo>
                          <a:pt x="80" y="40"/>
                          <a:pt x="86" y="42"/>
                          <a:pt x="92" y="47"/>
                        </a:cubicBezTo>
                        <a:cubicBezTo>
                          <a:pt x="98" y="41"/>
                          <a:pt x="98" y="41"/>
                          <a:pt x="98" y="41"/>
                        </a:cubicBezTo>
                        <a:cubicBezTo>
                          <a:pt x="99" y="39"/>
                          <a:pt x="102" y="39"/>
                          <a:pt x="103" y="41"/>
                        </a:cubicBezTo>
                        <a:cubicBezTo>
                          <a:pt x="105" y="43"/>
                          <a:pt x="105" y="45"/>
                          <a:pt x="103" y="47"/>
                        </a:cubicBezTo>
                        <a:cubicBezTo>
                          <a:pt x="97" y="52"/>
                          <a:pt x="97" y="52"/>
                          <a:pt x="97" y="52"/>
                        </a:cubicBezTo>
                        <a:cubicBezTo>
                          <a:pt x="102" y="58"/>
                          <a:pt x="104" y="65"/>
                          <a:pt x="104" y="72"/>
                        </a:cubicBezTo>
                        <a:close/>
                      </a:path>
                    </a:pathLst>
                  </a:custGeom>
                  <a:solidFill>
                    <a:srgbClr val="005AAC"/>
                  </a:solidFill>
                  <a:ln>
                    <a:noFill/>
                  </a:ln>
                </p:spPr>
                <p:txBody>
                  <a:bodyPr vert="horz" wrap="square" lIns="91440" tIns="45720" rIns="91440" bIns="45720" numCol="1" anchor="t" anchorCtr="0" compatLnSpc="1"/>
                  <a:lstStyle/>
                  <a:p>
                    <a:endParaRPr lang="zh-CN" altLang="en-US"/>
                  </a:p>
                </p:txBody>
              </p:sp>
            </p:grpSp>
          </p:grpSp>
          <p:sp>
            <p:nvSpPr>
              <p:cNvPr id="94" name="文本框 27"/>
              <p:cNvSpPr txBox="1"/>
              <p:nvPr/>
            </p:nvSpPr>
            <p:spPr>
              <a:xfrm>
                <a:off x="1536184" y="2113843"/>
                <a:ext cx="489557" cy="484748"/>
              </a:xfrm>
              <a:prstGeom prst="rect">
                <a:avLst/>
              </a:prstGeom>
              <a:noFill/>
            </p:spPr>
            <p:txBody>
              <a:bodyPr wrap="none" lIns="68580" tIns="34290" rIns="68580" bIns="34290" rtlCol="0">
                <a:spAutoFit/>
              </a:bodyPr>
              <a:lstStyle/>
              <a:p>
                <a:r>
                  <a:rPr lang="en-US" altLang="zh-CN" sz="2700" b="1" dirty="0">
                    <a:solidFill>
                      <a:schemeClr val="tx1">
                        <a:lumMod val="65000"/>
                        <a:lumOff val="35000"/>
                      </a:schemeClr>
                    </a:solidFill>
                  </a:rPr>
                  <a:t>01</a:t>
                </a:r>
                <a:endParaRPr lang="zh-CN" altLang="en-US" sz="2700" b="1" dirty="0">
                  <a:solidFill>
                    <a:schemeClr val="tx1">
                      <a:lumMod val="65000"/>
                      <a:lumOff val="35000"/>
                    </a:schemeClr>
                  </a:solidFill>
                </a:endParaRPr>
              </a:p>
            </p:txBody>
          </p:sp>
        </p:grpSp>
        <p:sp>
          <p:nvSpPr>
            <p:cNvPr id="91" name="文本框 43"/>
            <p:cNvSpPr txBox="1"/>
            <p:nvPr/>
          </p:nvSpPr>
          <p:spPr>
            <a:xfrm>
              <a:off x="1387966" y="3147992"/>
              <a:ext cx="786850" cy="300083"/>
            </a:xfrm>
            <a:prstGeom prst="rect">
              <a:avLst/>
            </a:prstGeom>
            <a:noFill/>
          </p:spPr>
          <p:txBody>
            <a:bodyPr wrap="none" lIns="68580" tIns="34290" rIns="68580" bIns="34290" rtlCol="0">
              <a:spAutoFit/>
            </a:bodyPr>
            <a:lstStyle/>
            <a:p>
              <a:pPr algn="ctr"/>
              <a:r>
                <a:rPr lang="en-US" altLang="zh-CN" sz="1500" b="1" dirty="0">
                  <a:solidFill>
                    <a:srgbClr val="3A3A3A"/>
                  </a:solidFill>
                </a:rPr>
                <a:t>Manage</a:t>
              </a:r>
              <a:endParaRPr lang="zh-CN" altLang="en-US" sz="1500" b="1" dirty="0">
                <a:solidFill>
                  <a:srgbClr val="3A3A3A"/>
                </a:solidFill>
              </a:endParaRPr>
            </a:p>
          </p:txBody>
        </p:sp>
        <p:sp>
          <p:nvSpPr>
            <p:cNvPr id="92" name="文本框 44"/>
            <p:cNvSpPr txBox="1"/>
            <p:nvPr/>
          </p:nvSpPr>
          <p:spPr>
            <a:xfrm>
              <a:off x="886968" y="3427549"/>
              <a:ext cx="1740815" cy="364715"/>
            </a:xfrm>
            <a:prstGeom prst="rect">
              <a:avLst/>
            </a:prstGeom>
            <a:noFill/>
          </p:spPr>
          <p:txBody>
            <a:bodyPr wrap="square" lIns="68580" tIns="34290" rIns="68580" bIns="34290" rtlCol="0">
              <a:spAutoFit/>
            </a:bodyPr>
            <a:lstStyle/>
            <a:p>
              <a:pPr>
                <a:lnSpc>
                  <a:spcPct val="120000"/>
                </a:lnSpc>
              </a:pPr>
              <a:r>
                <a:rPr lang="zh-CN" altLang="en-US" sz="800" dirty="0">
                  <a:solidFill>
                    <a:schemeClr val="tx1">
                      <a:lumMod val="65000"/>
                      <a:lumOff val="35000"/>
                    </a:schemeClr>
                  </a:solidFill>
                  <a:latin typeface="微软雅黑" panose="020B0503020204020204" pitchFamily="34" charset="-122"/>
                  <a:ea typeface="微软雅黑" panose="020B0503020204020204" pitchFamily="34" charset="-122"/>
                  <a:cs typeface="Leelawadee" panose="020B0502040204020203" pitchFamily="34" charset="-34"/>
                </a:rPr>
                <a:t>在此添加内容在此添加内容在此添加内容在此添加内容在此添加内容</a:t>
              </a:r>
            </a:p>
          </p:txBody>
        </p:sp>
      </p:grpSp>
      <p:grpSp>
        <p:nvGrpSpPr>
          <p:cNvPr id="106" name="组合 105"/>
          <p:cNvGrpSpPr/>
          <p:nvPr/>
        </p:nvGrpSpPr>
        <p:grpSpPr>
          <a:xfrm>
            <a:off x="2252663" y="1421006"/>
            <a:ext cx="2303857" cy="2023404"/>
            <a:chOff x="2252663" y="1421006"/>
            <a:chExt cx="2303857" cy="2023404"/>
          </a:xfrm>
        </p:grpSpPr>
        <p:sp>
          <p:nvSpPr>
            <p:cNvPr id="107" name="空心弧 106"/>
            <p:cNvSpPr/>
            <p:nvPr/>
          </p:nvSpPr>
          <p:spPr>
            <a:xfrm rot="10800000">
              <a:off x="2252663" y="1624754"/>
              <a:ext cx="1819656" cy="1819656"/>
            </a:xfrm>
            <a:prstGeom prst="blockArc">
              <a:avLst/>
            </a:prstGeom>
            <a:solidFill>
              <a:srgbClr val="004C9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chemeClr val="tx1"/>
                </a:solidFill>
              </a:endParaRPr>
            </a:p>
          </p:txBody>
        </p:sp>
        <p:grpSp>
          <p:nvGrpSpPr>
            <p:cNvPr id="108" name="组合 107"/>
            <p:cNvGrpSpPr/>
            <p:nvPr/>
          </p:nvGrpSpPr>
          <p:grpSpPr>
            <a:xfrm flipV="1">
              <a:off x="3163824" y="1920951"/>
              <a:ext cx="1392696" cy="808276"/>
              <a:chOff x="837732" y="1756273"/>
              <a:chExt cx="4394668" cy="1710028"/>
            </a:xfrm>
          </p:grpSpPr>
          <p:sp>
            <p:nvSpPr>
              <p:cNvPr id="112" name="椭圆 111"/>
              <p:cNvSpPr/>
              <p:nvPr/>
            </p:nvSpPr>
            <p:spPr>
              <a:xfrm>
                <a:off x="837732" y="1756273"/>
                <a:ext cx="4394668" cy="1110830"/>
              </a:xfrm>
              <a:prstGeom prst="ellipse">
                <a:avLst/>
              </a:prstGeom>
              <a:gradFill flip="none" rotWithShape="1">
                <a:gsLst>
                  <a:gs pos="86000">
                    <a:schemeClr val="bg1">
                      <a:alpha val="0"/>
                    </a:schemeClr>
                  </a:gs>
                  <a:gs pos="15000">
                    <a:schemeClr val="tx1">
                      <a:lumMod val="95000"/>
                      <a:lumOff val="5000"/>
                    </a:schemeClr>
                  </a:gs>
                </a:gsLst>
                <a:path path="shap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sp useBgFill="1">
            <p:nvSpPr>
              <p:cNvPr id="113" name="矩形 112"/>
              <p:cNvSpPr/>
              <p:nvPr/>
            </p:nvSpPr>
            <p:spPr>
              <a:xfrm>
                <a:off x="837732" y="2165054"/>
                <a:ext cx="4394668" cy="130124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grpSp>
        <p:sp>
          <p:nvSpPr>
            <p:cNvPr id="109" name="文本框 30"/>
            <p:cNvSpPr txBox="1"/>
            <p:nvPr/>
          </p:nvSpPr>
          <p:spPr>
            <a:xfrm>
              <a:off x="2925716" y="2520387"/>
              <a:ext cx="489557" cy="484748"/>
            </a:xfrm>
            <a:prstGeom prst="rect">
              <a:avLst/>
            </a:prstGeom>
            <a:noFill/>
          </p:spPr>
          <p:txBody>
            <a:bodyPr wrap="none" lIns="68580" tIns="34290" rIns="68580" bIns="34290" rtlCol="0">
              <a:spAutoFit/>
            </a:bodyPr>
            <a:lstStyle/>
            <a:p>
              <a:r>
                <a:rPr lang="en-US" altLang="zh-CN" sz="2700" b="1" dirty="0">
                  <a:solidFill>
                    <a:schemeClr val="tx1">
                      <a:lumMod val="65000"/>
                      <a:lumOff val="35000"/>
                    </a:schemeClr>
                  </a:solidFill>
                </a:rPr>
                <a:t>02</a:t>
              </a:r>
              <a:endParaRPr lang="zh-CN" altLang="en-US" sz="2700" b="1" dirty="0">
                <a:solidFill>
                  <a:schemeClr val="tx1">
                    <a:lumMod val="65000"/>
                    <a:lumOff val="35000"/>
                  </a:schemeClr>
                </a:solidFill>
              </a:endParaRPr>
            </a:p>
          </p:txBody>
        </p:sp>
        <p:sp>
          <p:nvSpPr>
            <p:cNvPr id="110" name="燕尾形 109"/>
            <p:cNvSpPr/>
            <p:nvPr/>
          </p:nvSpPr>
          <p:spPr>
            <a:xfrm rot="16200000">
              <a:off x="3026976" y="2145562"/>
              <a:ext cx="261257" cy="261257"/>
            </a:xfrm>
            <a:prstGeom prst="chevron">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chemeClr val="tx1"/>
                </a:solidFill>
              </a:endParaRPr>
            </a:p>
          </p:txBody>
        </p:sp>
        <p:sp>
          <p:nvSpPr>
            <p:cNvPr id="111" name="文本框 50"/>
            <p:cNvSpPr txBox="1"/>
            <p:nvPr/>
          </p:nvSpPr>
          <p:spPr>
            <a:xfrm>
              <a:off x="2282271" y="1421006"/>
              <a:ext cx="1713666" cy="364715"/>
            </a:xfrm>
            <a:prstGeom prst="rect">
              <a:avLst/>
            </a:prstGeom>
            <a:noFill/>
          </p:spPr>
          <p:txBody>
            <a:bodyPr wrap="square" lIns="68580" tIns="34290" rIns="68580" bIns="34290" rtlCol="0">
              <a:spAutoFit/>
            </a:bodyPr>
            <a:lstStyle/>
            <a:p>
              <a:pPr>
                <a:lnSpc>
                  <a:spcPct val="120000"/>
                </a:lnSpc>
              </a:pPr>
              <a:r>
                <a:rPr lang="zh-CN" altLang="en-US" sz="800" dirty="0">
                  <a:solidFill>
                    <a:schemeClr val="tx1">
                      <a:lumMod val="65000"/>
                      <a:lumOff val="35000"/>
                    </a:schemeClr>
                  </a:solidFill>
                  <a:latin typeface="微软雅黑" panose="020B0503020204020204" pitchFamily="34" charset="-122"/>
                  <a:ea typeface="微软雅黑" panose="020B0503020204020204" pitchFamily="34" charset="-122"/>
                  <a:cs typeface="Leelawadee" panose="020B0502040204020203" pitchFamily="34" charset="-34"/>
                </a:rPr>
                <a:t>在此添加内容在此添加内容在此添加内容在此添加内容在此添加内容</a:t>
              </a:r>
            </a:p>
          </p:txBody>
        </p:sp>
      </p:grpSp>
      <p:grpSp>
        <p:nvGrpSpPr>
          <p:cNvPr id="114" name="组合 113"/>
          <p:cNvGrpSpPr/>
          <p:nvPr/>
        </p:nvGrpSpPr>
        <p:grpSpPr>
          <a:xfrm>
            <a:off x="3617905" y="1627632"/>
            <a:ext cx="2287355" cy="2164632"/>
            <a:chOff x="3617905" y="1627632"/>
            <a:chExt cx="2287355" cy="2164632"/>
          </a:xfrm>
        </p:grpSpPr>
        <p:grpSp>
          <p:nvGrpSpPr>
            <p:cNvPr id="145" name="组合 144"/>
            <p:cNvGrpSpPr/>
            <p:nvPr/>
          </p:nvGrpSpPr>
          <p:grpSpPr>
            <a:xfrm flipV="1">
              <a:off x="4512564" y="1920951"/>
              <a:ext cx="1392696" cy="808276"/>
              <a:chOff x="837732" y="1756273"/>
              <a:chExt cx="4394668" cy="1710028"/>
            </a:xfrm>
          </p:grpSpPr>
          <p:sp>
            <p:nvSpPr>
              <p:cNvPr id="155" name="椭圆 154"/>
              <p:cNvSpPr/>
              <p:nvPr/>
            </p:nvSpPr>
            <p:spPr>
              <a:xfrm>
                <a:off x="837732" y="1756273"/>
                <a:ext cx="4394668" cy="1110830"/>
              </a:xfrm>
              <a:prstGeom prst="ellipse">
                <a:avLst/>
              </a:prstGeom>
              <a:gradFill flip="none" rotWithShape="1">
                <a:gsLst>
                  <a:gs pos="86000">
                    <a:schemeClr val="bg1">
                      <a:alpha val="0"/>
                    </a:schemeClr>
                  </a:gs>
                  <a:gs pos="17000">
                    <a:schemeClr val="tx1">
                      <a:lumMod val="95000"/>
                      <a:lumOff val="5000"/>
                    </a:schemeClr>
                  </a:gs>
                </a:gsLst>
                <a:path path="shap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sp useBgFill="1">
            <p:nvSpPr>
              <p:cNvPr id="156" name="矩形 155"/>
              <p:cNvSpPr/>
              <p:nvPr/>
            </p:nvSpPr>
            <p:spPr>
              <a:xfrm>
                <a:off x="837732" y="2165054"/>
                <a:ext cx="4394668" cy="130124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grpSp>
        <p:sp>
          <p:nvSpPr>
            <p:cNvPr id="146" name="空心弧 145"/>
            <p:cNvSpPr/>
            <p:nvPr/>
          </p:nvSpPr>
          <p:spPr>
            <a:xfrm>
              <a:off x="3617905" y="1627632"/>
              <a:ext cx="1819656" cy="1819656"/>
            </a:xfrm>
            <a:prstGeom prst="blockArc">
              <a:avLst/>
            </a:prstGeom>
            <a:solidFill>
              <a:srgbClr val="005AAC"/>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chemeClr val="tx1"/>
                </a:solidFill>
              </a:endParaRPr>
            </a:p>
          </p:txBody>
        </p:sp>
        <p:sp>
          <p:nvSpPr>
            <p:cNvPr id="147" name="文本框 28"/>
            <p:cNvSpPr txBox="1"/>
            <p:nvPr/>
          </p:nvSpPr>
          <p:spPr>
            <a:xfrm>
              <a:off x="4280169" y="2113843"/>
              <a:ext cx="489557" cy="484748"/>
            </a:xfrm>
            <a:prstGeom prst="rect">
              <a:avLst/>
            </a:prstGeom>
            <a:noFill/>
          </p:spPr>
          <p:txBody>
            <a:bodyPr wrap="none" lIns="68580" tIns="34290" rIns="68580" bIns="34290" rtlCol="0">
              <a:spAutoFit/>
            </a:bodyPr>
            <a:lstStyle/>
            <a:p>
              <a:r>
                <a:rPr lang="en-US" altLang="zh-CN" sz="2700" b="1" dirty="0">
                  <a:solidFill>
                    <a:schemeClr val="tx1">
                      <a:lumMod val="65000"/>
                      <a:lumOff val="35000"/>
                    </a:schemeClr>
                  </a:solidFill>
                </a:rPr>
                <a:t>03</a:t>
              </a:r>
              <a:endParaRPr lang="zh-CN" altLang="en-US" sz="2700" b="1" dirty="0">
                <a:solidFill>
                  <a:schemeClr val="tx1">
                    <a:lumMod val="65000"/>
                    <a:lumOff val="35000"/>
                  </a:schemeClr>
                </a:solidFill>
              </a:endParaRPr>
            </a:p>
          </p:txBody>
        </p:sp>
        <p:grpSp>
          <p:nvGrpSpPr>
            <p:cNvPr id="148" name="组合 147"/>
            <p:cNvGrpSpPr/>
            <p:nvPr/>
          </p:nvGrpSpPr>
          <p:grpSpPr>
            <a:xfrm>
              <a:off x="4239299" y="2750765"/>
              <a:ext cx="571295" cy="336053"/>
              <a:chOff x="5687624" y="1413289"/>
              <a:chExt cx="761726" cy="448071"/>
            </a:xfrm>
          </p:grpSpPr>
          <p:sp>
            <p:nvSpPr>
              <p:cNvPr id="151" name="任意多边形 150"/>
              <p:cNvSpPr/>
              <p:nvPr/>
            </p:nvSpPr>
            <p:spPr>
              <a:xfrm rot="2700000">
                <a:off x="5812942" y="1413289"/>
                <a:ext cx="448071" cy="448071"/>
              </a:xfrm>
              <a:custGeom>
                <a:avLst/>
                <a:gdLst>
                  <a:gd name="connsiteX0" fmla="*/ 704234 w 1072230"/>
                  <a:gd name="connsiteY0" fmla="*/ 548838 h 1072230"/>
                  <a:gd name="connsiteX1" fmla="*/ 693389 w 1072230"/>
                  <a:gd name="connsiteY1" fmla="*/ 602554 h 1072230"/>
                  <a:gd name="connsiteX2" fmla="*/ 602554 w 1072230"/>
                  <a:gd name="connsiteY2" fmla="*/ 693389 h 1072230"/>
                  <a:gd name="connsiteX3" fmla="*/ 568998 w 1072230"/>
                  <a:gd name="connsiteY3" fmla="*/ 700164 h 1072230"/>
                  <a:gd name="connsiteX4" fmla="*/ 568998 w 1072230"/>
                  <a:gd name="connsiteY4" fmla="*/ 879092 h 1072230"/>
                  <a:gd name="connsiteX5" fmla="*/ 598094 w 1072230"/>
                  <a:gd name="connsiteY5" fmla="*/ 876524 h 1072230"/>
                  <a:gd name="connsiteX6" fmla="*/ 879131 w 1072230"/>
                  <a:gd name="connsiteY6" fmla="*/ 602427 h 1072230"/>
                  <a:gd name="connsiteX7" fmla="*/ 884533 w 1072230"/>
                  <a:gd name="connsiteY7" fmla="*/ 548838 h 1072230"/>
                  <a:gd name="connsiteX8" fmla="*/ 187697 w 1072230"/>
                  <a:gd name="connsiteY8" fmla="*/ 548838 h 1072230"/>
                  <a:gd name="connsiteX9" fmla="*/ 193099 w 1072230"/>
                  <a:gd name="connsiteY9" fmla="*/ 602427 h 1072230"/>
                  <a:gd name="connsiteX10" fmla="*/ 474136 w 1072230"/>
                  <a:gd name="connsiteY10" fmla="*/ 876524 h 1072230"/>
                  <a:gd name="connsiteX11" fmla="*/ 509616 w 1072230"/>
                  <a:gd name="connsiteY11" fmla="*/ 879655 h 1072230"/>
                  <a:gd name="connsiteX12" fmla="*/ 509616 w 1072230"/>
                  <a:gd name="connsiteY12" fmla="*/ 701453 h 1072230"/>
                  <a:gd name="connsiteX13" fmla="*/ 469676 w 1072230"/>
                  <a:gd name="connsiteY13" fmla="*/ 693389 h 1072230"/>
                  <a:gd name="connsiteX14" fmla="*/ 378841 w 1072230"/>
                  <a:gd name="connsiteY14" fmla="*/ 602554 h 1072230"/>
                  <a:gd name="connsiteX15" fmla="*/ 367996 w 1072230"/>
                  <a:gd name="connsiteY15" fmla="*/ 548838 h 1072230"/>
                  <a:gd name="connsiteX16" fmla="*/ 536115 w 1072230"/>
                  <a:gd name="connsiteY16" fmla="*/ 450771 h 1072230"/>
                  <a:gd name="connsiteX17" fmla="*/ 450771 w 1072230"/>
                  <a:gd name="connsiteY17" fmla="*/ 536115 h 1072230"/>
                  <a:gd name="connsiteX18" fmla="*/ 536115 w 1072230"/>
                  <a:gd name="connsiteY18" fmla="*/ 621459 h 1072230"/>
                  <a:gd name="connsiteX19" fmla="*/ 621459 w 1072230"/>
                  <a:gd name="connsiteY19" fmla="*/ 536115 h 1072230"/>
                  <a:gd name="connsiteX20" fmla="*/ 536115 w 1072230"/>
                  <a:gd name="connsiteY20" fmla="*/ 450771 h 1072230"/>
                  <a:gd name="connsiteX21" fmla="*/ 568998 w 1072230"/>
                  <a:gd name="connsiteY21" fmla="*/ 185050 h 1072230"/>
                  <a:gd name="connsiteX22" fmla="*/ 568998 w 1072230"/>
                  <a:gd name="connsiteY22" fmla="*/ 372066 h 1072230"/>
                  <a:gd name="connsiteX23" fmla="*/ 602554 w 1072230"/>
                  <a:gd name="connsiteY23" fmla="*/ 378841 h 1072230"/>
                  <a:gd name="connsiteX24" fmla="*/ 693389 w 1072230"/>
                  <a:gd name="connsiteY24" fmla="*/ 469676 h 1072230"/>
                  <a:gd name="connsiteX25" fmla="*/ 697383 w 1072230"/>
                  <a:gd name="connsiteY25" fmla="*/ 489456 h 1072230"/>
                  <a:gd name="connsiteX26" fmla="*/ 882502 w 1072230"/>
                  <a:gd name="connsiteY26" fmla="*/ 489456 h 1072230"/>
                  <a:gd name="connsiteX27" fmla="*/ 880775 w 1072230"/>
                  <a:gd name="connsiteY27" fmla="*/ 469885 h 1072230"/>
                  <a:gd name="connsiteX28" fmla="*/ 606678 w 1072230"/>
                  <a:gd name="connsiteY28" fmla="*/ 188848 h 1072230"/>
                  <a:gd name="connsiteX29" fmla="*/ 509616 w 1072230"/>
                  <a:gd name="connsiteY29" fmla="*/ 184073 h 1072230"/>
                  <a:gd name="connsiteX30" fmla="*/ 474136 w 1072230"/>
                  <a:gd name="connsiteY30" fmla="*/ 187204 h 1072230"/>
                  <a:gd name="connsiteX31" fmla="*/ 193099 w 1072230"/>
                  <a:gd name="connsiteY31" fmla="*/ 461301 h 1072230"/>
                  <a:gd name="connsiteX32" fmla="*/ 190261 w 1072230"/>
                  <a:gd name="connsiteY32" fmla="*/ 489456 h 1072230"/>
                  <a:gd name="connsiteX33" fmla="*/ 374847 w 1072230"/>
                  <a:gd name="connsiteY33" fmla="*/ 489456 h 1072230"/>
                  <a:gd name="connsiteX34" fmla="*/ 378841 w 1072230"/>
                  <a:gd name="connsiteY34" fmla="*/ 469676 h 1072230"/>
                  <a:gd name="connsiteX35" fmla="*/ 469676 w 1072230"/>
                  <a:gd name="connsiteY35" fmla="*/ 378841 h 1072230"/>
                  <a:gd name="connsiteX36" fmla="*/ 509616 w 1072230"/>
                  <a:gd name="connsiteY36" fmla="*/ 370777 h 1072230"/>
                  <a:gd name="connsiteX37" fmla="*/ 536115 w 1072230"/>
                  <a:gd name="connsiteY37" fmla="*/ 0 h 1072230"/>
                  <a:gd name="connsiteX38" fmla="*/ 560453 w 1072230"/>
                  <a:gd name="connsiteY38" fmla="*/ 2453 h 1072230"/>
                  <a:gd name="connsiteX39" fmla="*/ 594600 w 1072230"/>
                  <a:gd name="connsiteY39" fmla="*/ 91894 h 1072230"/>
                  <a:gd name="connsiteX40" fmla="*/ 651562 w 1072230"/>
                  <a:gd name="connsiteY40" fmla="*/ 13189 h 1072230"/>
                  <a:gd name="connsiteX41" fmla="*/ 697807 w 1072230"/>
                  <a:gd name="connsiteY41" fmla="*/ 27545 h 1072230"/>
                  <a:gd name="connsiteX42" fmla="*/ 707577 w 1072230"/>
                  <a:gd name="connsiteY42" fmla="*/ 122165 h 1072230"/>
                  <a:gd name="connsiteX43" fmla="*/ 781521 w 1072230"/>
                  <a:gd name="connsiteY43" fmla="*/ 62065 h 1072230"/>
                  <a:gd name="connsiteX44" fmla="*/ 824168 w 1072230"/>
                  <a:gd name="connsiteY44" fmla="*/ 85213 h 1072230"/>
                  <a:gd name="connsiteX45" fmla="*/ 808874 w 1072230"/>
                  <a:gd name="connsiteY45" fmla="*/ 180650 h 1072230"/>
                  <a:gd name="connsiteX46" fmla="*/ 896385 w 1072230"/>
                  <a:gd name="connsiteY46" fmla="*/ 141496 h 1072230"/>
                  <a:gd name="connsiteX47" fmla="*/ 915206 w 1072230"/>
                  <a:gd name="connsiteY47" fmla="*/ 157025 h 1072230"/>
                  <a:gd name="connsiteX48" fmla="*/ 930734 w 1072230"/>
                  <a:gd name="connsiteY48" fmla="*/ 175845 h 1072230"/>
                  <a:gd name="connsiteX49" fmla="*/ 891580 w 1072230"/>
                  <a:gd name="connsiteY49" fmla="*/ 263356 h 1072230"/>
                  <a:gd name="connsiteX50" fmla="*/ 987017 w 1072230"/>
                  <a:gd name="connsiteY50" fmla="*/ 248062 h 1072230"/>
                  <a:gd name="connsiteX51" fmla="*/ 1010166 w 1072230"/>
                  <a:gd name="connsiteY51" fmla="*/ 290710 h 1072230"/>
                  <a:gd name="connsiteX52" fmla="*/ 950065 w 1072230"/>
                  <a:gd name="connsiteY52" fmla="*/ 364653 h 1072230"/>
                  <a:gd name="connsiteX53" fmla="*/ 1044685 w 1072230"/>
                  <a:gd name="connsiteY53" fmla="*/ 374423 h 1072230"/>
                  <a:gd name="connsiteX54" fmla="*/ 1059041 w 1072230"/>
                  <a:gd name="connsiteY54" fmla="*/ 420668 h 1072230"/>
                  <a:gd name="connsiteX55" fmla="*/ 980336 w 1072230"/>
                  <a:gd name="connsiteY55" fmla="*/ 477630 h 1072230"/>
                  <a:gd name="connsiteX56" fmla="*/ 1069777 w 1072230"/>
                  <a:gd name="connsiteY56" fmla="*/ 511777 h 1072230"/>
                  <a:gd name="connsiteX57" fmla="*/ 1072230 w 1072230"/>
                  <a:gd name="connsiteY57" fmla="*/ 536115 h 1072230"/>
                  <a:gd name="connsiteX58" fmla="*/ 1069777 w 1072230"/>
                  <a:gd name="connsiteY58" fmla="*/ 560453 h 1072230"/>
                  <a:gd name="connsiteX59" fmla="*/ 980336 w 1072230"/>
                  <a:gd name="connsiteY59" fmla="*/ 594600 h 1072230"/>
                  <a:gd name="connsiteX60" fmla="*/ 1059041 w 1072230"/>
                  <a:gd name="connsiteY60" fmla="*/ 651562 h 1072230"/>
                  <a:gd name="connsiteX61" fmla="*/ 1044685 w 1072230"/>
                  <a:gd name="connsiteY61" fmla="*/ 697807 h 1072230"/>
                  <a:gd name="connsiteX62" fmla="*/ 950065 w 1072230"/>
                  <a:gd name="connsiteY62" fmla="*/ 707577 h 1072230"/>
                  <a:gd name="connsiteX63" fmla="*/ 1010166 w 1072230"/>
                  <a:gd name="connsiteY63" fmla="*/ 781521 h 1072230"/>
                  <a:gd name="connsiteX64" fmla="*/ 987017 w 1072230"/>
                  <a:gd name="connsiteY64" fmla="*/ 824168 h 1072230"/>
                  <a:gd name="connsiteX65" fmla="*/ 891580 w 1072230"/>
                  <a:gd name="connsiteY65" fmla="*/ 808874 h 1072230"/>
                  <a:gd name="connsiteX66" fmla="*/ 930734 w 1072230"/>
                  <a:gd name="connsiteY66" fmla="*/ 896385 h 1072230"/>
                  <a:gd name="connsiteX67" fmla="*/ 915206 w 1072230"/>
                  <a:gd name="connsiteY67" fmla="*/ 915206 h 1072230"/>
                  <a:gd name="connsiteX68" fmla="*/ 896385 w 1072230"/>
                  <a:gd name="connsiteY68" fmla="*/ 930734 h 1072230"/>
                  <a:gd name="connsiteX69" fmla="*/ 808874 w 1072230"/>
                  <a:gd name="connsiteY69" fmla="*/ 891580 h 1072230"/>
                  <a:gd name="connsiteX70" fmla="*/ 824168 w 1072230"/>
                  <a:gd name="connsiteY70" fmla="*/ 987017 h 1072230"/>
                  <a:gd name="connsiteX71" fmla="*/ 781520 w 1072230"/>
                  <a:gd name="connsiteY71" fmla="*/ 1010166 h 1072230"/>
                  <a:gd name="connsiteX72" fmla="*/ 707577 w 1072230"/>
                  <a:gd name="connsiteY72" fmla="*/ 950065 h 1072230"/>
                  <a:gd name="connsiteX73" fmla="*/ 697807 w 1072230"/>
                  <a:gd name="connsiteY73" fmla="*/ 1044685 h 1072230"/>
                  <a:gd name="connsiteX74" fmla="*/ 651562 w 1072230"/>
                  <a:gd name="connsiteY74" fmla="*/ 1059041 h 1072230"/>
                  <a:gd name="connsiteX75" fmla="*/ 594600 w 1072230"/>
                  <a:gd name="connsiteY75" fmla="*/ 980336 h 1072230"/>
                  <a:gd name="connsiteX76" fmla="*/ 560453 w 1072230"/>
                  <a:gd name="connsiteY76" fmla="*/ 1069777 h 1072230"/>
                  <a:gd name="connsiteX77" fmla="*/ 536115 w 1072230"/>
                  <a:gd name="connsiteY77" fmla="*/ 1072230 h 1072230"/>
                  <a:gd name="connsiteX78" fmla="*/ 511777 w 1072230"/>
                  <a:gd name="connsiteY78" fmla="*/ 1069777 h 1072230"/>
                  <a:gd name="connsiteX79" fmla="*/ 477630 w 1072230"/>
                  <a:gd name="connsiteY79" fmla="*/ 980336 h 1072230"/>
                  <a:gd name="connsiteX80" fmla="*/ 420668 w 1072230"/>
                  <a:gd name="connsiteY80" fmla="*/ 1059041 h 1072230"/>
                  <a:gd name="connsiteX81" fmla="*/ 374423 w 1072230"/>
                  <a:gd name="connsiteY81" fmla="*/ 1044685 h 1072230"/>
                  <a:gd name="connsiteX82" fmla="*/ 364653 w 1072230"/>
                  <a:gd name="connsiteY82" fmla="*/ 950065 h 1072230"/>
                  <a:gd name="connsiteX83" fmla="*/ 290710 w 1072230"/>
                  <a:gd name="connsiteY83" fmla="*/ 1010166 h 1072230"/>
                  <a:gd name="connsiteX84" fmla="*/ 248062 w 1072230"/>
                  <a:gd name="connsiteY84" fmla="*/ 987017 h 1072230"/>
                  <a:gd name="connsiteX85" fmla="*/ 263356 w 1072230"/>
                  <a:gd name="connsiteY85" fmla="*/ 891580 h 1072230"/>
                  <a:gd name="connsiteX86" fmla="*/ 175845 w 1072230"/>
                  <a:gd name="connsiteY86" fmla="*/ 930734 h 1072230"/>
                  <a:gd name="connsiteX87" fmla="*/ 157025 w 1072230"/>
                  <a:gd name="connsiteY87" fmla="*/ 915206 h 1072230"/>
                  <a:gd name="connsiteX88" fmla="*/ 141496 w 1072230"/>
                  <a:gd name="connsiteY88" fmla="*/ 896385 h 1072230"/>
                  <a:gd name="connsiteX89" fmla="*/ 180650 w 1072230"/>
                  <a:gd name="connsiteY89" fmla="*/ 808874 h 1072230"/>
                  <a:gd name="connsiteX90" fmla="*/ 85213 w 1072230"/>
                  <a:gd name="connsiteY90" fmla="*/ 824168 h 1072230"/>
                  <a:gd name="connsiteX91" fmla="*/ 62065 w 1072230"/>
                  <a:gd name="connsiteY91" fmla="*/ 781521 h 1072230"/>
                  <a:gd name="connsiteX92" fmla="*/ 122165 w 1072230"/>
                  <a:gd name="connsiteY92" fmla="*/ 707577 h 1072230"/>
                  <a:gd name="connsiteX93" fmla="*/ 27545 w 1072230"/>
                  <a:gd name="connsiteY93" fmla="*/ 697807 h 1072230"/>
                  <a:gd name="connsiteX94" fmla="*/ 13189 w 1072230"/>
                  <a:gd name="connsiteY94" fmla="*/ 651562 h 1072230"/>
                  <a:gd name="connsiteX95" fmla="*/ 91894 w 1072230"/>
                  <a:gd name="connsiteY95" fmla="*/ 594600 h 1072230"/>
                  <a:gd name="connsiteX96" fmla="*/ 2453 w 1072230"/>
                  <a:gd name="connsiteY96" fmla="*/ 560453 h 1072230"/>
                  <a:gd name="connsiteX97" fmla="*/ 0 w 1072230"/>
                  <a:gd name="connsiteY97" fmla="*/ 536115 h 1072230"/>
                  <a:gd name="connsiteX98" fmla="*/ 2453 w 1072230"/>
                  <a:gd name="connsiteY98" fmla="*/ 511777 h 1072230"/>
                  <a:gd name="connsiteX99" fmla="*/ 91894 w 1072230"/>
                  <a:gd name="connsiteY99" fmla="*/ 477630 h 1072230"/>
                  <a:gd name="connsiteX100" fmla="*/ 13189 w 1072230"/>
                  <a:gd name="connsiteY100" fmla="*/ 420668 h 1072230"/>
                  <a:gd name="connsiteX101" fmla="*/ 27545 w 1072230"/>
                  <a:gd name="connsiteY101" fmla="*/ 374423 h 1072230"/>
                  <a:gd name="connsiteX102" fmla="*/ 122165 w 1072230"/>
                  <a:gd name="connsiteY102" fmla="*/ 364653 h 1072230"/>
                  <a:gd name="connsiteX103" fmla="*/ 62065 w 1072230"/>
                  <a:gd name="connsiteY103" fmla="*/ 290710 h 1072230"/>
                  <a:gd name="connsiteX104" fmla="*/ 85213 w 1072230"/>
                  <a:gd name="connsiteY104" fmla="*/ 248062 h 1072230"/>
                  <a:gd name="connsiteX105" fmla="*/ 180650 w 1072230"/>
                  <a:gd name="connsiteY105" fmla="*/ 263356 h 1072230"/>
                  <a:gd name="connsiteX106" fmla="*/ 141496 w 1072230"/>
                  <a:gd name="connsiteY106" fmla="*/ 175845 h 1072230"/>
                  <a:gd name="connsiteX107" fmla="*/ 157025 w 1072230"/>
                  <a:gd name="connsiteY107" fmla="*/ 157025 h 1072230"/>
                  <a:gd name="connsiteX108" fmla="*/ 175845 w 1072230"/>
                  <a:gd name="connsiteY108" fmla="*/ 141496 h 1072230"/>
                  <a:gd name="connsiteX109" fmla="*/ 263356 w 1072230"/>
                  <a:gd name="connsiteY109" fmla="*/ 180650 h 1072230"/>
                  <a:gd name="connsiteX110" fmla="*/ 248062 w 1072230"/>
                  <a:gd name="connsiteY110" fmla="*/ 85213 h 1072230"/>
                  <a:gd name="connsiteX111" fmla="*/ 290710 w 1072230"/>
                  <a:gd name="connsiteY111" fmla="*/ 62065 h 1072230"/>
                  <a:gd name="connsiteX112" fmla="*/ 364653 w 1072230"/>
                  <a:gd name="connsiteY112" fmla="*/ 122165 h 1072230"/>
                  <a:gd name="connsiteX113" fmla="*/ 374423 w 1072230"/>
                  <a:gd name="connsiteY113" fmla="*/ 27545 h 1072230"/>
                  <a:gd name="connsiteX114" fmla="*/ 420668 w 1072230"/>
                  <a:gd name="connsiteY114" fmla="*/ 13189 h 1072230"/>
                  <a:gd name="connsiteX115" fmla="*/ 477630 w 1072230"/>
                  <a:gd name="connsiteY115" fmla="*/ 91894 h 1072230"/>
                  <a:gd name="connsiteX116" fmla="*/ 511777 w 1072230"/>
                  <a:gd name="connsiteY116" fmla="*/ 2453 h 10722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Lst>
                <a:rect l="l" t="t" r="r" b="b"/>
                <a:pathLst>
                  <a:path w="1072230" h="1072230">
                    <a:moveTo>
                      <a:pt x="704234" y="548838"/>
                    </a:moveTo>
                    <a:lnTo>
                      <a:pt x="693389" y="602554"/>
                    </a:lnTo>
                    <a:cubicBezTo>
                      <a:pt x="676115" y="643396"/>
                      <a:pt x="643396" y="676115"/>
                      <a:pt x="602554" y="693389"/>
                    </a:cubicBezTo>
                    <a:lnTo>
                      <a:pt x="568998" y="700164"/>
                    </a:lnTo>
                    <a:lnTo>
                      <a:pt x="568998" y="879092"/>
                    </a:lnTo>
                    <a:lnTo>
                      <a:pt x="598094" y="876524"/>
                    </a:lnTo>
                    <a:cubicBezTo>
                      <a:pt x="738911" y="851371"/>
                      <a:pt x="850563" y="742032"/>
                      <a:pt x="879131" y="602427"/>
                    </a:cubicBezTo>
                    <a:lnTo>
                      <a:pt x="884533" y="548838"/>
                    </a:lnTo>
                    <a:close/>
                    <a:moveTo>
                      <a:pt x="187697" y="548838"/>
                    </a:moveTo>
                    <a:lnTo>
                      <a:pt x="193099" y="602427"/>
                    </a:lnTo>
                    <a:cubicBezTo>
                      <a:pt x="221667" y="742032"/>
                      <a:pt x="333319" y="851371"/>
                      <a:pt x="474136" y="876524"/>
                    </a:cubicBezTo>
                    <a:lnTo>
                      <a:pt x="509616" y="879655"/>
                    </a:lnTo>
                    <a:lnTo>
                      <a:pt x="509616" y="701453"/>
                    </a:lnTo>
                    <a:lnTo>
                      <a:pt x="469676" y="693389"/>
                    </a:lnTo>
                    <a:cubicBezTo>
                      <a:pt x="428834" y="676115"/>
                      <a:pt x="396115" y="643396"/>
                      <a:pt x="378841" y="602554"/>
                    </a:cubicBezTo>
                    <a:lnTo>
                      <a:pt x="367996" y="548838"/>
                    </a:lnTo>
                    <a:close/>
                    <a:moveTo>
                      <a:pt x="536115" y="450771"/>
                    </a:moveTo>
                    <a:cubicBezTo>
                      <a:pt x="488981" y="450771"/>
                      <a:pt x="450771" y="488981"/>
                      <a:pt x="450771" y="536115"/>
                    </a:cubicBezTo>
                    <a:cubicBezTo>
                      <a:pt x="450771" y="583249"/>
                      <a:pt x="488981" y="621459"/>
                      <a:pt x="536115" y="621459"/>
                    </a:cubicBezTo>
                    <a:cubicBezTo>
                      <a:pt x="583249" y="621459"/>
                      <a:pt x="621459" y="583249"/>
                      <a:pt x="621459" y="536115"/>
                    </a:cubicBezTo>
                    <a:cubicBezTo>
                      <a:pt x="621459" y="488981"/>
                      <a:pt x="583249" y="450771"/>
                      <a:pt x="536115" y="450771"/>
                    </a:cubicBezTo>
                    <a:close/>
                    <a:moveTo>
                      <a:pt x="568998" y="185050"/>
                    </a:moveTo>
                    <a:lnTo>
                      <a:pt x="568998" y="372066"/>
                    </a:lnTo>
                    <a:lnTo>
                      <a:pt x="602554" y="378841"/>
                    </a:lnTo>
                    <a:cubicBezTo>
                      <a:pt x="643396" y="396115"/>
                      <a:pt x="676115" y="428834"/>
                      <a:pt x="693389" y="469676"/>
                    </a:cubicBezTo>
                    <a:lnTo>
                      <a:pt x="697383" y="489456"/>
                    </a:lnTo>
                    <a:lnTo>
                      <a:pt x="882502" y="489456"/>
                    </a:lnTo>
                    <a:lnTo>
                      <a:pt x="880775" y="469885"/>
                    </a:lnTo>
                    <a:cubicBezTo>
                      <a:pt x="855622" y="329068"/>
                      <a:pt x="746282" y="217416"/>
                      <a:pt x="606678" y="188848"/>
                    </a:cubicBezTo>
                    <a:close/>
                    <a:moveTo>
                      <a:pt x="509616" y="184073"/>
                    </a:moveTo>
                    <a:lnTo>
                      <a:pt x="474136" y="187204"/>
                    </a:lnTo>
                    <a:cubicBezTo>
                      <a:pt x="333319" y="212357"/>
                      <a:pt x="221667" y="321696"/>
                      <a:pt x="193099" y="461301"/>
                    </a:cubicBezTo>
                    <a:lnTo>
                      <a:pt x="190261" y="489456"/>
                    </a:lnTo>
                    <a:lnTo>
                      <a:pt x="374847" y="489456"/>
                    </a:lnTo>
                    <a:lnTo>
                      <a:pt x="378841" y="469676"/>
                    </a:lnTo>
                    <a:cubicBezTo>
                      <a:pt x="396115" y="428834"/>
                      <a:pt x="428834" y="396115"/>
                      <a:pt x="469676" y="378841"/>
                    </a:cubicBezTo>
                    <a:lnTo>
                      <a:pt x="509616" y="370777"/>
                    </a:lnTo>
                    <a:close/>
                    <a:moveTo>
                      <a:pt x="536115" y="0"/>
                    </a:moveTo>
                    <a:lnTo>
                      <a:pt x="560453" y="2453"/>
                    </a:lnTo>
                    <a:lnTo>
                      <a:pt x="594600" y="91894"/>
                    </a:lnTo>
                    <a:lnTo>
                      <a:pt x="651562" y="13189"/>
                    </a:lnTo>
                    <a:lnTo>
                      <a:pt x="697807" y="27545"/>
                    </a:lnTo>
                    <a:lnTo>
                      <a:pt x="707577" y="122165"/>
                    </a:lnTo>
                    <a:lnTo>
                      <a:pt x="781521" y="62065"/>
                    </a:lnTo>
                    <a:lnTo>
                      <a:pt x="824168" y="85213"/>
                    </a:lnTo>
                    <a:lnTo>
                      <a:pt x="808874" y="180650"/>
                    </a:lnTo>
                    <a:lnTo>
                      <a:pt x="896385" y="141496"/>
                    </a:lnTo>
                    <a:lnTo>
                      <a:pt x="915206" y="157025"/>
                    </a:lnTo>
                    <a:lnTo>
                      <a:pt x="930734" y="175845"/>
                    </a:lnTo>
                    <a:lnTo>
                      <a:pt x="891580" y="263356"/>
                    </a:lnTo>
                    <a:lnTo>
                      <a:pt x="987017" y="248062"/>
                    </a:lnTo>
                    <a:lnTo>
                      <a:pt x="1010166" y="290710"/>
                    </a:lnTo>
                    <a:lnTo>
                      <a:pt x="950065" y="364653"/>
                    </a:lnTo>
                    <a:lnTo>
                      <a:pt x="1044685" y="374423"/>
                    </a:lnTo>
                    <a:lnTo>
                      <a:pt x="1059041" y="420668"/>
                    </a:lnTo>
                    <a:lnTo>
                      <a:pt x="980336" y="477630"/>
                    </a:lnTo>
                    <a:lnTo>
                      <a:pt x="1069777" y="511777"/>
                    </a:lnTo>
                    <a:lnTo>
                      <a:pt x="1072230" y="536115"/>
                    </a:lnTo>
                    <a:lnTo>
                      <a:pt x="1069777" y="560453"/>
                    </a:lnTo>
                    <a:lnTo>
                      <a:pt x="980336" y="594600"/>
                    </a:lnTo>
                    <a:lnTo>
                      <a:pt x="1059041" y="651562"/>
                    </a:lnTo>
                    <a:lnTo>
                      <a:pt x="1044685" y="697807"/>
                    </a:lnTo>
                    <a:lnTo>
                      <a:pt x="950065" y="707577"/>
                    </a:lnTo>
                    <a:lnTo>
                      <a:pt x="1010166" y="781521"/>
                    </a:lnTo>
                    <a:lnTo>
                      <a:pt x="987017" y="824168"/>
                    </a:lnTo>
                    <a:lnTo>
                      <a:pt x="891580" y="808874"/>
                    </a:lnTo>
                    <a:lnTo>
                      <a:pt x="930734" y="896385"/>
                    </a:lnTo>
                    <a:lnTo>
                      <a:pt x="915206" y="915206"/>
                    </a:lnTo>
                    <a:lnTo>
                      <a:pt x="896385" y="930734"/>
                    </a:lnTo>
                    <a:lnTo>
                      <a:pt x="808874" y="891580"/>
                    </a:lnTo>
                    <a:lnTo>
                      <a:pt x="824168" y="987017"/>
                    </a:lnTo>
                    <a:lnTo>
                      <a:pt x="781520" y="1010166"/>
                    </a:lnTo>
                    <a:lnTo>
                      <a:pt x="707577" y="950065"/>
                    </a:lnTo>
                    <a:lnTo>
                      <a:pt x="697807" y="1044685"/>
                    </a:lnTo>
                    <a:lnTo>
                      <a:pt x="651562" y="1059041"/>
                    </a:lnTo>
                    <a:lnTo>
                      <a:pt x="594600" y="980336"/>
                    </a:lnTo>
                    <a:lnTo>
                      <a:pt x="560453" y="1069777"/>
                    </a:lnTo>
                    <a:lnTo>
                      <a:pt x="536115" y="1072230"/>
                    </a:lnTo>
                    <a:lnTo>
                      <a:pt x="511777" y="1069777"/>
                    </a:lnTo>
                    <a:lnTo>
                      <a:pt x="477630" y="980336"/>
                    </a:lnTo>
                    <a:lnTo>
                      <a:pt x="420668" y="1059041"/>
                    </a:lnTo>
                    <a:lnTo>
                      <a:pt x="374423" y="1044685"/>
                    </a:lnTo>
                    <a:lnTo>
                      <a:pt x="364653" y="950065"/>
                    </a:lnTo>
                    <a:lnTo>
                      <a:pt x="290710" y="1010166"/>
                    </a:lnTo>
                    <a:lnTo>
                      <a:pt x="248062" y="987017"/>
                    </a:lnTo>
                    <a:lnTo>
                      <a:pt x="263356" y="891580"/>
                    </a:lnTo>
                    <a:lnTo>
                      <a:pt x="175845" y="930734"/>
                    </a:lnTo>
                    <a:lnTo>
                      <a:pt x="157025" y="915206"/>
                    </a:lnTo>
                    <a:lnTo>
                      <a:pt x="141496" y="896385"/>
                    </a:lnTo>
                    <a:lnTo>
                      <a:pt x="180650" y="808874"/>
                    </a:lnTo>
                    <a:lnTo>
                      <a:pt x="85213" y="824168"/>
                    </a:lnTo>
                    <a:lnTo>
                      <a:pt x="62065" y="781521"/>
                    </a:lnTo>
                    <a:lnTo>
                      <a:pt x="122165" y="707577"/>
                    </a:lnTo>
                    <a:lnTo>
                      <a:pt x="27545" y="697807"/>
                    </a:lnTo>
                    <a:lnTo>
                      <a:pt x="13189" y="651562"/>
                    </a:lnTo>
                    <a:lnTo>
                      <a:pt x="91894" y="594600"/>
                    </a:lnTo>
                    <a:lnTo>
                      <a:pt x="2453" y="560453"/>
                    </a:lnTo>
                    <a:lnTo>
                      <a:pt x="0" y="536115"/>
                    </a:lnTo>
                    <a:lnTo>
                      <a:pt x="2453" y="511777"/>
                    </a:lnTo>
                    <a:lnTo>
                      <a:pt x="91894" y="477630"/>
                    </a:lnTo>
                    <a:lnTo>
                      <a:pt x="13189" y="420668"/>
                    </a:lnTo>
                    <a:lnTo>
                      <a:pt x="27545" y="374423"/>
                    </a:lnTo>
                    <a:lnTo>
                      <a:pt x="122165" y="364653"/>
                    </a:lnTo>
                    <a:lnTo>
                      <a:pt x="62065" y="290710"/>
                    </a:lnTo>
                    <a:lnTo>
                      <a:pt x="85213" y="248062"/>
                    </a:lnTo>
                    <a:lnTo>
                      <a:pt x="180650" y="263356"/>
                    </a:lnTo>
                    <a:lnTo>
                      <a:pt x="141496" y="175845"/>
                    </a:lnTo>
                    <a:lnTo>
                      <a:pt x="157025" y="157025"/>
                    </a:lnTo>
                    <a:lnTo>
                      <a:pt x="175845" y="141496"/>
                    </a:lnTo>
                    <a:lnTo>
                      <a:pt x="263356" y="180650"/>
                    </a:lnTo>
                    <a:lnTo>
                      <a:pt x="248062" y="85213"/>
                    </a:lnTo>
                    <a:lnTo>
                      <a:pt x="290710" y="62065"/>
                    </a:lnTo>
                    <a:lnTo>
                      <a:pt x="364653" y="122165"/>
                    </a:lnTo>
                    <a:lnTo>
                      <a:pt x="374423" y="27545"/>
                    </a:lnTo>
                    <a:lnTo>
                      <a:pt x="420668" y="13189"/>
                    </a:lnTo>
                    <a:lnTo>
                      <a:pt x="477630" y="91894"/>
                    </a:lnTo>
                    <a:lnTo>
                      <a:pt x="511777" y="2453"/>
                    </a:lnTo>
                    <a:close/>
                  </a:path>
                </a:pathLst>
              </a:custGeom>
              <a:solidFill>
                <a:srgbClr val="005AA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2" name="任意多边形 151"/>
              <p:cNvSpPr/>
              <p:nvPr/>
            </p:nvSpPr>
            <p:spPr>
              <a:xfrm rot="2700000">
                <a:off x="6260835" y="1459625"/>
                <a:ext cx="188515" cy="188515"/>
              </a:xfrm>
              <a:custGeom>
                <a:avLst/>
                <a:gdLst>
                  <a:gd name="connsiteX0" fmla="*/ 704234 w 1072230"/>
                  <a:gd name="connsiteY0" fmla="*/ 548838 h 1072230"/>
                  <a:gd name="connsiteX1" fmla="*/ 693389 w 1072230"/>
                  <a:gd name="connsiteY1" fmla="*/ 602554 h 1072230"/>
                  <a:gd name="connsiteX2" fmla="*/ 602554 w 1072230"/>
                  <a:gd name="connsiteY2" fmla="*/ 693389 h 1072230"/>
                  <a:gd name="connsiteX3" fmla="*/ 568998 w 1072230"/>
                  <a:gd name="connsiteY3" fmla="*/ 700164 h 1072230"/>
                  <a:gd name="connsiteX4" fmla="*/ 568998 w 1072230"/>
                  <a:gd name="connsiteY4" fmla="*/ 879092 h 1072230"/>
                  <a:gd name="connsiteX5" fmla="*/ 598094 w 1072230"/>
                  <a:gd name="connsiteY5" fmla="*/ 876524 h 1072230"/>
                  <a:gd name="connsiteX6" fmla="*/ 879131 w 1072230"/>
                  <a:gd name="connsiteY6" fmla="*/ 602427 h 1072230"/>
                  <a:gd name="connsiteX7" fmla="*/ 884533 w 1072230"/>
                  <a:gd name="connsiteY7" fmla="*/ 548838 h 1072230"/>
                  <a:gd name="connsiteX8" fmla="*/ 187697 w 1072230"/>
                  <a:gd name="connsiteY8" fmla="*/ 548838 h 1072230"/>
                  <a:gd name="connsiteX9" fmla="*/ 193099 w 1072230"/>
                  <a:gd name="connsiteY9" fmla="*/ 602427 h 1072230"/>
                  <a:gd name="connsiteX10" fmla="*/ 474136 w 1072230"/>
                  <a:gd name="connsiteY10" fmla="*/ 876524 h 1072230"/>
                  <a:gd name="connsiteX11" fmla="*/ 509616 w 1072230"/>
                  <a:gd name="connsiteY11" fmla="*/ 879655 h 1072230"/>
                  <a:gd name="connsiteX12" fmla="*/ 509616 w 1072230"/>
                  <a:gd name="connsiteY12" fmla="*/ 701453 h 1072230"/>
                  <a:gd name="connsiteX13" fmla="*/ 469676 w 1072230"/>
                  <a:gd name="connsiteY13" fmla="*/ 693389 h 1072230"/>
                  <a:gd name="connsiteX14" fmla="*/ 378841 w 1072230"/>
                  <a:gd name="connsiteY14" fmla="*/ 602554 h 1072230"/>
                  <a:gd name="connsiteX15" fmla="*/ 367996 w 1072230"/>
                  <a:gd name="connsiteY15" fmla="*/ 548838 h 1072230"/>
                  <a:gd name="connsiteX16" fmla="*/ 536115 w 1072230"/>
                  <a:gd name="connsiteY16" fmla="*/ 450771 h 1072230"/>
                  <a:gd name="connsiteX17" fmla="*/ 450771 w 1072230"/>
                  <a:gd name="connsiteY17" fmla="*/ 536115 h 1072230"/>
                  <a:gd name="connsiteX18" fmla="*/ 536115 w 1072230"/>
                  <a:gd name="connsiteY18" fmla="*/ 621459 h 1072230"/>
                  <a:gd name="connsiteX19" fmla="*/ 621459 w 1072230"/>
                  <a:gd name="connsiteY19" fmla="*/ 536115 h 1072230"/>
                  <a:gd name="connsiteX20" fmla="*/ 536115 w 1072230"/>
                  <a:gd name="connsiteY20" fmla="*/ 450771 h 1072230"/>
                  <a:gd name="connsiteX21" fmla="*/ 568998 w 1072230"/>
                  <a:gd name="connsiteY21" fmla="*/ 185050 h 1072230"/>
                  <a:gd name="connsiteX22" fmla="*/ 568998 w 1072230"/>
                  <a:gd name="connsiteY22" fmla="*/ 372066 h 1072230"/>
                  <a:gd name="connsiteX23" fmla="*/ 602554 w 1072230"/>
                  <a:gd name="connsiteY23" fmla="*/ 378841 h 1072230"/>
                  <a:gd name="connsiteX24" fmla="*/ 693389 w 1072230"/>
                  <a:gd name="connsiteY24" fmla="*/ 469676 h 1072230"/>
                  <a:gd name="connsiteX25" fmla="*/ 697383 w 1072230"/>
                  <a:gd name="connsiteY25" fmla="*/ 489456 h 1072230"/>
                  <a:gd name="connsiteX26" fmla="*/ 882502 w 1072230"/>
                  <a:gd name="connsiteY26" fmla="*/ 489456 h 1072230"/>
                  <a:gd name="connsiteX27" fmla="*/ 880775 w 1072230"/>
                  <a:gd name="connsiteY27" fmla="*/ 469885 h 1072230"/>
                  <a:gd name="connsiteX28" fmla="*/ 606678 w 1072230"/>
                  <a:gd name="connsiteY28" fmla="*/ 188848 h 1072230"/>
                  <a:gd name="connsiteX29" fmla="*/ 509616 w 1072230"/>
                  <a:gd name="connsiteY29" fmla="*/ 184073 h 1072230"/>
                  <a:gd name="connsiteX30" fmla="*/ 474136 w 1072230"/>
                  <a:gd name="connsiteY30" fmla="*/ 187204 h 1072230"/>
                  <a:gd name="connsiteX31" fmla="*/ 193099 w 1072230"/>
                  <a:gd name="connsiteY31" fmla="*/ 461301 h 1072230"/>
                  <a:gd name="connsiteX32" fmla="*/ 190261 w 1072230"/>
                  <a:gd name="connsiteY32" fmla="*/ 489456 h 1072230"/>
                  <a:gd name="connsiteX33" fmla="*/ 374847 w 1072230"/>
                  <a:gd name="connsiteY33" fmla="*/ 489456 h 1072230"/>
                  <a:gd name="connsiteX34" fmla="*/ 378841 w 1072230"/>
                  <a:gd name="connsiteY34" fmla="*/ 469676 h 1072230"/>
                  <a:gd name="connsiteX35" fmla="*/ 469676 w 1072230"/>
                  <a:gd name="connsiteY35" fmla="*/ 378841 h 1072230"/>
                  <a:gd name="connsiteX36" fmla="*/ 509616 w 1072230"/>
                  <a:gd name="connsiteY36" fmla="*/ 370777 h 1072230"/>
                  <a:gd name="connsiteX37" fmla="*/ 536115 w 1072230"/>
                  <a:gd name="connsiteY37" fmla="*/ 0 h 1072230"/>
                  <a:gd name="connsiteX38" fmla="*/ 560453 w 1072230"/>
                  <a:gd name="connsiteY38" fmla="*/ 2453 h 1072230"/>
                  <a:gd name="connsiteX39" fmla="*/ 594600 w 1072230"/>
                  <a:gd name="connsiteY39" fmla="*/ 91894 h 1072230"/>
                  <a:gd name="connsiteX40" fmla="*/ 651562 w 1072230"/>
                  <a:gd name="connsiteY40" fmla="*/ 13189 h 1072230"/>
                  <a:gd name="connsiteX41" fmla="*/ 697807 w 1072230"/>
                  <a:gd name="connsiteY41" fmla="*/ 27545 h 1072230"/>
                  <a:gd name="connsiteX42" fmla="*/ 707577 w 1072230"/>
                  <a:gd name="connsiteY42" fmla="*/ 122165 h 1072230"/>
                  <a:gd name="connsiteX43" fmla="*/ 781521 w 1072230"/>
                  <a:gd name="connsiteY43" fmla="*/ 62065 h 1072230"/>
                  <a:gd name="connsiteX44" fmla="*/ 824168 w 1072230"/>
                  <a:gd name="connsiteY44" fmla="*/ 85213 h 1072230"/>
                  <a:gd name="connsiteX45" fmla="*/ 808874 w 1072230"/>
                  <a:gd name="connsiteY45" fmla="*/ 180650 h 1072230"/>
                  <a:gd name="connsiteX46" fmla="*/ 896385 w 1072230"/>
                  <a:gd name="connsiteY46" fmla="*/ 141496 h 1072230"/>
                  <a:gd name="connsiteX47" fmla="*/ 915206 w 1072230"/>
                  <a:gd name="connsiteY47" fmla="*/ 157025 h 1072230"/>
                  <a:gd name="connsiteX48" fmla="*/ 930734 w 1072230"/>
                  <a:gd name="connsiteY48" fmla="*/ 175845 h 1072230"/>
                  <a:gd name="connsiteX49" fmla="*/ 891580 w 1072230"/>
                  <a:gd name="connsiteY49" fmla="*/ 263356 h 1072230"/>
                  <a:gd name="connsiteX50" fmla="*/ 987017 w 1072230"/>
                  <a:gd name="connsiteY50" fmla="*/ 248062 h 1072230"/>
                  <a:gd name="connsiteX51" fmla="*/ 1010166 w 1072230"/>
                  <a:gd name="connsiteY51" fmla="*/ 290710 h 1072230"/>
                  <a:gd name="connsiteX52" fmla="*/ 950065 w 1072230"/>
                  <a:gd name="connsiteY52" fmla="*/ 364653 h 1072230"/>
                  <a:gd name="connsiteX53" fmla="*/ 1044685 w 1072230"/>
                  <a:gd name="connsiteY53" fmla="*/ 374423 h 1072230"/>
                  <a:gd name="connsiteX54" fmla="*/ 1059041 w 1072230"/>
                  <a:gd name="connsiteY54" fmla="*/ 420668 h 1072230"/>
                  <a:gd name="connsiteX55" fmla="*/ 980336 w 1072230"/>
                  <a:gd name="connsiteY55" fmla="*/ 477630 h 1072230"/>
                  <a:gd name="connsiteX56" fmla="*/ 1069777 w 1072230"/>
                  <a:gd name="connsiteY56" fmla="*/ 511777 h 1072230"/>
                  <a:gd name="connsiteX57" fmla="*/ 1072230 w 1072230"/>
                  <a:gd name="connsiteY57" fmla="*/ 536115 h 1072230"/>
                  <a:gd name="connsiteX58" fmla="*/ 1069777 w 1072230"/>
                  <a:gd name="connsiteY58" fmla="*/ 560453 h 1072230"/>
                  <a:gd name="connsiteX59" fmla="*/ 980336 w 1072230"/>
                  <a:gd name="connsiteY59" fmla="*/ 594600 h 1072230"/>
                  <a:gd name="connsiteX60" fmla="*/ 1059041 w 1072230"/>
                  <a:gd name="connsiteY60" fmla="*/ 651562 h 1072230"/>
                  <a:gd name="connsiteX61" fmla="*/ 1044685 w 1072230"/>
                  <a:gd name="connsiteY61" fmla="*/ 697807 h 1072230"/>
                  <a:gd name="connsiteX62" fmla="*/ 950065 w 1072230"/>
                  <a:gd name="connsiteY62" fmla="*/ 707577 h 1072230"/>
                  <a:gd name="connsiteX63" fmla="*/ 1010166 w 1072230"/>
                  <a:gd name="connsiteY63" fmla="*/ 781521 h 1072230"/>
                  <a:gd name="connsiteX64" fmla="*/ 987017 w 1072230"/>
                  <a:gd name="connsiteY64" fmla="*/ 824168 h 1072230"/>
                  <a:gd name="connsiteX65" fmla="*/ 891580 w 1072230"/>
                  <a:gd name="connsiteY65" fmla="*/ 808874 h 1072230"/>
                  <a:gd name="connsiteX66" fmla="*/ 930734 w 1072230"/>
                  <a:gd name="connsiteY66" fmla="*/ 896385 h 1072230"/>
                  <a:gd name="connsiteX67" fmla="*/ 915206 w 1072230"/>
                  <a:gd name="connsiteY67" fmla="*/ 915206 h 1072230"/>
                  <a:gd name="connsiteX68" fmla="*/ 896385 w 1072230"/>
                  <a:gd name="connsiteY68" fmla="*/ 930734 h 1072230"/>
                  <a:gd name="connsiteX69" fmla="*/ 808874 w 1072230"/>
                  <a:gd name="connsiteY69" fmla="*/ 891580 h 1072230"/>
                  <a:gd name="connsiteX70" fmla="*/ 824168 w 1072230"/>
                  <a:gd name="connsiteY70" fmla="*/ 987017 h 1072230"/>
                  <a:gd name="connsiteX71" fmla="*/ 781520 w 1072230"/>
                  <a:gd name="connsiteY71" fmla="*/ 1010166 h 1072230"/>
                  <a:gd name="connsiteX72" fmla="*/ 707577 w 1072230"/>
                  <a:gd name="connsiteY72" fmla="*/ 950065 h 1072230"/>
                  <a:gd name="connsiteX73" fmla="*/ 697807 w 1072230"/>
                  <a:gd name="connsiteY73" fmla="*/ 1044685 h 1072230"/>
                  <a:gd name="connsiteX74" fmla="*/ 651562 w 1072230"/>
                  <a:gd name="connsiteY74" fmla="*/ 1059041 h 1072230"/>
                  <a:gd name="connsiteX75" fmla="*/ 594600 w 1072230"/>
                  <a:gd name="connsiteY75" fmla="*/ 980336 h 1072230"/>
                  <a:gd name="connsiteX76" fmla="*/ 560453 w 1072230"/>
                  <a:gd name="connsiteY76" fmla="*/ 1069777 h 1072230"/>
                  <a:gd name="connsiteX77" fmla="*/ 536115 w 1072230"/>
                  <a:gd name="connsiteY77" fmla="*/ 1072230 h 1072230"/>
                  <a:gd name="connsiteX78" fmla="*/ 511777 w 1072230"/>
                  <a:gd name="connsiteY78" fmla="*/ 1069777 h 1072230"/>
                  <a:gd name="connsiteX79" fmla="*/ 477630 w 1072230"/>
                  <a:gd name="connsiteY79" fmla="*/ 980336 h 1072230"/>
                  <a:gd name="connsiteX80" fmla="*/ 420668 w 1072230"/>
                  <a:gd name="connsiteY80" fmla="*/ 1059041 h 1072230"/>
                  <a:gd name="connsiteX81" fmla="*/ 374423 w 1072230"/>
                  <a:gd name="connsiteY81" fmla="*/ 1044685 h 1072230"/>
                  <a:gd name="connsiteX82" fmla="*/ 364653 w 1072230"/>
                  <a:gd name="connsiteY82" fmla="*/ 950065 h 1072230"/>
                  <a:gd name="connsiteX83" fmla="*/ 290710 w 1072230"/>
                  <a:gd name="connsiteY83" fmla="*/ 1010166 h 1072230"/>
                  <a:gd name="connsiteX84" fmla="*/ 248062 w 1072230"/>
                  <a:gd name="connsiteY84" fmla="*/ 987017 h 1072230"/>
                  <a:gd name="connsiteX85" fmla="*/ 263356 w 1072230"/>
                  <a:gd name="connsiteY85" fmla="*/ 891580 h 1072230"/>
                  <a:gd name="connsiteX86" fmla="*/ 175845 w 1072230"/>
                  <a:gd name="connsiteY86" fmla="*/ 930734 h 1072230"/>
                  <a:gd name="connsiteX87" fmla="*/ 157025 w 1072230"/>
                  <a:gd name="connsiteY87" fmla="*/ 915206 h 1072230"/>
                  <a:gd name="connsiteX88" fmla="*/ 141496 w 1072230"/>
                  <a:gd name="connsiteY88" fmla="*/ 896385 h 1072230"/>
                  <a:gd name="connsiteX89" fmla="*/ 180650 w 1072230"/>
                  <a:gd name="connsiteY89" fmla="*/ 808874 h 1072230"/>
                  <a:gd name="connsiteX90" fmla="*/ 85213 w 1072230"/>
                  <a:gd name="connsiteY90" fmla="*/ 824168 h 1072230"/>
                  <a:gd name="connsiteX91" fmla="*/ 62065 w 1072230"/>
                  <a:gd name="connsiteY91" fmla="*/ 781521 h 1072230"/>
                  <a:gd name="connsiteX92" fmla="*/ 122165 w 1072230"/>
                  <a:gd name="connsiteY92" fmla="*/ 707577 h 1072230"/>
                  <a:gd name="connsiteX93" fmla="*/ 27545 w 1072230"/>
                  <a:gd name="connsiteY93" fmla="*/ 697807 h 1072230"/>
                  <a:gd name="connsiteX94" fmla="*/ 13189 w 1072230"/>
                  <a:gd name="connsiteY94" fmla="*/ 651562 h 1072230"/>
                  <a:gd name="connsiteX95" fmla="*/ 91894 w 1072230"/>
                  <a:gd name="connsiteY95" fmla="*/ 594600 h 1072230"/>
                  <a:gd name="connsiteX96" fmla="*/ 2453 w 1072230"/>
                  <a:gd name="connsiteY96" fmla="*/ 560453 h 1072230"/>
                  <a:gd name="connsiteX97" fmla="*/ 0 w 1072230"/>
                  <a:gd name="connsiteY97" fmla="*/ 536115 h 1072230"/>
                  <a:gd name="connsiteX98" fmla="*/ 2453 w 1072230"/>
                  <a:gd name="connsiteY98" fmla="*/ 511777 h 1072230"/>
                  <a:gd name="connsiteX99" fmla="*/ 91894 w 1072230"/>
                  <a:gd name="connsiteY99" fmla="*/ 477630 h 1072230"/>
                  <a:gd name="connsiteX100" fmla="*/ 13189 w 1072230"/>
                  <a:gd name="connsiteY100" fmla="*/ 420668 h 1072230"/>
                  <a:gd name="connsiteX101" fmla="*/ 27545 w 1072230"/>
                  <a:gd name="connsiteY101" fmla="*/ 374423 h 1072230"/>
                  <a:gd name="connsiteX102" fmla="*/ 122165 w 1072230"/>
                  <a:gd name="connsiteY102" fmla="*/ 364653 h 1072230"/>
                  <a:gd name="connsiteX103" fmla="*/ 62065 w 1072230"/>
                  <a:gd name="connsiteY103" fmla="*/ 290710 h 1072230"/>
                  <a:gd name="connsiteX104" fmla="*/ 85213 w 1072230"/>
                  <a:gd name="connsiteY104" fmla="*/ 248062 h 1072230"/>
                  <a:gd name="connsiteX105" fmla="*/ 180650 w 1072230"/>
                  <a:gd name="connsiteY105" fmla="*/ 263356 h 1072230"/>
                  <a:gd name="connsiteX106" fmla="*/ 141496 w 1072230"/>
                  <a:gd name="connsiteY106" fmla="*/ 175845 h 1072230"/>
                  <a:gd name="connsiteX107" fmla="*/ 157025 w 1072230"/>
                  <a:gd name="connsiteY107" fmla="*/ 157025 h 1072230"/>
                  <a:gd name="connsiteX108" fmla="*/ 175845 w 1072230"/>
                  <a:gd name="connsiteY108" fmla="*/ 141496 h 1072230"/>
                  <a:gd name="connsiteX109" fmla="*/ 263356 w 1072230"/>
                  <a:gd name="connsiteY109" fmla="*/ 180650 h 1072230"/>
                  <a:gd name="connsiteX110" fmla="*/ 248062 w 1072230"/>
                  <a:gd name="connsiteY110" fmla="*/ 85213 h 1072230"/>
                  <a:gd name="connsiteX111" fmla="*/ 290710 w 1072230"/>
                  <a:gd name="connsiteY111" fmla="*/ 62065 h 1072230"/>
                  <a:gd name="connsiteX112" fmla="*/ 364653 w 1072230"/>
                  <a:gd name="connsiteY112" fmla="*/ 122165 h 1072230"/>
                  <a:gd name="connsiteX113" fmla="*/ 374423 w 1072230"/>
                  <a:gd name="connsiteY113" fmla="*/ 27545 h 1072230"/>
                  <a:gd name="connsiteX114" fmla="*/ 420668 w 1072230"/>
                  <a:gd name="connsiteY114" fmla="*/ 13189 h 1072230"/>
                  <a:gd name="connsiteX115" fmla="*/ 477630 w 1072230"/>
                  <a:gd name="connsiteY115" fmla="*/ 91894 h 1072230"/>
                  <a:gd name="connsiteX116" fmla="*/ 511777 w 1072230"/>
                  <a:gd name="connsiteY116" fmla="*/ 2453 h 10722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Lst>
                <a:rect l="l" t="t" r="r" b="b"/>
                <a:pathLst>
                  <a:path w="1072230" h="1072230">
                    <a:moveTo>
                      <a:pt x="704234" y="548838"/>
                    </a:moveTo>
                    <a:lnTo>
                      <a:pt x="693389" y="602554"/>
                    </a:lnTo>
                    <a:cubicBezTo>
                      <a:pt x="676115" y="643396"/>
                      <a:pt x="643396" y="676115"/>
                      <a:pt x="602554" y="693389"/>
                    </a:cubicBezTo>
                    <a:lnTo>
                      <a:pt x="568998" y="700164"/>
                    </a:lnTo>
                    <a:lnTo>
                      <a:pt x="568998" y="879092"/>
                    </a:lnTo>
                    <a:lnTo>
                      <a:pt x="598094" y="876524"/>
                    </a:lnTo>
                    <a:cubicBezTo>
                      <a:pt x="738911" y="851371"/>
                      <a:pt x="850563" y="742032"/>
                      <a:pt x="879131" y="602427"/>
                    </a:cubicBezTo>
                    <a:lnTo>
                      <a:pt x="884533" y="548838"/>
                    </a:lnTo>
                    <a:close/>
                    <a:moveTo>
                      <a:pt x="187697" y="548838"/>
                    </a:moveTo>
                    <a:lnTo>
                      <a:pt x="193099" y="602427"/>
                    </a:lnTo>
                    <a:cubicBezTo>
                      <a:pt x="221667" y="742032"/>
                      <a:pt x="333319" y="851371"/>
                      <a:pt x="474136" y="876524"/>
                    </a:cubicBezTo>
                    <a:lnTo>
                      <a:pt x="509616" y="879655"/>
                    </a:lnTo>
                    <a:lnTo>
                      <a:pt x="509616" y="701453"/>
                    </a:lnTo>
                    <a:lnTo>
                      <a:pt x="469676" y="693389"/>
                    </a:lnTo>
                    <a:cubicBezTo>
                      <a:pt x="428834" y="676115"/>
                      <a:pt x="396115" y="643396"/>
                      <a:pt x="378841" y="602554"/>
                    </a:cubicBezTo>
                    <a:lnTo>
                      <a:pt x="367996" y="548838"/>
                    </a:lnTo>
                    <a:close/>
                    <a:moveTo>
                      <a:pt x="536115" y="450771"/>
                    </a:moveTo>
                    <a:cubicBezTo>
                      <a:pt x="488981" y="450771"/>
                      <a:pt x="450771" y="488981"/>
                      <a:pt x="450771" y="536115"/>
                    </a:cubicBezTo>
                    <a:cubicBezTo>
                      <a:pt x="450771" y="583249"/>
                      <a:pt x="488981" y="621459"/>
                      <a:pt x="536115" y="621459"/>
                    </a:cubicBezTo>
                    <a:cubicBezTo>
                      <a:pt x="583249" y="621459"/>
                      <a:pt x="621459" y="583249"/>
                      <a:pt x="621459" y="536115"/>
                    </a:cubicBezTo>
                    <a:cubicBezTo>
                      <a:pt x="621459" y="488981"/>
                      <a:pt x="583249" y="450771"/>
                      <a:pt x="536115" y="450771"/>
                    </a:cubicBezTo>
                    <a:close/>
                    <a:moveTo>
                      <a:pt x="568998" y="185050"/>
                    </a:moveTo>
                    <a:lnTo>
                      <a:pt x="568998" y="372066"/>
                    </a:lnTo>
                    <a:lnTo>
                      <a:pt x="602554" y="378841"/>
                    </a:lnTo>
                    <a:cubicBezTo>
                      <a:pt x="643396" y="396115"/>
                      <a:pt x="676115" y="428834"/>
                      <a:pt x="693389" y="469676"/>
                    </a:cubicBezTo>
                    <a:lnTo>
                      <a:pt x="697383" y="489456"/>
                    </a:lnTo>
                    <a:lnTo>
                      <a:pt x="882502" y="489456"/>
                    </a:lnTo>
                    <a:lnTo>
                      <a:pt x="880775" y="469885"/>
                    </a:lnTo>
                    <a:cubicBezTo>
                      <a:pt x="855622" y="329068"/>
                      <a:pt x="746282" y="217416"/>
                      <a:pt x="606678" y="188848"/>
                    </a:cubicBezTo>
                    <a:close/>
                    <a:moveTo>
                      <a:pt x="509616" y="184073"/>
                    </a:moveTo>
                    <a:lnTo>
                      <a:pt x="474136" y="187204"/>
                    </a:lnTo>
                    <a:cubicBezTo>
                      <a:pt x="333319" y="212357"/>
                      <a:pt x="221667" y="321696"/>
                      <a:pt x="193099" y="461301"/>
                    </a:cubicBezTo>
                    <a:lnTo>
                      <a:pt x="190261" y="489456"/>
                    </a:lnTo>
                    <a:lnTo>
                      <a:pt x="374847" y="489456"/>
                    </a:lnTo>
                    <a:lnTo>
                      <a:pt x="378841" y="469676"/>
                    </a:lnTo>
                    <a:cubicBezTo>
                      <a:pt x="396115" y="428834"/>
                      <a:pt x="428834" y="396115"/>
                      <a:pt x="469676" y="378841"/>
                    </a:cubicBezTo>
                    <a:lnTo>
                      <a:pt x="509616" y="370777"/>
                    </a:lnTo>
                    <a:close/>
                    <a:moveTo>
                      <a:pt x="536115" y="0"/>
                    </a:moveTo>
                    <a:lnTo>
                      <a:pt x="560453" y="2453"/>
                    </a:lnTo>
                    <a:lnTo>
                      <a:pt x="594600" y="91894"/>
                    </a:lnTo>
                    <a:lnTo>
                      <a:pt x="651562" y="13189"/>
                    </a:lnTo>
                    <a:lnTo>
                      <a:pt x="697807" y="27545"/>
                    </a:lnTo>
                    <a:lnTo>
                      <a:pt x="707577" y="122165"/>
                    </a:lnTo>
                    <a:lnTo>
                      <a:pt x="781521" y="62065"/>
                    </a:lnTo>
                    <a:lnTo>
                      <a:pt x="824168" y="85213"/>
                    </a:lnTo>
                    <a:lnTo>
                      <a:pt x="808874" y="180650"/>
                    </a:lnTo>
                    <a:lnTo>
                      <a:pt x="896385" y="141496"/>
                    </a:lnTo>
                    <a:lnTo>
                      <a:pt x="915206" y="157025"/>
                    </a:lnTo>
                    <a:lnTo>
                      <a:pt x="930734" y="175845"/>
                    </a:lnTo>
                    <a:lnTo>
                      <a:pt x="891580" y="263356"/>
                    </a:lnTo>
                    <a:lnTo>
                      <a:pt x="987017" y="248062"/>
                    </a:lnTo>
                    <a:lnTo>
                      <a:pt x="1010166" y="290710"/>
                    </a:lnTo>
                    <a:lnTo>
                      <a:pt x="950065" y="364653"/>
                    </a:lnTo>
                    <a:lnTo>
                      <a:pt x="1044685" y="374423"/>
                    </a:lnTo>
                    <a:lnTo>
                      <a:pt x="1059041" y="420668"/>
                    </a:lnTo>
                    <a:lnTo>
                      <a:pt x="980336" y="477630"/>
                    </a:lnTo>
                    <a:lnTo>
                      <a:pt x="1069777" y="511777"/>
                    </a:lnTo>
                    <a:lnTo>
                      <a:pt x="1072230" y="536115"/>
                    </a:lnTo>
                    <a:lnTo>
                      <a:pt x="1069777" y="560453"/>
                    </a:lnTo>
                    <a:lnTo>
                      <a:pt x="980336" y="594600"/>
                    </a:lnTo>
                    <a:lnTo>
                      <a:pt x="1059041" y="651562"/>
                    </a:lnTo>
                    <a:lnTo>
                      <a:pt x="1044685" y="697807"/>
                    </a:lnTo>
                    <a:lnTo>
                      <a:pt x="950065" y="707577"/>
                    </a:lnTo>
                    <a:lnTo>
                      <a:pt x="1010166" y="781521"/>
                    </a:lnTo>
                    <a:lnTo>
                      <a:pt x="987017" y="824168"/>
                    </a:lnTo>
                    <a:lnTo>
                      <a:pt x="891580" y="808874"/>
                    </a:lnTo>
                    <a:lnTo>
                      <a:pt x="930734" y="896385"/>
                    </a:lnTo>
                    <a:lnTo>
                      <a:pt x="915206" y="915206"/>
                    </a:lnTo>
                    <a:lnTo>
                      <a:pt x="896385" y="930734"/>
                    </a:lnTo>
                    <a:lnTo>
                      <a:pt x="808874" y="891580"/>
                    </a:lnTo>
                    <a:lnTo>
                      <a:pt x="824168" y="987017"/>
                    </a:lnTo>
                    <a:lnTo>
                      <a:pt x="781520" y="1010166"/>
                    </a:lnTo>
                    <a:lnTo>
                      <a:pt x="707577" y="950065"/>
                    </a:lnTo>
                    <a:lnTo>
                      <a:pt x="697807" y="1044685"/>
                    </a:lnTo>
                    <a:lnTo>
                      <a:pt x="651562" y="1059041"/>
                    </a:lnTo>
                    <a:lnTo>
                      <a:pt x="594600" y="980336"/>
                    </a:lnTo>
                    <a:lnTo>
                      <a:pt x="560453" y="1069777"/>
                    </a:lnTo>
                    <a:lnTo>
                      <a:pt x="536115" y="1072230"/>
                    </a:lnTo>
                    <a:lnTo>
                      <a:pt x="511777" y="1069777"/>
                    </a:lnTo>
                    <a:lnTo>
                      <a:pt x="477630" y="980336"/>
                    </a:lnTo>
                    <a:lnTo>
                      <a:pt x="420668" y="1059041"/>
                    </a:lnTo>
                    <a:lnTo>
                      <a:pt x="374423" y="1044685"/>
                    </a:lnTo>
                    <a:lnTo>
                      <a:pt x="364653" y="950065"/>
                    </a:lnTo>
                    <a:lnTo>
                      <a:pt x="290710" y="1010166"/>
                    </a:lnTo>
                    <a:lnTo>
                      <a:pt x="248062" y="987017"/>
                    </a:lnTo>
                    <a:lnTo>
                      <a:pt x="263356" y="891580"/>
                    </a:lnTo>
                    <a:lnTo>
                      <a:pt x="175845" y="930734"/>
                    </a:lnTo>
                    <a:lnTo>
                      <a:pt x="157025" y="915206"/>
                    </a:lnTo>
                    <a:lnTo>
                      <a:pt x="141496" y="896385"/>
                    </a:lnTo>
                    <a:lnTo>
                      <a:pt x="180650" y="808874"/>
                    </a:lnTo>
                    <a:lnTo>
                      <a:pt x="85213" y="824168"/>
                    </a:lnTo>
                    <a:lnTo>
                      <a:pt x="62065" y="781521"/>
                    </a:lnTo>
                    <a:lnTo>
                      <a:pt x="122165" y="707577"/>
                    </a:lnTo>
                    <a:lnTo>
                      <a:pt x="27545" y="697807"/>
                    </a:lnTo>
                    <a:lnTo>
                      <a:pt x="13189" y="651562"/>
                    </a:lnTo>
                    <a:lnTo>
                      <a:pt x="91894" y="594600"/>
                    </a:lnTo>
                    <a:lnTo>
                      <a:pt x="2453" y="560453"/>
                    </a:lnTo>
                    <a:lnTo>
                      <a:pt x="0" y="536115"/>
                    </a:lnTo>
                    <a:lnTo>
                      <a:pt x="2453" y="511777"/>
                    </a:lnTo>
                    <a:lnTo>
                      <a:pt x="91894" y="477630"/>
                    </a:lnTo>
                    <a:lnTo>
                      <a:pt x="13189" y="420668"/>
                    </a:lnTo>
                    <a:lnTo>
                      <a:pt x="27545" y="374423"/>
                    </a:lnTo>
                    <a:lnTo>
                      <a:pt x="122165" y="364653"/>
                    </a:lnTo>
                    <a:lnTo>
                      <a:pt x="62065" y="290710"/>
                    </a:lnTo>
                    <a:lnTo>
                      <a:pt x="85213" y="248062"/>
                    </a:lnTo>
                    <a:lnTo>
                      <a:pt x="180650" y="263356"/>
                    </a:lnTo>
                    <a:lnTo>
                      <a:pt x="141496" y="175845"/>
                    </a:lnTo>
                    <a:lnTo>
                      <a:pt x="157025" y="157025"/>
                    </a:lnTo>
                    <a:lnTo>
                      <a:pt x="175845" y="141496"/>
                    </a:lnTo>
                    <a:lnTo>
                      <a:pt x="263356" y="180650"/>
                    </a:lnTo>
                    <a:lnTo>
                      <a:pt x="248062" y="85213"/>
                    </a:lnTo>
                    <a:lnTo>
                      <a:pt x="290710" y="62065"/>
                    </a:lnTo>
                    <a:lnTo>
                      <a:pt x="364653" y="122165"/>
                    </a:lnTo>
                    <a:lnTo>
                      <a:pt x="374423" y="27545"/>
                    </a:lnTo>
                    <a:lnTo>
                      <a:pt x="420668" y="13189"/>
                    </a:lnTo>
                    <a:lnTo>
                      <a:pt x="477630" y="91894"/>
                    </a:lnTo>
                    <a:lnTo>
                      <a:pt x="511777" y="2453"/>
                    </a:lnTo>
                    <a:close/>
                  </a:path>
                </a:pathLst>
              </a:custGeom>
              <a:solidFill>
                <a:srgbClr val="005AA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3" name="任意多边形 152"/>
              <p:cNvSpPr/>
              <p:nvPr/>
            </p:nvSpPr>
            <p:spPr>
              <a:xfrm rot="2700000">
                <a:off x="5687624" y="1660895"/>
                <a:ext cx="113810" cy="113810"/>
              </a:xfrm>
              <a:custGeom>
                <a:avLst/>
                <a:gdLst>
                  <a:gd name="connsiteX0" fmla="*/ 704234 w 1072230"/>
                  <a:gd name="connsiteY0" fmla="*/ 548838 h 1072230"/>
                  <a:gd name="connsiteX1" fmla="*/ 693389 w 1072230"/>
                  <a:gd name="connsiteY1" fmla="*/ 602554 h 1072230"/>
                  <a:gd name="connsiteX2" fmla="*/ 602554 w 1072230"/>
                  <a:gd name="connsiteY2" fmla="*/ 693389 h 1072230"/>
                  <a:gd name="connsiteX3" fmla="*/ 568998 w 1072230"/>
                  <a:gd name="connsiteY3" fmla="*/ 700164 h 1072230"/>
                  <a:gd name="connsiteX4" fmla="*/ 568998 w 1072230"/>
                  <a:gd name="connsiteY4" fmla="*/ 879092 h 1072230"/>
                  <a:gd name="connsiteX5" fmla="*/ 598094 w 1072230"/>
                  <a:gd name="connsiteY5" fmla="*/ 876524 h 1072230"/>
                  <a:gd name="connsiteX6" fmla="*/ 879131 w 1072230"/>
                  <a:gd name="connsiteY6" fmla="*/ 602427 h 1072230"/>
                  <a:gd name="connsiteX7" fmla="*/ 884533 w 1072230"/>
                  <a:gd name="connsiteY7" fmla="*/ 548838 h 1072230"/>
                  <a:gd name="connsiteX8" fmla="*/ 187697 w 1072230"/>
                  <a:gd name="connsiteY8" fmla="*/ 548838 h 1072230"/>
                  <a:gd name="connsiteX9" fmla="*/ 193099 w 1072230"/>
                  <a:gd name="connsiteY9" fmla="*/ 602427 h 1072230"/>
                  <a:gd name="connsiteX10" fmla="*/ 474136 w 1072230"/>
                  <a:gd name="connsiteY10" fmla="*/ 876524 h 1072230"/>
                  <a:gd name="connsiteX11" fmla="*/ 509616 w 1072230"/>
                  <a:gd name="connsiteY11" fmla="*/ 879655 h 1072230"/>
                  <a:gd name="connsiteX12" fmla="*/ 509616 w 1072230"/>
                  <a:gd name="connsiteY12" fmla="*/ 701453 h 1072230"/>
                  <a:gd name="connsiteX13" fmla="*/ 469676 w 1072230"/>
                  <a:gd name="connsiteY13" fmla="*/ 693389 h 1072230"/>
                  <a:gd name="connsiteX14" fmla="*/ 378841 w 1072230"/>
                  <a:gd name="connsiteY14" fmla="*/ 602554 h 1072230"/>
                  <a:gd name="connsiteX15" fmla="*/ 367996 w 1072230"/>
                  <a:gd name="connsiteY15" fmla="*/ 548838 h 1072230"/>
                  <a:gd name="connsiteX16" fmla="*/ 536115 w 1072230"/>
                  <a:gd name="connsiteY16" fmla="*/ 450771 h 1072230"/>
                  <a:gd name="connsiteX17" fmla="*/ 450771 w 1072230"/>
                  <a:gd name="connsiteY17" fmla="*/ 536115 h 1072230"/>
                  <a:gd name="connsiteX18" fmla="*/ 536115 w 1072230"/>
                  <a:gd name="connsiteY18" fmla="*/ 621459 h 1072230"/>
                  <a:gd name="connsiteX19" fmla="*/ 621459 w 1072230"/>
                  <a:gd name="connsiteY19" fmla="*/ 536115 h 1072230"/>
                  <a:gd name="connsiteX20" fmla="*/ 536115 w 1072230"/>
                  <a:gd name="connsiteY20" fmla="*/ 450771 h 1072230"/>
                  <a:gd name="connsiteX21" fmla="*/ 568998 w 1072230"/>
                  <a:gd name="connsiteY21" fmla="*/ 185050 h 1072230"/>
                  <a:gd name="connsiteX22" fmla="*/ 568998 w 1072230"/>
                  <a:gd name="connsiteY22" fmla="*/ 372066 h 1072230"/>
                  <a:gd name="connsiteX23" fmla="*/ 602554 w 1072230"/>
                  <a:gd name="connsiteY23" fmla="*/ 378841 h 1072230"/>
                  <a:gd name="connsiteX24" fmla="*/ 693389 w 1072230"/>
                  <a:gd name="connsiteY24" fmla="*/ 469676 h 1072230"/>
                  <a:gd name="connsiteX25" fmla="*/ 697383 w 1072230"/>
                  <a:gd name="connsiteY25" fmla="*/ 489456 h 1072230"/>
                  <a:gd name="connsiteX26" fmla="*/ 882502 w 1072230"/>
                  <a:gd name="connsiteY26" fmla="*/ 489456 h 1072230"/>
                  <a:gd name="connsiteX27" fmla="*/ 880775 w 1072230"/>
                  <a:gd name="connsiteY27" fmla="*/ 469885 h 1072230"/>
                  <a:gd name="connsiteX28" fmla="*/ 606678 w 1072230"/>
                  <a:gd name="connsiteY28" fmla="*/ 188848 h 1072230"/>
                  <a:gd name="connsiteX29" fmla="*/ 509616 w 1072230"/>
                  <a:gd name="connsiteY29" fmla="*/ 184073 h 1072230"/>
                  <a:gd name="connsiteX30" fmla="*/ 474136 w 1072230"/>
                  <a:gd name="connsiteY30" fmla="*/ 187204 h 1072230"/>
                  <a:gd name="connsiteX31" fmla="*/ 193099 w 1072230"/>
                  <a:gd name="connsiteY31" fmla="*/ 461301 h 1072230"/>
                  <a:gd name="connsiteX32" fmla="*/ 190261 w 1072230"/>
                  <a:gd name="connsiteY32" fmla="*/ 489456 h 1072230"/>
                  <a:gd name="connsiteX33" fmla="*/ 374847 w 1072230"/>
                  <a:gd name="connsiteY33" fmla="*/ 489456 h 1072230"/>
                  <a:gd name="connsiteX34" fmla="*/ 378841 w 1072230"/>
                  <a:gd name="connsiteY34" fmla="*/ 469676 h 1072230"/>
                  <a:gd name="connsiteX35" fmla="*/ 469676 w 1072230"/>
                  <a:gd name="connsiteY35" fmla="*/ 378841 h 1072230"/>
                  <a:gd name="connsiteX36" fmla="*/ 509616 w 1072230"/>
                  <a:gd name="connsiteY36" fmla="*/ 370777 h 1072230"/>
                  <a:gd name="connsiteX37" fmla="*/ 536115 w 1072230"/>
                  <a:gd name="connsiteY37" fmla="*/ 0 h 1072230"/>
                  <a:gd name="connsiteX38" fmla="*/ 560453 w 1072230"/>
                  <a:gd name="connsiteY38" fmla="*/ 2453 h 1072230"/>
                  <a:gd name="connsiteX39" fmla="*/ 594600 w 1072230"/>
                  <a:gd name="connsiteY39" fmla="*/ 91894 h 1072230"/>
                  <a:gd name="connsiteX40" fmla="*/ 651562 w 1072230"/>
                  <a:gd name="connsiteY40" fmla="*/ 13189 h 1072230"/>
                  <a:gd name="connsiteX41" fmla="*/ 697807 w 1072230"/>
                  <a:gd name="connsiteY41" fmla="*/ 27545 h 1072230"/>
                  <a:gd name="connsiteX42" fmla="*/ 707577 w 1072230"/>
                  <a:gd name="connsiteY42" fmla="*/ 122165 h 1072230"/>
                  <a:gd name="connsiteX43" fmla="*/ 781521 w 1072230"/>
                  <a:gd name="connsiteY43" fmla="*/ 62065 h 1072230"/>
                  <a:gd name="connsiteX44" fmla="*/ 824168 w 1072230"/>
                  <a:gd name="connsiteY44" fmla="*/ 85213 h 1072230"/>
                  <a:gd name="connsiteX45" fmla="*/ 808874 w 1072230"/>
                  <a:gd name="connsiteY45" fmla="*/ 180650 h 1072230"/>
                  <a:gd name="connsiteX46" fmla="*/ 896385 w 1072230"/>
                  <a:gd name="connsiteY46" fmla="*/ 141496 h 1072230"/>
                  <a:gd name="connsiteX47" fmla="*/ 915206 w 1072230"/>
                  <a:gd name="connsiteY47" fmla="*/ 157025 h 1072230"/>
                  <a:gd name="connsiteX48" fmla="*/ 930734 w 1072230"/>
                  <a:gd name="connsiteY48" fmla="*/ 175845 h 1072230"/>
                  <a:gd name="connsiteX49" fmla="*/ 891580 w 1072230"/>
                  <a:gd name="connsiteY49" fmla="*/ 263356 h 1072230"/>
                  <a:gd name="connsiteX50" fmla="*/ 987017 w 1072230"/>
                  <a:gd name="connsiteY50" fmla="*/ 248062 h 1072230"/>
                  <a:gd name="connsiteX51" fmla="*/ 1010166 w 1072230"/>
                  <a:gd name="connsiteY51" fmla="*/ 290710 h 1072230"/>
                  <a:gd name="connsiteX52" fmla="*/ 950065 w 1072230"/>
                  <a:gd name="connsiteY52" fmla="*/ 364653 h 1072230"/>
                  <a:gd name="connsiteX53" fmla="*/ 1044685 w 1072230"/>
                  <a:gd name="connsiteY53" fmla="*/ 374423 h 1072230"/>
                  <a:gd name="connsiteX54" fmla="*/ 1059041 w 1072230"/>
                  <a:gd name="connsiteY54" fmla="*/ 420668 h 1072230"/>
                  <a:gd name="connsiteX55" fmla="*/ 980336 w 1072230"/>
                  <a:gd name="connsiteY55" fmla="*/ 477630 h 1072230"/>
                  <a:gd name="connsiteX56" fmla="*/ 1069777 w 1072230"/>
                  <a:gd name="connsiteY56" fmla="*/ 511777 h 1072230"/>
                  <a:gd name="connsiteX57" fmla="*/ 1072230 w 1072230"/>
                  <a:gd name="connsiteY57" fmla="*/ 536115 h 1072230"/>
                  <a:gd name="connsiteX58" fmla="*/ 1069777 w 1072230"/>
                  <a:gd name="connsiteY58" fmla="*/ 560453 h 1072230"/>
                  <a:gd name="connsiteX59" fmla="*/ 980336 w 1072230"/>
                  <a:gd name="connsiteY59" fmla="*/ 594600 h 1072230"/>
                  <a:gd name="connsiteX60" fmla="*/ 1059041 w 1072230"/>
                  <a:gd name="connsiteY60" fmla="*/ 651562 h 1072230"/>
                  <a:gd name="connsiteX61" fmla="*/ 1044685 w 1072230"/>
                  <a:gd name="connsiteY61" fmla="*/ 697807 h 1072230"/>
                  <a:gd name="connsiteX62" fmla="*/ 950065 w 1072230"/>
                  <a:gd name="connsiteY62" fmla="*/ 707577 h 1072230"/>
                  <a:gd name="connsiteX63" fmla="*/ 1010166 w 1072230"/>
                  <a:gd name="connsiteY63" fmla="*/ 781521 h 1072230"/>
                  <a:gd name="connsiteX64" fmla="*/ 987017 w 1072230"/>
                  <a:gd name="connsiteY64" fmla="*/ 824168 h 1072230"/>
                  <a:gd name="connsiteX65" fmla="*/ 891580 w 1072230"/>
                  <a:gd name="connsiteY65" fmla="*/ 808874 h 1072230"/>
                  <a:gd name="connsiteX66" fmla="*/ 930734 w 1072230"/>
                  <a:gd name="connsiteY66" fmla="*/ 896385 h 1072230"/>
                  <a:gd name="connsiteX67" fmla="*/ 915206 w 1072230"/>
                  <a:gd name="connsiteY67" fmla="*/ 915206 h 1072230"/>
                  <a:gd name="connsiteX68" fmla="*/ 896385 w 1072230"/>
                  <a:gd name="connsiteY68" fmla="*/ 930734 h 1072230"/>
                  <a:gd name="connsiteX69" fmla="*/ 808874 w 1072230"/>
                  <a:gd name="connsiteY69" fmla="*/ 891580 h 1072230"/>
                  <a:gd name="connsiteX70" fmla="*/ 824168 w 1072230"/>
                  <a:gd name="connsiteY70" fmla="*/ 987017 h 1072230"/>
                  <a:gd name="connsiteX71" fmla="*/ 781520 w 1072230"/>
                  <a:gd name="connsiteY71" fmla="*/ 1010166 h 1072230"/>
                  <a:gd name="connsiteX72" fmla="*/ 707577 w 1072230"/>
                  <a:gd name="connsiteY72" fmla="*/ 950065 h 1072230"/>
                  <a:gd name="connsiteX73" fmla="*/ 697807 w 1072230"/>
                  <a:gd name="connsiteY73" fmla="*/ 1044685 h 1072230"/>
                  <a:gd name="connsiteX74" fmla="*/ 651562 w 1072230"/>
                  <a:gd name="connsiteY74" fmla="*/ 1059041 h 1072230"/>
                  <a:gd name="connsiteX75" fmla="*/ 594600 w 1072230"/>
                  <a:gd name="connsiteY75" fmla="*/ 980336 h 1072230"/>
                  <a:gd name="connsiteX76" fmla="*/ 560453 w 1072230"/>
                  <a:gd name="connsiteY76" fmla="*/ 1069777 h 1072230"/>
                  <a:gd name="connsiteX77" fmla="*/ 536115 w 1072230"/>
                  <a:gd name="connsiteY77" fmla="*/ 1072230 h 1072230"/>
                  <a:gd name="connsiteX78" fmla="*/ 511777 w 1072230"/>
                  <a:gd name="connsiteY78" fmla="*/ 1069777 h 1072230"/>
                  <a:gd name="connsiteX79" fmla="*/ 477630 w 1072230"/>
                  <a:gd name="connsiteY79" fmla="*/ 980336 h 1072230"/>
                  <a:gd name="connsiteX80" fmla="*/ 420668 w 1072230"/>
                  <a:gd name="connsiteY80" fmla="*/ 1059041 h 1072230"/>
                  <a:gd name="connsiteX81" fmla="*/ 374423 w 1072230"/>
                  <a:gd name="connsiteY81" fmla="*/ 1044685 h 1072230"/>
                  <a:gd name="connsiteX82" fmla="*/ 364653 w 1072230"/>
                  <a:gd name="connsiteY82" fmla="*/ 950065 h 1072230"/>
                  <a:gd name="connsiteX83" fmla="*/ 290710 w 1072230"/>
                  <a:gd name="connsiteY83" fmla="*/ 1010166 h 1072230"/>
                  <a:gd name="connsiteX84" fmla="*/ 248062 w 1072230"/>
                  <a:gd name="connsiteY84" fmla="*/ 987017 h 1072230"/>
                  <a:gd name="connsiteX85" fmla="*/ 263356 w 1072230"/>
                  <a:gd name="connsiteY85" fmla="*/ 891580 h 1072230"/>
                  <a:gd name="connsiteX86" fmla="*/ 175845 w 1072230"/>
                  <a:gd name="connsiteY86" fmla="*/ 930734 h 1072230"/>
                  <a:gd name="connsiteX87" fmla="*/ 157025 w 1072230"/>
                  <a:gd name="connsiteY87" fmla="*/ 915206 h 1072230"/>
                  <a:gd name="connsiteX88" fmla="*/ 141496 w 1072230"/>
                  <a:gd name="connsiteY88" fmla="*/ 896385 h 1072230"/>
                  <a:gd name="connsiteX89" fmla="*/ 180650 w 1072230"/>
                  <a:gd name="connsiteY89" fmla="*/ 808874 h 1072230"/>
                  <a:gd name="connsiteX90" fmla="*/ 85213 w 1072230"/>
                  <a:gd name="connsiteY90" fmla="*/ 824168 h 1072230"/>
                  <a:gd name="connsiteX91" fmla="*/ 62065 w 1072230"/>
                  <a:gd name="connsiteY91" fmla="*/ 781521 h 1072230"/>
                  <a:gd name="connsiteX92" fmla="*/ 122165 w 1072230"/>
                  <a:gd name="connsiteY92" fmla="*/ 707577 h 1072230"/>
                  <a:gd name="connsiteX93" fmla="*/ 27545 w 1072230"/>
                  <a:gd name="connsiteY93" fmla="*/ 697807 h 1072230"/>
                  <a:gd name="connsiteX94" fmla="*/ 13189 w 1072230"/>
                  <a:gd name="connsiteY94" fmla="*/ 651562 h 1072230"/>
                  <a:gd name="connsiteX95" fmla="*/ 91894 w 1072230"/>
                  <a:gd name="connsiteY95" fmla="*/ 594600 h 1072230"/>
                  <a:gd name="connsiteX96" fmla="*/ 2453 w 1072230"/>
                  <a:gd name="connsiteY96" fmla="*/ 560453 h 1072230"/>
                  <a:gd name="connsiteX97" fmla="*/ 0 w 1072230"/>
                  <a:gd name="connsiteY97" fmla="*/ 536115 h 1072230"/>
                  <a:gd name="connsiteX98" fmla="*/ 2453 w 1072230"/>
                  <a:gd name="connsiteY98" fmla="*/ 511777 h 1072230"/>
                  <a:gd name="connsiteX99" fmla="*/ 91894 w 1072230"/>
                  <a:gd name="connsiteY99" fmla="*/ 477630 h 1072230"/>
                  <a:gd name="connsiteX100" fmla="*/ 13189 w 1072230"/>
                  <a:gd name="connsiteY100" fmla="*/ 420668 h 1072230"/>
                  <a:gd name="connsiteX101" fmla="*/ 27545 w 1072230"/>
                  <a:gd name="connsiteY101" fmla="*/ 374423 h 1072230"/>
                  <a:gd name="connsiteX102" fmla="*/ 122165 w 1072230"/>
                  <a:gd name="connsiteY102" fmla="*/ 364653 h 1072230"/>
                  <a:gd name="connsiteX103" fmla="*/ 62065 w 1072230"/>
                  <a:gd name="connsiteY103" fmla="*/ 290710 h 1072230"/>
                  <a:gd name="connsiteX104" fmla="*/ 85213 w 1072230"/>
                  <a:gd name="connsiteY104" fmla="*/ 248062 h 1072230"/>
                  <a:gd name="connsiteX105" fmla="*/ 180650 w 1072230"/>
                  <a:gd name="connsiteY105" fmla="*/ 263356 h 1072230"/>
                  <a:gd name="connsiteX106" fmla="*/ 141496 w 1072230"/>
                  <a:gd name="connsiteY106" fmla="*/ 175845 h 1072230"/>
                  <a:gd name="connsiteX107" fmla="*/ 157025 w 1072230"/>
                  <a:gd name="connsiteY107" fmla="*/ 157025 h 1072230"/>
                  <a:gd name="connsiteX108" fmla="*/ 175845 w 1072230"/>
                  <a:gd name="connsiteY108" fmla="*/ 141496 h 1072230"/>
                  <a:gd name="connsiteX109" fmla="*/ 263356 w 1072230"/>
                  <a:gd name="connsiteY109" fmla="*/ 180650 h 1072230"/>
                  <a:gd name="connsiteX110" fmla="*/ 248062 w 1072230"/>
                  <a:gd name="connsiteY110" fmla="*/ 85213 h 1072230"/>
                  <a:gd name="connsiteX111" fmla="*/ 290710 w 1072230"/>
                  <a:gd name="connsiteY111" fmla="*/ 62065 h 1072230"/>
                  <a:gd name="connsiteX112" fmla="*/ 364653 w 1072230"/>
                  <a:gd name="connsiteY112" fmla="*/ 122165 h 1072230"/>
                  <a:gd name="connsiteX113" fmla="*/ 374423 w 1072230"/>
                  <a:gd name="connsiteY113" fmla="*/ 27545 h 1072230"/>
                  <a:gd name="connsiteX114" fmla="*/ 420668 w 1072230"/>
                  <a:gd name="connsiteY114" fmla="*/ 13189 h 1072230"/>
                  <a:gd name="connsiteX115" fmla="*/ 477630 w 1072230"/>
                  <a:gd name="connsiteY115" fmla="*/ 91894 h 1072230"/>
                  <a:gd name="connsiteX116" fmla="*/ 511777 w 1072230"/>
                  <a:gd name="connsiteY116" fmla="*/ 2453 h 10722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Lst>
                <a:rect l="l" t="t" r="r" b="b"/>
                <a:pathLst>
                  <a:path w="1072230" h="1072230">
                    <a:moveTo>
                      <a:pt x="704234" y="548838"/>
                    </a:moveTo>
                    <a:lnTo>
                      <a:pt x="693389" y="602554"/>
                    </a:lnTo>
                    <a:cubicBezTo>
                      <a:pt x="676115" y="643396"/>
                      <a:pt x="643396" y="676115"/>
                      <a:pt x="602554" y="693389"/>
                    </a:cubicBezTo>
                    <a:lnTo>
                      <a:pt x="568998" y="700164"/>
                    </a:lnTo>
                    <a:lnTo>
                      <a:pt x="568998" y="879092"/>
                    </a:lnTo>
                    <a:lnTo>
                      <a:pt x="598094" y="876524"/>
                    </a:lnTo>
                    <a:cubicBezTo>
                      <a:pt x="738911" y="851371"/>
                      <a:pt x="850563" y="742032"/>
                      <a:pt x="879131" y="602427"/>
                    </a:cubicBezTo>
                    <a:lnTo>
                      <a:pt x="884533" y="548838"/>
                    </a:lnTo>
                    <a:close/>
                    <a:moveTo>
                      <a:pt x="187697" y="548838"/>
                    </a:moveTo>
                    <a:lnTo>
                      <a:pt x="193099" y="602427"/>
                    </a:lnTo>
                    <a:cubicBezTo>
                      <a:pt x="221667" y="742032"/>
                      <a:pt x="333319" y="851371"/>
                      <a:pt x="474136" y="876524"/>
                    </a:cubicBezTo>
                    <a:lnTo>
                      <a:pt x="509616" y="879655"/>
                    </a:lnTo>
                    <a:lnTo>
                      <a:pt x="509616" y="701453"/>
                    </a:lnTo>
                    <a:lnTo>
                      <a:pt x="469676" y="693389"/>
                    </a:lnTo>
                    <a:cubicBezTo>
                      <a:pt x="428834" y="676115"/>
                      <a:pt x="396115" y="643396"/>
                      <a:pt x="378841" y="602554"/>
                    </a:cubicBezTo>
                    <a:lnTo>
                      <a:pt x="367996" y="548838"/>
                    </a:lnTo>
                    <a:close/>
                    <a:moveTo>
                      <a:pt x="536115" y="450771"/>
                    </a:moveTo>
                    <a:cubicBezTo>
                      <a:pt x="488981" y="450771"/>
                      <a:pt x="450771" y="488981"/>
                      <a:pt x="450771" y="536115"/>
                    </a:cubicBezTo>
                    <a:cubicBezTo>
                      <a:pt x="450771" y="583249"/>
                      <a:pt x="488981" y="621459"/>
                      <a:pt x="536115" y="621459"/>
                    </a:cubicBezTo>
                    <a:cubicBezTo>
                      <a:pt x="583249" y="621459"/>
                      <a:pt x="621459" y="583249"/>
                      <a:pt x="621459" y="536115"/>
                    </a:cubicBezTo>
                    <a:cubicBezTo>
                      <a:pt x="621459" y="488981"/>
                      <a:pt x="583249" y="450771"/>
                      <a:pt x="536115" y="450771"/>
                    </a:cubicBezTo>
                    <a:close/>
                    <a:moveTo>
                      <a:pt x="568998" y="185050"/>
                    </a:moveTo>
                    <a:lnTo>
                      <a:pt x="568998" y="372066"/>
                    </a:lnTo>
                    <a:lnTo>
                      <a:pt x="602554" y="378841"/>
                    </a:lnTo>
                    <a:cubicBezTo>
                      <a:pt x="643396" y="396115"/>
                      <a:pt x="676115" y="428834"/>
                      <a:pt x="693389" y="469676"/>
                    </a:cubicBezTo>
                    <a:lnTo>
                      <a:pt x="697383" y="489456"/>
                    </a:lnTo>
                    <a:lnTo>
                      <a:pt x="882502" y="489456"/>
                    </a:lnTo>
                    <a:lnTo>
                      <a:pt x="880775" y="469885"/>
                    </a:lnTo>
                    <a:cubicBezTo>
                      <a:pt x="855622" y="329068"/>
                      <a:pt x="746282" y="217416"/>
                      <a:pt x="606678" y="188848"/>
                    </a:cubicBezTo>
                    <a:close/>
                    <a:moveTo>
                      <a:pt x="509616" y="184073"/>
                    </a:moveTo>
                    <a:lnTo>
                      <a:pt x="474136" y="187204"/>
                    </a:lnTo>
                    <a:cubicBezTo>
                      <a:pt x="333319" y="212357"/>
                      <a:pt x="221667" y="321696"/>
                      <a:pt x="193099" y="461301"/>
                    </a:cubicBezTo>
                    <a:lnTo>
                      <a:pt x="190261" y="489456"/>
                    </a:lnTo>
                    <a:lnTo>
                      <a:pt x="374847" y="489456"/>
                    </a:lnTo>
                    <a:lnTo>
                      <a:pt x="378841" y="469676"/>
                    </a:lnTo>
                    <a:cubicBezTo>
                      <a:pt x="396115" y="428834"/>
                      <a:pt x="428834" y="396115"/>
                      <a:pt x="469676" y="378841"/>
                    </a:cubicBezTo>
                    <a:lnTo>
                      <a:pt x="509616" y="370777"/>
                    </a:lnTo>
                    <a:close/>
                    <a:moveTo>
                      <a:pt x="536115" y="0"/>
                    </a:moveTo>
                    <a:lnTo>
                      <a:pt x="560453" y="2453"/>
                    </a:lnTo>
                    <a:lnTo>
                      <a:pt x="594600" y="91894"/>
                    </a:lnTo>
                    <a:lnTo>
                      <a:pt x="651562" y="13189"/>
                    </a:lnTo>
                    <a:lnTo>
                      <a:pt x="697807" y="27545"/>
                    </a:lnTo>
                    <a:lnTo>
                      <a:pt x="707577" y="122165"/>
                    </a:lnTo>
                    <a:lnTo>
                      <a:pt x="781521" y="62065"/>
                    </a:lnTo>
                    <a:lnTo>
                      <a:pt x="824168" y="85213"/>
                    </a:lnTo>
                    <a:lnTo>
                      <a:pt x="808874" y="180650"/>
                    </a:lnTo>
                    <a:lnTo>
                      <a:pt x="896385" y="141496"/>
                    </a:lnTo>
                    <a:lnTo>
                      <a:pt x="915206" y="157025"/>
                    </a:lnTo>
                    <a:lnTo>
                      <a:pt x="930734" y="175845"/>
                    </a:lnTo>
                    <a:lnTo>
                      <a:pt x="891580" y="263356"/>
                    </a:lnTo>
                    <a:lnTo>
                      <a:pt x="987017" y="248062"/>
                    </a:lnTo>
                    <a:lnTo>
                      <a:pt x="1010166" y="290710"/>
                    </a:lnTo>
                    <a:lnTo>
                      <a:pt x="950065" y="364653"/>
                    </a:lnTo>
                    <a:lnTo>
                      <a:pt x="1044685" y="374423"/>
                    </a:lnTo>
                    <a:lnTo>
                      <a:pt x="1059041" y="420668"/>
                    </a:lnTo>
                    <a:lnTo>
                      <a:pt x="980336" y="477630"/>
                    </a:lnTo>
                    <a:lnTo>
                      <a:pt x="1069777" y="511777"/>
                    </a:lnTo>
                    <a:lnTo>
                      <a:pt x="1072230" y="536115"/>
                    </a:lnTo>
                    <a:lnTo>
                      <a:pt x="1069777" y="560453"/>
                    </a:lnTo>
                    <a:lnTo>
                      <a:pt x="980336" y="594600"/>
                    </a:lnTo>
                    <a:lnTo>
                      <a:pt x="1059041" y="651562"/>
                    </a:lnTo>
                    <a:lnTo>
                      <a:pt x="1044685" y="697807"/>
                    </a:lnTo>
                    <a:lnTo>
                      <a:pt x="950065" y="707577"/>
                    </a:lnTo>
                    <a:lnTo>
                      <a:pt x="1010166" y="781521"/>
                    </a:lnTo>
                    <a:lnTo>
                      <a:pt x="987017" y="824168"/>
                    </a:lnTo>
                    <a:lnTo>
                      <a:pt x="891580" y="808874"/>
                    </a:lnTo>
                    <a:lnTo>
                      <a:pt x="930734" y="896385"/>
                    </a:lnTo>
                    <a:lnTo>
                      <a:pt x="915206" y="915206"/>
                    </a:lnTo>
                    <a:lnTo>
                      <a:pt x="896385" y="930734"/>
                    </a:lnTo>
                    <a:lnTo>
                      <a:pt x="808874" y="891580"/>
                    </a:lnTo>
                    <a:lnTo>
                      <a:pt x="824168" y="987017"/>
                    </a:lnTo>
                    <a:lnTo>
                      <a:pt x="781520" y="1010166"/>
                    </a:lnTo>
                    <a:lnTo>
                      <a:pt x="707577" y="950065"/>
                    </a:lnTo>
                    <a:lnTo>
                      <a:pt x="697807" y="1044685"/>
                    </a:lnTo>
                    <a:lnTo>
                      <a:pt x="651562" y="1059041"/>
                    </a:lnTo>
                    <a:lnTo>
                      <a:pt x="594600" y="980336"/>
                    </a:lnTo>
                    <a:lnTo>
                      <a:pt x="560453" y="1069777"/>
                    </a:lnTo>
                    <a:lnTo>
                      <a:pt x="536115" y="1072230"/>
                    </a:lnTo>
                    <a:lnTo>
                      <a:pt x="511777" y="1069777"/>
                    </a:lnTo>
                    <a:lnTo>
                      <a:pt x="477630" y="980336"/>
                    </a:lnTo>
                    <a:lnTo>
                      <a:pt x="420668" y="1059041"/>
                    </a:lnTo>
                    <a:lnTo>
                      <a:pt x="374423" y="1044685"/>
                    </a:lnTo>
                    <a:lnTo>
                      <a:pt x="364653" y="950065"/>
                    </a:lnTo>
                    <a:lnTo>
                      <a:pt x="290710" y="1010166"/>
                    </a:lnTo>
                    <a:lnTo>
                      <a:pt x="248062" y="987017"/>
                    </a:lnTo>
                    <a:lnTo>
                      <a:pt x="263356" y="891580"/>
                    </a:lnTo>
                    <a:lnTo>
                      <a:pt x="175845" y="930734"/>
                    </a:lnTo>
                    <a:lnTo>
                      <a:pt x="157025" y="915206"/>
                    </a:lnTo>
                    <a:lnTo>
                      <a:pt x="141496" y="896385"/>
                    </a:lnTo>
                    <a:lnTo>
                      <a:pt x="180650" y="808874"/>
                    </a:lnTo>
                    <a:lnTo>
                      <a:pt x="85213" y="824168"/>
                    </a:lnTo>
                    <a:lnTo>
                      <a:pt x="62065" y="781521"/>
                    </a:lnTo>
                    <a:lnTo>
                      <a:pt x="122165" y="707577"/>
                    </a:lnTo>
                    <a:lnTo>
                      <a:pt x="27545" y="697807"/>
                    </a:lnTo>
                    <a:lnTo>
                      <a:pt x="13189" y="651562"/>
                    </a:lnTo>
                    <a:lnTo>
                      <a:pt x="91894" y="594600"/>
                    </a:lnTo>
                    <a:lnTo>
                      <a:pt x="2453" y="560453"/>
                    </a:lnTo>
                    <a:lnTo>
                      <a:pt x="0" y="536115"/>
                    </a:lnTo>
                    <a:lnTo>
                      <a:pt x="2453" y="511777"/>
                    </a:lnTo>
                    <a:lnTo>
                      <a:pt x="91894" y="477630"/>
                    </a:lnTo>
                    <a:lnTo>
                      <a:pt x="13189" y="420668"/>
                    </a:lnTo>
                    <a:lnTo>
                      <a:pt x="27545" y="374423"/>
                    </a:lnTo>
                    <a:lnTo>
                      <a:pt x="122165" y="364653"/>
                    </a:lnTo>
                    <a:lnTo>
                      <a:pt x="62065" y="290710"/>
                    </a:lnTo>
                    <a:lnTo>
                      <a:pt x="85213" y="248062"/>
                    </a:lnTo>
                    <a:lnTo>
                      <a:pt x="180650" y="263356"/>
                    </a:lnTo>
                    <a:lnTo>
                      <a:pt x="141496" y="175845"/>
                    </a:lnTo>
                    <a:lnTo>
                      <a:pt x="157025" y="157025"/>
                    </a:lnTo>
                    <a:lnTo>
                      <a:pt x="175845" y="141496"/>
                    </a:lnTo>
                    <a:lnTo>
                      <a:pt x="263356" y="180650"/>
                    </a:lnTo>
                    <a:lnTo>
                      <a:pt x="248062" y="85213"/>
                    </a:lnTo>
                    <a:lnTo>
                      <a:pt x="290710" y="62065"/>
                    </a:lnTo>
                    <a:lnTo>
                      <a:pt x="364653" y="122165"/>
                    </a:lnTo>
                    <a:lnTo>
                      <a:pt x="374423" y="27545"/>
                    </a:lnTo>
                    <a:lnTo>
                      <a:pt x="420668" y="13189"/>
                    </a:lnTo>
                    <a:lnTo>
                      <a:pt x="477630" y="91894"/>
                    </a:lnTo>
                    <a:lnTo>
                      <a:pt x="511777" y="2453"/>
                    </a:lnTo>
                    <a:close/>
                  </a:path>
                </a:pathLst>
              </a:custGeom>
              <a:solidFill>
                <a:srgbClr val="005AA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4" name="任意多边形 153"/>
              <p:cNvSpPr/>
              <p:nvPr/>
            </p:nvSpPr>
            <p:spPr>
              <a:xfrm rot="2700000">
                <a:off x="5749093" y="1601982"/>
                <a:ext cx="60720" cy="60720"/>
              </a:xfrm>
              <a:custGeom>
                <a:avLst/>
                <a:gdLst>
                  <a:gd name="connsiteX0" fmla="*/ 704234 w 1072230"/>
                  <a:gd name="connsiteY0" fmla="*/ 548838 h 1072230"/>
                  <a:gd name="connsiteX1" fmla="*/ 693389 w 1072230"/>
                  <a:gd name="connsiteY1" fmla="*/ 602554 h 1072230"/>
                  <a:gd name="connsiteX2" fmla="*/ 602554 w 1072230"/>
                  <a:gd name="connsiteY2" fmla="*/ 693389 h 1072230"/>
                  <a:gd name="connsiteX3" fmla="*/ 568998 w 1072230"/>
                  <a:gd name="connsiteY3" fmla="*/ 700164 h 1072230"/>
                  <a:gd name="connsiteX4" fmla="*/ 568998 w 1072230"/>
                  <a:gd name="connsiteY4" fmla="*/ 879092 h 1072230"/>
                  <a:gd name="connsiteX5" fmla="*/ 598094 w 1072230"/>
                  <a:gd name="connsiteY5" fmla="*/ 876524 h 1072230"/>
                  <a:gd name="connsiteX6" fmla="*/ 879131 w 1072230"/>
                  <a:gd name="connsiteY6" fmla="*/ 602427 h 1072230"/>
                  <a:gd name="connsiteX7" fmla="*/ 884533 w 1072230"/>
                  <a:gd name="connsiteY7" fmla="*/ 548838 h 1072230"/>
                  <a:gd name="connsiteX8" fmla="*/ 187697 w 1072230"/>
                  <a:gd name="connsiteY8" fmla="*/ 548838 h 1072230"/>
                  <a:gd name="connsiteX9" fmla="*/ 193099 w 1072230"/>
                  <a:gd name="connsiteY9" fmla="*/ 602427 h 1072230"/>
                  <a:gd name="connsiteX10" fmla="*/ 474136 w 1072230"/>
                  <a:gd name="connsiteY10" fmla="*/ 876524 h 1072230"/>
                  <a:gd name="connsiteX11" fmla="*/ 509616 w 1072230"/>
                  <a:gd name="connsiteY11" fmla="*/ 879655 h 1072230"/>
                  <a:gd name="connsiteX12" fmla="*/ 509616 w 1072230"/>
                  <a:gd name="connsiteY12" fmla="*/ 701453 h 1072230"/>
                  <a:gd name="connsiteX13" fmla="*/ 469676 w 1072230"/>
                  <a:gd name="connsiteY13" fmla="*/ 693389 h 1072230"/>
                  <a:gd name="connsiteX14" fmla="*/ 378841 w 1072230"/>
                  <a:gd name="connsiteY14" fmla="*/ 602554 h 1072230"/>
                  <a:gd name="connsiteX15" fmla="*/ 367996 w 1072230"/>
                  <a:gd name="connsiteY15" fmla="*/ 548838 h 1072230"/>
                  <a:gd name="connsiteX16" fmla="*/ 536115 w 1072230"/>
                  <a:gd name="connsiteY16" fmla="*/ 450771 h 1072230"/>
                  <a:gd name="connsiteX17" fmla="*/ 450771 w 1072230"/>
                  <a:gd name="connsiteY17" fmla="*/ 536115 h 1072230"/>
                  <a:gd name="connsiteX18" fmla="*/ 536115 w 1072230"/>
                  <a:gd name="connsiteY18" fmla="*/ 621459 h 1072230"/>
                  <a:gd name="connsiteX19" fmla="*/ 621459 w 1072230"/>
                  <a:gd name="connsiteY19" fmla="*/ 536115 h 1072230"/>
                  <a:gd name="connsiteX20" fmla="*/ 536115 w 1072230"/>
                  <a:gd name="connsiteY20" fmla="*/ 450771 h 1072230"/>
                  <a:gd name="connsiteX21" fmla="*/ 568998 w 1072230"/>
                  <a:gd name="connsiteY21" fmla="*/ 185050 h 1072230"/>
                  <a:gd name="connsiteX22" fmla="*/ 568998 w 1072230"/>
                  <a:gd name="connsiteY22" fmla="*/ 372066 h 1072230"/>
                  <a:gd name="connsiteX23" fmla="*/ 602554 w 1072230"/>
                  <a:gd name="connsiteY23" fmla="*/ 378841 h 1072230"/>
                  <a:gd name="connsiteX24" fmla="*/ 693389 w 1072230"/>
                  <a:gd name="connsiteY24" fmla="*/ 469676 h 1072230"/>
                  <a:gd name="connsiteX25" fmla="*/ 697383 w 1072230"/>
                  <a:gd name="connsiteY25" fmla="*/ 489456 h 1072230"/>
                  <a:gd name="connsiteX26" fmla="*/ 882502 w 1072230"/>
                  <a:gd name="connsiteY26" fmla="*/ 489456 h 1072230"/>
                  <a:gd name="connsiteX27" fmla="*/ 880775 w 1072230"/>
                  <a:gd name="connsiteY27" fmla="*/ 469885 h 1072230"/>
                  <a:gd name="connsiteX28" fmla="*/ 606678 w 1072230"/>
                  <a:gd name="connsiteY28" fmla="*/ 188848 h 1072230"/>
                  <a:gd name="connsiteX29" fmla="*/ 509616 w 1072230"/>
                  <a:gd name="connsiteY29" fmla="*/ 184073 h 1072230"/>
                  <a:gd name="connsiteX30" fmla="*/ 474136 w 1072230"/>
                  <a:gd name="connsiteY30" fmla="*/ 187204 h 1072230"/>
                  <a:gd name="connsiteX31" fmla="*/ 193099 w 1072230"/>
                  <a:gd name="connsiteY31" fmla="*/ 461301 h 1072230"/>
                  <a:gd name="connsiteX32" fmla="*/ 190261 w 1072230"/>
                  <a:gd name="connsiteY32" fmla="*/ 489456 h 1072230"/>
                  <a:gd name="connsiteX33" fmla="*/ 374847 w 1072230"/>
                  <a:gd name="connsiteY33" fmla="*/ 489456 h 1072230"/>
                  <a:gd name="connsiteX34" fmla="*/ 378841 w 1072230"/>
                  <a:gd name="connsiteY34" fmla="*/ 469676 h 1072230"/>
                  <a:gd name="connsiteX35" fmla="*/ 469676 w 1072230"/>
                  <a:gd name="connsiteY35" fmla="*/ 378841 h 1072230"/>
                  <a:gd name="connsiteX36" fmla="*/ 509616 w 1072230"/>
                  <a:gd name="connsiteY36" fmla="*/ 370777 h 1072230"/>
                  <a:gd name="connsiteX37" fmla="*/ 536115 w 1072230"/>
                  <a:gd name="connsiteY37" fmla="*/ 0 h 1072230"/>
                  <a:gd name="connsiteX38" fmla="*/ 560453 w 1072230"/>
                  <a:gd name="connsiteY38" fmla="*/ 2453 h 1072230"/>
                  <a:gd name="connsiteX39" fmla="*/ 594600 w 1072230"/>
                  <a:gd name="connsiteY39" fmla="*/ 91894 h 1072230"/>
                  <a:gd name="connsiteX40" fmla="*/ 651562 w 1072230"/>
                  <a:gd name="connsiteY40" fmla="*/ 13189 h 1072230"/>
                  <a:gd name="connsiteX41" fmla="*/ 697807 w 1072230"/>
                  <a:gd name="connsiteY41" fmla="*/ 27545 h 1072230"/>
                  <a:gd name="connsiteX42" fmla="*/ 707577 w 1072230"/>
                  <a:gd name="connsiteY42" fmla="*/ 122165 h 1072230"/>
                  <a:gd name="connsiteX43" fmla="*/ 781521 w 1072230"/>
                  <a:gd name="connsiteY43" fmla="*/ 62065 h 1072230"/>
                  <a:gd name="connsiteX44" fmla="*/ 824168 w 1072230"/>
                  <a:gd name="connsiteY44" fmla="*/ 85213 h 1072230"/>
                  <a:gd name="connsiteX45" fmla="*/ 808874 w 1072230"/>
                  <a:gd name="connsiteY45" fmla="*/ 180650 h 1072230"/>
                  <a:gd name="connsiteX46" fmla="*/ 896385 w 1072230"/>
                  <a:gd name="connsiteY46" fmla="*/ 141496 h 1072230"/>
                  <a:gd name="connsiteX47" fmla="*/ 915206 w 1072230"/>
                  <a:gd name="connsiteY47" fmla="*/ 157025 h 1072230"/>
                  <a:gd name="connsiteX48" fmla="*/ 930734 w 1072230"/>
                  <a:gd name="connsiteY48" fmla="*/ 175845 h 1072230"/>
                  <a:gd name="connsiteX49" fmla="*/ 891580 w 1072230"/>
                  <a:gd name="connsiteY49" fmla="*/ 263356 h 1072230"/>
                  <a:gd name="connsiteX50" fmla="*/ 987017 w 1072230"/>
                  <a:gd name="connsiteY50" fmla="*/ 248062 h 1072230"/>
                  <a:gd name="connsiteX51" fmla="*/ 1010166 w 1072230"/>
                  <a:gd name="connsiteY51" fmla="*/ 290710 h 1072230"/>
                  <a:gd name="connsiteX52" fmla="*/ 950065 w 1072230"/>
                  <a:gd name="connsiteY52" fmla="*/ 364653 h 1072230"/>
                  <a:gd name="connsiteX53" fmla="*/ 1044685 w 1072230"/>
                  <a:gd name="connsiteY53" fmla="*/ 374423 h 1072230"/>
                  <a:gd name="connsiteX54" fmla="*/ 1059041 w 1072230"/>
                  <a:gd name="connsiteY54" fmla="*/ 420668 h 1072230"/>
                  <a:gd name="connsiteX55" fmla="*/ 980336 w 1072230"/>
                  <a:gd name="connsiteY55" fmla="*/ 477630 h 1072230"/>
                  <a:gd name="connsiteX56" fmla="*/ 1069777 w 1072230"/>
                  <a:gd name="connsiteY56" fmla="*/ 511777 h 1072230"/>
                  <a:gd name="connsiteX57" fmla="*/ 1072230 w 1072230"/>
                  <a:gd name="connsiteY57" fmla="*/ 536115 h 1072230"/>
                  <a:gd name="connsiteX58" fmla="*/ 1069777 w 1072230"/>
                  <a:gd name="connsiteY58" fmla="*/ 560453 h 1072230"/>
                  <a:gd name="connsiteX59" fmla="*/ 980336 w 1072230"/>
                  <a:gd name="connsiteY59" fmla="*/ 594600 h 1072230"/>
                  <a:gd name="connsiteX60" fmla="*/ 1059041 w 1072230"/>
                  <a:gd name="connsiteY60" fmla="*/ 651562 h 1072230"/>
                  <a:gd name="connsiteX61" fmla="*/ 1044685 w 1072230"/>
                  <a:gd name="connsiteY61" fmla="*/ 697807 h 1072230"/>
                  <a:gd name="connsiteX62" fmla="*/ 950065 w 1072230"/>
                  <a:gd name="connsiteY62" fmla="*/ 707577 h 1072230"/>
                  <a:gd name="connsiteX63" fmla="*/ 1010166 w 1072230"/>
                  <a:gd name="connsiteY63" fmla="*/ 781521 h 1072230"/>
                  <a:gd name="connsiteX64" fmla="*/ 987017 w 1072230"/>
                  <a:gd name="connsiteY64" fmla="*/ 824168 h 1072230"/>
                  <a:gd name="connsiteX65" fmla="*/ 891580 w 1072230"/>
                  <a:gd name="connsiteY65" fmla="*/ 808874 h 1072230"/>
                  <a:gd name="connsiteX66" fmla="*/ 930734 w 1072230"/>
                  <a:gd name="connsiteY66" fmla="*/ 896385 h 1072230"/>
                  <a:gd name="connsiteX67" fmla="*/ 915206 w 1072230"/>
                  <a:gd name="connsiteY67" fmla="*/ 915206 h 1072230"/>
                  <a:gd name="connsiteX68" fmla="*/ 896385 w 1072230"/>
                  <a:gd name="connsiteY68" fmla="*/ 930734 h 1072230"/>
                  <a:gd name="connsiteX69" fmla="*/ 808874 w 1072230"/>
                  <a:gd name="connsiteY69" fmla="*/ 891580 h 1072230"/>
                  <a:gd name="connsiteX70" fmla="*/ 824168 w 1072230"/>
                  <a:gd name="connsiteY70" fmla="*/ 987017 h 1072230"/>
                  <a:gd name="connsiteX71" fmla="*/ 781520 w 1072230"/>
                  <a:gd name="connsiteY71" fmla="*/ 1010166 h 1072230"/>
                  <a:gd name="connsiteX72" fmla="*/ 707577 w 1072230"/>
                  <a:gd name="connsiteY72" fmla="*/ 950065 h 1072230"/>
                  <a:gd name="connsiteX73" fmla="*/ 697807 w 1072230"/>
                  <a:gd name="connsiteY73" fmla="*/ 1044685 h 1072230"/>
                  <a:gd name="connsiteX74" fmla="*/ 651562 w 1072230"/>
                  <a:gd name="connsiteY74" fmla="*/ 1059041 h 1072230"/>
                  <a:gd name="connsiteX75" fmla="*/ 594600 w 1072230"/>
                  <a:gd name="connsiteY75" fmla="*/ 980336 h 1072230"/>
                  <a:gd name="connsiteX76" fmla="*/ 560453 w 1072230"/>
                  <a:gd name="connsiteY76" fmla="*/ 1069777 h 1072230"/>
                  <a:gd name="connsiteX77" fmla="*/ 536115 w 1072230"/>
                  <a:gd name="connsiteY77" fmla="*/ 1072230 h 1072230"/>
                  <a:gd name="connsiteX78" fmla="*/ 511777 w 1072230"/>
                  <a:gd name="connsiteY78" fmla="*/ 1069777 h 1072230"/>
                  <a:gd name="connsiteX79" fmla="*/ 477630 w 1072230"/>
                  <a:gd name="connsiteY79" fmla="*/ 980336 h 1072230"/>
                  <a:gd name="connsiteX80" fmla="*/ 420668 w 1072230"/>
                  <a:gd name="connsiteY80" fmla="*/ 1059041 h 1072230"/>
                  <a:gd name="connsiteX81" fmla="*/ 374423 w 1072230"/>
                  <a:gd name="connsiteY81" fmla="*/ 1044685 h 1072230"/>
                  <a:gd name="connsiteX82" fmla="*/ 364653 w 1072230"/>
                  <a:gd name="connsiteY82" fmla="*/ 950065 h 1072230"/>
                  <a:gd name="connsiteX83" fmla="*/ 290710 w 1072230"/>
                  <a:gd name="connsiteY83" fmla="*/ 1010166 h 1072230"/>
                  <a:gd name="connsiteX84" fmla="*/ 248062 w 1072230"/>
                  <a:gd name="connsiteY84" fmla="*/ 987017 h 1072230"/>
                  <a:gd name="connsiteX85" fmla="*/ 263356 w 1072230"/>
                  <a:gd name="connsiteY85" fmla="*/ 891580 h 1072230"/>
                  <a:gd name="connsiteX86" fmla="*/ 175845 w 1072230"/>
                  <a:gd name="connsiteY86" fmla="*/ 930734 h 1072230"/>
                  <a:gd name="connsiteX87" fmla="*/ 157025 w 1072230"/>
                  <a:gd name="connsiteY87" fmla="*/ 915206 h 1072230"/>
                  <a:gd name="connsiteX88" fmla="*/ 141496 w 1072230"/>
                  <a:gd name="connsiteY88" fmla="*/ 896385 h 1072230"/>
                  <a:gd name="connsiteX89" fmla="*/ 180650 w 1072230"/>
                  <a:gd name="connsiteY89" fmla="*/ 808874 h 1072230"/>
                  <a:gd name="connsiteX90" fmla="*/ 85213 w 1072230"/>
                  <a:gd name="connsiteY90" fmla="*/ 824168 h 1072230"/>
                  <a:gd name="connsiteX91" fmla="*/ 62065 w 1072230"/>
                  <a:gd name="connsiteY91" fmla="*/ 781521 h 1072230"/>
                  <a:gd name="connsiteX92" fmla="*/ 122165 w 1072230"/>
                  <a:gd name="connsiteY92" fmla="*/ 707577 h 1072230"/>
                  <a:gd name="connsiteX93" fmla="*/ 27545 w 1072230"/>
                  <a:gd name="connsiteY93" fmla="*/ 697807 h 1072230"/>
                  <a:gd name="connsiteX94" fmla="*/ 13189 w 1072230"/>
                  <a:gd name="connsiteY94" fmla="*/ 651562 h 1072230"/>
                  <a:gd name="connsiteX95" fmla="*/ 91894 w 1072230"/>
                  <a:gd name="connsiteY95" fmla="*/ 594600 h 1072230"/>
                  <a:gd name="connsiteX96" fmla="*/ 2453 w 1072230"/>
                  <a:gd name="connsiteY96" fmla="*/ 560453 h 1072230"/>
                  <a:gd name="connsiteX97" fmla="*/ 0 w 1072230"/>
                  <a:gd name="connsiteY97" fmla="*/ 536115 h 1072230"/>
                  <a:gd name="connsiteX98" fmla="*/ 2453 w 1072230"/>
                  <a:gd name="connsiteY98" fmla="*/ 511777 h 1072230"/>
                  <a:gd name="connsiteX99" fmla="*/ 91894 w 1072230"/>
                  <a:gd name="connsiteY99" fmla="*/ 477630 h 1072230"/>
                  <a:gd name="connsiteX100" fmla="*/ 13189 w 1072230"/>
                  <a:gd name="connsiteY100" fmla="*/ 420668 h 1072230"/>
                  <a:gd name="connsiteX101" fmla="*/ 27545 w 1072230"/>
                  <a:gd name="connsiteY101" fmla="*/ 374423 h 1072230"/>
                  <a:gd name="connsiteX102" fmla="*/ 122165 w 1072230"/>
                  <a:gd name="connsiteY102" fmla="*/ 364653 h 1072230"/>
                  <a:gd name="connsiteX103" fmla="*/ 62065 w 1072230"/>
                  <a:gd name="connsiteY103" fmla="*/ 290710 h 1072230"/>
                  <a:gd name="connsiteX104" fmla="*/ 85213 w 1072230"/>
                  <a:gd name="connsiteY104" fmla="*/ 248062 h 1072230"/>
                  <a:gd name="connsiteX105" fmla="*/ 180650 w 1072230"/>
                  <a:gd name="connsiteY105" fmla="*/ 263356 h 1072230"/>
                  <a:gd name="connsiteX106" fmla="*/ 141496 w 1072230"/>
                  <a:gd name="connsiteY106" fmla="*/ 175845 h 1072230"/>
                  <a:gd name="connsiteX107" fmla="*/ 157025 w 1072230"/>
                  <a:gd name="connsiteY107" fmla="*/ 157025 h 1072230"/>
                  <a:gd name="connsiteX108" fmla="*/ 175845 w 1072230"/>
                  <a:gd name="connsiteY108" fmla="*/ 141496 h 1072230"/>
                  <a:gd name="connsiteX109" fmla="*/ 263356 w 1072230"/>
                  <a:gd name="connsiteY109" fmla="*/ 180650 h 1072230"/>
                  <a:gd name="connsiteX110" fmla="*/ 248062 w 1072230"/>
                  <a:gd name="connsiteY110" fmla="*/ 85213 h 1072230"/>
                  <a:gd name="connsiteX111" fmla="*/ 290710 w 1072230"/>
                  <a:gd name="connsiteY111" fmla="*/ 62065 h 1072230"/>
                  <a:gd name="connsiteX112" fmla="*/ 364653 w 1072230"/>
                  <a:gd name="connsiteY112" fmla="*/ 122165 h 1072230"/>
                  <a:gd name="connsiteX113" fmla="*/ 374423 w 1072230"/>
                  <a:gd name="connsiteY113" fmla="*/ 27545 h 1072230"/>
                  <a:gd name="connsiteX114" fmla="*/ 420668 w 1072230"/>
                  <a:gd name="connsiteY114" fmla="*/ 13189 h 1072230"/>
                  <a:gd name="connsiteX115" fmla="*/ 477630 w 1072230"/>
                  <a:gd name="connsiteY115" fmla="*/ 91894 h 1072230"/>
                  <a:gd name="connsiteX116" fmla="*/ 511777 w 1072230"/>
                  <a:gd name="connsiteY116" fmla="*/ 2453 h 10722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Lst>
                <a:rect l="l" t="t" r="r" b="b"/>
                <a:pathLst>
                  <a:path w="1072230" h="1072230">
                    <a:moveTo>
                      <a:pt x="704234" y="548838"/>
                    </a:moveTo>
                    <a:lnTo>
                      <a:pt x="693389" y="602554"/>
                    </a:lnTo>
                    <a:cubicBezTo>
                      <a:pt x="676115" y="643396"/>
                      <a:pt x="643396" y="676115"/>
                      <a:pt x="602554" y="693389"/>
                    </a:cubicBezTo>
                    <a:lnTo>
                      <a:pt x="568998" y="700164"/>
                    </a:lnTo>
                    <a:lnTo>
                      <a:pt x="568998" y="879092"/>
                    </a:lnTo>
                    <a:lnTo>
                      <a:pt x="598094" y="876524"/>
                    </a:lnTo>
                    <a:cubicBezTo>
                      <a:pt x="738911" y="851371"/>
                      <a:pt x="850563" y="742032"/>
                      <a:pt x="879131" y="602427"/>
                    </a:cubicBezTo>
                    <a:lnTo>
                      <a:pt x="884533" y="548838"/>
                    </a:lnTo>
                    <a:close/>
                    <a:moveTo>
                      <a:pt x="187697" y="548838"/>
                    </a:moveTo>
                    <a:lnTo>
                      <a:pt x="193099" y="602427"/>
                    </a:lnTo>
                    <a:cubicBezTo>
                      <a:pt x="221667" y="742032"/>
                      <a:pt x="333319" y="851371"/>
                      <a:pt x="474136" y="876524"/>
                    </a:cubicBezTo>
                    <a:lnTo>
                      <a:pt x="509616" y="879655"/>
                    </a:lnTo>
                    <a:lnTo>
                      <a:pt x="509616" y="701453"/>
                    </a:lnTo>
                    <a:lnTo>
                      <a:pt x="469676" y="693389"/>
                    </a:lnTo>
                    <a:cubicBezTo>
                      <a:pt x="428834" y="676115"/>
                      <a:pt x="396115" y="643396"/>
                      <a:pt x="378841" y="602554"/>
                    </a:cubicBezTo>
                    <a:lnTo>
                      <a:pt x="367996" y="548838"/>
                    </a:lnTo>
                    <a:close/>
                    <a:moveTo>
                      <a:pt x="536115" y="450771"/>
                    </a:moveTo>
                    <a:cubicBezTo>
                      <a:pt x="488981" y="450771"/>
                      <a:pt x="450771" y="488981"/>
                      <a:pt x="450771" y="536115"/>
                    </a:cubicBezTo>
                    <a:cubicBezTo>
                      <a:pt x="450771" y="583249"/>
                      <a:pt x="488981" y="621459"/>
                      <a:pt x="536115" y="621459"/>
                    </a:cubicBezTo>
                    <a:cubicBezTo>
                      <a:pt x="583249" y="621459"/>
                      <a:pt x="621459" y="583249"/>
                      <a:pt x="621459" y="536115"/>
                    </a:cubicBezTo>
                    <a:cubicBezTo>
                      <a:pt x="621459" y="488981"/>
                      <a:pt x="583249" y="450771"/>
                      <a:pt x="536115" y="450771"/>
                    </a:cubicBezTo>
                    <a:close/>
                    <a:moveTo>
                      <a:pt x="568998" y="185050"/>
                    </a:moveTo>
                    <a:lnTo>
                      <a:pt x="568998" y="372066"/>
                    </a:lnTo>
                    <a:lnTo>
                      <a:pt x="602554" y="378841"/>
                    </a:lnTo>
                    <a:cubicBezTo>
                      <a:pt x="643396" y="396115"/>
                      <a:pt x="676115" y="428834"/>
                      <a:pt x="693389" y="469676"/>
                    </a:cubicBezTo>
                    <a:lnTo>
                      <a:pt x="697383" y="489456"/>
                    </a:lnTo>
                    <a:lnTo>
                      <a:pt x="882502" y="489456"/>
                    </a:lnTo>
                    <a:lnTo>
                      <a:pt x="880775" y="469885"/>
                    </a:lnTo>
                    <a:cubicBezTo>
                      <a:pt x="855622" y="329068"/>
                      <a:pt x="746282" y="217416"/>
                      <a:pt x="606678" y="188848"/>
                    </a:cubicBezTo>
                    <a:close/>
                    <a:moveTo>
                      <a:pt x="509616" y="184073"/>
                    </a:moveTo>
                    <a:lnTo>
                      <a:pt x="474136" y="187204"/>
                    </a:lnTo>
                    <a:cubicBezTo>
                      <a:pt x="333319" y="212357"/>
                      <a:pt x="221667" y="321696"/>
                      <a:pt x="193099" y="461301"/>
                    </a:cubicBezTo>
                    <a:lnTo>
                      <a:pt x="190261" y="489456"/>
                    </a:lnTo>
                    <a:lnTo>
                      <a:pt x="374847" y="489456"/>
                    </a:lnTo>
                    <a:lnTo>
                      <a:pt x="378841" y="469676"/>
                    </a:lnTo>
                    <a:cubicBezTo>
                      <a:pt x="396115" y="428834"/>
                      <a:pt x="428834" y="396115"/>
                      <a:pt x="469676" y="378841"/>
                    </a:cubicBezTo>
                    <a:lnTo>
                      <a:pt x="509616" y="370777"/>
                    </a:lnTo>
                    <a:close/>
                    <a:moveTo>
                      <a:pt x="536115" y="0"/>
                    </a:moveTo>
                    <a:lnTo>
                      <a:pt x="560453" y="2453"/>
                    </a:lnTo>
                    <a:lnTo>
                      <a:pt x="594600" y="91894"/>
                    </a:lnTo>
                    <a:lnTo>
                      <a:pt x="651562" y="13189"/>
                    </a:lnTo>
                    <a:lnTo>
                      <a:pt x="697807" y="27545"/>
                    </a:lnTo>
                    <a:lnTo>
                      <a:pt x="707577" y="122165"/>
                    </a:lnTo>
                    <a:lnTo>
                      <a:pt x="781521" y="62065"/>
                    </a:lnTo>
                    <a:lnTo>
                      <a:pt x="824168" y="85213"/>
                    </a:lnTo>
                    <a:lnTo>
                      <a:pt x="808874" y="180650"/>
                    </a:lnTo>
                    <a:lnTo>
                      <a:pt x="896385" y="141496"/>
                    </a:lnTo>
                    <a:lnTo>
                      <a:pt x="915206" y="157025"/>
                    </a:lnTo>
                    <a:lnTo>
                      <a:pt x="930734" y="175845"/>
                    </a:lnTo>
                    <a:lnTo>
                      <a:pt x="891580" y="263356"/>
                    </a:lnTo>
                    <a:lnTo>
                      <a:pt x="987017" y="248062"/>
                    </a:lnTo>
                    <a:lnTo>
                      <a:pt x="1010166" y="290710"/>
                    </a:lnTo>
                    <a:lnTo>
                      <a:pt x="950065" y="364653"/>
                    </a:lnTo>
                    <a:lnTo>
                      <a:pt x="1044685" y="374423"/>
                    </a:lnTo>
                    <a:lnTo>
                      <a:pt x="1059041" y="420668"/>
                    </a:lnTo>
                    <a:lnTo>
                      <a:pt x="980336" y="477630"/>
                    </a:lnTo>
                    <a:lnTo>
                      <a:pt x="1069777" y="511777"/>
                    </a:lnTo>
                    <a:lnTo>
                      <a:pt x="1072230" y="536115"/>
                    </a:lnTo>
                    <a:lnTo>
                      <a:pt x="1069777" y="560453"/>
                    </a:lnTo>
                    <a:lnTo>
                      <a:pt x="980336" y="594600"/>
                    </a:lnTo>
                    <a:lnTo>
                      <a:pt x="1059041" y="651562"/>
                    </a:lnTo>
                    <a:lnTo>
                      <a:pt x="1044685" y="697807"/>
                    </a:lnTo>
                    <a:lnTo>
                      <a:pt x="950065" y="707577"/>
                    </a:lnTo>
                    <a:lnTo>
                      <a:pt x="1010166" y="781521"/>
                    </a:lnTo>
                    <a:lnTo>
                      <a:pt x="987017" y="824168"/>
                    </a:lnTo>
                    <a:lnTo>
                      <a:pt x="891580" y="808874"/>
                    </a:lnTo>
                    <a:lnTo>
                      <a:pt x="930734" y="896385"/>
                    </a:lnTo>
                    <a:lnTo>
                      <a:pt x="915206" y="915206"/>
                    </a:lnTo>
                    <a:lnTo>
                      <a:pt x="896385" y="930734"/>
                    </a:lnTo>
                    <a:lnTo>
                      <a:pt x="808874" y="891580"/>
                    </a:lnTo>
                    <a:lnTo>
                      <a:pt x="824168" y="987017"/>
                    </a:lnTo>
                    <a:lnTo>
                      <a:pt x="781520" y="1010166"/>
                    </a:lnTo>
                    <a:lnTo>
                      <a:pt x="707577" y="950065"/>
                    </a:lnTo>
                    <a:lnTo>
                      <a:pt x="697807" y="1044685"/>
                    </a:lnTo>
                    <a:lnTo>
                      <a:pt x="651562" y="1059041"/>
                    </a:lnTo>
                    <a:lnTo>
                      <a:pt x="594600" y="980336"/>
                    </a:lnTo>
                    <a:lnTo>
                      <a:pt x="560453" y="1069777"/>
                    </a:lnTo>
                    <a:lnTo>
                      <a:pt x="536115" y="1072230"/>
                    </a:lnTo>
                    <a:lnTo>
                      <a:pt x="511777" y="1069777"/>
                    </a:lnTo>
                    <a:lnTo>
                      <a:pt x="477630" y="980336"/>
                    </a:lnTo>
                    <a:lnTo>
                      <a:pt x="420668" y="1059041"/>
                    </a:lnTo>
                    <a:lnTo>
                      <a:pt x="374423" y="1044685"/>
                    </a:lnTo>
                    <a:lnTo>
                      <a:pt x="364653" y="950065"/>
                    </a:lnTo>
                    <a:lnTo>
                      <a:pt x="290710" y="1010166"/>
                    </a:lnTo>
                    <a:lnTo>
                      <a:pt x="248062" y="987017"/>
                    </a:lnTo>
                    <a:lnTo>
                      <a:pt x="263356" y="891580"/>
                    </a:lnTo>
                    <a:lnTo>
                      <a:pt x="175845" y="930734"/>
                    </a:lnTo>
                    <a:lnTo>
                      <a:pt x="157025" y="915206"/>
                    </a:lnTo>
                    <a:lnTo>
                      <a:pt x="141496" y="896385"/>
                    </a:lnTo>
                    <a:lnTo>
                      <a:pt x="180650" y="808874"/>
                    </a:lnTo>
                    <a:lnTo>
                      <a:pt x="85213" y="824168"/>
                    </a:lnTo>
                    <a:lnTo>
                      <a:pt x="62065" y="781521"/>
                    </a:lnTo>
                    <a:lnTo>
                      <a:pt x="122165" y="707577"/>
                    </a:lnTo>
                    <a:lnTo>
                      <a:pt x="27545" y="697807"/>
                    </a:lnTo>
                    <a:lnTo>
                      <a:pt x="13189" y="651562"/>
                    </a:lnTo>
                    <a:lnTo>
                      <a:pt x="91894" y="594600"/>
                    </a:lnTo>
                    <a:lnTo>
                      <a:pt x="2453" y="560453"/>
                    </a:lnTo>
                    <a:lnTo>
                      <a:pt x="0" y="536115"/>
                    </a:lnTo>
                    <a:lnTo>
                      <a:pt x="2453" y="511777"/>
                    </a:lnTo>
                    <a:lnTo>
                      <a:pt x="91894" y="477630"/>
                    </a:lnTo>
                    <a:lnTo>
                      <a:pt x="13189" y="420668"/>
                    </a:lnTo>
                    <a:lnTo>
                      <a:pt x="27545" y="374423"/>
                    </a:lnTo>
                    <a:lnTo>
                      <a:pt x="122165" y="364653"/>
                    </a:lnTo>
                    <a:lnTo>
                      <a:pt x="62065" y="290710"/>
                    </a:lnTo>
                    <a:lnTo>
                      <a:pt x="85213" y="248062"/>
                    </a:lnTo>
                    <a:lnTo>
                      <a:pt x="180650" y="263356"/>
                    </a:lnTo>
                    <a:lnTo>
                      <a:pt x="141496" y="175845"/>
                    </a:lnTo>
                    <a:lnTo>
                      <a:pt x="157025" y="157025"/>
                    </a:lnTo>
                    <a:lnTo>
                      <a:pt x="175845" y="141496"/>
                    </a:lnTo>
                    <a:lnTo>
                      <a:pt x="263356" y="180650"/>
                    </a:lnTo>
                    <a:lnTo>
                      <a:pt x="248062" y="85213"/>
                    </a:lnTo>
                    <a:lnTo>
                      <a:pt x="290710" y="62065"/>
                    </a:lnTo>
                    <a:lnTo>
                      <a:pt x="364653" y="122165"/>
                    </a:lnTo>
                    <a:lnTo>
                      <a:pt x="374423" y="27545"/>
                    </a:lnTo>
                    <a:lnTo>
                      <a:pt x="420668" y="13189"/>
                    </a:lnTo>
                    <a:lnTo>
                      <a:pt x="477630" y="91894"/>
                    </a:lnTo>
                    <a:lnTo>
                      <a:pt x="511777" y="2453"/>
                    </a:lnTo>
                    <a:close/>
                  </a:path>
                </a:pathLst>
              </a:custGeom>
              <a:solidFill>
                <a:srgbClr val="3A3A3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49" name="文本框 36"/>
            <p:cNvSpPr txBox="1"/>
            <p:nvPr/>
          </p:nvSpPr>
          <p:spPr>
            <a:xfrm>
              <a:off x="4067105" y="3147992"/>
              <a:ext cx="915684" cy="300083"/>
            </a:xfrm>
            <a:prstGeom prst="rect">
              <a:avLst/>
            </a:prstGeom>
            <a:noFill/>
          </p:spPr>
          <p:txBody>
            <a:bodyPr wrap="none" lIns="68580" tIns="34290" rIns="68580" bIns="34290" rtlCol="0">
              <a:spAutoFit/>
            </a:bodyPr>
            <a:lstStyle/>
            <a:p>
              <a:pPr algn="ctr"/>
              <a:r>
                <a:rPr lang="en-US" altLang="zh-CN" sz="1500" b="1" dirty="0">
                  <a:solidFill>
                    <a:srgbClr val="3A3A3A"/>
                  </a:solidFill>
                </a:rPr>
                <a:t>BUSINESS</a:t>
              </a:r>
              <a:endParaRPr lang="zh-CN" altLang="en-US" sz="1500" b="1" dirty="0">
                <a:solidFill>
                  <a:srgbClr val="3A3A3A"/>
                </a:solidFill>
              </a:endParaRPr>
            </a:p>
          </p:txBody>
        </p:sp>
        <p:sp>
          <p:nvSpPr>
            <p:cNvPr id="150" name="文本框 37"/>
            <p:cNvSpPr txBox="1"/>
            <p:nvPr/>
          </p:nvSpPr>
          <p:spPr>
            <a:xfrm>
              <a:off x="3721466" y="3427549"/>
              <a:ext cx="1746183" cy="364715"/>
            </a:xfrm>
            <a:prstGeom prst="rect">
              <a:avLst/>
            </a:prstGeom>
            <a:noFill/>
          </p:spPr>
          <p:txBody>
            <a:bodyPr wrap="square" lIns="68580" tIns="34290" rIns="68580" bIns="34290" rtlCol="0">
              <a:spAutoFit/>
            </a:bodyPr>
            <a:lstStyle/>
            <a:p>
              <a:pPr>
                <a:lnSpc>
                  <a:spcPct val="120000"/>
                </a:lnSpc>
              </a:pPr>
              <a:r>
                <a:rPr lang="zh-CN" altLang="en-US" sz="800" dirty="0">
                  <a:solidFill>
                    <a:schemeClr val="tx1">
                      <a:lumMod val="65000"/>
                      <a:lumOff val="35000"/>
                    </a:schemeClr>
                  </a:solidFill>
                  <a:latin typeface="微软雅黑" panose="020B0503020204020204" pitchFamily="34" charset="-122"/>
                  <a:ea typeface="微软雅黑" panose="020B0503020204020204" pitchFamily="34" charset="-122"/>
                  <a:cs typeface="Leelawadee" panose="020B0502040204020203" pitchFamily="34" charset="-34"/>
                </a:rPr>
                <a:t>在此添加内容在此添加内容在此添加内容在此添加内容在此添加内容</a:t>
              </a:r>
            </a:p>
          </p:txBody>
        </p:sp>
      </p:grpSp>
      <p:grpSp>
        <p:nvGrpSpPr>
          <p:cNvPr id="157" name="组合 156"/>
          <p:cNvGrpSpPr/>
          <p:nvPr/>
        </p:nvGrpSpPr>
        <p:grpSpPr>
          <a:xfrm>
            <a:off x="4981361" y="1394602"/>
            <a:ext cx="2334883" cy="2049808"/>
            <a:chOff x="4981361" y="1394602"/>
            <a:chExt cx="2334883" cy="2049808"/>
          </a:xfrm>
        </p:grpSpPr>
        <p:sp>
          <p:nvSpPr>
            <p:cNvPr id="158" name="空心弧 157"/>
            <p:cNvSpPr/>
            <p:nvPr/>
          </p:nvSpPr>
          <p:spPr>
            <a:xfrm rot="10800000">
              <a:off x="4981361" y="1624754"/>
              <a:ext cx="1819656" cy="1819656"/>
            </a:xfrm>
            <a:prstGeom prst="blockArc">
              <a:avLst/>
            </a:prstGeom>
            <a:solidFill>
              <a:srgbClr val="0070C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chemeClr val="tx1"/>
                </a:solidFill>
              </a:endParaRPr>
            </a:p>
          </p:txBody>
        </p:sp>
        <p:grpSp>
          <p:nvGrpSpPr>
            <p:cNvPr id="159" name="组合 158"/>
            <p:cNvGrpSpPr/>
            <p:nvPr/>
          </p:nvGrpSpPr>
          <p:grpSpPr>
            <a:xfrm flipV="1">
              <a:off x="5923548" y="1920951"/>
              <a:ext cx="1392696" cy="808276"/>
              <a:chOff x="837732" y="1756273"/>
              <a:chExt cx="4394668" cy="1710028"/>
            </a:xfrm>
          </p:grpSpPr>
          <p:sp>
            <p:nvSpPr>
              <p:cNvPr id="163" name="椭圆 162"/>
              <p:cNvSpPr/>
              <p:nvPr/>
            </p:nvSpPr>
            <p:spPr>
              <a:xfrm>
                <a:off x="837732" y="1756273"/>
                <a:ext cx="4394668" cy="1110830"/>
              </a:xfrm>
              <a:prstGeom prst="ellipse">
                <a:avLst/>
              </a:prstGeom>
              <a:gradFill flip="none" rotWithShape="1">
                <a:gsLst>
                  <a:gs pos="86000">
                    <a:schemeClr val="bg1">
                      <a:alpha val="0"/>
                    </a:schemeClr>
                  </a:gs>
                  <a:gs pos="15000">
                    <a:schemeClr val="tx1">
                      <a:lumMod val="95000"/>
                      <a:lumOff val="5000"/>
                    </a:schemeClr>
                  </a:gs>
                </a:gsLst>
                <a:path path="shap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sp useBgFill="1">
            <p:nvSpPr>
              <p:cNvPr id="164" name="矩形 163"/>
              <p:cNvSpPr/>
              <p:nvPr/>
            </p:nvSpPr>
            <p:spPr>
              <a:xfrm>
                <a:off x="837732" y="2165054"/>
                <a:ext cx="4394668" cy="130124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grpSp>
        <p:sp>
          <p:nvSpPr>
            <p:cNvPr id="160" name="文本框 31"/>
            <p:cNvSpPr txBox="1"/>
            <p:nvPr/>
          </p:nvSpPr>
          <p:spPr>
            <a:xfrm>
              <a:off x="5639731" y="2520387"/>
              <a:ext cx="489557" cy="484748"/>
            </a:xfrm>
            <a:prstGeom prst="rect">
              <a:avLst/>
            </a:prstGeom>
            <a:noFill/>
          </p:spPr>
          <p:txBody>
            <a:bodyPr wrap="none" lIns="68580" tIns="34290" rIns="68580" bIns="34290" rtlCol="0">
              <a:spAutoFit/>
            </a:bodyPr>
            <a:lstStyle/>
            <a:p>
              <a:r>
                <a:rPr lang="en-US" altLang="zh-CN" sz="2700" b="1" dirty="0">
                  <a:solidFill>
                    <a:schemeClr val="tx1">
                      <a:lumMod val="65000"/>
                      <a:lumOff val="35000"/>
                    </a:schemeClr>
                  </a:solidFill>
                </a:rPr>
                <a:t>04</a:t>
              </a:r>
              <a:endParaRPr lang="zh-CN" altLang="en-US" sz="2700" b="1" dirty="0">
                <a:solidFill>
                  <a:schemeClr val="tx1">
                    <a:lumMod val="65000"/>
                    <a:lumOff val="35000"/>
                  </a:schemeClr>
                </a:solidFill>
              </a:endParaRPr>
            </a:p>
          </p:txBody>
        </p:sp>
        <p:sp>
          <p:nvSpPr>
            <p:cNvPr id="161" name="燕尾形 160"/>
            <p:cNvSpPr/>
            <p:nvPr/>
          </p:nvSpPr>
          <p:spPr>
            <a:xfrm rot="16200000">
              <a:off x="5770988" y="2145562"/>
              <a:ext cx="261257" cy="261257"/>
            </a:xfrm>
            <a:prstGeom prst="chevron">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chemeClr val="tx1"/>
                </a:solidFill>
              </a:endParaRPr>
            </a:p>
          </p:txBody>
        </p:sp>
        <p:sp>
          <p:nvSpPr>
            <p:cNvPr id="162" name="文本框 51"/>
            <p:cNvSpPr txBox="1"/>
            <p:nvPr/>
          </p:nvSpPr>
          <p:spPr>
            <a:xfrm>
              <a:off x="5123503" y="1394602"/>
              <a:ext cx="1699631" cy="364715"/>
            </a:xfrm>
            <a:prstGeom prst="rect">
              <a:avLst/>
            </a:prstGeom>
            <a:noFill/>
          </p:spPr>
          <p:txBody>
            <a:bodyPr wrap="square" lIns="68580" tIns="34290" rIns="68580" bIns="34290" rtlCol="0">
              <a:spAutoFit/>
            </a:bodyPr>
            <a:lstStyle/>
            <a:p>
              <a:pPr>
                <a:lnSpc>
                  <a:spcPct val="120000"/>
                </a:lnSpc>
              </a:pPr>
              <a:r>
                <a:rPr lang="zh-CN" altLang="en-US" sz="800" dirty="0">
                  <a:solidFill>
                    <a:schemeClr val="tx1">
                      <a:lumMod val="65000"/>
                      <a:lumOff val="35000"/>
                    </a:schemeClr>
                  </a:solidFill>
                  <a:latin typeface="微软雅黑" panose="020B0503020204020204" pitchFamily="34" charset="-122"/>
                  <a:ea typeface="微软雅黑" panose="020B0503020204020204" pitchFamily="34" charset="-122"/>
                  <a:cs typeface="Leelawadee" panose="020B0502040204020203" pitchFamily="34" charset="-34"/>
                </a:rPr>
                <a:t>在此添加内容在此添加内容在此添加内容在此添加内容在此添加内容</a:t>
              </a:r>
            </a:p>
          </p:txBody>
        </p:sp>
      </p:grpSp>
      <p:grpSp>
        <p:nvGrpSpPr>
          <p:cNvPr id="165" name="组合 164"/>
          <p:cNvGrpSpPr/>
          <p:nvPr/>
        </p:nvGrpSpPr>
        <p:grpSpPr>
          <a:xfrm>
            <a:off x="6342817" y="1627632"/>
            <a:ext cx="2322167" cy="2164632"/>
            <a:chOff x="6342817" y="1627632"/>
            <a:chExt cx="2322167" cy="2164632"/>
          </a:xfrm>
        </p:grpSpPr>
        <p:grpSp>
          <p:nvGrpSpPr>
            <p:cNvPr id="166" name="组合 165"/>
            <p:cNvGrpSpPr/>
            <p:nvPr/>
          </p:nvGrpSpPr>
          <p:grpSpPr>
            <a:xfrm flipV="1">
              <a:off x="7272288" y="1920951"/>
              <a:ext cx="1392696" cy="808276"/>
              <a:chOff x="837732" y="1756273"/>
              <a:chExt cx="4394668" cy="1710028"/>
            </a:xfrm>
          </p:grpSpPr>
          <p:sp>
            <p:nvSpPr>
              <p:cNvPr id="173" name="椭圆 172"/>
              <p:cNvSpPr/>
              <p:nvPr/>
            </p:nvSpPr>
            <p:spPr>
              <a:xfrm>
                <a:off x="837732" y="1756273"/>
                <a:ext cx="4394668" cy="1110830"/>
              </a:xfrm>
              <a:prstGeom prst="ellipse">
                <a:avLst/>
              </a:prstGeom>
              <a:gradFill flip="none" rotWithShape="1">
                <a:gsLst>
                  <a:gs pos="86000">
                    <a:schemeClr val="bg1">
                      <a:alpha val="0"/>
                    </a:schemeClr>
                  </a:gs>
                  <a:gs pos="17000">
                    <a:schemeClr val="tx1">
                      <a:lumMod val="95000"/>
                      <a:lumOff val="5000"/>
                    </a:schemeClr>
                  </a:gs>
                </a:gsLst>
                <a:path path="shap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sp useBgFill="1">
            <p:nvSpPr>
              <p:cNvPr id="174" name="矩形 173"/>
              <p:cNvSpPr/>
              <p:nvPr/>
            </p:nvSpPr>
            <p:spPr>
              <a:xfrm>
                <a:off x="837732" y="2165054"/>
                <a:ext cx="4394668" cy="130124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grpSp>
        <p:grpSp>
          <p:nvGrpSpPr>
            <p:cNvPr id="167" name="组合 166"/>
            <p:cNvGrpSpPr/>
            <p:nvPr/>
          </p:nvGrpSpPr>
          <p:grpSpPr>
            <a:xfrm>
              <a:off x="6342817" y="1627632"/>
              <a:ext cx="1901591" cy="2164632"/>
              <a:chOff x="6342817" y="1627632"/>
              <a:chExt cx="1901591" cy="2164632"/>
            </a:xfrm>
          </p:grpSpPr>
          <p:sp>
            <p:nvSpPr>
              <p:cNvPr id="168" name="空心弧 167"/>
              <p:cNvSpPr/>
              <p:nvPr/>
            </p:nvSpPr>
            <p:spPr>
              <a:xfrm>
                <a:off x="6342817" y="1627632"/>
                <a:ext cx="1819656" cy="1819656"/>
              </a:xfrm>
              <a:prstGeom prst="blockArc">
                <a:avLst/>
              </a:prstGeom>
              <a:solidFill>
                <a:srgbClr val="0078E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chemeClr val="tx1"/>
                  </a:solidFill>
                </a:endParaRPr>
              </a:p>
            </p:txBody>
          </p:sp>
          <p:sp>
            <p:nvSpPr>
              <p:cNvPr id="169" name="文本框 29"/>
              <p:cNvSpPr txBox="1"/>
              <p:nvPr/>
            </p:nvSpPr>
            <p:spPr>
              <a:xfrm>
                <a:off x="7034890" y="2113843"/>
                <a:ext cx="489557" cy="484748"/>
              </a:xfrm>
              <a:prstGeom prst="rect">
                <a:avLst/>
              </a:prstGeom>
              <a:noFill/>
            </p:spPr>
            <p:txBody>
              <a:bodyPr wrap="none" lIns="68580" tIns="34290" rIns="68580" bIns="34290" rtlCol="0">
                <a:spAutoFit/>
              </a:bodyPr>
              <a:lstStyle/>
              <a:p>
                <a:r>
                  <a:rPr lang="en-US" altLang="zh-CN" sz="2700" b="1" dirty="0">
                    <a:solidFill>
                      <a:schemeClr val="tx1">
                        <a:lumMod val="65000"/>
                        <a:lumOff val="35000"/>
                      </a:schemeClr>
                    </a:solidFill>
                  </a:rPr>
                  <a:t>05</a:t>
                </a:r>
                <a:endParaRPr lang="zh-CN" altLang="en-US" sz="2700" b="1" dirty="0">
                  <a:solidFill>
                    <a:schemeClr val="tx1">
                      <a:lumMod val="65000"/>
                      <a:lumOff val="35000"/>
                    </a:schemeClr>
                  </a:solidFill>
                </a:endParaRPr>
              </a:p>
            </p:txBody>
          </p:sp>
          <p:sp>
            <p:nvSpPr>
              <p:cNvPr id="170" name="Freeform 155"/>
              <p:cNvSpPr>
                <a:spLocks noEditPoints="1"/>
              </p:cNvSpPr>
              <p:nvPr/>
            </p:nvSpPr>
            <p:spPr bwMode="auto">
              <a:xfrm>
                <a:off x="7114748" y="2789647"/>
                <a:ext cx="366997" cy="311304"/>
              </a:xfrm>
              <a:custGeom>
                <a:avLst/>
                <a:gdLst>
                  <a:gd name="T0" fmla="*/ 156 w 342"/>
                  <a:gd name="T1" fmla="*/ 187 h 290"/>
                  <a:gd name="T2" fmla="*/ 165 w 342"/>
                  <a:gd name="T3" fmla="*/ 216 h 290"/>
                  <a:gd name="T4" fmla="*/ 184 w 342"/>
                  <a:gd name="T5" fmla="*/ 220 h 290"/>
                  <a:gd name="T6" fmla="*/ 200 w 342"/>
                  <a:gd name="T7" fmla="*/ 183 h 290"/>
                  <a:gd name="T8" fmla="*/ 184 w 342"/>
                  <a:gd name="T9" fmla="*/ 164 h 290"/>
                  <a:gd name="T10" fmla="*/ 204 w 342"/>
                  <a:gd name="T11" fmla="*/ 161 h 290"/>
                  <a:gd name="T12" fmla="*/ 208 w 342"/>
                  <a:gd name="T13" fmla="*/ 160 h 290"/>
                  <a:gd name="T14" fmla="*/ 229 w 342"/>
                  <a:gd name="T15" fmla="*/ 165 h 290"/>
                  <a:gd name="T16" fmla="*/ 242 w 342"/>
                  <a:gd name="T17" fmla="*/ 164 h 290"/>
                  <a:gd name="T18" fmla="*/ 250 w 342"/>
                  <a:gd name="T19" fmla="*/ 171 h 290"/>
                  <a:gd name="T20" fmla="*/ 259 w 342"/>
                  <a:gd name="T21" fmla="*/ 145 h 290"/>
                  <a:gd name="T22" fmla="*/ 264 w 342"/>
                  <a:gd name="T23" fmla="*/ 134 h 290"/>
                  <a:gd name="T24" fmla="*/ 276 w 342"/>
                  <a:gd name="T25" fmla="*/ 133 h 290"/>
                  <a:gd name="T26" fmla="*/ 245 w 342"/>
                  <a:gd name="T27" fmla="*/ 112 h 290"/>
                  <a:gd name="T28" fmla="*/ 215 w 342"/>
                  <a:gd name="T29" fmla="*/ 110 h 290"/>
                  <a:gd name="T30" fmla="*/ 186 w 342"/>
                  <a:gd name="T31" fmla="*/ 124 h 290"/>
                  <a:gd name="T32" fmla="*/ 174 w 342"/>
                  <a:gd name="T33" fmla="*/ 124 h 290"/>
                  <a:gd name="T34" fmla="*/ 168 w 342"/>
                  <a:gd name="T35" fmla="*/ 136 h 290"/>
                  <a:gd name="T36" fmla="*/ 165 w 342"/>
                  <a:gd name="T37" fmla="*/ 142 h 290"/>
                  <a:gd name="T38" fmla="*/ 153 w 342"/>
                  <a:gd name="T39" fmla="*/ 148 h 290"/>
                  <a:gd name="T40" fmla="*/ 162 w 342"/>
                  <a:gd name="T41" fmla="*/ 151 h 290"/>
                  <a:gd name="T42" fmla="*/ 172 w 342"/>
                  <a:gd name="T43" fmla="*/ 156 h 290"/>
                  <a:gd name="T44" fmla="*/ 177 w 342"/>
                  <a:gd name="T45" fmla="*/ 156 h 290"/>
                  <a:gd name="T46" fmla="*/ 171 w 342"/>
                  <a:gd name="T47" fmla="*/ 164 h 290"/>
                  <a:gd name="T48" fmla="*/ 149 w 342"/>
                  <a:gd name="T49" fmla="*/ 156 h 290"/>
                  <a:gd name="T50" fmla="*/ 141 w 342"/>
                  <a:gd name="T51" fmla="*/ 183 h 290"/>
                  <a:gd name="T52" fmla="*/ 267 w 342"/>
                  <a:gd name="T53" fmla="*/ 189 h 290"/>
                  <a:gd name="T54" fmla="*/ 150 w 342"/>
                  <a:gd name="T55" fmla="*/ 134 h 290"/>
                  <a:gd name="T56" fmla="*/ 246 w 342"/>
                  <a:gd name="T57" fmla="*/ 181 h 290"/>
                  <a:gd name="T58" fmla="*/ 197 w 342"/>
                  <a:gd name="T59" fmla="*/ 114 h 290"/>
                  <a:gd name="T60" fmla="*/ 298 w 342"/>
                  <a:gd name="T61" fmla="*/ 204 h 290"/>
                  <a:gd name="T62" fmla="*/ 165 w 342"/>
                  <a:gd name="T63" fmla="*/ 123 h 290"/>
                  <a:gd name="T64" fmla="*/ 165 w 342"/>
                  <a:gd name="T65" fmla="*/ 119 h 290"/>
                  <a:gd name="T66" fmla="*/ 144 w 342"/>
                  <a:gd name="T67" fmla="*/ 128 h 290"/>
                  <a:gd name="T68" fmla="*/ 187 w 342"/>
                  <a:gd name="T69" fmla="*/ 247 h 290"/>
                  <a:gd name="T70" fmla="*/ 103 w 342"/>
                  <a:gd name="T71" fmla="*/ 237 h 290"/>
                  <a:gd name="T72" fmla="*/ 44 w 342"/>
                  <a:gd name="T73" fmla="*/ 260 h 290"/>
                  <a:gd name="T74" fmla="*/ 270 w 342"/>
                  <a:gd name="T75" fmla="*/ 250 h 290"/>
                  <a:gd name="T76" fmla="*/ 273 w 342"/>
                  <a:gd name="T77" fmla="*/ 182 h 290"/>
                  <a:gd name="T78" fmla="*/ 279 w 342"/>
                  <a:gd name="T79" fmla="*/ 200 h 290"/>
                  <a:gd name="T80" fmla="*/ 264 w 342"/>
                  <a:gd name="T81" fmla="*/ 218 h 290"/>
                  <a:gd name="T82" fmla="*/ 342 w 342"/>
                  <a:gd name="T83" fmla="*/ 290 h 290"/>
                  <a:gd name="T84" fmla="*/ 13 w 342"/>
                  <a:gd name="T85" fmla="*/ 56 h 290"/>
                  <a:gd name="T86" fmla="*/ 342 w 342"/>
                  <a:gd name="T87" fmla="*/ 290 h 290"/>
                  <a:gd name="T88" fmla="*/ 302 w 342"/>
                  <a:gd name="T89" fmla="*/ 110 h 290"/>
                  <a:gd name="T90" fmla="*/ 145 w 342"/>
                  <a:gd name="T91" fmla="*/ 113 h 290"/>
                  <a:gd name="T92" fmla="*/ 116 w 342"/>
                  <a:gd name="T93" fmla="*/ 110 h 290"/>
                  <a:gd name="T94" fmla="*/ 106 w 342"/>
                  <a:gd name="T95" fmla="*/ 118 h 290"/>
                  <a:gd name="T96" fmla="*/ 88 w 342"/>
                  <a:gd name="T97" fmla="*/ 125 h 290"/>
                  <a:gd name="T98" fmla="*/ 109 w 342"/>
                  <a:gd name="T99" fmla="*/ 137 h 290"/>
                  <a:gd name="T100" fmla="*/ 69 w 342"/>
                  <a:gd name="T101" fmla="*/ 166 h 290"/>
                  <a:gd name="T102" fmla="*/ 50 w 342"/>
                  <a:gd name="T103" fmla="*/ 131 h 290"/>
                  <a:gd name="T104" fmla="*/ 171 w 342"/>
                  <a:gd name="T105" fmla="*/ 276 h 290"/>
                  <a:gd name="T106" fmla="*/ 298 w 342"/>
                  <a:gd name="T107" fmla="*/ 242 h 290"/>
                  <a:gd name="T108" fmla="*/ 92 w 342"/>
                  <a:gd name="T109" fmla="*/ 231 h 290"/>
                  <a:gd name="T110" fmla="*/ 119 w 342"/>
                  <a:gd name="T111" fmla="*/ 189 h 290"/>
                  <a:gd name="T112" fmla="*/ 76 w 342"/>
                  <a:gd name="T113" fmla="*/ 195 h 290"/>
                  <a:gd name="T114" fmla="*/ 264 w 342"/>
                  <a:gd name="T115" fmla="*/ 133 h 290"/>
                  <a:gd name="T116" fmla="*/ 276 w 342"/>
                  <a:gd name="T117" fmla="*/ 147 h 290"/>
                  <a:gd name="T118" fmla="*/ 274 w 342"/>
                  <a:gd name="T119" fmla="*/ 155 h 290"/>
                  <a:gd name="T120" fmla="*/ 69 w 342"/>
                  <a:gd name="T121" fmla="*/ 110 h 2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342" h="290">
                    <a:moveTo>
                      <a:pt x="150" y="138"/>
                    </a:moveTo>
                    <a:cubicBezTo>
                      <a:pt x="151" y="140"/>
                      <a:pt x="148" y="141"/>
                      <a:pt x="147" y="140"/>
                    </a:cubicBezTo>
                    <a:cubicBezTo>
                      <a:pt x="145" y="139"/>
                      <a:pt x="148" y="135"/>
                      <a:pt x="150" y="138"/>
                    </a:cubicBezTo>
                    <a:close/>
                    <a:moveTo>
                      <a:pt x="141" y="183"/>
                    </a:moveTo>
                    <a:cubicBezTo>
                      <a:pt x="143" y="186"/>
                      <a:pt x="145" y="186"/>
                      <a:pt x="148" y="186"/>
                    </a:cubicBezTo>
                    <a:cubicBezTo>
                      <a:pt x="150" y="187"/>
                      <a:pt x="151" y="187"/>
                      <a:pt x="153" y="187"/>
                    </a:cubicBezTo>
                    <a:cubicBezTo>
                      <a:pt x="154" y="187"/>
                      <a:pt x="155" y="186"/>
                      <a:pt x="156" y="187"/>
                    </a:cubicBezTo>
                    <a:cubicBezTo>
                      <a:pt x="158" y="188"/>
                      <a:pt x="160" y="187"/>
                      <a:pt x="161" y="192"/>
                    </a:cubicBezTo>
                    <a:cubicBezTo>
                      <a:pt x="161" y="193"/>
                      <a:pt x="160" y="201"/>
                      <a:pt x="165" y="206"/>
                    </a:cubicBezTo>
                    <a:cubicBezTo>
                      <a:pt x="165" y="206"/>
                      <a:pt x="165" y="206"/>
                      <a:pt x="165" y="206"/>
                    </a:cubicBezTo>
                    <a:cubicBezTo>
                      <a:pt x="165" y="207"/>
                      <a:pt x="165" y="208"/>
                      <a:pt x="165" y="208"/>
                    </a:cubicBezTo>
                    <a:cubicBezTo>
                      <a:pt x="165" y="209"/>
                      <a:pt x="165" y="209"/>
                      <a:pt x="165" y="210"/>
                    </a:cubicBezTo>
                    <a:cubicBezTo>
                      <a:pt x="164" y="210"/>
                      <a:pt x="164" y="212"/>
                      <a:pt x="164" y="213"/>
                    </a:cubicBezTo>
                    <a:cubicBezTo>
                      <a:pt x="164" y="214"/>
                      <a:pt x="165" y="215"/>
                      <a:pt x="165" y="216"/>
                    </a:cubicBezTo>
                    <a:cubicBezTo>
                      <a:pt x="166" y="217"/>
                      <a:pt x="166" y="217"/>
                      <a:pt x="166" y="218"/>
                    </a:cubicBezTo>
                    <a:cubicBezTo>
                      <a:pt x="167" y="219"/>
                      <a:pt x="167" y="220"/>
                      <a:pt x="167" y="221"/>
                    </a:cubicBezTo>
                    <a:cubicBezTo>
                      <a:pt x="167" y="222"/>
                      <a:pt x="168" y="223"/>
                      <a:pt x="169" y="224"/>
                    </a:cubicBezTo>
                    <a:cubicBezTo>
                      <a:pt x="170" y="224"/>
                      <a:pt x="170" y="225"/>
                      <a:pt x="170" y="226"/>
                    </a:cubicBezTo>
                    <a:cubicBezTo>
                      <a:pt x="170" y="228"/>
                      <a:pt x="172" y="229"/>
                      <a:pt x="174" y="228"/>
                    </a:cubicBezTo>
                    <a:cubicBezTo>
                      <a:pt x="177" y="227"/>
                      <a:pt x="179" y="226"/>
                      <a:pt x="181" y="223"/>
                    </a:cubicBezTo>
                    <a:cubicBezTo>
                      <a:pt x="183" y="222"/>
                      <a:pt x="183" y="221"/>
                      <a:pt x="184" y="220"/>
                    </a:cubicBezTo>
                    <a:cubicBezTo>
                      <a:pt x="184" y="218"/>
                      <a:pt x="185" y="217"/>
                      <a:pt x="186" y="216"/>
                    </a:cubicBezTo>
                    <a:cubicBezTo>
                      <a:pt x="187" y="215"/>
                      <a:pt x="187" y="214"/>
                      <a:pt x="187" y="213"/>
                    </a:cubicBezTo>
                    <a:cubicBezTo>
                      <a:pt x="187" y="212"/>
                      <a:pt x="187" y="211"/>
                      <a:pt x="188" y="210"/>
                    </a:cubicBezTo>
                    <a:cubicBezTo>
                      <a:pt x="190" y="208"/>
                      <a:pt x="192" y="207"/>
                      <a:pt x="192" y="204"/>
                    </a:cubicBezTo>
                    <a:cubicBezTo>
                      <a:pt x="192" y="201"/>
                      <a:pt x="192" y="199"/>
                      <a:pt x="191" y="197"/>
                    </a:cubicBezTo>
                    <a:cubicBezTo>
                      <a:pt x="190" y="195"/>
                      <a:pt x="193" y="191"/>
                      <a:pt x="195" y="189"/>
                    </a:cubicBezTo>
                    <a:cubicBezTo>
                      <a:pt x="196" y="187"/>
                      <a:pt x="199" y="185"/>
                      <a:pt x="200" y="183"/>
                    </a:cubicBezTo>
                    <a:cubicBezTo>
                      <a:pt x="200" y="181"/>
                      <a:pt x="200" y="180"/>
                      <a:pt x="201" y="178"/>
                    </a:cubicBezTo>
                    <a:cubicBezTo>
                      <a:pt x="202" y="177"/>
                      <a:pt x="202" y="176"/>
                      <a:pt x="202" y="175"/>
                    </a:cubicBezTo>
                    <a:cubicBezTo>
                      <a:pt x="201" y="175"/>
                      <a:pt x="199" y="176"/>
                      <a:pt x="198" y="177"/>
                    </a:cubicBezTo>
                    <a:cubicBezTo>
                      <a:pt x="196" y="178"/>
                      <a:pt x="195" y="178"/>
                      <a:pt x="193" y="177"/>
                    </a:cubicBezTo>
                    <a:cubicBezTo>
                      <a:pt x="192" y="175"/>
                      <a:pt x="190" y="174"/>
                      <a:pt x="189" y="173"/>
                    </a:cubicBezTo>
                    <a:cubicBezTo>
                      <a:pt x="188" y="171"/>
                      <a:pt x="187" y="168"/>
                      <a:pt x="185" y="166"/>
                    </a:cubicBezTo>
                    <a:cubicBezTo>
                      <a:pt x="184" y="165"/>
                      <a:pt x="184" y="165"/>
                      <a:pt x="184" y="164"/>
                    </a:cubicBezTo>
                    <a:cubicBezTo>
                      <a:pt x="184" y="163"/>
                      <a:pt x="185" y="163"/>
                      <a:pt x="185" y="163"/>
                    </a:cubicBezTo>
                    <a:cubicBezTo>
                      <a:pt x="188" y="164"/>
                      <a:pt x="188" y="168"/>
                      <a:pt x="190" y="169"/>
                    </a:cubicBezTo>
                    <a:cubicBezTo>
                      <a:pt x="192" y="171"/>
                      <a:pt x="194" y="172"/>
                      <a:pt x="194" y="175"/>
                    </a:cubicBezTo>
                    <a:cubicBezTo>
                      <a:pt x="195" y="176"/>
                      <a:pt x="197" y="175"/>
                      <a:pt x="198" y="174"/>
                    </a:cubicBezTo>
                    <a:cubicBezTo>
                      <a:pt x="201" y="172"/>
                      <a:pt x="204" y="169"/>
                      <a:pt x="206" y="167"/>
                    </a:cubicBezTo>
                    <a:cubicBezTo>
                      <a:pt x="207" y="166"/>
                      <a:pt x="208" y="164"/>
                      <a:pt x="208" y="163"/>
                    </a:cubicBezTo>
                    <a:cubicBezTo>
                      <a:pt x="208" y="162"/>
                      <a:pt x="205" y="161"/>
                      <a:pt x="204" y="161"/>
                    </a:cubicBezTo>
                    <a:cubicBezTo>
                      <a:pt x="203" y="162"/>
                      <a:pt x="202" y="163"/>
                      <a:pt x="201" y="162"/>
                    </a:cubicBezTo>
                    <a:cubicBezTo>
                      <a:pt x="200" y="162"/>
                      <a:pt x="200" y="162"/>
                      <a:pt x="199" y="161"/>
                    </a:cubicBezTo>
                    <a:cubicBezTo>
                      <a:pt x="199" y="161"/>
                      <a:pt x="196" y="159"/>
                      <a:pt x="197" y="158"/>
                    </a:cubicBezTo>
                    <a:cubicBezTo>
                      <a:pt x="197" y="157"/>
                      <a:pt x="200" y="159"/>
                      <a:pt x="201" y="159"/>
                    </a:cubicBezTo>
                    <a:cubicBezTo>
                      <a:pt x="202" y="159"/>
                      <a:pt x="202" y="159"/>
                      <a:pt x="203" y="160"/>
                    </a:cubicBezTo>
                    <a:cubicBezTo>
                      <a:pt x="204" y="160"/>
                      <a:pt x="204" y="159"/>
                      <a:pt x="205" y="160"/>
                    </a:cubicBezTo>
                    <a:cubicBezTo>
                      <a:pt x="206" y="161"/>
                      <a:pt x="206" y="160"/>
                      <a:pt x="208" y="160"/>
                    </a:cubicBezTo>
                    <a:cubicBezTo>
                      <a:pt x="209" y="160"/>
                      <a:pt x="210" y="160"/>
                      <a:pt x="211" y="159"/>
                    </a:cubicBezTo>
                    <a:cubicBezTo>
                      <a:pt x="213" y="159"/>
                      <a:pt x="217" y="158"/>
                      <a:pt x="217" y="161"/>
                    </a:cubicBezTo>
                    <a:cubicBezTo>
                      <a:pt x="216" y="162"/>
                      <a:pt x="218" y="162"/>
                      <a:pt x="219" y="162"/>
                    </a:cubicBezTo>
                    <a:cubicBezTo>
                      <a:pt x="220" y="162"/>
                      <a:pt x="220" y="164"/>
                      <a:pt x="221" y="165"/>
                    </a:cubicBezTo>
                    <a:cubicBezTo>
                      <a:pt x="221" y="167"/>
                      <a:pt x="223" y="168"/>
                      <a:pt x="224" y="170"/>
                    </a:cubicBezTo>
                    <a:cubicBezTo>
                      <a:pt x="225" y="170"/>
                      <a:pt x="228" y="174"/>
                      <a:pt x="229" y="174"/>
                    </a:cubicBezTo>
                    <a:cubicBezTo>
                      <a:pt x="234" y="174"/>
                      <a:pt x="229" y="167"/>
                      <a:pt x="229" y="165"/>
                    </a:cubicBezTo>
                    <a:cubicBezTo>
                      <a:pt x="230" y="164"/>
                      <a:pt x="231" y="163"/>
                      <a:pt x="232" y="161"/>
                    </a:cubicBezTo>
                    <a:cubicBezTo>
                      <a:pt x="233" y="160"/>
                      <a:pt x="233" y="159"/>
                      <a:pt x="234" y="158"/>
                    </a:cubicBezTo>
                    <a:cubicBezTo>
                      <a:pt x="235" y="157"/>
                      <a:pt x="235" y="157"/>
                      <a:pt x="235" y="157"/>
                    </a:cubicBezTo>
                    <a:cubicBezTo>
                      <a:pt x="235" y="157"/>
                      <a:pt x="236" y="157"/>
                      <a:pt x="237" y="158"/>
                    </a:cubicBezTo>
                    <a:cubicBezTo>
                      <a:pt x="238" y="158"/>
                      <a:pt x="238" y="160"/>
                      <a:pt x="239" y="160"/>
                    </a:cubicBezTo>
                    <a:cubicBezTo>
                      <a:pt x="240" y="161"/>
                      <a:pt x="240" y="162"/>
                      <a:pt x="241" y="163"/>
                    </a:cubicBezTo>
                    <a:cubicBezTo>
                      <a:pt x="241" y="163"/>
                      <a:pt x="241" y="164"/>
                      <a:pt x="242" y="164"/>
                    </a:cubicBezTo>
                    <a:cubicBezTo>
                      <a:pt x="243" y="165"/>
                      <a:pt x="244" y="165"/>
                      <a:pt x="244" y="167"/>
                    </a:cubicBezTo>
                    <a:cubicBezTo>
                      <a:pt x="246" y="169"/>
                      <a:pt x="245" y="172"/>
                      <a:pt x="247" y="174"/>
                    </a:cubicBezTo>
                    <a:cubicBezTo>
                      <a:pt x="249" y="176"/>
                      <a:pt x="250" y="179"/>
                      <a:pt x="252" y="181"/>
                    </a:cubicBezTo>
                    <a:cubicBezTo>
                      <a:pt x="253" y="182"/>
                      <a:pt x="253" y="181"/>
                      <a:pt x="253" y="180"/>
                    </a:cubicBezTo>
                    <a:cubicBezTo>
                      <a:pt x="253" y="179"/>
                      <a:pt x="252" y="178"/>
                      <a:pt x="251" y="177"/>
                    </a:cubicBezTo>
                    <a:cubicBezTo>
                      <a:pt x="250" y="175"/>
                      <a:pt x="247" y="173"/>
                      <a:pt x="247" y="171"/>
                    </a:cubicBezTo>
                    <a:cubicBezTo>
                      <a:pt x="247" y="169"/>
                      <a:pt x="249" y="170"/>
                      <a:pt x="250" y="171"/>
                    </a:cubicBezTo>
                    <a:cubicBezTo>
                      <a:pt x="251" y="172"/>
                      <a:pt x="253" y="173"/>
                      <a:pt x="254" y="173"/>
                    </a:cubicBezTo>
                    <a:cubicBezTo>
                      <a:pt x="255" y="173"/>
                      <a:pt x="256" y="173"/>
                      <a:pt x="256" y="172"/>
                    </a:cubicBezTo>
                    <a:cubicBezTo>
                      <a:pt x="257" y="171"/>
                      <a:pt x="256" y="162"/>
                      <a:pt x="257" y="162"/>
                    </a:cubicBezTo>
                    <a:cubicBezTo>
                      <a:pt x="259" y="162"/>
                      <a:pt x="259" y="163"/>
                      <a:pt x="260" y="162"/>
                    </a:cubicBezTo>
                    <a:cubicBezTo>
                      <a:pt x="262" y="161"/>
                      <a:pt x="264" y="158"/>
                      <a:pt x="263" y="155"/>
                    </a:cubicBezTo>
                    <a:cubicBezTo>
                      <a:pt x="260" y="150"/>
                      <a:pt x="257" y="151"/>
                      <a:pt x="255" y="146"/>
                    </a:cubicBezTo>
                    <a:cubicBezTo>
                      <a:pt x="255" y="145"/>
                      <a:pt x="257" y="143"/>
                      <a:pt x="259" y="145"/>
                    </a:cubicBezTo>
                    <a:cubicBezTo>
                      <a:pt x="260" y="146"/>
                      <a:pt x="261" y="146"/>
                      <a:pt x="261" y="147"/>
                    </a:cubicBezTo>
                    <a:cubicBezTo>
                      <a:pt x="261" y="148"/>
                      <a:pt x="264" y="151"/>
                      <a:pt x="265" y="152"/>
                    </a:cubicBezTo>
                    <a:cubicBezTo>
                      <a:pt x="266" y="152"/>
                      <a:pt x="267" y="152"/>
                      <a:pt x="267" y="151"/>
                    </a:cubicBezTo>
                    <a:cubicBezTo>
                      <a:pt x="267" y="150"/>
                      <a:pt x="264" y="148"/>
                      <a:pt x="264" y="147"/>
                    </a:cubicBezTo>
                    <a:cubicBezTo>
                      <a:pt x="263" y="145"/>
                      <a:pt x="264" y="144"/>
                      <a:pt x="265" y="144"/>
                    </a:cubicBezTo>
                    <a:cubicBezTo>
                      <a:pt x="267" y="144"/>
                      <a:pt x="267" y="142"/>
                      <a:pt x="267" y="140"/>
                    </a:cubicBezTo>
                    <a:cubicBezTo>
                      <a:pt x="267" y="138"/>
                      <a:pt x="266" y="135"/>
                      <a:pt x="264" y="134"/>
                    </a:cubicBezTo>
                    <a:cubicBezTo>
                      <a:pt x="263" y="133"/>
                      <a:pt x="262" y="132"/>
                      <a:pt x="261" y="132"/>
                    </a:cubicBezTo>
                    <a:cubicBezTo>
                      <a:pt x="260" y="131"/>
                      <a:pt x="259" y="132"/>
                      <a:pt x="259" y="131"/>
                    </a:cubicBezTo>
                    <a:cubicBezTo>
                      <a:pt x="257" y="129"/>
                      <a:pt x="260" y="127"/>
                      <a:pt x="262" y="128"/>
                    </a:cubicBezTo>
                    <a:cubicBezTo>
                      <a:pt x="269" y="129"/>
                      <a:pt x="270" y="127"/>
                      <a:pt x="272" y="128"/>
                    </a:cubicBezTo>
                    <a:cubicBezTo>
                      <a:pt x="274" y="129"/>
                      <a:pt x="272" y="131"/>
                      <a:pt x="272" y="132"/>
                    </a:cubicBezTo>
                    <a:cubicBezTo>
                      <a:pt x="272" y="134"/>
                      <a:pt x="275" y="137"/>
                      <a:pt x="277" y="138"/>
                    </a:cubicBezTo>
                    <a:cubicBezTo>
                      <a:pt x="280" y="141"/>
                      <a:pt x="279" y="134"/>
                      <a:pt x="276" y="133"/>
                    </a:cubicBezTo>
                    <a:cubicBezTo>
                      <a:pt x="274" y="131"/>
                      <a:pt x="275" y="130"/>
                      <a:pt x="277" y="131"/>
                    </a:cubicBezTo>
                    <a:cubicBezTo>
                      <a:pt x="278" y="131"/>
                      <a:pt x="279" y="131"/>
                      <a:pt x="280" y="130"/>
                    </a:cubicBezTo>
                    <a:cubicBezTo>
                      <a:pt x="280" y="130"/>
                      <a:pt x="284" y="129"/>
                      <a:pt x="285" y="128"/>
                    </a:cubicBezTo>
                    <a:cubicBezTo>
                      <a:pt x="285" y="126"/>
                      <a:pt x="279" y="125"/>
                      <a:pt x="277" y="124"/>
                    </a:cubicBezTo>
                    <a:cubicBezTo>
                      <a:pt x="274" y="123"/>
                      <a:pt x="267" y="119"/>
                      <a:pt x="260" y="118"/>
                    </a:cubicBezTo>
                    <a:cubicBezTo>
                      <a:pt x="259" y="118"/>
                      <a:pt x="254" y="116"/>
                      <a:pt x="253" y="115"/>
                    </a:cubicBezTo>
                    <a:cubicBezTo>
                      <a:pt x="251" y="113"/>
                      <a:pt x="247" y="112"/>
                      <a:pt x="245" y="112"/>
                    </a:cubicBezTo>
                    <a:cubicBezTo>
                      <a:pt x="243" y="112"/>
                      <a:pt x="240" y="112"/>
                      <a:pt x="237" y="110"/>
                    </a:cubicBezTo>
                    <a:cubicBezTo>
                      <a:pt x="236" y="110"/>
                      <a:pt x="235" y="109"/>
                      <a:pt x="234" y="109"/>
                    </a:cubicBezTo>
                    <a:cubicBezTo>
                      <a:pt x="233" y="108"/>
                      <a:pt x="232" y="108"/>
                      <a:pt x="231" y="108"/>
                    </a:cubicBezTo>
                    <a:cubicBezTo>
                      <a:pt x="230" y="108"/>
                      <a:pt x="230" y="108"/>
                      <a:pt x="230" y="108"/>
                    </a:cubicBezTo>
                    <a:cubicBezTo>
                      <a:pt x="229" y="109"/>
                      <a:pt x="227" y="109"/>
                      <a:pt x="226" y="109"/>
                    </a:cubicBezTo>
                    <a:cubicBezTo>
                      <a:pt x="225" y="109"/>
                      <a:pt x="224" y="108"/>
                      <a:pt x="223" y="108"/>
                    </a:cubicBezTo>
                    <a:cubicBezTo>
                      <a:pt x="221" y="108"/>
                      <a:pt x="217" y="109"/>
                      <a:pt x="215" y="110"/>
                    </a:cubicBezTo>
                    <a:cubicBezTo>
                      <a:pt x="214" y="110"/>
                      <a:pt x="210" y="111"/>
                      <a:pt x="209" y="112"/>
                    </a:cubicBezTo>
                    <a:cubicBezTo>
                      <a:pt x="208" y="113"/>
                      <a:pt x="209" y="113"/>
                      <a:pt x="208" y="114"/>
                    </a:cubicBezTo>
                    <a:cubicBezTo>
                      <a:pt x="207" y="114"/>
                      <a:pt x="199" y="115"/>
                      <a:pt x="199" y="117"/>
                    </a:cubicBezTo>
                    <a:cubicBezTo>
                      <a:pt x="198" y="119"/>
                      <a:pt x="200" y="119"/>
                      <a:pt x="201" y="119"/>
                    </a:cubicBezTo>
                    <a:cubicBezTo>
                      <a:pt x="201" y="121"/>
                      <a:pt x="196" y="120"/>
                      <a:pt x="195" y="120"/>
                    </a:cubicBezTo>
                    <a:cubicBezTo>
                      <a:pt x="194" y="120"/>
                      <a:pt x="193" y="121"/>
                      <a:pt x="192" y="122"/>
                    </a:cubicBezTo>
                    <a:cubicBezTo>
                      <a:pt x="191" y="122"/>
                      <a:pt x="188" y="125"/>
                      <a:pt x="186" y="124"/>
                    </a:cubicBezTo>
                    <a:cubicBezTo>
                      <a:pt x="186" y="123"/>
                      <a:pt x="185" y="124"/>
                      <a:pt x="185" y="124"/>
                    </a:cubicBezTo>
                    <a:cubicBezTo>
                      <a:pt x="185" y="126"/>
                      <a:pt x="185" y="126"/>
                      <a:pt x="184" y="127"/>
                    </a:cubicBezTo>
                    <a:cubicBezTo>
                      <a:pt x="183" y="127"/>
                      <a:pt x="183" y="128"/>
                      <a:pt x="182" y="129"/>
                    </a:cubicBezTo>
                    <a:cubicBezTo>
                      <a:pt x="180" y="129"/>
                      <a:pt x="177" y="127"/>
                      <a:pt x="181" y="127"/>
                    </a:cubicBezTo>
                    <a:cubicBezTo>
                      <a:pt x="181" y="127"/>
                      <a:pt x="183" y="126"/>
                      <a:pt x="183" y="126"/>
                    </a:cubicBezTo>
                    <a:cubicBezTo>
                      <a:pt x="183" y="124"/>
                      <a:pt x="179" y="124"/>
                      <a:pt x="178" y="124"/>
                    </a:cubicBezTo>
                    <a:cubicBezTo>
                      <a:pt x="176" y="124"/>
                      <a:pt x="175" y="123"/>
                      <a:pt x="174" y="124"/>
                    </a:cubicBezTo>
                    <a:cubicBezTo>
                      <a:pt x="168" y="124"/>
                      <a:pt x="166" y="129"/>
                      <a:pt x="165" y="130"/>
                    </a:cubicBezTo>
                    <a:cubicBezTo>
                      <a:pt x="165" y="130"/>
                      <a:pt x="164" y="131"/>
                      <a:pt x="164" y="131"/>
                    </a:cubicBezTo>
                    <a:cubicBezTo>
                      <a:pt x="163" y="132"/>
                      <a:pt x="162" y="132"/>
                      <a:pt x="161" y="133"/>
                    </a:cubicBezTo>
                    <a:cubicBezTo>
                      <a:pt x="159" y="133"/>
                      <a:pt x="158" y="134"/>
                      <a:pt x="159" y="137"/>
                    </a:cubicBezTo>
                    <a:cubicBezTo>
                      <a:pt x="161" y="138"/>
                      <a:pt x="162" y="136"/>
                      <a:pt x="164" y="137"/>
                    </a:cubicBezTo>
                    <a:cubicBezTo>
                      <a:pt x="164" y="138"/>
                      <a:pt x="165" y="139"/>
                      <a:pt x="165" y="140"/>
                    </a:cubicBezTo>
                    <a:cubicBezTo>
                      <a:pt x="167" y="139"/>
                      <a:pt x="168" y="137"/>
                      <a:pt x="168" y="136"/>
                    </a:cubicBezTo>
                    <a:cubicBezTo>
                      <a:pt x="169" y="136"/>
                      <a:pt x="168" y="135"/>
                      <a:pt x="168" y="135"/>
                    </a:cubicBezTo>
                    <a:cubicBezTo>
                      <a:pt x="167" y="134"/>
                      <a:pt x="170" y="131"/>
                      <a:pt x="171" y="130"/>
                    </a:cubicBezTo>
                    <a:cubicBezTo>
                      <a:pt x="172" y="130"/>
                      <a:pt x="173" y="130"/>
                      <a:pt x="172" y="131"/>
                    </a:cubicBezTo>
                    <a:cubicBezTo>
                      <a:pt x="170" y="134"/>
                      <a:pt x="174" y="134"/>
                      <a:pt x="172" y="136"/>
                    </a:cubicBezTo>
                    <a:cubicBezTo>
                      <a:pt x="172" y="137"/>
                      <a:pt x="171" y="139"/>
                      <a:pt x="170" y="140"/>
                    </a:cubicBezTo>
                    <a:cubicBezTo>
                      <a:pt x="169" y="141"/>
                      <a:pt x="167" y="141"/>
                      <a:pt x="166" y="141"/>
                    </a:cubicBezTo>
                    <a:cubicBezTo>
                      <a:pt x="166" y="142"/>
                      <a:pt x="166" y="142"/>
                      <a:pt x="165" y="142"/>
                    </a:cubicBezTo>
                    <a:cubicBezTo>
                      <a:pt x="164" y="142"/>
                      <a:pt x="164" y="142"/>
                      <a:pt x="163" y="141"/>
                    </a:cubicBezTo>
                    <a:cubicBezTo>
                      <a:pt x="163" y="140"/>
                      <a:pt x="163" y="139"/>
                      <a:pt x="162" y="139"/>
                    </a:cubicBezTo>
                    <a:cubicBezTo>
                      <a:pt x="161" y="139"/>
                      <a:pt x="162" y="141"/>
                      <a:pt x="162" y="141"/>
                    </a:cubicBezTo>
                    <a:cubicBezTo>
                      <a:pt x="161" y="142"/>
                      <a:pt x="160" y="141"/>
                      <a:pt x="159" y="141"/>
                    </a:cubicBezTo>
                    <a:cubicBezTo>
                      <a:pt x="158" y="141"/>
                      <a:pt x="157" y="142"/>
                      <a:pt x="156" y="143"/>
                    </a:cubicBezTo>
                    <a:cubicBezTo>
                      <a:pt x="155" y="143"/>
                      <a:pt x="152" y="143"/>
                      <a:pt x="152" y="145"/>
                    </a:cubicBezTo>
                    <a:cubicBezTo>
                      <a:pt x="152" y="146"/>
                      <a:pt x="153" y="147"/>
                      <a:pt x="153" y="148"/>
                    </a:cubicBezTo>
                    <a:cubicBezTo>
                      <a:pt x="153" y="149"/>
                      <a:pt x="153" y="150"/>
                      <a:pt x="151" y="149"/>
                    </a:cubicBezTo>
                    <a:cubicBezTo>
                      <a:pt x="150" y="149"/>
                      <a:pt x="149" y="148"/>
                      <a:pt x="147" y="148"/>
                    </a:cubicBezTo>
                    <a:cubicBezTo>
                      <a:pt x="146" y="147"/>
                      <a:pt x="146" y="149"/>
                      <a:pt x="146" y="150"/>
                    </a:cubicBezTo>
                    <a:cubicBezTo>
                      <a:pt x="146" y="151"/>
                      <a:pt x="145" y="153"/>
                      <a:pt x="146" y="154"/>
                    </a:cubicBezTo>
                    <a:cubicBezTo>
                      <a:pt x="148" y="155"/>
                      <a:pt x="149" y="156"/>
                      <a:pt x="151" y="156"/>
                    </a:cubicBezTo>
                    <a:cubicBezTo>
                      <a:pt x="157" y="155"/>
                      <a:pt x="157" y="151"/>
                      <a:pt x="158" y="151"/>
                    </a:cubicBezTo>
                    <a:cubicBezTo>
                      <a:pt x="160" y="151"/>
                      <a:pt x="161" y="150"/>
                      <a:pt x="162" y="151"/>
                    </a:cubicBezTo>
                    <a:cubicBezTo>
                      <a:pt x="163" y="152"/>
                      <a:pt x="163" y="153"/>
                      <a:pt x="164" y="154"/>
                    </a:cubicBezTo>
                    <a:cubicBezTo>
                      <a:pt x="165" y="156"/>
                      <a:pt x="165" y="152"/>
                      <a:pt x="165" y="152"/>
                    </a:cubicBezTo>
                    <a:cubicBezTo>
                      <a:pt x="164" y="151"/>
                      <a:pt x="164" y="150"/>
                      <a:pt x="165" y="150"/>
                    </a:cubicBezTo>
                    <a:cubicBezTo>
                      <a:pt x="165" y="151"/>
                      <a:pt x="165" y="151"/>
                      <a:pt x="165" y="151"/>
                    </a:cubicBezTo>
                    <a:cubicBezTo>
                      <a:pt x="166" y="151"/>
                      <a:pt x="166" y="151"/>
                      <a:pt x="167" y="152"/>
                    </a:cubicBezTo>
                    <a:cubicBezTo>
                      <a:pt x="168" y="153"/>
                      <a:pt x="170" y="152"/>
                      <a:pt x="170" y="154"/>
                    </a:cubicBezTo>
                    <a:cubicBezTo>
                      <a:pt x="170" y="155"/>
                      <a:pt x="172" y="156"/>
                      <a:pt x="172" y="156"/>
                    </a:cubicBezTo>
                    <a:cubicBezTo>
                      <a:pt x="173" y="156"/>
                      <a:pt x="172" y="157"/>
                      <a:pt x="173" y="157"/>
                    </a:cubicBezTo>
                    <a:cubicBezTo>
                      <a:pt x="173" y="158"/>
                      <a:pt x="174" y="157"/>
                      <a:pt x="174" y="157"/>
                    </a:cubicBezTo>
                    <a:cubicBezTo>
                      <a:pt x="174" y="156"/>
                      <a:pt x="175" y="155"/>
                      <a:pt x="174" y="155"/>
                    </a:cubicBezTo>
                    <a:cubicBezTo>
                      <a:pt x="174" y="155"/>
                      <a:pt x="173" y="154"/>
                      <a:pt x="173" y="153"/>
                    </a:cubicBezTo>
                    <a:cubicBezTo>
                      <a:pt x="174" y="153"/>
                      <a:pt x="175" y="153"/>
                      <a:pt x="176" y="152"/>
                    </a:cubicBezTo>
                    <a:cubicBezTo>
                      <a:pt x="177" y="152"/>
                      <a:pt x="177" y="153"/>
                      <a:pt x="176" y="154"/>
                    </a:cubicBezTo>
                    <a:cubicBezTo>
                      <a:pt x="176" y="154"/>
                      <a:pt x="177" y="155"/>
                      <a:pt x="177" y="156"/>
                    </a:cubicBezTo>
                    <a:cubicBezTo>
                      <a:pt x="178" y="156"/>
                      <a:pt x="178" y="157"/>
                      <a:pt x="179" y="156"/>
                    </a:cubicBezTo>
                    <a:cubicBezTo>
                      <a:pt x="180" y="156"/>
                      <a:pt x="184" y="153"/>
                      <a:pt x="185" y="155"/>
                    </a:cubicBezTo>
                    <a:cubicBezTo>
                      <a:pt x="185" y="156"/>
                      <a:pt x="185" y="157"/>
                      <a:pt x="185" y="158"/>
                    </a:cubicBezTo>
                    <a:cubicBezTo>
                      <a:pt x="185" y="161"/>
                      <a:pt x="182" y="159"/>
                      <a:pt x="181" y="160"/>
                    </a:cubicBezTo>
                    <a:cubicBezTo>
                      <a:pt x="179" y="162"/>
                      <a:pt x="177" y="161"/>
                      <a:pt x="175" y="161"/>
                    </a:cubicBezTo>
                    <a:cubicBezTo>
                      <a:pt x="174" y="161"/>
                      <a:pt x="173" y="161"/>
                      <a:pt x="172" y="162"/>
                    </a:cubicBezTo>
                    <a:cubicBezTo>
                      <a:pt x="171" y="162"/>
                      <a:pt x="172" y="163"/>
                      <a:pt x="171" y="164"/>
                    </a:cubicBezTo>
                    <a:cubicBezTo>
                      <a:pt x="169" y="166"/>
                      <a:pt x="167" y="163"/>
                      <a:pt x="166" y="163"/>
                    </a:cubicBezTo>
                    <a:cubicBezTo>
                      <a:pt x="165" y="163"/>
                      <a:pt x="165" y="163"/>
                      <a:pt x="165" y="163"/>
                    </a:cubicBezTo>
                    <a:cubicBezTo>
                      <a:pt x="164" y="163"/>
                      <a:pt x="163" y="162"/>
                      <a:pt x="163" y="162"/>
                    </a:cubicBezTo>
                    <a:cubicBezTo>
                      <a:pt x="162" y="161"/>
                      <a:pt x="163" y="160"/>
                      <a:pt x="163" y="160"/>
                    </a:cubicBezTo>
                    <a:cubicBezTo>
                      <a:pt x="164" y="157"/>
                      <a:pt x="159" y="157"/>
                      <a:pt x="158" y="157"/>
                    </a:cubicBezTo>
                    <a:cubicBezTo>
                      <a:pt x="156" y="157"/>
                      <a:pt x="154" y="157"/>
                      <a:pt x="153" y="157"/>
                    </a:cubicBezTo>
                    <a:cubicBezTo>
                      <a:pt x="152" y="157"/>
                      <a:pt x="150" y="157"/>
                      <a:pt x="149" y="156"/>
                    </a:cubicBezTo>
                    <a:cubicBezTo>
                      <a:pt x="148" y="156"/>
                      <a:pt x="148" y="156"/>
                      <a:pt x="148" y="157"/>
                    </a:cubicBezTo>
                    <a:cubicBezTo>
                      <a:pt x="147" y="158"/>
                      <a:pt x="146" y="158"/>
                      <a:pt x="145" y="158"/>
                    </a:cubicBezTo>
                    <a:cubicBezTo>
                      <a:pt x="144" y="159"/>
                      <a:pt x="145" y="161"/>
                      <a:pt x="144" y="162"/>
                    </a:cubicBezTo>
                    <a:cubicBezTo>
                      <a:pt x="143" y="162"/>
                      <a:pt x="142" y="162"/>
                      <a:pt x="141" y="163"/>
                    </a:cubicBezTo>
                    <a:cubicBezTo>
                      <a:pt x="139" y="165"/>
                      <a:pt x="138" y="167"/>
                      <a:pt x="137" y="169"/>
                    </a:cubicBezTo>
                    <a:cubicBezTo>
                      <a:pt x="136" y="172"/>
                      <a:pt x="136" y="174"/>
                      <a:pt x="137" y="177"/>
                    </a:cubicBezTo>
                    <a:cubicBezTo>
                      <a:pt x="138" y="179"/>
                      <a:pt x="140" y="181"/>
                      <a:pt x="141" y="183"/>
                    </a:cubicBezTo>
                    <a:close/>
                    <a:moveTo>
                      <a:pt x="267" y="189"/>
                    </a:moveTo>
                    <a:cubicBezTo>
                      <a:pt x="268" y="188"/>
                      <a:pt x="268" y="184"/>
                      <a:pt x="269" y="182"/>
                    </a:cubicBezTo>
                    <a:cubicBezTo>
                      <a:pt x="269" y="181"/>
                      <a:pt x="265" y="178"/>
                      <a:pt x="264" y="179"/>
                    </a:cubicBezTo>
                    <a:cubicBezTo>
                      <a:pt x="263" y="180"/>
                      <a:pt x="262" y="181"/>
                      <a:pt x="261" y="181"/>
                    </a:cubicBezTo>
                    <a:cubicBezTo>
                      <a:pt x="260" y="182"/>
                      <a:pt x="258" y="180"/>
                      <a:pt x="257" y="182"/>
                    </a:cubicBezTo>
                    <a:cubicBezTo>
                      <a:pt x="257" y="183"/>
                      <a:pt x="258" y="184"/>
                      <a:pt x="259" y="185"/>
                    </a:cubicBezTo>
                    <a:cubicBezTo>
                      <a:pt x="260" y="187"/>
                      <a:pt x="265" y="191"/>
                      <a:pt x="267" y="189"/>
                    </a:cubicBezTo>
                    <a:close/>
                    <a:moveTo>
                      <a:pt x="152" y="138"/>
                    </a:moveTo>
                    <a:cubicBezTo>
                      <a:pt x="152" y="139"/>
                      <a:pt x="151" y="140"/>
                      <a:pt x="151" y="140"/>
                    </a:cubicBezTo>
                    <a:cubicBezTo>
                      <a:pt x="150" y="142"/>
                      <a:pt x="152" y="142"/>
                      <a:pt x="154" y="142"/>
                    </a:cubicBezTo>
                    <a:cubicBezTo>
                      <a:pt x="155" y="142"/>
                      <a:pt x="156" y="142"/>
                      <a:pt x="156" y="141"/>
                    </a:cubicBezTo>
                    <a:cubicBezTo>
                      <a:pt x="155" y="140"/>
                      <a:pt x="154" y="139"/>
                      <a:pt x="154" y="138"/>
                    </a:cubicBezTo>
                    <a:cubicBezTo>
                      <a:pt x="153" y="137"/>
                      <a:pt x="154" y="135"/>
                      <a:pt x="153" y="134"/>
                    </a:cubicBezTo>
                    <a:cubicBezTo>
                      <a:pt x="152" y="133"/>
                      <a:pt x="151" y="133"/>
                      <a:pt x="150" y="134"/>
                    </a:cubicBezTo>
                    <a:cubicBezTo>
                      <a:pt x="149" y="134"/>
                      <a:pt x="150" y="136"/>
                      <a:pt x="151" y="137"/>
                    </a:cubicBezTo>
                    <a:cubicBezTo>
                      <a:pt x="151" y="138"/>
                      <a:pt x="151" y="138"/>
                      <a:pt x="152" y="138"/>
                    </a:cubicBezTo>
                    <a:close/>
                    <a:moveTo>
                      <a:pt x="250" y="181"/>
                    </a:moveTo>
                    <a:cubicBezTo>
                      <a:pt x="249" y="180"/>
                      <a:pt x="247" y="178"/>
                      <a:pt x="246" y="177"/>
                    </a:cubicBezTo>
                    <a:cubicBezTo>
                      <a:pt x="245" y="176"/>
                      <a:pt x="243" y="174"/>
                      <a:pt x="242" y="175"/>
                    </a:cubicBezTo>
                    <a:cubicBezTo>
                      <a:pt x="242" y="175"/>
                      <a:pt x="242" y="177"/>
                      <a:pt x="243" y="178"/>
                    </a:cubicBezTo>
                    <a:cubicBezTo>
                      <a:pt x="244" y="179"/>
                      <a:pt x="245" y="180"/>
                      <a:pt x="246" y="181"/>
                    </a:cubicBezTo>
                    <a:cubicBezTo>
                      <a:pt x="247" y="183"/>
                      <a:pt x="248" y="184"/>
                      <a:pt x="249" y="186"/>
                    </a:cubicBezTo>
                    <a:cubicBezTo>
                      <a:pt x="250" y="187"/>
                      <a:pt x="255" y="193"/>
                      <a:pt x="263" y="195"/>
                    </a:cubicBezTo>
                    <a:cubicBezTo>
                      <a:pt x="265" y="196"/>
                      <a:pt x="266" y="195"/>
                      <a:pt x="265" y="194"/>
                    </a:cubicBezTo>
                    <a:cubicBezTo>
                      <a:pt x="256" y="190"/>
                      <a:pt x="252" y="182"/>
                      <a:pt x="250" y="181"/>
                    </a:cubicBezTo>
                    <a:close/>
                    <a:moveTo>
                      <a:pt x="193" y="120"/>
                    </a:moveTo>
                    <a:cubicBezTo>
                      <a:pt x="194" y="119"/>
                      <a:pt x="189" y="119"/>
                      <a:pt x="193" y="117"/>
                    </a:cubicBezTo>
                    <a:cubicBezTo>
                      <a:pt x="193" y="117"/>
                      <a:pt x="198" y="114"/>
                      <a:pt x="197" y="114"/>
                    </a:cubicBezTo>
                    <a:cubicBezTo>
                      <a:pt x="195" y="113"/>
                      <a:pt x="189" y="117"/>
                      <a:pt x="189" y="120"/>
                    </a:cubicBezTo>
                    <a:cubicBezTo>
                      <a:pt x="189" y="121"/>
                      <a:pt x="192" y="121"/>
                      <a:pt x="193" y="120"/>
                    </a:cubicBezTo>
                    <a:close/>
                    <a:moveTo>
                      <a:pt x="279" y="189"/>
                    </a:moveTo>
                    <a:cubicBezTo>
                      <a:pt x="279" y="190"/>
                      <a:pt x="282" y="193"/>
                      <a:pt x="283" y="194"/>
                    </a:cubicBezTo>
                    <a:cubicBezTo>
                      <a:pt x="284" y="195"/>
                      <a:pt x="285" y="195"/>
                      <a:pt x="286" y="196"/>
                    </a:cubicBezTo>
                    <a:cubicBezTo>
                      <a:pt x="288" y="198"/>
                      <a:pt x="290" y="201"/>
                      <a:pt x="292" y="201"/>
                    </a:cubicBezTo>
                    <a:cubicBezTo>
                      <a:pt x="293" y="201"/>
                      <a:pt x="297" y="203"/>
                      <a:pt x="298" y="204"/>
                    </a:cubicBezTo>
                    <a:cubicBezTo>
                      <a:pt x="299" y="204"/>
                      <a:pt x="301" y="205"/>
                      <a:pt x="301" y="204"/>
                    </a:cubicBezTo>
                    <a:cubicBezTo>
                      <a:pt x="302" y="203"/>
                      <a:pt x="300" y="202"/>
                      <a:pt x="299" y="202"/>
                    </a:cubicBezTo>
                    <a:cubicBezTo>
                      <a:pt x="298" y="201"/>
                      <a:pt x="293" y="193"/>
                      <a:pt x="289" y="193"/>
                    </a:cubicBezTo>
                    <a:cubicBezTo>
                      <a:pt x="286" y="193"/>
                      <a:pt x="284" y="192"/>
                      <a:pt x="283" y="191"/>
                    </a:cubicBezTo>
                    <a:cubicBezTo>
                      <a:pt x="283" y="190"/>
                      <a:pt x="281" y="188"/>
                      <a:pt x="279" y="189"/>
                    </a:cubicBezTo>
                    <a:close/>
                    <a:moveTo>
                      <a:pt x="165" y="123"/>
                    </a:moveTo>
                    <a:cubicBezTo>
                      <a:pt x="165" y="123"/>
                      <a:pt x="165" y="123"/>
                      <a:pt x="165" y="123"/>
                    </a:cubicBezTo>
                    <a:cubicBezTo>
                      <a:pt x="167" y="123"/>
                      <a:pt x="167" y="121"/>
                      <a:pt x="168" y="121"/>
                    </a:cubicBezTo>
                    <a:cubicBezTo>
                      <a:pt x="169" y="121"/>
                      <a:pt x="170" y="122"/>
                      <a:pt x="171" y="121"/>
                    </a:cubicBezTo>
                    <a:cubicBezTo>
                      <a:pt x="171" y="120"/>
                      <a:pt x="170" y="120"/>
                      <a:pt x="171" y="119"/>
                    </a:cubicBezTo>
                    <a:cubicBezTo>
                      <a:pt x="171" y="119"/>
                      <a:pt x="172" y="118"/>
                      <a:pt x="172" y="118"/>
                    </a:cubicBezTo>
                    <a:cubicBezTo>
                      <a:pt x="172" y="117"/>
                      <a:pt x="170" y="117"/>
                      <a:pt x="169" y="118"/>
                    </a:cubicBezTo>
                    <a:cubicBezTo>
                      <a:pt x="168" y="118"/>
                      <a:pt x="167" y="118"/>
                      <a:pt x="165" y="119"/>
                    </a:cubicBezTo>
                    <a:cubicBezTo>
                      <a:pt x="165" y="119"/>
                      <a:pt x="165" y="119"/>
                      <a:pt x="165" y="119"/>
                    </a:cubicBezTo>
                    <a:cubicBezTo>
                      <a:pt x="164" y="119"/>
                      <a:pt x="163" y="119"/>
                      <a:pt x="162" y="120"/>
                    </a:cubicBezTo>
                    <a:cubicBezTo>
                      <a:pt x="162" y="120"/>
                      <a:pt x="165" y="122"/>
                      <a:pt x="165" y="123"/>
                    </a:cubicBezTo>
                    <a:close/>
                    <a:moveTo>
                      <a:pt x="144" y="128"/>
                    </a:moveTo>
                    <a:cubicBezTo>
                      <a:pt x="145" y="127"/>
                      <a:pt x="147" y="127"/>
                      <a:pt x="146" y="126"/>
                    </a:cubicBezTo>
                    <a:cubicBezTo>
                      <a:pt x="144" y="124"/>
                      <a:pt x="143" y="125"/>
                      <a:pt x="141" y="125"/>
                    </a:cubicBezTo>
                    <a:cubicBezTo>
                      <a:pt x="140" y="124"/>
                      <a:pt x="138" y="125"/>
                      <a:pt x="140" y="126"/>
                    </a:cubicBezTo>
                    <a:cubicBezTo>
                      <a:pt x="141" y="128"/>
                      <a:pt x="143" y="128"/>
                      <a:pt x="144" y="128"/>
                    </a:cubicBezTo>
                    <a:close/>
                    <a:moveTo>
                      <a:pt x="270" y="250"/>
                    </a:moveTo>
                    <a:cubicBezTo>
                      <a:pt x="267" y="249"/>
                      <a:pt x="263" y="250"/>
                      <a:pt x="260" y="248"/>
                    </a:cubicBezTo>
                    <a:cubicBezTo>
                      <a:pt x="255" y="245"/>
                      <a:pt x="274" y="246"/>
                      <a:pt x="269" y="244"/>
                    </a:cubicBezTo>
                    <a:cubicBezTo>
                      <a:pt x="260" y="239"/>
                      <a:pt x="250" y="236"/>
                      <a:pt x="241" y="234"/>
                    </a:cubicBezTo>
                    <a:cubicBezTo>
                      <a:pt x="238" y="234"/>
                      <a:pt x="235" y="235"/>
                      <a:pt x="232" y="236"/>
                    </a:cubicBezTo>
                    <a:cubicBezTo>
                      <a:pt x="221" y="238"/>
                      <a:pt x="209" y="244"/>
                      <a:pt x="197" y="245"/>
                    </a:cubicBezTo>
                    <a:cubicBezTo>
                      <a:pt x="194" y="245"/>
                      <a:pt x="190" y="245"/>
                      <a:pt x="187" y="247"/>
                    </a:cubicBezTo>
                    <a:cubicBezTo>
                      <a:pt x="186" y="247"/>
                      <a:pt x="185" y="249"/>
                      <a:pt x="183" y="250"/>
                    </a:cubicBezTo>
                    <a:cubicBezTo>
                      <a:pt x="179" y="253"/>
                      <a:pt x="171" y="253"/>
                      <a:pt x="166" y="254"/>
                    </a:cubicBezTo>
                    <a:cubicBezTo>
                      <a:pt x="165" y="254"/>
                      <a:pt x="165" y="254"/>
                      <a:pt x="165" y="254"/>
                    </a:cubicBezTo>
                    <a:cubicBezTo>
                      <a:pt x="159" y="253"/>
                      <a:pt x="152" y="252"/>
                      <a:pt x="146" y="251"/>
                    </a:cubicBezTo>
                    <a:cubicBezTo>
                      <a:pt x="141" y="249"/>
                      <a:pt x="137" y="251"/>
                      <a:pt x="133" y="252"/>
                    </a:cubicBezTo>
                    <a:cubicBezTo>
                      <a:pt x="126" y="252"/>
                      <a:pt x="110" y="249"/>
                      <a:pt x="106" y="242"/>
                    </a:cubicBezTo>
                    <a:cubicBezTo>
                      <a:pt x="105" y="240"/>
                      <a:pt x="104" y="240"/>
                      <a:pt x="103" y="237"/>
                    </a:cubicBezTo>
                    <a:cubicBezTo>
                      <a:pt x="102" y="236"/>
                      <a:pt x="99" y="238"/>
                      <a:pt x="101" y="242"/>
                    </a:cubicBezTo>
                    <a:cubicBezTo>
                      <a:pt x="102" y="245"/>
                      <a:pt x="94" y="242"/>
                      <a:pt x="89" y="241"/>
                    </a:cubicBezTo>
                    <a:cubicBezTo>
                      <a:pt x="86" y="241"/>
                      <a:pt x="83" y="241"/>
                      <a:pt x="81" y="241"/>
                    </a:cubicBezTo>
                    <a:cubicBezTo>
                      <a:pt x="73" y="243"/>
                      <a:pt x="65" y="246"/>
                      <a:pt x="57" y="247"/>
                    </a:cubicBezTo>
                    <a:cubicBezTo>
                      <a:pt x="54" y="248"/>
                      <a:pt x="50" y="253"/>
                      <a:pt x="47" y="254"/>
                    </a:cubicBezTo>
                    <a:cubicBezTo>
                      <a:pt x="42" y="255"/>
                      <a:pt x="39" y="259"/>
                      <a:pt x="35" y="262"/>
                    </a:cubicBezTo>
                    <a:cubicBezTo>
                      <a:pt x="38" y="261"/>
                      <a:pt x="41" y="261"/>
                      <a:pt x="44" y="260"/>
                    </a:cubicBezTo>
                    <a:cubicBezTo>
                      <a:pt x="59" y="257"/>
                      <a:pt x="74" y="254"/>
                      <a:pt x="88" y="251"/>
                    </a:cubicBezTo>
                    <a:cubicBezTo>
                      <a:pt x="88" y="251"/>
                      <a:pt x="88" y="251"/>
                      <a:pt x="88" y="251"/>
                    </a:cubicBezTo>
                    <a:cubicBezTo>
                      <a:pt x="118" y="257"/>
                      <a:pt x="134" y="261"/>
                      <a:pt x="165" y="268"/>
                    </a:cubicBezTo>
                    <a:cubicBezTo>
                      <a:pt x="165" y="268"/>
                      <a:pt x="165" y="268"/>
                      <a:pt x="165" y="268"/>
                    </a:cubicBezTo>
                    <a:cubicBezTo>
                      <a:pt x="191" y="262"/>
                      <a:pt x="217" y="256"/>
                      <a:pt x="243" y="251"/>
                    </a:cubicBezTo>
                    <a:cubicBezTo>
                      <a:pt x="255" y="253"/>
                      <a:pt x="268" y="256"/>
                      <a:pt x="281" y="259"/>
                    </a:cubicBezTo>
                    <a:cubicBezTo>
                      <a:pt x="280" y="256"/>
                      <a:pt x="273" y="251"/>
                      <a:pt x="270" y="250"/>
                    </a:cubicBezTo>
                    <a:close/>
                    <a:moveTo>
                      <a:pt x="273" y="182"/>
                    </a:moveTo>
                    <a:cubicBezTo>
                      <a:pt x="274" y="182"/>
                      <a:pt x="277" y="179"/>
                      <a:pt x="277" y="178"/>
                    </a:cubicBezTo>
                    <a:cubicBezTo>
                      <a:pt x="276" y="177"/>
                      <a:pt x="271" y="174"/>
                      <a:pt x="270" y="173"/>
                    </a:cubicBezTo>
                    <a:cubicBezTo>
                      <a:pt x="270" y="173"/>
                      <a:pt x="269" y="173"/>
                      <a:pt x="268" y="172"/>
                    </a:cubicBezTo>
                    <a:cubicBezTo>
                      <a:pt x="267" y="170"/>
                      <a:pt x="269" y="169"/>
                      <a:pt x="267" y="167"/>
                    </a:cubicBezTo>
                    <a:cubicBezTo>
                      <a:pt x="266" y="167"/>
                      <a:pt x="266" y="170"/>
                      <a:pt x="266" y="173"/>
                    </a:cubicBezTo>
                    <a:cubicBezTo>
                      <a:pt x="267" y="177"/>
                      <a:pt x="272" y="182"/>
                      <a:pt x="273" y="182"/>
                    </a:cubicBezTo>
                    <a:close/>
                    <a:moveTo>
                      <a:pt x="293" y="223"/>
                    </a:moveTo>
                    <a:cubicBezTo>
                      <a:pt x="295" y="222"/>
                      <a:pt x="297" y="220"/>
                      <a:pt x="296" y="216"/>
                    </a:cubicBezTo>
                    <a:cubicBezTo>
                      <a:pt x="295" y="214"/>
                      <a:pt x="292" y="211"/>
                      <a:pt x="291" y="209"/>
                    </a:cubicBezTo>
                    <a:cubicBezTo>
                      <a:pt x="290" y="208"/>
                      <a:pt x="291" y="205"/>
                      <a:pt x="287" y="201"/>
                    </a:cubicBezTo>
                    <a:cubicBezTo>
                      <a:pt x="286" y="198"/>
                      <a:pt x="286" y="203"/>
                      <a:pt x="286" y="203"/>
                    </a:cubicBezTo>
                    <a:cubicBezTo>
                      <a:pt x="286" y="205"/>
                      <a:pt x="286" y="208"/>
                      <a:pt x="283" y="206"/>
                    </a:cubicBezTo>
                    <a:cubicBezTo>
                      <a:pt x="282" y="205"/>
                      <a:pt x="281" y="201"/>
                      <a:pt x="279" y="200"/>
                    </a:cubicBezTo>
                    <a:cubicBezTo>
                      <a:pt x="278" y="199"/>
                      <a:pt x="276" y="198"/>
                      <a:pt x="275" y="199"/>
                    </a:cubicBezTo>
                    <a:cubicBezTo>
                      <a:pt x="275" y="200"/>
                      <a:pt x="275" y="202"/>
                      <a:pt x="273" y="201"/>
                    </a:cubicBezTo>
                    <a:cubicBezTo>
                      <a:pt x="272" y="201"/>
                      <a:pt x="272" y="200"/>
                      <a:pt x="270" y="200"/>
                    </a:cubicBezTo>
                    <a:cubicBezTo>
                      <a:pt x="269" y="200"/>
                      <a:pt x="263" y="202"/>
                      <a:pt x="259" y="207"/>
                    </a:cubicBezTo>
                    <a:cubicBezTo>
                      <a:pt x="256" y="210"/>
                      <a:pt x="256" y="216"/>
                      <a:pt x="257" y="217"/>
                    </a:cubicBezTo>
                    <a:cubicBezTo>
                      <a:pt x="257" y="218"/>
                      <a:pt x="259" y="218"/>
                      <a:pt x="259" y="218"/>
                    </a:cubicBezTo>
                    <a:cubicBezTo>
                      <a:pt x="261" y="218"/>
                      <a:pt x="262" y="218"/>
                      <a:pt x="264" y="218"/>
                    </a:cubicBezTo>
                    <a:cubicBezTo>
                      <a:pt x="266" y="218"/>
                      <a:pt x="267" y="216"/>
                      <a:pt x="270" y="217"/>
                    </a:cubicBezTo>
                    <a:cubicBezTo>
                      <a:pt x="272" y="217"/>
                      <a:pt x="273" y="218"/>
                      <a:pt x="274" y="218"/>
                    </a:cubicBezTo>
                    <a:cubicBezTo>
                      <a:pt x="276" y="219"/>
                      <a:pt x="282" y="227"/>
                      <a:pt x="283" y="227"/>
                    </a:cubicBezTo>
                    <a:cubicBezTo>
                      <a:pt x="284" y="226"/>
                      <a:pt x="285" y="228"/>
                      <a:pt x="286" y="228"/>
                    </a:cubicBezTo>
                    <a:cubicBezTo>
                      <a:pt x="288" y="227"/>
                      <a:pt x="289" y="228"/>
                      <a:pt x="290" y="227"/>
                    </a:cubicBezTo>
                    <a:cubicBezTo>
                      <a:pt x="291" y="225"/>
                      <a:pt x="291" y="224"/>
                      <a:pt x="293" y="223"/>
                    </a:cubicBezTo>
                    <a:close/>
                    <a:moveTo>
                      <a:pt x="342" y="290"/>
                    </a:moveTo>
                    <a:cubicBezTo>
                      <a:pt x="342" y="290"/>
                      <a:pt x="277" y="277"/>
                      <a:pt x="248" y="270"/>
                    </a:cubicBezTo>
                    <a:cubicBezTo>
                      <a:pt x="220" y="277"/>
                      <a:pt x="171" y="287"/>
                      <a:pt x="171" y="287"/>
                    </a:cubicBezTo>
                    <a:cubicBezTo>
                      <a:pt x="171" y="287"/>
                      <a:pt x="122" y="277"/>
                      <a:pt x="93" y="270"/>
                    </a:cubicBezTo>
                    <a:cubicBezTo>
                      <a:pt x="64" y="277"/>
                      <a:pt x="0" y="290"/>
                      <a:pt x="0" y="290"/>
                    </a:cubicBezTo>
                    <a:cubicBezTo>
                      <a:pt x="29" y="101"/>
                      <a:pt x="29" y="101"/>
                      <a:pt x="29" y="101"/>
                    </a:cubicBezTo>
                    <a:cubicBezTo>
                      <a:pt x="30" y="100"/>
                      <a:pt x="30" y="100"/>
                      <a:pt x="30" y="100"/>
                    </a:cubicBezTo>
                    <a:cubicBezTo>
                      <a:pt x="18" y="85"/>
                      <a:pt x="13" y="72"/>
                      <a:pt x="13" y="56"/>
                    </a:cubicBezTo>
                    <a:cubicBezTo>
                      <a:pt x="13" y="25"/>
                      <a:pt x="38" y="0"/>
                      <a:pt x="69" y="0"/>
                    </a:cubicBezTo>
                    <a:cubicBezTo>
                      <a:pt x="100" y="0"/>
                      <a:pt x="125" y="25"/>
                      <a:pt x="125" y="56"/>
                    </a:cubicBezTo>
                    <a:cubicBezTo>
                      <a:pt x="125" y="66"/>
                      <a:pt x="123" y="75"/>
                      <a:pt x="118" y="84"/>
                    </a:cubicBezTo>
                    <a:cubicBezTo>
                      <a:pt x="132" y="88"/>
                      <a:pt x="155" y="94"/>
                      <a:pt x="171" y="98"/>
                    </a:cubicBezTo>
                    <a:cubicBezTo>
                      <a:pt x="195" y="92"/>
                      <a:pt x="235" y="81"/>
                      <a:pt x="235" y="81"/>
                    </a:cubicBezTo>
                    <a:cubicBezTo>
                      <a:pt x="312" y="101"/>
                      <a:pt x="312" y="101"/>
                      <a:pt x="312" y="101"/>
                    </a:cubicBezTo>
                    <a:lnTo>
                      <a:pt x="342" y="290"/>
                    </a:lnTo>
                    <a:close/>
                    <a:moveTo>
                      <a:pt x="69" y="127"/>
                    </a:moveTo>
                    <a:cubicBezTo>
                      <a:pt x="101" y="93"/>
                      <a:pt x="114" y="78"/>
                      <a:pt x="114" y="56"/>
                    </a:cubicBezTo>
                    <a:cubicBezTo>
                      <a:pt x="114" y="32"/>
                      <a:pt x="94" y="11"/>
                      <a:pt x="69" y="11"/>
                    </a:cubicBezTo>
                    <a:cubicBezTo>
                      <a:pt x="44" y="11"/>
                      <a:pt x="24" y="32"/>
                      <a:pt x="24" y="56"/>
                    </a:cubicBezTo>
                    <a:cubicBezTo>
                      <a:pt x="24" y="78"/>
                      <a:pt x="37" y="93"/>
                      <a:pt x="69" y="127"/>
                    </a:cubicBezTo>
                    <a:close/>
                    <a:moveTo>
                      <a:pt x="328" y="276"/>
                    </a:moveTo>
                    <a:cubicBezTo>
                      <a:pt x="319" y="220"/>
                      <a:pt x="311" y="165"/>
                      <a:pt x="302" y="110"/>
                    </a:cubicBezTo>
                    <a:cubicBezTo>
                      <a:pt x="275" y="103"/>
                      <a:pt x="261" y="100"/>
                      <a:pt x="235" y="93"/>
                    </a:cubicBezTo>
                    <a:cubicBezTo>
                      <a:pt x="210" y="100"/>
                      <a:pt x="197" y="103"/>
                      <a:pt x="171" y="110"/>
                    </a:cubicBezTo>
                    <a:cubicBezTo>
                      <a:pt x="147" y="103"/>
                      <a:pt x="134" y="100"/>
                      <a:pt x="112" y="94"/>
                    </a:cubicBezTo>
                    <a:cubicBezTo>
                      <a:pt x="110" y="97"/>
                      <a:pt x="108" y="99"/>
                      <a:pt x="106" y="102"/>
                    </a:cubicBezTo>
                    <a:cubicBezTo>
                      <a:pt x="107" y="102"/>
                      <a:pt x="107" y="102"/>
                      <a:pt x="108" y="102"/>
                    </a:cubicBezTo>
                    <a:cubicBezTo>
                      <a:pt x="112" y="102"/>
                      <a:pt x="114" y="105"/>
                      <a:pt x="117" y="106"/>
                    </a:cubicBezTo>
                    <a:cubicBezTo>
                      <a:pt x="128" y="109"/>
                      <a:pt x="134" y="105"/>
                      <a:pt x="145" y="113"/>
                    </a:cubicBezTo>
                    <a:cubicBezTo>
                      <a:pt x="147" y="114"/>
                      <a:pt x="147" y="116"/>
                      <a:pt x="147" y="116"/>
                    </a:cubicBezTo>
                    <a:cubicBezTo>
                      <a:pt x="144" y="118"/>
                      <a:pt x="142" y="122"/>
                      <a:pt x="138" y="123"/>
                    </a:cubicBezTo>
                    <a:cubicBezTo>
                      <a:pt x="134" y="123"/>
                      <a:pt x="128" y="128"/>
                      <a:pt x="125" y="130"/>
                    </a:cubicBezTo>
                    <a:cubicBezTo>
                      <a:pt x="123" y="131"/>
                      <a:pt x="122" y="132"/>
                      <a:pt x="120" y="130"/>
                    </a:cubicBezTo>
                    <a:cubicBezTo>
                      <a:pt x="119" y="128"/>
                      <a:pt x="120" y="120"/>
                      <a:pt x="120" y="118"/>
                    </a:cubicBezTo>
                    <a:cubicBezTo>
                      <a:pt x="121" y="116"/>
                      <a:pt x="123" y="113"/>
                      <a:pt x="120" y="112"/>
                    </a:cubicBezTo>
                    <a:cubicBezTo>
                      <a:pt x="119" y="111"/>
                      <a:pt x="117" y="111"/>
                      <a:pt x="116" y="110"/>
                    </a:cubicBezTo>
                    <a:cubicBezTo>
                      <a:pt x="115" y="109"/>
                      <a:pt x="113" y="108"/>
                      <a:pt x="113" y="108"/>
                    </a:cubicBezTo>
                    <a:cubicBezTo>
                      <a:pt x="112" y="108"/>
                      <a:pt x="108" y="109"/>
                      <a:pt x="109" y="111"/>
                    </a:cubicBezTo>
                    <a:cubicBezTo>
                      <a:pt x="109" y="112"/>
                      <a:pt x="113" y="113"/>
                      <a:pt x="112" y="115"/>
                    </a:cubicBezTo>
                    <a:cubicBezTo>
                      <a:pt x="112" y="117"/>
                      <a:pt x="115" y="117"/>
                      <a:pt x="114" y="118"/>
                    </a:cubicBezTo>
                    <a:cubicBezTo>
                      <a:pt x="113" y="121"/>
                      <a:pt x="112" y="117"/>
                      <a:pt x="111" y="119"/>
                    </a:cubicBezTo>
                    <a:cubicBezTo>
                      <a:pt x="111" y="120"/>
                      <a:pt x="110" y="120"/>
                      <a:pt x="110" y="120"/>
                    </a:cubicBezTo>
                    <a:cubicBezTo>
                      <a:pt x="108" y="121"/>
                      <a:pt x="107" y="119"/>
                      <a:pt x="106" y="118"/>
                    </a:cubicBezTo>
                    <a:cubicBezTo>
                      <a:pt x="106" y="118"/>
                      <a:pt x="103" y="116"/>
                      <a:pt x="104" y="116"/>
                    </a:cubicBezTo>
                    <a:cubicBezTo>
                      <a:pt x="105" y="116"/>
                      <a:pt x="106" y="116"/>
                      <a:pt x="106" y="114"/>
                    </a:cubicBezTo>
                    <a:cubicBezTo>
                      <a:pt x="104" y="109"/>
                      <a:pt x="100" y="117"/>
                      <a:pt x="99" y="117"/>
                    </a:cubicBezTo>
                    <a:cubicBezTo>
                      <a:pt x="99" y="117"/>
                      <a:pt x="91" y="120"/>
                      <a:pt x="90" y="121"/>
                    </a:cubicBezTo>
                    <a:cubicBezTo>
                      <a:pt x="90" y="121"/>
                      <a:pt x="90" y="121"/>
                      <a:pt x="90" y="121"/>
                    </a:cubicBezTo>
                    <a:cubicBezTo>
                      <a:pt x="89" y="122"/>
                      <a:pt x="88" y="123"/>
                      <a:pt x="87" y="124"/>
                    </a:cubicBezTo>
                    <a:cubicBezTo>
                      <a:pt x="87" y="124"/>
                      <a:pt x="88" y="125"/>
                      <a:pt x="88" y="125"/>
                    </a:cubicBezTo>
                    <a:cubicBezTo>
                      <a:pt x="92" y="127"/>
                      <a:pt x="99" y="120"/>
                      <a:pt x="99" y="120"/>
                    </a:cubicBezTo>
                    <a:cubicBezTo>
                      <a:pt x="99" y="119"/>
                      <a:pt x="100" y="119"/>
                      <a:pt x="100" y="118"/>
                    </a:cubicBezTo>
                    <a:cubicBezTo>
                      <a:pt x="101" y="117"/>
                      <a:pt x="103" y="118"/>
                      <a:pt x="104" y="119"/>
                    </a:cubicBezTo>
                    <a:cubicBezTo>
                      <a:pt x="105" y="120"/>
                      <a:pt x="105" y="120"/>
                      <a:pt x="105" y="122"/>
                    </a:cubicBezTo>
                    <a:cubicBezTo>
                      <a:pt x="105" y="123"/>
                      <a:pt x="107" y="121"/>
                      <a:pt x="108" y="121"/>
                    </a:cubicBezTo>
                    <a:cubicBezTo>
                      <a:pt x="114" y="126"/>
                      <a:pt x="111" y="134"/>
                      <a:pt x="112" y="136"/>
                    </a:cubicBezTo>
                    <a:cubicBezTo>
                      <a:pt x="112" y="138"/>
                      <a:pt x="111" y="138"/>
                      <a:pt x="109" y="137"/>
                    </a:cubicBezTo>
                    <a:cubicBezTo>
                      <a:pt x="104" y="134"/>
                      <a:pt x="92" y="134"/>
                      <a:pt x="82" y="151"/>
                    </a:cubicBezTo>
                    <a:cubicBezTo>
                      <a:pt x="80" y="153"/>
                      <a:pt x="81" y="154"/>
                      <a:pt x="81" y="156"/>
                    </a:cubicBezTo>
                    <a:cubicBezTo>
                      <a:pt x="81" y="157"/>
                      <a:pt x="79" y="159"/>
                      <a:pt x="78" y="157"/>
                    </a:cubicBezTo>
                    <a:cubicBezTo>
                      <a:pt x="77" y="156"/>
                      <a:pt x="78" y="154"/>
                      <a:pt x="75" y="155"/>
                    </a:cubicBezTo>
                    <a:cubicBezTo>
                      <a:pt x="74" y="155"/>
                      <a:pt x="72" y="155"/>
                      <a:pt x="70" y="156"/>
                    </a:cubicBezTo>
                    <a:cubicBezTo>
                      <a:pt x="67" y="157"/>
                      <a:pt x="65" y="159"/>
                      <a:pt x="64" y="162"/>
                    </a:cubicBezTo>
                    <a:cubicBezTo>
                      <a:pt x="64" y="163"/>
                      <a:pt x="67" y="166"/>
                      <a:pt x="69" y="166"/>
                    </a:cubicBezTo>
                    <a:cubicBezTo>
                      <a:pt x="75" y="166"/>
                      <a:pt x="75" y="171"/>
                      <a:pt x="75" y="173"/>
                    </a:cubicBezTo>
                    <a:cubicBezTo>
                      <a:pt x="76" y="179"/>
                      <a:pt x="73" y="181"/>
                      <a:pt x="70" y="176"/>
                    </a:cubicBezTo>
                    <a:cubicBezTo>
                      <a:pt x="69" y="174"/>
                      <a:pt x="66" y="174"/>
                      <a:pt x="64" y="173"/>
                    </a:cubicBezTo>
                    <a:cubicBezTo>
                      <a:pt x="62" y="172"/>
                      <a:pt x="46" y="168"/>
                      <a:pt x="46" y="156"/>
                    </a:cubicBezTo>
                    <a:cubicBezTo>
                      <a:pt x="46" y="152"/>
                      <a:pt x="49" y="147"/>
                      <a:pt x="51" y="145"/>
                    </a:cubicBezTo>
                    <a:cubicBezTo>
                      <a:pt x="54" y="142"/>
                      <a:pt x="54" y="135"/>
                      <a:pt x="54" y="134"/>
                    </a:cubicBezTo>
                    <a:cubicBezTo>
                      <a:pt x="53" y="132"/>
                      <a:pt x="52" y="131"/>
                      <a:pt x="50" y="131"/>
                    </a:cubicBezTo>
                    <a:cubicBezTo>
                      <a:pt x="47" y="132"/>
                      <a:pt x="44" y="134"/>
                      <a:pt x="40" y="135"/>
                    </a:cubicBezTo>
                    <a:cubicBezTo>
                      <a:pt x="39" y="135"/>
                      <a:pt x="35" y="136"/>
                      <a:pt x="36" y="134"/>
                    </a:cubicBezTo>
                    <a:cubicBezTo>
                      <a:pt x="36" y="133"/>
                      <a:pt x="38" y="127"/>
                      <a:pt x="48" y="122"/>
                    </a:cubicBezTo>
                    <a:cubicBezTo>
                      <a:pt x="45" y="118"/>
                      <a:pt x="42" y="115"/>
                      <a:pt x="39" y="111"/>
                    </a:cubicBezTo>
                    <a:cubicBezTo>
                      <a:pt x="31" y="166"/>
                      <a:pt x="22" y="221"/>
                      <a:pt x="13" y="276"/>
                    </a:cubicBezTo>
                    <a:cubicBezTo>
                      <a:pt x="46" y="269"/>
                      <a:pt x="62" y="265"/>
                      <a:pt x="93" y="259"/>
                    </a:cubicBezTo>
                    <a:cubicBezTo>
                      <a:pt x="124" y="265"/>
                      <a:pt x="139" y="269"/>
                      <a:pt x="171" y="276"/>
                    </a:cubicBezTo>
                    <a:cubicBezTo>
                      <a:pt x="202" y="269"/>
                      <a:pt x="218" y="265"/>
                      <a:pt x="248" y="259"/>
                    </a:cubicBezTo>
                    <a:cubicBezTo>
                      <a:pt x="280" y="265"/>
                      <a:pt x="296" y="269"/>
                      <a:pt x="328" y="276"/>
                    </a:cubicBezTo>
                    <a:close/>
                    <a:moveTo>
                      <a:pt x="304" y="230"/>
                    </a:moveTo>
                    <a:cubicBezTo>
                      <a:pt x="301" y="231"/>
                      <a:pt x="297" y="240"/>
                      <a:pt x="293" y="240"/>
                    </a:cubicBezTo>
                    <a:cubicBezTo>
                      <a:pt x="292" y="241"/>
                      <a:pt x="290" y="241"/>
                      <a:pt x="290" y="242"/>
                    </a:cubicBezTo>
                    <a:cubicBezTo>
                      <a:pt x="289" y="243"/>
                      <a:pt x="291" y="243"/>
                      <a:pt x="292" y="243"/>
                    </a:cubicBezTo>
                    <a:cubicBezTo>
                      <a:pt x="295" y="244"/>
                      <a:pt x="296" y="243"/>
                      <a:pt x="298" y="242"/>
                    </a:cubicBezTo>
                    <a:cubicBezTo>
                      <a:pt x="299" y="242"/>
                      <a:pt x="301" y="241"/>
                      <a:pt x="301" y="240"/>
                    </a:cubicBezTo>
                    <a:cubicBezTo>
                      <a:pt x="309" y="235"/>
                      <a:pt x="306" y="230"/>
                      <a:pt x="304" y="230"/>
                    </a:cubicBezTo>
                    <a:close/>
                    <a:moveTo>
                      <a:pt x="81" y="199"/>
                    </a:moveTo>
                    <a:cubicBezTo>
                      <a:pt x="84" y="200"/>
                      <a:pt x="85" y="201"/>
                      <a:pt x="85" y="203"/>
                    </a:cubicBezTo>
                    <a:cubicBezTo>
                      <a:pt x="85" y="205"/>
                      <a:pt x="81" y="215"/>
                      <a:pt x="84" y="221"/>
                    </a:cubicBezTo>
                    <a:cubicBezTo>
                      <a:pt x="85" y="222"/>
                      <a:pt x="88" y="229"/>
                      <a:pt x="90" y="230"/>
                    </a:cubicBezTo>
                    <a:cubicBezTo>
                      <a:pt x="91" y="230"/>
                      <a:pt x="91" y="231"/>
                      <a:pt x="92" y="231"/>
                    </a:cubicBezTo>
                    <a:cubicBezTo>
                      <a:pt x="93" y="233"/>
                      <a:pt x="95" y="233"/>
                      <a:pt x="96" y="232"/>
                    </a:cubicBezTo>
                    <a:cubicBezTo>
                      <a:pt x="98" y="230"/>
                      <a:pt x="94" y="227"/>
                      <a:pt x="95" y="226"/>
                    </a:cubicBezTo>
                    <a:cubicBezTo>
                      <a:pt x="97" y="223"/>
                      <a:pt x="94" y="220"/>
                      <a:pt x="99" y="217"/>
                    </a:cubicBezTo>
                    <a:cubicBezTo>
                      <a:pt x="100" y="217"/>
                      <a:pt x="99" y="215"/>
                      <a:pt x="100" y="214"/>
                    </a:cubicBezTo>
                    <a:cubicBezTo>
                      <a:pt x="101" y="214"/>
                      <a:pt x="102" y="214"/>
                      <a:pt x="103" y="213"/>
                    </a:cubicBezTo>
                    <a:cubicBezTo>
                      <a:pt x="104" y="212"/>
                      <a:pt x="107" y="206"/>
                      <a:pt x="109" y="206"/>
                    </a:cubicBezTo>
                    <a:cubicBezTo>
                      <a:pt x="111" y="206"/>
                      <a:pt x="123" y="194"/>
                      <a:pt x="119" y="189"/>
                    </a:cubicBezTo>
                    <a:cubicBezTo>
                      <a:pt x="117" y="187"/>
                      <a:pt x="104" y="180"/>
                      <a:pt x="103" y="178"/>
                    </a:cubicBezTo>
                    <a:cubicBezTo>
                      <a:pt x="103" y="177"/>
                      <a:pt x="103" y="175"/>
                      <a:pt x="101" y="174"/>
                    </a:cubicBezTo>
                    <a:cubicBezTo>
                      <a:pt x="101" y="174"/>
                      <a:pt x="96" y="170"/>
                      <a:pt x="95" y="169"/>
                    </a:cubicBezTo>
                    <a:cubicBezTo>
                      <a:pt x="95" y="168"/>
                      <a:pt x="88" y="166"/>
                      <a:pt x="82" y="171"/>
                    </a:cubicBezTo>
                    <a:cubicBezTo>
                      <a:pt x="81" y="171"/>
                      <a:pt x="77" y="180"/>
                      <a:pt x="76" y="182"/>
                    </a:cubicBezTo>
                    <a:cubicBezTo>
                      <a:pt x="74" y="184"/>
                      <a:pt x="73" y="187"/>
                      <a:pt x="73" y="189"/>
                    </a:cubicBezTo>
                    <a:cubicBezTo>
                      <a:pt x="73" y="192"/>
                      <a:pt x="75" y="193"/>
                      <a:pt x="76" y="195"/>
                    </a:cubicBezTo>
                    <a:cubicBezTo>
                      <a:pt x="78" y="197"/>
                      <a:pt x="78" y="199"/>
                      <a:pt x="81" y="199"/>
                    </a:cubicBezTo>
                    <a:close/>
                    <a:moveTo>
                      <a:pt x="271" y="142"/>
                    </a:moveTo>
                    <a:cubicBezTo>
                      <a:pt x="271" y="142"/>
                      <a:pt x="273" y="142"/>
                      <a:pt x="272" y="141"/>
                    </a:cubicBezTo>
                    <a:cubicBezTo>
                      <a:pt x="272" y="141"/>
                      <a:pt x="271" y="140"/>
                      <a:pt x="270" y="140"/>
                    </a:cubicBezTo>
                    <a:cubicBezTo>
                      <a:pt x="270" y="138"/>
                      <a:pt x="271" y="138"/>
                      <a:pt x="269" y="137"/>
                    </a:cubicBezTo>
                    <a:cubicBezTo>
                      <a:pt x="269" y="136"/>
                      <a:pt x="268" y="135"/>
                      <a:pt x="267" y="134"/>
                    </a:cubicBezTo>
                    <a:cubicBezTo>
                      <a:pt x="267" y="134"/>
                      <a:pt x="265" y="132"/>
                      <a:pt x="264" y="133"/>
                    </a:cubicBezTo>
                    <a:cubicBezTo>
                      <a:pt x="264" y="133"/>
                      <a:pt x="267" y="136"/>
                      <a:pt x="267" y="137"/>
                    </a:cubicBezTo>
                    <a:cubicBezTo>
                      <a:pt x="268" y="138"/>
                      <a:pt x="268" y="139"/>
                      <a:pt x="269" y="140"/>
                    </a:cubicBezTo>
                    <a:cubicBezTo>
                      <a:pt x="269" y="140"/>
                      <a:pt x="270" y="142"/>
                      <a:pt x="271" y="142"/>
                    </a:cubicBezTo>
                    <a:close/>
                    <a:moveTo>
                      <a:pt x="276" y="152"/>
                    </a:moveTo>
                    <a:cubicBezTo>
                      <a:pt x="276" y="151"/>
                      <a:pt x="277" y="150"/>
                      <a:pt x="276" y="149"/>
                    </a:cubicBezTo>
                    <a:cubicBezTo>
                      <a:pt x="276" y="149"/>
                      <a:pt x="275" y="148"/>
                      <a:pt x="274" y="147"/>
                    </a:cubicBezTo>
                    <a:cubicBezTo>
                      <a:pt x="274" y="146"/>
                      <a:pt x="276" y="147"/>
                      <a:pt x="276" y="147"/>
                    </a:cubicBezTo>
                    <a:cubicBezTo>
                      <a:pt x="276" y="146"/>
                      <a:pt x="276" y="145"/>
                      <a:pt x="275" y="145"/>
                    </a:cubicBezTo>
                    <a:cubicBezTo>
                      <a:pt x="274" y="145"/>
                      <a:pt x="273" y="144"/>
                      <a:pt x="272" y="143"/>
                    </a:cubicBezTo>
                    <a:cubicBezTo>
                      <a:pt x="270" y="142"/>
                      <a:pt x="271" y="145"/>
                      <a:pt x="273" y="147"/>
                    </a:cubicBezTo>
                    <a:cubicBezTo>
                      <a:pt x="273" y="148"/>
                      <a:pt x="274" y="149"/>
                      <a:pt x="274" y="150"/>
                    </a:cubicBezTo>
                    <a:cubicBezTo>
                      <a:pt x="274" y="152"/>
                      <a:pt x="266" y="153"/>
                      <a:pt x="270" y="156"/>
                    </a:cubicBezTo>
                    <a:cubicBezTo>
                      <a:pt x="271" y="157"/>
                      <a:pt x="271" y="156"/>
                      <a:pt x="271" y="156"/>
                    </a:cubicBezTo>
                    <a:cubicBezTo>
                      <a:pt x="272" y="155"/>
                      <a:pt x="273" y="155"/>
                      <a:pt x="274" y="155"/>
                    </a:cubicBezTo>
                    <a:cubicBezTo>
                      <a:pt x="275" y="155"/>
                      <a:pt x="276" y="155"/>
                      <a:pt x="277" y="154"/>
                    </a:cubicBezTo>
                    <a:cubicBezTo>
                      <a:pt x="278" y="154"/>
                      <a:pt x="277" y="153"/>
                      <a:pt x="276" y="152"/>
                    </a:cubicBezTo>
                    <a:close/>
                    <a:moveTo>
                      <a:pt x="69" y="110"/>
                    </a:moveTo>
                    <a:cubicBezTo>
                      <a:pt x="94" y="83"/>
                      <a:pt x="102" y="72"/>
                      <a:pt x="102" y="56"/>
                    </a:cubicBezTo>
                    <a:cubicBezTo>
                      <a:pt x="102" y="38"/>
                      <a:pt x="87" y="23"/>
                      <a:pt x="69" y="23"/>
                    </a:cubicBezTo>
                    <a:cubicBezTo>
                      <a:pt x="50" y="23"/>
                      <a:pt x="35" y="38"/>
                      <a:pt x="35" y="56"/>
                    </a:cubicBezTo>
                    <a:cubicBezTo>
                      <a:pt x="35" y="72"/>
                      <a:pt x="44" y="83"/>
                      <a:pt x="69" y="110"/>
                    </a:cubicBezTo>
                    <a:close/>
                  </a:path>
                </a:pathLst>
              </a:custGeom>
              <a:solidFill>
                <a:srgbClr val="005AAC"/>
              </a:solidFill>
              <a:ln>
                <a:noFill/>
              </a:ln>
            </p:spPr>
            <p:txBody>
              <a:bodyPr vert="horz" wrap="square" lIns="68580" tIns="34290" rIns="68580" bIns="34290" numCol="1" anchor="t" anchorCtr="0" compatLnSpc="1"/>
              <a:lstStyle/>
              <a:p>
                <a:endParaRPr lang="zh-CN" altLang="en-US"/>
              </a:p>
            </p:txBody>
          </p:sp>
          <p:sp>
            <p:nvSpPr>
              <p:cNvPr id="171" name="文本框 46"/>
              <p:cNvSpPr txBox="1"/>
              <p:nvPr/>
            </p:nvSpPr>
            <p:spPr>
              <a:xfrm>
                <a:off x="7002480" y="3147992"/>
                <a:ext cx="627528" cy="300083"/>
              </a:xfrm>
              <a:prstGeom prst="rect">
                <a:avLst/>
              </a:prstGeom>
              <a:noFill/>
            </p:spPr>
            <p:txBody>
              <a:bodyPr wrap="none" lIns="68580" tIns="34290" rIns="68580" bIns="34290" rtlCol="0">
                <a:spAutoFit/>
              </a:bodyPr>
              <a:lstStyle/>
              <a:p>
                <a:pPr algn="ctr"/>
                <a:r>
                  <a:rPr lang="en-US" altLang="zh-CN" sz="1500" b="1" dirty="0">
                    <a:solidFill>
                      <a:srgbClr val="3A3A3A"/>
                    </a:solidFill>
                  </a:rPr>
                  <a:t>World</a:t>
                </a:r>
                <a:endParaRPr lang="zh-CN" altLang="en-US" sz="1500" b="1" dirty="0">
                  <a:solidFill>
                    <a:srgbClr val="3A3A3A"/>
                  </a:solidFill>
                </a:endParaRPr>
              </a:p>
            </p:txBody>
          </p:sp>
          <p:sp>
            <p:nvSpPr>
              <p:cNvPr id="172" name="文本框 47"/>
              <p:cNvSpPr txBox="1"/>
              <p:nvPr/>
            </p:nvSpPr>
            <p:spPr>
              <a:xfrm>
                <a:off x="6516216" y="3427549"/>
                <a:ext cx="1728192" cy="364715"/>
              </a:xfrm>
              <a:prstGeom prst="rect">
                <a:avLst/>
              </a:prstGeom>
              <a:noFill/>
            </p:spPr>
            <p:txBody>
              <a:bodyPr wrap="square" lIns="68580" tIns="34290" rIns="68580" bIns="34290" rtlCol="0">
                <a:spAutoFit/>
              </a:bodyPr>
              <a:lstStyle/>
              <a:p>
                <a:pPr>
                  <a:lnSpc>
                    <a:spcPct val="120000"/>
                  </a:lnSpc>
                </a:pPr>
                <a:r>
                  <a:rPr lang="zh-CN" altLang="en-US" sz="800" dirty="0">
                    <a:solidFill>
                      <a:schemeClr val="tx1">
                        <a:lumMod val="65000"/>
                        <a:lumOff val="35000"/>
                      </a:schemeClr>
                    </a:solidFill>
                    <a:latin typeface="微软雅黑" panose="020B0503020204020204" pitchFamily="34" charset="-122"/>
                    <a:ea typeface="微软雅黑" panose="020B0503020204020204" pitchFamily="34" charset="-122"/>
                    <a:cs typeface="Leelawadee" panose="020B0502040204020203" pitchFamily="34" charset="-34"/>
                  </a:rPr>
                  <a:t>在此添加内容在此添加内容在此添加内容在此添加内容在此添加内容</a:t>
                </a:r>
              </a:p>
            </p:txBody>
          </p:sp>
        </p:grpSp>
      </p:grpSp>
      <p:sp>
        <p:nvSpPr>
          <p:cNvPr id="68" name="文本框 67"/>
          <p:cNvSpPr txBox="1"/>
          <p:nvPr/>
        </p:nvSpPr>
        <p:spPr>
          <a:xfrm>
            <a:off x="8380990" y="267494"/>
            <a:ext cx="649280" cy="369332"/>
          </a:xfrm>
          <a:prstGeom prst="rect">
            <a:avLst/>
          </a:prstGeom>
          <a:noFill/>
        </p:spPr>
        <p:txBody>
          <a:bodyPr wrap="none" rtlCol="0">
            <a:spAutoFit/>
          </a:bodyPr>
          <a:lstStyle/>
          <a:p>
            <a:r>
              <a:rPr lang="en-US" altLang="zh-CN" dirty="0" smtClean="0">
                <a:solidFill>
                  <a:srgbClr val="0070C0"/>
                </a:solidFill>
                <a:latin typeface="Impact" panose="020B0806030902050204" pitchFamily="34" charset="0"/>
              </a:rPr>
              <a:t>LOGO</a:t>
            </a:r>
            <a:endParaRPr lang="zh-CN" altLang="en-US" dirty="0">
              <a:solidFill>
                <a:srgbClr val="0070C0"/>
              </a:solidFill>
              <a:latin typeface="Impact" panose="020B0806030902050204" pitchFamily="34" charset="0"/>
            </a:endParaRPr>
          </a:p>
        </p:txBody>
      </p:sp>
      <p:sp>
        <p:nvSpPr>
          <p:cNvPr id="69" name="文本框 68"/>
          <p:cNvSpPr txBox="1"/>
          <p:nvPr/>
        </p:nvSpPr>
        <p:spPr>
          <a:xfrm>
            <a:off x="8359581" y="509040"/>
            <a:ext cx="748923" cy="261610"/>
          </a:xfrm>
          <a:prstGeom prst="rect">
            <a:avLst/>
          </a:prstGeom>
          <a:noFill/>
        </p:spPr>
        <p:txBody>
          <a:bodyPr wrap="none" rtlCol="0">
            <a:spAutoFit/>
          </a:bodyPr>
          <a:lstStyle/>
          <a:p>
            <a:r>
              <a:rPr lang="zh-CN" altLang="en-US" sz="1050" dirty="0" smtClean="0">
                <a:solidFill>
                  <a:schemeClr val="tx1">
                    <a:lumMod val="75000"/>
                    <a:lumOff val="25000"/>
                  </a:schemeClr>
                </a:solidFill>
                <a:latin typeface="微软雅黑" panose="020B0503020204020204" pitchFamily="34" charset="-122"/>
                <a:ea typeface="微软雅黑" panose="020B0503020204020204" pitchFamily="34" charset="-122"/>
              </a:rPr>
              <a:t>公司名称</a:t>
            </a:r>
            <a:endParaRPr lang="zh-CN" altLang="en-US" sz="105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70" name="矩形 69"/>
          <p:cNvSpPr/>
          <p:nvPr/>
        </p:nvSpPr>
        <p:spPr>
          <a:xfrm>
            <a:off x="9032467" y="339502"/>
            <a:ext cx="111533" cy="364117"/>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矩形 1"/>
          <p:cNvSpPr/>
          <p:nvPr/>
        </p:nvSpPr>
        <p:spPr>
          <a:xfrm>
            <a:off x="708660" y="267335"/>
            <a:ext cx="2274570" cy="365760"/>
          </a:xfrm>
          <a:prstGeom prst="rect">
            <a:avLst/>
          </a:prstGeom>
        </p:spPr>
        <p:txBody>
          <a:bodyPr wrap="square">
            <a:spAutoFit/>
          </a:bodyPr>
          <a:lstStyle/>
          <a:p>
            <a:pPr algn="dist"/>
            <a:r>
              <a:rPr lang="en-US" altLang="zh-CN" b="1" dirty="0" smtClean="0">
                <a:solidFill>
                  <a:schemeClr val="tx1">
                    <a:lumMod val="50000"/>
                    <a:lumOff val="50000"/>
                  </a:schemeClr>
                </a:solidFill>
                <a:latin typeface="黑体" panose="02010600030101010101" charset="-122"/>
                <a:ea typeface="黑体" panose="02010600030101010101" charset="-122"/>
              </a:rPr>
              <a:t>单击此处添加标题</a:t>
            </a:r>
          </a:p>
        </p:txBody>
      </p:sp>
      <p:cxnSp>
        <p:nvCxnSpPr>
          <p:cNvPr id="73" name="直接连接符 72"/>
          <p:cNvCxnSpPr/>
          <p:nvPr/>
        </p:nvCxnSpPr>
        <p:spPr>
          <a:xfrm>
            <a:off x="535030" y="606048"/>
            <a:ext cx="2448856"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74" name="直接连接符 73"/>
          <p:cNvCxnSpPr/>
          <p:nvPr/>
        </p:nvCxnSpPr>
        <p:spPr>
          <a:xfrm>
            <a:off x="527410" y="659388"/>
            <a:ext cx="2448856" cy="0"/>
          </a:xfrm>
          <a:prstGeom prst="line">
            <a:avLst/>
          </a:prstGeom>
          <a:ln w="381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184" name=" 184"/>
          <p:cNvSpPr/>
          <p:nvPr/>
        </p:nvSpPr>
        <p:spPr>
          <a:xfrm>
            <a:off x="535305" y="337820"/>
            <a:ext cx="224790" cy="224790"/>
          </a:xfrm>
          <a:prstGeom prst="ellipse">
            <a:avLst/>
          </a:prstGeom>
          <a:gradFill>
            <a:gsLst>
              <a:gs pos="0">
                <a:srgbClr val="007BD3"/>
              </a:gs>
              <a:gs pos="100000">
                <a:srgbClr val="034373"/>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spTree>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89"/>
                                        </p:tgtEl>
                                        <p:attrNameLst>
                                          <p:attrName>style.visibility</p:attrName>
                                        </p:attrNameLst>
                                      </p:cBhvr>
                                      <p:to>
                                        <p:strVal val="visible"/>
                                      </p:to>
                                    </p:set>
                                    <p:animEffect transition="in" filter="wipe(left)">
                                      <p:cBhvr>
                                        <p:cTn id="7" dur="1750"/>
                                        <p:tgtEl>
                                          <p:spTgt spid="89"/>
                                        </p:tgtEl>
                                      </p:cBhvr>
                                    </p:animEffect>
                                  </p:childTnLst>
                                </p:cTn>
                              </p:par>
                            </p:childTnLst>
                          </p:cTn>
                        </p:par>
                        <p:par>
                          <p:cTn id="8" fill="hold">
                            <p:stCondLst>
                              <p:cond delay="2000"/>
                            </p:stCondLst>
                            <p:childTnLst>
                              <p:par>
                                <p:cTn id="9" presetID="22" presetClass="entr" presetSubtype="8" fill="hold" nodeType="afterEffect">
                                  <p:stCondLst>
                                    <p:cond delay="0"/>
                                  </p:stCondLst>
                                  <p:childTnLst>
                                    <p:set>
                                      <p:cBhvr>
                                        <p:cTn id="10" dur="1" fill="hold">
                                          <p:stCondLst>
                                            <p:cond delay="0"/>
                                          </p:stCondLst>
                                        </p:cTn>
                                        <p:tgtEl>
                                          <p:spTgt spid="106"/>
                                        </p:tgtEl>
                                        <p:attrNameLst>
                                          <p:attrName>style.visibility</p:attrName>
                                        </p:attrNameLst>
                                      </p:cBhvr>
                                      <p:to>
                                        <p:strVal val="visible"/>
                                      </p:to>
                                    </p:set>
                                    <p:animEffect transition="in" filter="wipe(left)">
                                      <p:cBhvr>
                                        <p:cTn id="11" dur="1750"/>
                                        <p:tgtEl>
                                          <p:spTgt spid="106"/>
                                        </p:tgtEl>
                                      </p:cBhvr>
                                    </p:animEffect>
                                  </p:childTnLst>
                                </p:cTn>
                              </p:par>
                            </p:childTnLst>
                          </p:cTn>
                        </p:par>
                        <p:par>
                          <p:cTn id="12" fill="hold">
                            <p:stCondLst>
                              <p:cond delay="4000"/>
                            </p:stCondLst>
                            <p:childTnLst>
                              <p:par>
                                <p:cTn id="13" presetID="22" presetClass="entr" presetSubtype="8" fill="hold" nodeType="afterEffect">
                                  <p:stCondLst>
                                    <p:cond delay="0"/>
                                  </p:stCondLst>
                                  <p:childTnLst>
                                    <p:set>
                                      <p:cBhvr>
                                        <p:cTn id="14" dur="1" fill="hold">
                                          <p:stCondLst>
                                            <p:cond delay="0"/>
                                          </p:stCondLst>
                                        </p:cTn>
                                        <p:tgtEl>
                                          <p:spTgt spid="114"/>
                                        </p:tgtEl>
                                        <p:attrNameLst>
                                          <p:attrName>style.visibility</p:attrName>
                                        </p:attrNameLst>
                                      </p:cBhvr>
                                      <p:to>
                                        <p:strVal val="visible"/>
                                      </p:to>
                                    </p:set>
                                    <p:animEffect transition="in" filter="wipe(left)">
                                      <p:cBhvr>
                                        <p:cTn id="15" dur="1750"/>
                                        <p:tgtEl>
                                          <p:spTgt spid="114"/>
                                        </p:tgtEl>
                                      </p:cBhvr>
                                    </p:animEffect>
                                  </p:childTnLst>
                                </p:cTn>
                              </p:par>
                            </p:childTnLst>
                          </p:cTn>
                        </p:par>
                        <p:par>
                          <p:cTn id="16" fill="hold">
                            <p:stCondLst>
                              <p:cond delay="6000"/>
                            </p:stCondLst>
                            <p:childTnLst>
                              <p:par>
                                <p:cTn id="17" presetID="22" presetClass="entr" presetSubtype="8" fill="hold" nodeType="afterEffect">
                                  <p:stCondLst>
                                    <p:cond delay="0"/>
                                  </p:stCondLst>
                                  <p:childTnLst>
                                    <p:set>
                                      <p:cBhvr>
                                        <p:cTn id="18" dur="1" fill="hold">
                                          <p:stCondLst>
                                            <p:cond delay="0"/>
                                          </p:stCondLst>
                                        </p:cTn>
                                        <p:tgtEl>
                                          <p:spTgt spid="157"/>
                                        </p:tgtEl>
                                        <p:attrNameLst>
                                          <p:attrName>style.visibility</p:attrName>
                                        </p:attrNameLst>
                                      </p:cBhvr>
                                      <p:to>
                                        <p:strVal val="visible"/>
                                      </p:to>
                                    </p:set>
                                    <p:animEffect transition="in" filter="wipe(left)">
                                      <p:cBhvr>
                                        <p:cTn id="19" dur="1750"/>
                                        <p:tgtEl>
                                          <p:spTgt spid="157"/>
                                        </p:tgtEl>
                                      </p:cBhvr>
                                    </p:animEffect>
                                  </p:childTnLst>
                                </p:cTn>
                              </p:par>
                            </p:childTnLst>
                          </p:cTn>
                        </p:par>
                        <p:par>
                          <p:cTn id="20" fill="hold">
                            <p:stCondLst>
                              <p:cond delay="8000"/>
                            </p:stCondLst>
                            <p:childTnLst>
                              <p:par>
                                <p:cTn id="21" presetID="22" presetClass="entr" presetSubtype="8" fill="hold" nodeType="afterEffect">
                                  <p:stCondLst>
                                    <p:cond delay="0"/>
                                  </p:stCondLst>
                                  <p:childTnLst>
                                    <p:set>
                                      <p:cBhvr>
                                        <p:cTn id="22" dur="1" fill="hold">
                                          <p:stCondLst>
                                            <p:cond delay="0"/>
                                          </p:stCondLst>
                                        </p:cTn>
                                        <p:tgtEl>
                                          <p:spTgt spid="165"/>
                                        </p:tgtEl>
                                        <p:attrNameLst>
                                          <p:attrName>style.visibility</p:attrName>
                                        </p:attrNameLst>
                                      </p:cBhvr>
                                      <p:to>
                                        <p:strVal val="visible"/>
                                      </p:to>
                                    </p:set>
                                    <p:animEffect transition="in" filter="wipe(left)">
                                      <p:cBhvr>
                                        <p:cTn id="23" dur="1750"/>
                                        <p:tgtEl>
                                          <p:spTgt spid="16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 name="矩形 75"/>
          <p:cNvSpPr/>
          <p:nvPr/>
        </p:nvSpPr>
        <p:spPr>
          <a:xfrm>
            <a:off x="0" y="1419860"/>
            <a:ext cx="9154160" cy="1584325"/>
          </a:xfrm>
          <a:prstGeom prst="rect">
            <a:avLst/>
          </a:prstGeom>
          <a:gradFill>
            <a:gsLst>
              <a:gs pos="0">
                <a:srgbClr val="007BD3"/>
              </a:gs>
              <a:gs pos="100000">
                <a:srgbClr val="034373"/>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7" name="PA_文本框 6"/>
          <p:cNvSpPr txBox="1"/>
          <p:nvPr>
            <p:custDataLst>
              <p:tags r:id="rId1"/>
            </p:custDataLst>
          </p:nvPr>
        </p:nvSpPr>
        <p:spPr>
          <a:xfrm>
            <a:off x="1650549" y="1757690"/>
            <a:ext cx="3027680" cy="548640"/>
          </a:xfrm>
          <a:prstGeom prst="rect">
            <a:avLst/>
          </a:prstGeom>
          <a:noFill/>
        </p:spPr>
        <p:txBody>
          <a:bodyPr wrap="none" rtlCol="0">
            <a:spAutoFit/>
          </a:bodyPr>
          <a:lstStyle/>
          <a:p>
            <a:pPr algn="l"/>
            <a:r>
              <a:rPr sz="2800" b="1" dirty="0" smtClean="0">
                <a:solidFill>
                  <a:schemeClr val="bg1"/>
                </a:solidFill>
                <a:latin typeface="微软雅黑" panose="020B0503020204020204" pitchFamily="34" charset="-122"/>
                <a:ea typeface="微软雅黑" panose="020B0503020204020204" pitchFamily="34" charset="-122"/>
              </a:rPr>
              <a:t>单击此处添加标题</a:t>
            </a:r>
          </a:p>
        </p:txBody>
      </p:sp>
      <p:sp>
        <p:nvSpPr>
          <p:cNvPr id="78" name="PA_矩形 7"/>
          <p:cNvSpPr/>
          <p:nvPr>
            <p:custDataLst>
              <p:tags r:id="rId2"/>
            </p:custDataLst>
          </p:nvPr>
        </p:nvSpPr>
        <p:spPr>
          <a:xfrm>
            <a:off x="1650549" y="2209898"/>
            <a:ext cx="3947959" cy="337820"/>
          </a:xfrm>
          <a:prstGeom prst="rect">
            <a:avLst/>
          </a:prstGeom>
        </p:spPr>
        <p:txBody>
          <a:bodyPr wrap="square">
            <a:spAutoFit/>
          </a:bodyPr>
          <a:lstStyle/>
          <a:p>
            <a:r>
              <a:rPr lang="en-US" altLang="zh-CN" sz="1600" dirty="0">
                <a:solidFill>
                  <a:schemeClr val="bg1"/>
                </a:solidFill>
                <a:latin typeface="+mj-lt"/>
                <a:cs typeface="Arial" panose="020B0604020202020204" pitchFamily="34" charset="0"/>
              </a:rPr>
              <a:t>Click here to add a caption</a:t>
            </a:r>
          </a:p>
        </p:txBody>
      </p:sp>
      <p:sp>
        <p:nvSpPr>
          <p:cNvPr id="79" name=" 79"/>
          <p:cNvSpPr/>
          <p:nvPr/>
        </p:nvSpPr>
        <p:spPr>
          <a:xfrm>
            <a:off x="662305" y="1614170"/>
            <a:ext cx="1005205" cy="1005205"/>
          </a:xfrm>
          <a:prstGeom prst="ellipse">
            <a:avLst/>
          </a:prstGeom>
          <a:noFill/>
          <a:ln w="349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p>
            <a:pPr algn="ctr" eaLnBrk="1" fontAlgn="auto" hangingPunct="1">
              <a:spcBef>
                <a:spcPts val="0"/>
              </a:spcBef>
              <a:spcAft>
                <a:spcPts val="0"/>
              </a:spcAft>
              <a:defRPr/>
            </a:pPr>
            <a:endParaRPr lang="zh-CN" altLang="en-US">
              <a:solidFill>
                <a:srgbClr val="FFFFFF"/>
              </a:solidFill>
            </a:endParaRPr>
          </a:p>
        </p:txBody>
      </p:sp>
      <p:sp>
        <p:nvSpPr>
          <p:cNvPr id="80" name="PA_文本框 6"/>
          <p:cNvSpPr txBox="1"/>
          <p:nvPr>
            <p:custDataLst>
              <p:tags r:id="rId3"/>
            </p:custDataLst>
          </p:nvPr>
        </p:nvSpPr>
        <p:spPr>
          <a:xfrm>
            <a:off x="791528" y="1777365"/>
            <a:ext cx="746760" cy="678815"/>
          </a:xfrm>
          <a:prstGeom prst="rect">
            <a:avLst/>
          </a:prstGeom>
          <a:noFill/>
        </p:spPr>
        <p:txBody>
          <a:bodyPr wrap="none" rtlCol="0">
            <a:spAutoFit/>
          </a:bodyPr>
          <a:lstStyle/>
          <a:p>
            <a:pPr algn="l"/>
            <a:r>
              <a:rPr lang="en-US" sz="3600" b="1" dirty="0" smtClean="0">
                <a:solidFill>
                  <a:schemeClr val="bg1"/>
                </a:solidFill>
                <a:latin typeface="微软雅黑" panose="020B0503020204020204" pitchFamily="34" charset="-122"/>
                <a:ea typeface="微软雅黑" panose="020B0503020204020204" pitchFamily="34" charset="-122"/>
              </a:rPr>
              <a:t>04</a:t>
            </a:r>
          </a:p>
        </p:txBody>
      </p:sp>
      <p:pic>
        <p:nvPicPr>
          <p:cNvPr id="84" name="图片 83" descr="7936f9086e19ed221b82fd81470b62e1"/>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4469765" y="-1631315"/>
            <a:ext cx="4684395" cy="6402070"/>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6" presetClass="entr" presetSubtype="0" fill="hold" grpId="0" nodeType="afterEffect">
                                  <p:stCondLst>
                                    <p:cond delay="0"/>
                                  </p:stCondLst>
                                  <p:iterate type="lt">
                                    <p:tmPct val="10000"/>
                                  </p:iterate>
                                  <p:childTnLst>
                                    <p:set>
                                      <p:cBhvr>
                                        <p:cTn id="6" dur="1" fill="hold">
                                          <p:stCondLst>
                                            <p:cond delay="0"/>
                                          </p:stCondLst>
                                        </p:cTn>
                                        <p:tgtEl>
                                          <p:spTgt spid="77"/>
                                        </p:tgtEl>
                                        <p:attrNameLst>
                                          <p:attrName>style.visibility</p:attrName>
                                        </p:attrNameLst>
                                      </p:cBhvr>
                                      <p:to>
                                        <p:strVal val="visible"/>
                                      </p:to>
                                    </p:set>
                                    <p:anim by="(-#ppt_w*2)" calcmode="lin" valueType="num">
                                      <p:cBhvr rctx="PPT">
                                        <p:cTn id="7" dur="500" autoRev="1" fill="hold">
                                          <p:stCondLst>
                                            <p:cond delay="0"/>
                                          </p:stCondLst>
                                        </p:cTn>
                                        <p:tgtEl>
                                          <p:spTgt spid="77"/>
                                        </p:tgtEl>
                                        <p:attrNameLst>
                                          <p:attrName>ppt_w</p:attrName>
                                        </p:attrNameLst>
                                      </p:cBhvr>
                                    </p:anim>
                                    <p:anim by="(#ppt_w*0.50)" calcmode="lin" valueType="num">
                                      <p:cBhvr>
                                        <p:cTn id="8" dur="500" decel="50000" autoRev="1" fill="hold">
                                          <p:stCondLst>
                                            <p:cond delay="0"/>
                                          </p:stCondLst>
                                        </p:cTn>
                                        <p:tgtEl>
                                          <p:spTgt spid="77"/>
                                        </p:tgtEl>
                                        <p:attrNameLst>
                                          <p:attrName>ppt_x</p:attrName>
                                        </p:attrNameLst>
                                      </p:cBhvr>
                                    </p:anim>
                                    <p:anim from="(-#ppt_h/2)" to="(#ppt_y)" calcmode="lin" valueType="num">
                                      <p:cBhvr>
                                        <p:cTn id="9" dur="1000" fill="hold">
                                          <p:stCondLst>
                                            <p:cond delay="0"/>
                                          </p:stCondLst>
                                        </p:cTn>
                                        <p:tgtEl>
                                          <p:spTgt spid="77"/>
                                        </p:tgtEl>
                                        <p:attrNameLst>
                                          <p:attrName>ppt_y</p:attrName>
                                        </p:attrNameLst>
                                      </p:cBhvr>
                                    </p:anim>
                                    <p:animRot by="21600000">
                                      <p:cBhvr>
                                        <p:cTn id="10" dur="1000" fill="hold">
                                          <p:stCondLst>
                                            <p:cond delay="0"/>
                                          </p:stCondLst>
                                        </p:cTn>
                                        <p:tgtEl>
                                          <p:spTgt spid="77"/>
                                        </p:tgtEl>
                                        <p:attrNameLst>
                                          <p:attrName>r</p:attrName>
                                        </p:attrNameLst>
                                      </p:cBhvr>
                                    </p:animRot>
                                  </p:childTnLst>
                                </p:cTn>
                              </p:par>
                            </p:childTnLst>
                          </p:cTn>
                        </p:par>
                        <p:par>
                          <p:cTn id="11" fill="hold">
                            <p:stCondLst>
                              <p:cond delay="1700"/>
                            </p:stCondLst>
                            <p:childTnLst>
                              <p:par>
                                <p:cTn id="12" presetID="56" presetClass="entr" presetSubtype="0" fill="hold" grpId="0" nodeType="afterEffect">
                                  <p:stCondLst>
                                    <p:cond delay="0"/>
                                  </p:stCondLst>
                                  <p:iterate type="lt">
                                    <p:tmPct val="10000"/>
                                  </p:iterate>
                                  <p:childTnLst>
                                    <p:set>
                                      <p:cBhvr>
                                        <p:cTn id="13" dur="1" fill="hold">
                                          <p:stCondLst>
                                            <p:cond delay="0"/>
                                          </p:stCondLst>
                                        </p:cTn>
                                        <p:tgtEl>
                                          <p:spTgt spid="78"/>
                                        </p:tgtEl>
                                        <p:attrNameLst>
                                          <p:attrName>style.visibility</p:attrName>
                                        </p:attrNameLst>
                                      </p:cBhvr>
                                      <p:to>
                                        <p:strVal val="visible"/>
                                      </p:to>
                                    </p:set>
                                    <p:anim by="(-#ppt_w*2)" calcmode="lin" valueType="num">
                                      <p:cBhvr rctx="PPT">
                                        <p:cTn id="14" dur="500" autoRev="1" fill="hold">
                                          <p:stCondLst>
                                            <p:cond delay="0"/>
                                          </p:stCondLst>
                                        </p:cTn>
                                        <p:tgtEl>
                                          <p:spTgt spid="78"/>
                                        </p:tgtEl>
                                        <p:attrNameLst>
                                          <p:attrName>ppt_w</p:attrName>
                                        </p:attrNameLst>
                                      </p:cBhvr>
                                    </p:anim>
                                    <p:anim by="(#ppt_w*0.50)" calcmode="lin" valueType="num">
                                      <p:cBhvr>
                                        <p:cTn id="15" dur="500" decel="50000" autoRev="1" fill="hold">
                                          <p:stCondLst>
                                            <p:cond delay="0"/>
                                          </p:stCondLst>
                                        </p:cTn>
                                        <p:tgtEl>
                                          <p:spTgt spid="78"/>
                                        </p:tgtEl>
                                        <p:attrNameLst>
                                          <p:attrName>ppt_x</p:attrName>
                                        </p:attrNameLst>
                                      </p:cBhvr>
                                    </p:anim>
                                    <p:anim from="(-#ppt_h/2)" to="(#ppt_y)" calcmode="lin" valueType="num">
                                      <p:cBhvr>
                                        <p:cTn id="16" dur="1000" fill="hold">
                                          <p:stCondLst>
                                            <p:cond delay="0"/>
                                          </p:stCondLst>
                                        </p:cTn>
                                        <p:tgtEl>
                                          <p:spTgt spid="78"/>
                                        </p:tgtEl>
                                        <p:attrNameLst>
                                          <p:attrName>ppt_y</p:attrName>
                                        </p:attrNameLst>
                                      </p:cBhvr>
                                    </p:anim>
                                    <p:animRot by="21600000">
                                      <p:cBhvr>
                                        <p:cTn id="17" dur="1000" fill="hold">
                                          <p:stCondLst>
                                            <p:cond delay="0"/>
                                          </p:stCondLst>
                                        </p:cTn>
                                        <p:tgtEl>
                                          <p:spTgt spid="78"/>
                                        </p:tgtEl>
                                        <p:attrNameLst>
                                          <p:attrName>r</p:attrName>
                                        </p:attrNameLst>
                                      </p:cBhvr>
                                    </p:animRot>
                                  </p:childTnLst>
                                </p:cTn>
                              </p:par>
                            </p:childTnLst>
                          </p:cTn>
                        </p:par>
                        <p:par>
                          <p:cTn id="18" fill="hold">
                            <p:stCondLst>
                              <p:cond delay="5300"/>
                            </p:stCondLst>
                            <p:childTnLst>
                              <p:par>
                                <p:cTn id="19" presetID="56" presetClass="entr" presetSubtype="0" fill="hold" grpId="0" nodeType="afterEffect">
                                  <p:stCondLst>
                                    <p:cond delay="0"/>
                                  </p:stCondLst>
                                  <p:iterate type="lt">
                                    <p:tmPct val="10000"/>
                                  </p:iterate>
                                  <p:childTnLst>
                                    <p:set>
                                      <p:cBhvr>
                                        <p:cTn id="20" dur="1" fill="hold">
                                          <p:stCondLst>
                                            <p:cond delay="0"/>
                                          </p:stCondLst>
                                        </p:cTn>
                                        <p:tgtEl>
                                          <p:spTgt spid="80"/>
                                        </p:tgtEl>
                                        <p:attrNameLst>
                                          <p:attrName>style.visibility</p:attrName>
                                        </p:attrNameLst>
                                      </p:cBhvr>
                                      <p:to>
                                        <p:strVal val="visible"/>
                                      </p:to>
                                    </p:set>
                                    <p:anim by="(-#ppt_w*2)" calcmode="lin" valueType="num">
                                      <p:cBhvr rctx="PPT">
                                        <p:cTn id="21" dur="500" autoRev="1" fill="hold">
                                          <p:stCondLst>
                                            <p:cond delay="0"/>
                                          </p:stCondLst>
                                        </p:cTn>
                                        <p:tgtEl>
                                          <p:spTgt spid="80"/>
                                        </p:tgtEl>
                                        <p:attrNameLst>
                                          <p:attrName>ppt_w</p:attrName>
                                        </p:attrNameLst>
                                      </p:cBhvr>
                                    </p:anim>
                                    <p:anim by="(#ppt_w*0.50)" calcmode="lin" valueType="num">
                                      <p:cBhvr>
                                        <p:cTn id="22" dur="500" decel="50000" autoRev="1" fill="hold">
                                          <p:stCondLst>
                                            <p:cond delay="0"/>
                                          </p:stCondLst>
                                        </p:cTn>
                                        <p:tgtEl>
                                          <p:spTgt spid="80"/>
                                        </p:tgtEl>
                                        <p:attrNameLst>
                                          <p:attrName>ppt_x</p:attrName>
                                        </p:attrNameLst>
                                      </p:cBhvr>
                                    </p:anim>
                                    <p:anim from="(-#ppt_h/2)" to="(#ppt_y)" calcmode="lin" valueType="num">
                                      <p:cBhvr>
                                        <p:cTn id="23" dur="1000" fill="hold">
                                          <p:stCondLst>
                                            <p:cond delay="0"/>
                                          </p:stCondLst>
                                        </p:cTn>
                                        <p:tgtEl>
                                          <p:spTgt spid="80"/>
                                        </p:tgtEl>
                                        <p:attrNameLst>
                                          <p:attrName>ppt_y</p:attrName>
                                        </p:attrNameLst>
                                      </p:cBhvr>
                                    </p:anim>
                                    <p:animRot by="21600000">
                                      <p:cBhvr>
                                        <p:cTn id="24" dur="1000" fill="hold">
                                          <p:stCondLst>
                                            <p:cond delay="0"/>
                                          </p:stCondLst>
                                        </p:cTn>
                                        <p:tgtEl>
                                          <p:spTgt spid="80"/>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7" grpId="0"/>
      <p:bldP spid="78" grpId="0"/>
      <p:bldP spid="80"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7"/>
          <p:cNvSpPr/>
          <p:nvPr/>
        </p:nvSpPr>
        <p:spPr>
          <a:xfrm>
            <a:off x="2355925" y="2043077"/>
            <a:ext cx="6788075" cy="893618"/>
          </a:xfrm>
          <a:prstGeom prst="rect">
            <a:avLst/>
          </a:prstGeom>
          <a:solidFill>
            <a:srgbClr val="004F9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350"/>
          </a:p>
        </p:txBody>
      </p:sp>
      <p:sp>
        <p:nvSpPr>
          <p:cNvPr id="3" name="Oval 8"/>
          <p:cNvSpPr/>
          <p:nvPr/>
        </p:nvSpPr>
        <p:spPr>
          <a:xfrm>
            <a:off x="571500" y="1419622"/>
            <a:ext cx="2140528" cy="2140528"/>
          </a:xfrm>
          <a:prstGeom prst="ellipse">
            <a:avLst/>
          </a:prstGeom>
          <a:solidFill>
            <a:srgbClr val="004F96"/>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350"/>
          </a:p>
        </p:txBody>
      </p:sp>
      <p:grpSp>
        <p:nvGrpSpPr>
          <p:cNvPr id="4" name="Group 9"/>
          <p:cNvGrpSpPr/>
          <p:nvPr/>
        </p:nvGrpSpPr>
        <p:grpSpPr>
          <a:xfrm>
            <a:off x="1260169" y="2055123"/>
            <a:ext cx="763191" cy="869156"/>
            <a:chOff x="812800" y="2719388"/>
            <a:chExt cx="1017588" cy="1158875"/>
          </a:xfrm>
          <a:solidFill>
            <a:schemeClr val="bg1"/>
          </a:solidFill>
        </p:grpSpPr>
        <p:sp>
          <p:nvSpPr>
            <p:cNvPr id="5" name="Freeform 35"/>
            <p:cNvSpPr>
              <a:spLocks noEditPoints="1"/>
            </p:cNvSpPr>
            <p:nvPr/>
          </p:nvSpPr>
          <p:spPr bwMode="auto">
            <a:xfrm>
              <a:off x="812800" y="2719388"/>
              <a:ext cx="1017588" cy="1158875"/>
            </a:xfrm>
            <a:custGeom>
              <a:avLst/>
              <a:gdLst>
                <a:gd name="T0" fmla="*/ 56 w 112"/>
                <a:gd name="T1" fmla="*/ 0 h 128"/>
                <a:gd name="T2" fmla="*/ 0 w 112"/>
                <a:gd name="T3" fmla="*/ 26 h 128"/>
                <a:gd name="T4" fmla="*/ 0 w 112"/>
                <a:gd name="T5" fmla="*/ 102 h 128"/>
                <a:gd name="T6" fmla="*/ 56 w 112"/>
                <a:gd name="T7" fmla="*/ 128 h 128"/>
                <a:gd name="T8" fmla="*/ 112 w 112"/>
                <a:gd name="T9" fmla="*/ 102 h 128"/>
                <a:gd name="T10" fmla="*/ 112 w 112"/>
                <a:gd name="T11" fmla="*/ 26 h 128"/>
                <a:gd name="T12" fmla="*/ 56 w 112"/>
                <a:gd name="T13" fmla="*/ 0 h 128"/>
                <a:gd name="T14" fmla="*/ 104 w 112"/>
                <a:gd name="T15" fmla="*/ 102 h 128"/>
                <a:gd name="T16" fmla="*/ 56 w 112"/>
                <a:gd name="T17" fmla="*/ 120 h 128"/>
                <a:gd name="T18" fmla="*/ 8 w 112"/>
                <a:gd name="T19" fmla="*/ 102 h 128"/>
                <a:gd name="T20" fmla="*/ 8 w 112"/>
                <a:gd name="T21" fmla="*/ 87 h 128"/>
                <a:gd name="T22" fmla="*/ 56 w 112"/>
                <a:gd name="T23" fmla="*/ 100 h 128"/>
                <a:gd name="T24" fmla="*/ 104 w 112"/>
                <a:gd name="T25" fmla="*/ 87 h 128"/>
                <a:gd name="T26" fmla="*/ 104 w 112"/>
                <a:gd name="T27" fmla="*/ 102 h 128"/>
                <a:gd name="T28" fmla="*/ 104 w 112"/>
                <a:gd name="T29" fmla="*/ 78 h 128"/>
                <a:gd name="T30" fmla="*/ 104 w 112"/>
                <a:gd name="T31" fmla="*/ 78 h 128"/>
                <a:gd name="T32" fmla="*/ 104 w 112"/>
                <a:gd name="T33" fmla="*/ 78 h 128"/>
                <a:gd name="T34" fmla="*/ 56 w 112"/>
                <a:gd name="T35" fmla="*/ 96 h 128"/>
                <a:gd name="T36" fmla="*/ 8 w 112"/>
                <a:gd name="T37" fmla="*/ 78 h 128"/>
                <a:gd name="T38" fmla="*/ 8 w 112"/>
                <a:gd name="T39" fmla="*/ 78 h 128"/>
                <a:gd name="T40" fmla="*/ 8 w 112"/>
                <a:gd name="T41" fmla="*/ 78 h 128"/>
                <a:gd name="T42" fmla="*/ 8 w 112"/>
                <a:gd name="T43" fmla="*/ 63 h 128"/>
                <a:gd name="T44" fmla="*/ 56 w 112"/>
                <a:gd name="T45" fmla="*/ 76 h 128"/>
                <a:gd name="T46" fmla="*/ 104 w 112"/>
                <a:gd name="T47" fmla="*/ 63 h 128"/>
                <a:gd name="T48" fmla="*/ 104 w 112"/>
                <a:gd name="T49" fmla="*/ 78 h 128"/>
                <a:gd name="T50" fmla="*/ 104 w 112"/>
                <a:gd name="T51" fmla="*/ 54 h 128"/>
                <a:gd name="T52" fmla="*/ 104 w 112"/>
                <a:gd name="T53" fmla="*/ 54 h 128"/>
                <a:gd name="T54" fmla="*/ 104 w 112"/>
                <a:gd name="T55" fmla="*/ 54 h 128"/>
                <a:gd name="T56" fmla="*/ 56 w 112"/>
                <a:gd name="T57" fmla="*/ 72 h 128"/>
                <a:gd name="T58" fmla="*/ 8 w 112"/>
                <a:gd name="T59" fmla="*/ 54 h 128"/>
                <a:gd name="T60" fmla="*/ 8 w 112"/>
                <a:gd name="T61" fmla="*/ 54 h 128"/>
                <a:gd name="T62" fmla="*/ 8 w 112"/>
                <a:gd name="T63" fmla="*/ 54 h 128"/>
                <a:gd name="T64" fmla="*/ 8 w 112"/>
                <a:gd name="T65" fmla="*/ 40 h 128"/>
                <a:gd name="T66" fmla="*/ 56 w 112"/>
                <a:gd name="T67" fmla="*/ 52 h 128"/>
                <a:gd name="T68" fmla="*/ 104 w 112"/>
                <a:gd name="T69" fmla="*/ 40 h 128"/>
                <a:gd name="T70" fmla="*/ 104 w 112"/>
                <a:gd name="T71" fmla="*/ 54 h 128"/>
                <a:gd name="T72" fmla="*/ 56 w 112"/>
                <a:gd name="T73" fmla="*/ 44 h 128"/>
                <a:gd name="T74" fmla="*/ 8 w 112"/>
                <a:gd name="T75" fmla="*/ 26 h 128"/>
                <a:gd name="T76" fmla="*/ 56 w 112"/>
                <a:gd name="T77" fmla="*/ 8 h 128"/>
                <a:gd name="T78" fmla="*/ 104 w 112"/>
                <a:gd name="T79" fmla="*/ 26 h 128"/>
                <a:gd name="T80" fmla="*/ 56 w 112"/>
                <a:gd name="T81" fmla="*/ 44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12" h="128">
                  <a:moveTo>
                    <a:pt x="56" y="0"/>
                  </a:moveTo>
                  <a:cubicBezTo>
                    <a:pt x="29" y="0"/>
                    <a:pt x="0" y="8"/>
                    <a:pt x="0" y="26"/>
                  </a:cubicBezTo>
                  <a:cubicBezTo>
                    <a:pt x="0" y="102"/>
                    <a:pt x="0" y="102"/>
                    <a:pt x="0" y="102"/>
                  </a:cubicBezTo>
                  <a:cubicBezTo>
                    <a:pt x="0" y="120"/>
                    <a:pt x="29" y="128"/>
                    <a:pt x="56" y="128"/>
                  </a:cubicBezTo>
                  <a:cubicBezTo>
                    <a:pt x="83" y="128"/>
                    <a:pt x="112" y="120"/>
                    <a:pt x="112" y="102"/>
                  </a:cubicBezTo>
                  <a:cubicBezTo>
                    <a:pt x="112" y="26"/>
                    <a:pt x="112" y="26"/>
                    <a:pt x="112" y="26"/>
                  </a:cubicBezTo>
                  <a:cubicBezTo>
                    <a:pt x="112" y="8"/>
                    <a:pt x="83" y="0"/>
                    <a:pt x="56" y="0"/>
                  </a:cubicBezTo>
                  <a:close/>
                  <a:moveTo>
                    <a:pt x="104" y="102"/>
                  </a:moveTo>
                  <a:cubicBezTo>
                    <a:pt x="104" y="112"/>
                    <a:pt x="83" y="120"/>
                    <a:pt x="56" y="120"/>
                  </a:cubicBezTo>
                  <a:cubicBezTo>
                    <a:pt x="29" y="120"/>
                    <a:pt x="8" y="112"/>
                    <a:pt x="8" y="102"/>
                  </a:cubicBezTo>
                  <a:cubicBezTo>
                    <a:pt x="8" y="87"/>
                    <a:pt x="8" y="87"/>
                    <a:pt x="8" y="87"/>
                  </a:cubicBezTo>
                  <a:cubicBezTo>
                    <a:pt x="16" y="96"/>
                    <a:pt x="36" y="100"/>
                    <a:pt x="56" y="100"/>
                  </a:cubicBezTo>
                  <a:cubicBezTo>
                    <a:pt x="76" y="100"/>
                    <a:pt x="96" y="96"/>
                    <a:pt x="104" y="87"/>
                  </a:cubicBezTo>
                  <a:lnTo>
                    <a:pt x="104" y="102"/>
                  </a:lnTo>
                  <a:close/>
                  <a:moveTo>
                    <a:pt x="104" y="78"/>
                  </a:moveTo>
                  <a:cubicBezTo>
                    <a:pt x="104" y="78"/>
                    <a:pt x="104" y="78"/>
                    <a:pt x="104" y="78"/>
                  </a:cubicBezTo>
                  <a:cubicBezTo>
                    <a:pt x="104" y="78"/>
                    <a:pt x="104" y="78"/>
                    <a:pt x="104" y="78"/>
                  </a:cubicBezTo>
                  <a:cubicBezTo>
                    <a:pt x="104" y="88"/>
                    <a:pt x="83" y="96"/>
                    <a:pt x="56" y="96"/>
                  </a:cubicBezTo>
                  <a:cubicBezTo>
                    <a:pt x="29" y="96"/>
                    <a:pt x="8" y="88"/>
                    <a:pt x="8" y="78"/>
                  </a:cubicBezTo>
                  <a:cubicBezTo>
                    <a:pt x="8" y="78"/>
                    <a:pt x="8" y="78"/>
                    <a:pt x="8" y="78"/>
                  </a:cubicBezTo>
                  <a:cubicBezTo>
                    <a:pt x="8" y="78"/>
                    <a:pt x="8" y="78"/>
                    <a:pt x="8" y="78"/>
                  </a:cubicBezTo>
                  <a:cubicBezTo>
                    <a:pt x="8" y="63"/>
                    <a:pt x="8" y="63"/>
                    <a:pt x="8" y="63"/>
                  </a:cubicBezTo>
                  <a:cubicBezTo>
                    <a:pt x="16" y="72"/>
                    <a:pt x="36" y="76"/>
                    <a:pt x="56" y="76"/>
                  </a:cubicBezTo>
                  <a:cubicBezTo>
                    <a:pt x="76" y="76"/>
                    <a:pt x="96" y="72"/>
                    <a:pt x="104" y="63"/>
                  </a:cubicBezTo>
                  <a:lnTo>
                    <a:pt x="104" y="78"/>
                  </a:lnTo>
                  <a:close/>
                  <a:moveTo>
                    <a:pt x="104" y="54"/>
                  </a:moveTo>
                  <a:cubicBezTo>
                    <a:pt x="104" y="54"/>
                    <a:pt x="104" y="54"/>
                    <a:pt x="104" y="54"/>
                  </a:cubicBezTo>
                  <a:cubicBezTo>
                    <a:pt x="104" y="54"/>
                    <a:pt x="104" y="54"/>
                    <a:pt x="104" y="54"/>
                  </a:cubicBezTo>
                  <a:cubicBezTo>
                    <a:pt x="104" y="64"/>
                    <a:pt x="83" y="72"/>
                    <a:pt x="56" y="72"/>
                  </a:cubicBezTo>
                  <a:cubicBezTo>
                    <a:pt x="29" y="72"/>
                    <a:pt x="8" y="64"/>
                    <a:pt x="8" y="54"/>
                  </a:cubicBezTo>
                  <a:cubicBezTo>
                    <a:pt x="8" y="54"/>
                    <a:pt x="8" y="54"/>
                    <a:pt x="8" y="54"/>
                  </a:cubicBezTo>
                  <a:cubicBezTo>
                    <a:pt x="8" y="54"/>
                    <a:pt x="8" y="54"/>
                    <a:pt x="8" y="54"/>
                  </a:cubicBezTo>
                  <a:cubicBezTo>
                    <a:pt x="8" y="40"/>
                    <a:pt x="8" y="40"/>
                    <a:pt x="8" y="40"/>
                  </a:cubicBezTo>
                  <a:cubicBezTo>
                    <a:pt x="18" y="48"/>
                    <a:pt x="38" y="52"/>
                    <a:pt x="56" y="52"/>
                  </a:cubicBezTo>
                  <a:cubicBezTo>
                    <a:pt x="74" y="52"/>
                    <a:pt x="94" y="48"/>
                    <a:pt x="104" y="40"/>
                  </a:cubicBezTo>
                  <a:lnTo>
                    <a:pt x="104" y="54"/>
                  </a:lnTo>
                  <a:close/>
                  <a:moveTo>
                    <a:pt x="56" y="44"/>
                  </a:moveTo>
                  <a:cubicBezTo>
                    <a:pt x="29" y="44"/>
                    <a:pt x="8" y="36"/>
                    <a:pt x="8" y="26"/>
                  </a:cubicBezTo>
                  <a:cubicBezTo>
                    <a:pt x="8" y="16"/>
                    <a:pt x="29" y="8"/>
                    <a:pt x="56" y="8"/>
                  </a:cubicBezTo>
                  <a:cubicBezTo>
                    <a:pt x="83" y="8"/>
                    <a:pt x="104" y="16"/>
                    <a:pt x="104" y="26"/>
                  </a:cubicBezTo>
                  <a:cubicBezTo>
                    <a:pt x="104" y="36"/>
                    <a:pt x="83" y="44"/>
                    <a:pt x="56" y="4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p>
          </p:txBody>
        </p:sp>
        <p:sp>
          <p:nvSpPr>
            <p:cNvPr id="6" name="Oval 36"/>
            <p:cNvSpPr>
              <a:spLocks noChangeArrowheads="1"/>
            </p:cNvSpPr>
            <p:nvPr/>
          </p:nvSpPr>
          <p:spPr bwMode="auto">
            <a:xfrm>
              <a:off x="1612900" y="3624263"/>
              <a:ext cx="71438" cy="73025"/>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p>
          </p:txBody>
        </p:sp>
        <p:sp>
          <p:nvSpPr>
            <p:cNvPr id="7" name="Oval 37"/>
            <p:cNvSpPr>
              <a:spLocks noChangeArrowheads="1"/>
            </p:cNvSpPr>
            <p:nvPr/>
          </p:nvSpPr>
          <p:spPr bwMode="auto">
            <a:xfrm>
              <a:off x="1612900" y="3406776"/>
              <a:ext cx="71438" cy="73025"/>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p>
          </p:txBody>
        </p:sp>
        <p:sp>
          <p:nvSpPr>
            <p:cNvPr id="8" name="Oval 38"/>
            <p:cNvSpPr>
              <a:spLocks noChangeArrowheads="1"/>
            </p:cNvSpPr>
            <p:nvPr/>
          </p:nvSpPr>
          <p:spPr bwMode="auto">
            <a:xfrm>
              <a:off x="1612900" y="3190876"/>
              <a:ext cx="71438" cy="71438"/>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p>
          </p:txBody>
        </p:sp>
      </p:grpSp>
      <p:sp>
        <p:nvSpPr>
          <p:cNvPr id="9" name="TextBox 8"/>
          <p:cNvSpPr txBox="1"/>
          <p:nvPr/>
        </p:nvSpPr>
        <p:spPr>
          <a:xfrm>
            <a:off x="3012869" y="1506780"/>
            <a:ext cx="3663182" cy="507831"/>
          </a:xfrm>
          <a:prstGeom prst="rect">
            <a:avLst/>
          </a:prstGeom>
          <a:noFill/>
        </p:spPr>
        <p:txBody>
          <a:bodyPr wrap="none" rtlCol="0">
            <a:spAutoFit/>
          </a:bodyPr>
          <a:lstStyle/>
          <a:p>
            <a:pPr algn="just"/>
            <a:r>
              <a:rPr lang="zh-CN" altLang="en-US" sz="2700" b="1" dirty="0" smtClean="0">
                <a:solidFill>
                  <a:srgbClr val="0070C0"/>
                </a:solidFill>
                <a:latin typeface="微软雅黑" panose="020B0503020204020204" pitchFamily="34" charset="-122"/>
                <a:ea typeface="微软雅黑" panose="020B0503020204020204" pitchFamily="34" charset="-122"/>
              </a:rPr>
              <a:t>单击输入你的标题内容</a:t>
            </a:r>
            <a:endParaRPr lang="en-US" sz="2700" b="1" dirty="0">
              <a:solidFill>
                <a:srgbClr val="0070C0"/>
              </a:solidFill>
              <a:latin typeface="微软雅黑" panose="020B0503020204020204" pitchFamily="34" charset="-122"/>
              <a:ea typeface="微软雅黑" panose="020B0503020204020204" pitchFamily="34" charset="-122"/>
            </a:endParaRPr>
          </a:p>
        </p:txBody>
      </p:sp>
      <p:sp>
        <p:nvSpPr>
          <p:cNvPr id="10" name="TextBox 9"/>
          <p:cNvSpPr txBox="1"/>
          <p:nvPr/>
        </p:nvSpPr>
        <p:spPr>
          <a:xfrm>
            <a:off x="2982246" y="2266251"/>
            <a:ext cx="4676006" cy="338554"/>
          </a:xfrm>
          <a:prstGeom prst="rect">
            <a:avLst/>
          </a:prstGeom>
          <a:noFill/>
        </p:spPr>
        <p:txBody>
          <a:bodyPr wrap="square" rtlCol="0">
            <a:spAutoFit/>
          </a:bodyPr>
          <a:lstStyle/>
          <a:p>
            <a:r>
              <a:rPr lang="zh-CN" altLang="en-US" sz="1600" dirty="0" smtClean="0">
                <a:solidFill>
                  <a:schemeClr val="bg1"/>
                </a:solidFill>
                <a:latin typeface="微软雅黑" panose="020B0503020204020204" pitchFamily="34" charset="-122"/>
                <a:ea typeface="微软雅黑" panose="020B0503020204020204" pitchFamily="34" charset="-122"/>
              </a:rPr>
              <a:t>请在此处输入您的文本，或者复制您的文本粘贴到</a:t>
            </a:r>
            <a:endParaRPr lang="en-US" altLang="zh-CN" sz="1600" dirty="0" smtClean="0">
              <a:solidFill>
                <a:schemeClr val="bg1"/>
              </a:solidFill>
              <a:latin typeface="微软雅黑" panose="020B0503020204020204" pitchFamily="34" charset="-122"/>
              <a:ea typeface="微软雅黑" panose="020B0503020204020204" pitchFamily="34" charset="-122"/>
            </a:endParaRPr>
          </a:p>
        </p:txBody>
      </p:sp>
      <p:sp>
        <p:nvSpPr>
          <p:cNvPr id="11" name="TextBox 10"/>
          <p:cNvSpPr txBox="1"/>
          <p:nvPr/>
        </p:nvSpPr>
        <p:spPr>
          <a:xfrm>
            <a:off x="2713733" y="2062325"/>
            <a:ext cx="377026" cy="769441"/>
          </a:xfrm>
          <a:prstGeom prst="rect">
            <a:avLst/>
          </a:prstGeom>
          <a:noFill/>
        </p:spPr>
        <p:txBody>
          <a:bodyPr wrap="none" rtlCol="0">
            <a:spAutoFit/>
          </a:bodyPr>
          <a:lstStyle/>
          <a:p>
            <a:r>
              <a:rPr lang="id-ID" sz="4400" dirty="0">
                <a:solidFill>
                  <a:schemeClr val="bg1"/>
                </a:solidFill>
                <a:latin typeface="PT Sans" panose="020B0503020203020204" pitchFamily="34" charset="0"/>
              </a:rPr>
              <a:t>“</a:t>
            </a:r>
            <a:endParaRPr lang="id-ID" sz="4000" dirty="0">
              <a:solidFill>
                <a:schemeClr val="bg1"/>
              </a:solidFill>
            </a:endParaRPr>
          </a:p>
        </p:txBody>
      </p:sp>
      <p:sp>
        <p:nvSpPr>
          <p:cNvPr id="12" name="TextBox 11"/>
          <p:cNvSpPr txBox="1"/>
          <p:nvPr/>
        </p:nvSpPr>
        <p:spPr>
          <a:xfrm>
            <a:off x="7315537" y="2408739"/>
            <a:ext cx="377026" cy="769441"/>
          </a:xfrm>
          <a:prstGeom prst="rect">
            <a:avLst/>
          </a:prstGeom>
          <a:noFill/>
        </p:spPr>
        <p:txBody>
          <a:bodyPr wrap="none" rtlCol="0">
            <a:spAutoFit/>
          </a:bodyPr>
          <a:lstStyle/>
          <a:p>
            <a:r>
              <a:rPr lang="id-ID" sz="4400" dirty="0">
                <a:solidFill>
                  <a:schemeClr val="bg1"/>
                </a:solidFill>
                <a:latin typeface="PT Sans" panose="020B0503020203020204" pitchFamily="34" charset="0"/>
              </a:rPr>
              <a:t>”</a:t>
            </a:r>
            <a:endParaRPr lang="id-ID" sz="4000" dirty="0">
              <a:solidFill>
                <a:schemeClr val="bg1"/>
              </a:solidFill>
            </a:endParaRPr>
          </a:p>
        </p:txBody>
      </p:sp>
      <p:sp>
        <p:nvSpPr>
          <p:cNvPr id="13" name="Rectangle 22"/>
          <p:cNvSpPr/>
          <p:nvPr/>
        </p:nvSpPr>
        <p:spPr>
          <a:xfrm>
            <a:off x="2970391" y="3108550"/>
            <a:ext cx="4774914" cy="784830"/>
          </a:xfrm>
          <a:prstGeom prst="rect">
            <a:avLst/>
          </a:prstGeom>
        </p:spPr>
        <p:txBody>
          <a:bodyPr wrap="square">
            <a:spAutoFit/>
          </a:bodyPr>
          <a:lstStyle/>
          <a:p>
            <a:r>
              <a:rPr lang="zh-CN" altLang="en-US" sz="900" dirty="0" smtClean="0">
                <a:solidFill>
                  <a:schemeClr val="bg1">
                    <a:lumMod val="65000"/>
                  </a:schemeClr>
                </a:solidFill>
                <a:latin typeface="微软雅黑" panose="020B0503020204020204" pitchFamily="34" charset="-122"/>
                <a:ea typeface="微软雅黑" panose="020B0503020204020204" pitchFamily="34" charset="-122"/>
              </a:rPr>
              <a:t>请在此处输入您的文本，或者复制您的文本粘贴到此处请在此处请在此处输入您的文本，或者复制您的文本粘贴到此处请在此处请在此处输入您的文本，或者复制您的文本粘贴到此处请在此处请在此处输入您的文本，或者复制您的文本粘贴到此处请在此处请在此处输入您的文本，或者复制您的文本粘贴到此处请在此处请在此处输入您的文本，或者复制您的文本粘贴到此处请在此处</a:t>
            </a:r>
            <a:endParaRPr lang="en-US" altLang="zh-CN" sz="900" dirty="0" smtClean="0">
              <a:solidFill>
                <a:schemeClr val="bg1">
                  <a:lumMod val="65000"/>
                </a:schemeClr>
              </a:solidFill>
              <a:latin typeface="微软雅黑" panose="020B0503020204020204" pitchFamily="34" charset="-122"/>
              <a:ea typeface="微软雅黑" panose="020B0503020204020204" pitchFamily="34" charset="-122"/>
            </a:endParaRPr>
          </a:p>
        </p:txBody>
      </p:sp>
      <p:sp>
        <p:nvSpPr>
          <p:cNvPr id="19" name="文本框 18"/>
          <p:cNvSpPr txBox="1"/>
          <p:nvPr/>
        </p:nvSpPr>
        <p:spPr>
          <a:xfrm>
            <a:off x="8380990" y="267494"/>
            <a:ext cx="649280" cy="369332"/>
          </a:xfrm>
          <a:prstGeom prst="rect">
            <a:avLst/>
          </a:prstGeom>
          <a:noFill/>
        </p:spPr>
        <p:txBody>
          <a:bodyPr wrap="none" rtlCol="0">
            <a:spAutoFit/>
          </a:bodyPr>
          <a:lstStyle/>
          <a:p>
            <a:r>
              <a:rPr lang="en-US" altLang="zh-CN" dirty="0" smtClean="0">
                <a:solidFill>
                  <a:srgbClr val="0070C0"/>
                </a:solidFill>
                <a:latin typeface="Impact" panose="020B0806030902050204" pitchFamily="34" charset="0"/>
              </a:rPr>
              <a:t>LOGO</a:t>
            </a:r>
            <a:endParaRPr lang="zh-CN" altLang="en-US" dirty="0">
              <a:solidFill>
                <a:srgbClr val="0070C0"/>
              </a:solidFill>
              <a:latin typeface="Impact" panose="020B0806030902050204" pitchFamily="34" charset="0"/>
            </a:endParaRPr>
          </a:p>
        </p:txBody>
      </p:sp>
      <p:sp>
        <p:nvSpPr>
          <p:cNvPr id="20" name="文本框 19"/>
          <p:cNvSpPr txBox="1"/>
          <p:nvPr/>
        </p:nvSpPr>
        <p:spPr>
          <a:xfrm>
            <a:off x="8359581" y="509040"/>
            <a:ext cx="748923" cy="261610"/>
          </a:xfrm>
          <a:prstGeom prst="rect">
            <a:avLst/>
          </a:prstGeom>
          <a:noFill/>
        </p:spPr>
        <p:txBody>
          <a:bodyPr wrap="none" rtlCol="0">
            <a:spAutoFit/>
          </a:bodyPr>
          <a:lstStyle/>
          <a:p>
            <a:r>
              <a:rPr lang="zh-CN" altLang="en-US" sz="1050" dirty="0" smtClean="0">
                <a:solidFill>
                  <a:schemeClr val="tx1">
                    <a:lumMod val="75000"/>
                    <a:lumOff val="25000"/>
                  </a:schemeClr>
                </a:solidFill>
                <a:latin typeface="微软雅黑" panose="020B0503020204020204" pitchFamily="34" charset="-122"/>
                <a:ea typeface="微软雅黑" panose="020B0503020204020204" pitchFamily="34" charset="-122"/>
              </a:rPr>
              <a:t>公司名称</a:t>
            </a:r>
            <a:endParaRPr lang="zh-CN" altLang="en-US" sz="105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1" name="矩形 20"/>
          <p:cNvSpPr/>
          <p:nvPr/>
        </p:nvSpPr>
        <p:spPr>
          <a:xfrm>
            <a:off x="9032467" y="339502"/>
            <a:ext cx="111533" cy="364117"/>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5" name="矩形 64"/>
          <p:cNvSpPr/>
          <p:nvPr/>
        </p:nvSpPr>
        <p:spPr>
          <a:xfrm>
            <a:off x="708660" y="267335"/>
            <a:ext cx="2274570" cy="365760"/>
          </a:xfrm>
          <a:prstGeom prst="rect">
            <a:avLst/>
          </a:prstGeom>
        </p:spPr>
        <p:txBody>
          <a:bodyPr wrap="square">
            <a:spAutoFit/>
          </a:bodyPr>
          <a:lstStyle/>
          <a:p>
            <a:pPr algn="dist"/>
            <a:r>
              <a:rPr lang="en-US" altLang="zh-CN" b="1" dirty="0" smtClean="0">
                <a:solidFill>
                  <a:schemeClr val="tx1">
                    <a:lumMod val="50000"/>
                    <a:lumOff val="50000"/>
                  </a:schemeClr>
                </a:solidFill>
                <a:latin typeface="黑体" panose="02010600030101010101" charset="-122"/>
                <a:ea typeface="黑体" panose="02010600030101010101" charset="-122"/>
              </a:rPr>
              <a:t>单击此处添加标题</a:t>
            </a:r>
          </a:p>
        </p:txBody>
      </p:sp>
      <p:cxnSp>
        <p:nvCxnSpPr>
          <p:cNvPr id="73" name="直接连接符 72"/>
          <p:cNvCxnSpPr/>
          <p:nvPr/>
        </p:nvCxnSpPr>
        <p:spPr>
          <a:xfrm>
            <a:off x="535030" y="606048"/>
            <a:ext cx="2448856"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74" name="直接连接符 73"/>
          <p:cNvCxnSpPr/>
          <p:nvPr/>
        </p:nvCxnSpPr>
        <p:spPr>
          <a:xfrm>
            <a:off x="527410" y="659388"/>
            <a:ext cx="2448856" cy="0"/>
          </a:xfrm>
          <a:prstGeom prst="line">
            <a:avLst/>
          </a:prstGeom>
          <a:ln w="381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184" name=" 184"/>
          <p:cNvSpPr/>
          <p:nvPr/>
        </p:nvSpPr>
        <p:spPr>
          <a:xfrm>
            <a:off x="535305" y="337820"/>
            <a:ext cx="224790" cy="224790"/>
          </a:xfrm>
          <a:prstGeom prst="ellipse">
            <a:avLst/>
          </a:prstGeom>
          <a:gradFill>
            <a:gsLst>
              <a:gs pos="0">
                <a:srgbClr val="007BD3"/>
              </a:gs>
              <a:gs pos="100000">
                <a:srgbClr val="034373"/>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spTree>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childTnLst>
                          </p:cTn>
                        </p:par>
                        <p:par>
                          <p:cTn id="10" fill="hold">
                            <p:stCondLst>
                              <p:cond delay="500"/>
                            </p:stCondLst>
                            <p:childTnLst>
                              <p:par>
                                <p:cTn id="11" presetID="10" presetClass="entr" presetSubtype="0" fill="hold" nodeType="after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fade">
                                      <p:cBhvr>
                                        <p:cTn id="13" dur="500"/>
                                        <p:tgtEl>
                                          <p:spTgt spid="4"/>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2"/>
                                        </p:tgtEl>
                                        <p:attrNameLst>
                                          <p:attrName>style.visibility</p:attrName>
                                        </p:attrNameLst>
                                      </p:cBhvr>
                                      <p:to>
                                        <p:strVal val="visible"/>
                                      </p:to>
                                    </p:set>
                                    <p:animEffect transition="in" filter="wipe(left)">
                                      <p:cBhvr>
                                        <p:cTn id="16" dur="500"/>
                                        <p:tgtEl>
                                          <p:spTgt spid="2"/>
                                        </p:tgtEl>
                                      </p:cBhvr>
                                    </p:animEffect>
                                  </p:childTnLst>
                                </p:cTn>
                              </p:par>
                            </p:childTnLst>
                          </p:cTn>
                        </p:par>
                        <p:par>
                          <p:cTn id="17" fill="hold">
                            <p:stCondLst>
                              <p:cond delay="1000"/>
                            </p:stCondLst>
                            <p:childTnLst>
                              <p:par>
                                <p:cTn id="18" presetID="10" presetClass="entr" presetSubtype="0" fill="hold" grpId="0" nodeType="afterEffect">
                                  <p:stCondLst>
                                    <p:cond delay="0"/>
                                  </p:stCondLst>
                                  <p:childTnLst>
                                    <p:set>
                                      <p:cBhvr>
                                        <p:cTn id="19" dur="1" fill="hold">
                                          <p:stCondLst>
                                            <p:cond delay="0"/>
                                          </p:stCondLst>
                                        </p:cTn>
                                        <p:tgtEl>
                                          <p:spTgt spid="9"/>
                                        </p:tgtEl>
                                        <p:attrNameLst>
                                          <p:attrName>style.visibility</p:attrName>
                                        </p:attrNameLst>
                                      </p:cBhvr>
                                      <p:to>
                                        <p:strVal val="visible"/>
                                      </p:to>
                                    </p:set>
                                    <p:animEffect transition="in" filter="fade">
                                      <p:cBhvr>
                                        <p:cTn id="20" dur="500"/>
                                        <p:tgtEl>
                                          <p:spTgt spid="9"/>
                                        </p:tgtEl>
                                      </p:cBhvr>
                                    </p:animEffect>
                                  </p:childTnLst>
                                </p:cTn>
                              </p:par>
                            </p:childTnLst>
                          </p:cTn>
                        </p:par>
                        <p:par>
                          <p:cTn id="21" fill="hold">
                            <p:stCondLst>
                              <p:cond delay="1500"/>
                            </p:stCondLst>
                            <p:childTnLst>
                              <p:par>
                                <p:cTn id="22" presetID="10" presetClass="entr" presetSubtype="0" fill="hold" grpId="0" nodeType="afterEffect">
                                  <p:stCondLst>
                                    <p:cond delay="0"/>
                                  </p:stCondLst>
                                  <p:childTnLst>
                                    <p:set>
                                      <p:cBhvr>
                                        <p:cTn id="23" dur="1" fill="hold">
                                          <p:stCondLst>
                                            <p:cond delay="0"/>
                                          </p:stCondLst>
                                        </p:cTn>
                                        <p:tgtEl>
                                          <p:spTgt spid="11"/>
                                        </p:tgtEl>
                                        <p:attrNameLst>
                                          <p:attrName>style.visibility</p:attrName>
                                        </p:attrNameLst>
                                      </p:cBhvr>
                                      <p:to>
                                        <p:strVal val="visible"/>
                                      </p:to>
                                    </p:set>
                                    <p:animEffect transition="in" filter="fade">
                                      <p:cBhvr>
                                        <p:cTn id="24" dur="500"/>
                                        <p:tgtEl>
                                          <p:spTgt spid="11"/>
                                        </p:tgtEl>
                                      </p:cBhvr>
                                    </p:animEffect>
                                  </p:childTnLst>
                                </p:cTn>
                              </p:par>
                            </p:childTnLst>
                          </p:cTn>
                        </p:par>
                        <p:par>
                          <p:cTn id="25" fill="hold">
                            <p:stCondLst>
                              <p:cond delay="2000"/>
                            </p:stCondLst>
                            <p:childTnLst>
                              <p:par>
                                <p:cTn id="26" presetID="10" presetClass="entr" presetSubtype="0" fill="hold" grpId="0" nodeType="afterEffect">
                                  <p:stCondLst>
                                    <p:cond delay="0"/>
                                  </p:stCondLst>
                                  <p:childTnLst>
                                    <p:set>
                                      <p:cBhvr>
                                        <p:cTn id="27" dur="1" fill="hold">
                                          <p:stCondLst>
                                            <p:cond delay="0"/>
                                          </p:stCondLst>
                                        </p:cTn>
                                        <p:tgtEl>
                                          <p:spTgt spid="10"/>
                                        </p:tgtEl>
                                        <p:attrNameLst>
                                          <p:attrName>style.visibility</p:attrName>
                                        </p:attrNameLst>
                                      </p:cBhvr>
                                      <p:to>
                                        <p:strVal val="visible"/>
                                      </p:to>
                                    </p:set>
                                    <p:animEffect transition="in" filter="fade">
                                      <p:cBhvr>
                                        <p:cTn id="28" dur="500"/>
                                        <p:tgtEl>
                                          <p:spTgt spid="10"/>
                                        </p:tgtEl>
                                      </p:cBhvr>
                                    </p:animEffect>
                                  </p:childTnLst>
                                </p:cTn>
                              </p:par>
                            </p:childTnLst>
                          </p:cTn>
                        </p:par>
                        <p:par>
                          <p:cTn id="29" fill="hold">
                            <p:stCondLst>
                              <p:cond delay="2500"/>
                            </p:stCondLst>
                            <p:childTnLst>
                              <p:par>
                                <p:cTn id="30" presetID="10" presetClass="entr" presetSubtype="0" fill="hold" grpId="0" nodeType="afterEffect">
                                  <p:stCondLst>
                                    <p:cond delay="0"/>
                                  </p:stCondLst>
                                  <p:childTnLst>
                                    <p:set>
                                      <p:cBhvr>
                                        <p:cTn id="31" dur="1" fill="hold">
                                          <p:stCondLst>
                                            <p:cond delay="0"/>
                                          </p:stCondLst>
                                        </p:cTn>
                                        <p:tgtEl>
                                          <p:spTgt spid="12"/>
                                        </p:tgtEl>
                                        <p:attrNameLst>
                                          <p:attrName>style.visibility</p:attrName>
                                        </p:attrNameLst>
                                      </p:cBhvr>
                                      <p:to>
                                        <p:strVal val="visible"/>
                                      </p:to>
                                    </p:set>
                                    <p:animEffect transition="in" filter="fade">
                                      <p:cBhvr>
                                        <p:cTn id="32" dur="500"/>
                                        <p:tgtEl>
                                          <p:spTgt spid="12"/>
                                        </p:tgtEl>
                                      </p:cBhvr>
                                    </p:animEffect>
                                  </p:childTnLst>
                                </p:cTn>
                              </p:par>
                            </p:childTnLst>
                          </p:cTn>
                        </p:par>
                        <p:par>
                          <p:cTn id="33" fill="hold">
                            <p:stCondLst>
                              <p:cond delay="3000"/>
                            </p:stCondLst>
                            <p:childTnLst>
                              <p:par>
                                <p:cTn id="34" presetID="10" presetClass="entr" presetSubtype="0" fill="hold" grpId="0" nodeType="afterEffect">
                                  <p:stCondLst>
                                    <p:cond delay="0"/>
                                  </p:stCondLst>
                                  <p:childTnLst>
                                    <p:set>
                                      <p:cBhvr>
                                        <p:cTn id="35" dur="1" fill="hold">
                                          <p:stCondLst>
                                            <p:cond delay="0"/>
                                          </p:stCondLst>
                                        </p:cTn>
                                        <p:tgtEl>
                                          <p:spTgt spid="13"/>
                                        </p:tgtEl>
                                        <p:attrNameLst>
                                          <p:attrName>style.visibility</p:attrName>
                                        </p:attrNameLst>
                                      </p:cBhvr>
                                      <p:to>
                                        <p:strVal val="visible"/>
                                      </p:to>
                                    </p:set>
                                    <p:animEffect transition="in" filter="fade">
                                      <p:cBhvr>
                                        <p:cTn id="36"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9" grpId="0"/>
      <p:bldP spid="10" grpId="0"/>
      <p:bldP spid="11" grpId="0"/>
      <p:bldP spid="12" grpId="0"/>
      <p:bldP spid="13"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9" name="组合 28"/>
          <p:cNvGrpSpPr/>
          <p:nvPr/>
        </p:nvGrpSpPr>
        <p:grpSpPr>
          <a:xfrm>
            <a:off x="1012294" y="1347882"/>
            <a:ext cx="2294338" cy="2762845"/>
            <a:chOff x="1012294" y="1342306"/>
            <a:chExt cx="2294338" cy="2762845"/>
          </a:xfrm>
        </p:grpSpPr>
        <p:grpSp>
          <p:nvGrpSpPr>
            <p:cNvPr id="30" name="Group 66"/>
            <p:cNvGrpSpPr/>
            <p:nvPr/>
          </p:nvGrpSpPr>
          <p:grpSpPr bwMode="auto">
            <a:xfrm>
              <a:off x="1012295" y="1342306"/>
              <a:ext cx="2294337" cy="2762845"/>
              <a:chOff x="1387928" y="2433294"/>
              <a:chExt cx="3058885" cy="3683711"/>
            </a:xfrm>
          </p:grpSpPr>
          <p:sp>
            <p:nvSpPr>
              <p:cNvPr id="32" name="Rectangle 6"/>
              <p:cNvSpPr/>
              <p:nvPr/>
            </p:nvSpPr>
            <p:spPr>
              <a:xfrm>
                <a:off x="1387928" y="2453137"/>
                <a:ext cx="3058885" cy="3663868"/>
              </a:xfrm>
              <a:prstGeom prst="rect">
                <a:avLst/>
              </a:prstGeom>
              <a:solidFill>
                <a:srgbClr val="F9F9F9"/>
              </a:solidFill>
              <a:ln w="38100" cap="sq"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id-ID" sz="1800" b="0" i="0" u="none" strike="noStrike" kern="0" cap="none" spc="0" normalizeH="0" baseline="0" noProof="0">
                  <a:ln>
                    <a:noFill/>
                  </a:ln>
                  <a:solidFill>
                    <a:srgbClr val="FFFFFF"/>
                  </a:solidFill>
                  <a:effectLst/>
                  <a:uLnTx/>
                  <a:uFillTx/>
                  <a:latin typeface="黑体" panose="02010600030101010101" charset="-122"/>
                  <a:ea typeface="黑体" panose="02010600030101010101" charset="-122"/>
                  <a:cs typeface="+mn-cs"/>
                </a:endParaRPr>
              </a:p>
            </p:txBody>
          </p:sp>
          <p:sp>
            <p:nvSpPr>
              <p:cNvPr id="33" name="Rectangle 7"/>
              <p:cNvSpPr/>
              <p:nvPr/>
            </p:nvSpPr>
            <p:spPr>
              <a:xfrm>
                <a:off x="1387928" y="2781742"/>
                <a:ext cx="3058885" cy="810731"/>
              </a:xfrm>
              <a:prstGeom prst="rect">
                <a:avLst/>
              </a:prstGeom>
              <a:solidFill>
                <a:srgbClr val="004F96"/>
              </a:solidFill>
              <a:ln w="635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id-ID" sz="1800" b="0" i="0" u="none" strike="noStrike" kern="0" cap="none" spc="0" normalizeH="0" baseline="0" noProof="0">
                  <a:ln>
                    <a:noFill/>
                  </a:ln>
                  <a:solidFill>
                    <a:srgbClr val="FFFFFF"/>
                  </a:solidFill>
                  <a:effectLst/>
                  <a:uLnTx/>
                  <a:uFillTx/>
                  <a:latin typeface="黑体" panose="02010600030101010101" charset="-122"/>
                  <a:ea typeface="黑体" panose="02010600030101010101" charset="-122"/>
                  <a:cs typeface="+mn-cs"/>
                </a:endParaRPr>
              </a:p>
            </p:txBody>
          </p:sp>
          <p:sp>
            <p:nvSpPr>
              <p:cNvPr id="34" name="Rectangle 8"/>
              <p:cNvSpPr/>
              <p:nvPr/>
            </p:nvSpPr>
            <p:spPr>
              <a:xfrm>
                <a:off x="1387928" y="4088225"/>
                <a:ext cx="3058885" cy="348449"/>
              </a:xfrm>
              <a:prstGeom prst="rect">
                <a:avLst/>
              </a:prstGeom>
              <a:solidFill>
                <a:srgbClr val="F9F9F9"/>
              </a:solidFill>
              <a:ln w="6350" cap="flat" cmpd="sng" algn="ctr">
                <a:solidFill>
                  <a:srgbClr val="FFFFFF"/>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id-ID" sz="1800" b="0" i="0" u="none" strike="noStrike" kern="0" cap="none" spc="0" normalizeH="0" baseline="0" noProof="0">
                  <a:ln>
                    <a:noFill/>
                  </a:ln>
                  <a:solidFill>
                    <a:srgbClr val="FFFFFF"/>
                  </a:solidFill>
                  <a:effectLst/>
                  <a:uLnTx/>
                  <a:uFillTx/>
                  <a:latin typeface="黑体" panose="02010600030101010101" charset="-122"/>
                  <a:ea typeface="黑体" panose="02010600030101010101" charset="-122"/>
                  <a:cs typeface="+mn-cs"/>
                </a:endParaRPr>
              </a:p>
            </p:txBody>
          </p:sp>
          <p:sp>
            <p:nvSpPr>
              <p:cNvPr id="35" name="Rectangle 9"/>
              <p:cNvSpPr/>
              <p:nvPr/>
            </p:nvSpPr>
            <p:spPr>
              <a:xfrm>
                <a:off x="1387928" y="4436674"/>
                <a:ext cx="3058885" cy="348448"/>
              </a:xfrm>
              <a:prstGeom prst="rect">
                <a:avLst/>
              </a:prstGeom>
              <a:solidFill>
                <a:srgbClr val="FDFDFD"/>
              </a:solidFill>
              <a:ln w="6350" cap="flat" cmpd="sng" algn="ctr">
                <a:solidFill>
                  <a:srgbClr val="FFFFFF"/>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id-ID" sz="1800" b="0" i="0" u="none" strike="noStrike" kern="0" cap="none" spc="0" normalizeH="0" baseline="0" noProof="0">
                  <a:ln>
                    <a:noFill/>
                  </a:ln>
                  <a:solidFill>
                    <a:srgbClr val="FFFFFF"/>
                  </a:solidFill>
                  <a:effectLst/>
                  <a:uLnTx/>
                  <a:uFillTx/>
                  <a:latin typeface="黑体" panose="02010600030101010101" charset="-122"/>
                  <a:ea typeface="黑体" panose="02010600030101010101" charset="-122"/>
                  <a:cs typeface="+mn-cs"/>
                </a:endParaRPr>
              </a:p>
            </p:txBody>
          </p:sp>
          <p:sp>
            <p:nvSpPr>
              <p:cNvPr id="36" name="Rectangle 10"/>
              <p:cNvSpPr/>
              <p:nvPr/>
            </p:nvSpPr>
            <p:spPr>
              <a:xfrm>
                <a:off x="1387928" y="4785122"/>
                <a:ext cx="3058885" cy="348449"/>
              </a:xfrm>
              <a:prstGeom prst="rect">
                <a:avLst/>
              </a:prstGeom>
              <a:solidFill>
                <a:srgbClr val="F9F9F9"/>
              </a:solidFill>
              <a:ln w="6350" cap="flat" cmpd="sng" algn="ctr">
                <a:solidFill>
                  <a:srgbClr val="FFFFFF"/>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id-ID" sz="1800" b="0" i="0" u="none" strike="noStrike" kern="0" cap="none" spc="0" normalizeH="0" baseline="0" noProof="0">
                  <a:ln>
                    <a:noFill/>
                  </a:ln>
                  <a:solidFill>
                    <a:srgbClr val="FFFFFF"/>
                  </a:solidFill>
                  <a:effectLst/>
                  <a:uLnTx/>
                  <a:uFillTx/>
                  <a:latin typeface="黑体" panose="02010600030101010101" charset="-122"/>
                  <a:ea typeface="黑体" panose="02010600030101010101" charset="-122"/>
                  <a:cs typeface="+mn-cs"/>
                </a:endParaRPr>
              </a:p>
            </p:txBody>
          </p:sp>
          <p:sp>
            <p:nvSpPr>
              <p:cNvPr id="37" name="Rectangle 11"/>
              <p:cNvSpPr/>
              <p:nvPr/>
            </p:nvSpPr>
            <p:spPr>
              <a:xfrm>
                <a:off x="1387928" y="5133571"/>
                <a:ext cx="3058885" cy="348448"/>
              </a:xfrm>
              <a:prstGeom prst="rect">
                <a:avLst/>
              </a:prstGeom>
              <a:solidFill>
                <a:srgbClr val="FDFDFD"/>
              </a:solidFill>
              <a:ln w="6350" cap="flat" cmpd="sng" algn="ctr">
                <a:solidFill>
                  <a:srgbClr val="FFFFFF"/>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id-ID" sz="1800" b="0" i="0" u="none" strike="noStrike" kern="0" cap="none" spc="0" normalizeH="0" baseline="0" noProof="0">
                  <a:ln>
                    <a:noFill/>
                  </a:ln>
                  <a:solidFill>
                    <a:srgbClr val="FFFFFF"/>
                  </a:solidFill>
                  <a:effectLst/>
                  <a:uLnTx/>
                  <a:uFillTx/>
                  <a:latin typeface="黑体" panose="02010600030101010101" charset="-122"/>
                  <a:ea typeface="黑体" panose="02010600030101010101" charset="-122"/>
                  <a:cs typeface="+mn-cs"/>
                </a:endParaRPr>
              </a:p>
            </p:txBody>
          </p:sp>
          <p:sp>
            <p:nvSpPr>
              <p:cNvPr id="38" name="Rectangle 12"/>
              <p:cNvSpPr/>
              <p:nvPr/>
            </p:nvSpPr>
            <p:spPr>
              <a:xfrm>
                <a:off x="1387928" y="2453137"/>
                <a:ext cx="3058885" cy="348449"/>
              </a:xfrm>
              <a:prstGeom prst="rect">
                <a:avLst/>
              </a:prstGeom>
              <a:solidFill>
                <a:srgbClr val="7E7E7E">
                  <a:alpha val="25000"/>
                </a:srgbClr>
              </a:solidFill>
              <a:ln w="635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id-ID" sz="1800" b="0" i="0" u="none" strike="noStrike" kern="0" cap="none" spc="0" normalizeH="0" baseline="0" noProof="0">
                  <a:ln>
                    <a:noFill/>
                  </a:ln>
                  <a:solidFill>
                    <a:srgbClr val="FFFFFF"/>
                  </a:solidFill>
                  <a:effectLst/>
                  <a:uLnTx/>
                  <a:uFillTx/>
                  <a:latin typeface="黑体" panose="02010600030101010101" charset="-122"/>
                  <a:ea typeface="黑体" panose="02010600030101010101" charset="-122"/>
                  <a:cs typeface="+mn-cs"/>
                </a:endParaRPr>
              </a:p>
            </p:txBody>
          </p:sp>
          <p:sp>
            <p:nvSpPr>
              <p:cNvPr id="39" name="Rectangle 13"/>
              <p:cNvSpPr/>
              <p:nvPr/>
            </p:nvSpPr>
            <p:spPr>
              <a:xfrm>
                <a:off x="1387928" y="2433294"/>
                <a:ext cx="3058885" cy="348448"/>
              </a:xfrm>
              <a:prstGeom prst="rect">
                <a:avLst/>
              </a:prstGeom>
              <a:solidFill>
                <a:srgbClr val="003668"/>
              </a:solidFill>
              <a:ln w="635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id-ID" sz="1800" b="0" i="0" u="none" strike="noStrike" kern="0" cap="none" spc="0" normalizeH="0" baseline="0" noProof="0">
                  <a:ln>
                    <a:noFill/>
                  </a:ln>
                  <a:solidFill>
                    <a:srgbClr val="FFFFFF"/>
                  </a:solidFill>
                  <a:effectLst/>
                  <a:uLnTx/>
                  <a:uFillTx/>
                  <a:latin typeface="黑体" panose="02010600030101010101" charset="-122"/>
                  <a:ea typeface="黑体" panose="02010600030101010101" charset="-122"/>
                  <a:cs typeface="+mn-cs"/>
                </a:endParaRPr>
              </a:p>
            </p:txBody>
          </p:sp>
          <p:sp>
            <p:nvSpPr>
              <p:cNvPr id="40" name="TextBox 14"/>
              <p:cNvSpPr txBox="1">
                <a:spLocks noChangeArrowheads="1"/>
              </p:cNvSpPr>
              <p:nvPr/>
            </p:nvSpPr>
            <p:spPr bwMode="auto">
              <a:xfrm>
                <a:off x="2689552" y="2453014"/>
                <a:ext cx="455646" cy="3488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3600">
                    <a:solidFill>
                      <a:schemeClr val="tx1"/>
                    </a:solidFill>
                    <a:latin typeface="Lato Light" pitchFamily="34" charset="0"/>
                    <a:ea typeface="MS PGothic" panose="020B0600070205080204" pitchFamily="34" charset="-128"/>
                  </a:defRPr>
                </a:lvl1pPr>
                <a:lvl2pPr marL="742950" indent="-285750" eaLnBrk="0" hangingPunct="0">
                  <a:defRPr sz="3600">
                    <a:solidFill>
                      <a:schemeClr val="tx1"/>
                    </a:solidFill>
                    <a:latin typeface="Lato Light" pitchFamily="34" charset="0"/>
                    <a:ea typeface="MS PGothic" panose="020B0600070205080204" pitchFamily="34" charset="-128"/>
                  </a:defRPr>
                </a:lvl2pPr>
                <a:lvl3pPr marL="1143000" indent="-228600" eaLnBrk="0" hangingPunct="0">
                  <a:defRPr sz="3600">
                    <a:solidFill>
                      <a:schemeClr val="tx1"/>
                    </a:solidFill>
                    <a:latin typeface="Lato Light" pitchFamily="34" charset="0"/>
                    <a:ea typeface="MS PGothic" panose="020B0600070205080204" pitchFamily="34" charset="-128"/>
                  </a:defRPr>
                </a:lvl3pPr>
                <a:lvl4pPr marL="1600200" indent="-228600" eaLnBrk="0" hangingPunct="0">
                  <a:defRPr sz="3600">
                    <a:solidFill>
                      <a:schemeClr val="tx1"/>
                    </a:solidFill>
                    <a:latin typeface="Lato Light" pitchFamily="34" charset="0"/>
                    <a:ea typeface="MS PGothic" panose="020B0600070205080204" pitchFamily="34" charset="-128"/>
                  </a:defRPr>
                </a:lvl4pPr>
                <a:lvl5pPr marL="2057400" indent="-228600" eaLnBrk="0" hangingPunct="0">
                  <a:defRPr sz="3600">
                    <a:solidFill>
                      <a:schemeClr val="tx1"/>
                    </a:solidFill>
                    <a:latin typeface="Lato Light" pitchFamily="34" charset="0"/>
                    <a:ea typeface="MS PGothic" panose="020B0600070205080204" pitchFamily="34" charset="-128"/>
                  </a:defRPr>
                </a:lvl5pPr>
                <a:lvl6pPr marL="2514600" indent="-228600" defTabSz="1826895" eaLnBrk="0" fontAlgn="base" hangingPunct="0">
                  <a:spcBef>
                    <a:spcPct val="0"/>
                  </a:spcBef>
                  <a:spcAft>
                    <a:spcPct val="0"/>
                  </a:spcAft>
                  <a:defRPr sz="3600">
                    <a:solidFill>
                      <a:schemeClr val="tx1"/>
                    </a:solidFill>
                    <a:latin typeface="Lato Light" pitchFamily="34" charset="0"/>
                    <a:ea typeface="MS PGothic" panose="020B0600070205080204" pitchFamily="34" charset="-128"/>
                  </a:defRPr>
                </a:lvl6pPr>
                <a:lvl7pPr marL="2971800" indent="-228600" defTabSz="1826895" eaLnBrk="0" fontAlgn="base" hangingPunct="0">
                  <a:spcBef>
                    <a:spcPct val="0"/>
                  </a:spcBef>
                  <a:spcAft>
                    <a:spcPct val="0"/>
                  </a:spcAft>
                  <a:defRPr sz="3600">
                    <a:solidFill>
                      <a:schemeClr val="tx1"/>
                    </a:solidFill>
                    <a:latin typeface="Lato Light" pitchFamily="34" charset="0"/>
                    <a:ea typeface="MS PGothic" panose="020B0600070205080204" pitchFamily="34" charset="-128"/>
                  </a:defRPr>
                </a:lvl7pPr>
                <a:lvl8pPr marL="3429000" indent="-228600" defTabSz="1826895" eaLnBrk="0" fontAlgn="base" hangingPunct="0">
                  <a:spcBef>
                    <a:spcPct val="0"/>
                  </a:spcBef>
                  <a:spcAft>
                    <a:spcPct val="0"/>
                  </a:spcAft>
                  <a:defRPr sz="3600">
                    <a:solidFill>
                      <a:schemeClr val="tx1"/>
                    </a:solidFill>
                    <a:latin typeface="Lato Light" pitchFamily="34" charset="0"/>
                    <a:ea typeface="MS PGothic" panose="020B0600070205080204" pitchFamily="34" charset="-128"/>
                  </a:defRPr>
                </a:lvl8pPr>
                <a:lvl9pPr marL="3886200" indent="-228600" defTabSz="1826895" eaLnBrk="0" fontAlgn="base" hangingPunct="0">
                  <a:spcBef>
                    <a:spcPct val="0"/>
                  </a:spcBef>
                  <a:spcAft>
                    <a:spcPct val="0"/>
                  </a:spcAft>
                  <a:defRPr sz="3600">
                    <a:solidFill>
                      <a:schemeClr val="tx1"/>
                    </a:solidFill>
                    <a:latin typeface="Lato Light" pitchFamily="34" charset="0"/>
                    <a:ea typeface="MS PGothic" panose="020B0600070205080204" pitchFamily="34" charset="-128"/>
                  </a:defRPr>
                </a:lvl9pPr>
              </a:lstStyle>
              <a:p>
                <a:pPr marL="0" marR="0" lvl="0" indent="0" algn="ctr" defTabSz="914400" eaLnBrk="1" fontAlgn="auto" latinLnBrk="0" hangingPunct="1">
                  <a:lnSpc>
                    <a:spcPct val="100000"/>
                  </a:lnSpc>
                  <a:spcBef>
                    <a:spcPts val="0"/>
                  </a:spcBef>
                  <a:spcAft>
                    <a:spcPts val="0"/>
                  </a:spcAft>
                  <a:buClrTx/>
                  <a:buSzTx/>
                  <a:buFontTx/>
                  <a:buNone/>
                  <a:defRPr/>
                </a:pPr>
                <a:r>
                  <a:rPr kumimoji="0" lang="en-US" altLang="zh-CN" sz="1100" b="0" i="0" u="none" strike="noStrike" kern="0" cap="none" spc="0" normalizeH="0" baseline="0" noProof="0" dirty="0" smtClean="0">
                    <a:ln>
                      <a:noFill/>
                    </a:ln>
                    <a:solidFill>
                      <a:srgbClr val="FFFFFF"/>
                    </a:solidFill>
                    <a:effectLst/>
                    <a:uLnTx/>
                    <a:uFillTx/>
                    <a:latin typeface="黑体" panose="02010600030101010101" charset="-122"/>
                    <a:ea typeface="黑体" panose="02010600030101010101" charset="-122"/>
                  </a:rPr>
                  <a:t>01</a:t>
                </a:r>
              </a:p>
            </p:txBody>
          </p:sp>
          <p:sp>
            <p:nvSpPr>
              <p:cNvPr id="41" name="TextBox 15"/>
              <p:cNvSpPr txBox="1">
                <a:spLocks noChangeArrowheads="1"/>
              </p:cNvSpPr>
              <p:nvPr/>
            </p:nvSpPr>
            <p:spPr bwMode="auto">
              <a:xfrm>
                <a:off x="1798265" y="2941304"/>
                <a:ext cx="2310715" cy="5334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3600">
                    <a:solidFill>
                      <a:schemeClr val="tx1"/>
                    </a:solidFill>
                    <a:latin typeface="Lato Light" pitchFamily="34" charset="0"/>
                    <a:ea typeface="MS PGothic" panose="020B0600070205080204" pitchFamily="34" charset="-128"/>
                  </a:defRPr>
                </a:lvl1pPr>
                <a:lvl2pPr marL="742950" indent="-285750" eaLnBrk="0" hangingPunct="0">
                  <a:defRPr sz="3600">
                    <a:solidFill>
                      <a:schemeClr val="tx1"/>
                    </a:solidFill>
                    <a:latin typeface="Lato Light" pitchFamily="34" charset="0"/>
                    <a:ea typeface="MS PGothic" panose="020B0600070205080204" pitchFamily="34" charset="-128"/>
                  </a:defRPr>
                </a:lvl2pPr>
                <a:lvl3pPr marL="1143000" indent="-228600" eaLnBrk="0" hangingPunct="0">
                  <a:defRPr sz="3600">
                    <a:solidFill>
                      <a:schemeClr val="tx1"/>
                    </a:solidFill>
                    <a:latin typeface="Lato Light" pitchFamily="34" charset="0"/>
                    <a:ea typeface="MS PGothic" panose="020B0600070205080204" pitchFamily="34" charset="-128"/>
                  </a:defRPr>
                </a:lvl3pPr>
                <a:lvl4pPr marL="1600200" indent="-228600" eaLnBrk="0" hangingPunct="0">
                  <a:defRPr sz="3600">
                    <a:solidFill>
                      <a:schemeClr val="tx1"/>
                    </a:solidFill>
                    <a:latin typeface="Lato Light" pitchFamily="34" charset="0"/>
                    <a:ea typeface="MS PGothic" panose="020B0600070205080204" pitchFamily="34" charset="-128"/>
                  </a:defRPr>
                </a:lvl4pPr>
                <a:lvl5pPr marL="2057400" indent="-228600" eaLnBrk="0" hangingPunct="0">
                  <a:defRPr sz="3600">
                    <a:solidFill>
                      <a:schemeClr val="tx1"/>
                    </a:solidFill>
                    <a:latin typeface="Lato Light" pitchFamily="34" charset="0"/>
                    <a:ea typeface="MS PGothic" panose="020B0600070205080204" pitchFamily="34" charset="-128"/>
                  </a:defRPr>
                </a:lvl5pPr>
                <a:lvl6pPr marL="2514600" indent="-228600" defTabSz="1826895" eaLnBrk="0" fontAlgn="base" hangingPunct="0">
                  <a:spcBef>
                    <a:spcPct val="0"/>
                  </a:spcBef>
                  <a:spcAft>
                    <a:spcPct val="0"/>
                  </a:spcAft>
                  <a:defRPr sz="3600">
                    <a:solidFill>
                      <a:schemeClr val="tx1"/>
                    </a:solidFill>
                    <a:latin typeface="Lato Light" pitchFamily="34" charset="0"/>
                    <a:ea typeface="MS PGothic" panose="020B0600070205080204" pitchFamily="34" charset="-128"/>
                  </a:defRPr>
                </a:lvl6pPr>
                <a:lvl7pPr marL="2971800" indent="-228600" defTabSz="1826895" eaLnBrk="0" fontAlgn="base" hangingPunct="0">
                  <a:spcBef>
                    <a:spcPct val="0"/>
                  </a:spcBef>
                  <a:spcAft>
                    <a:spcPct val="0"/>
                  </a:spcAft>
                  <a:defRPr sz="3600">
                    <a:solidFill>
                      <a:schemeClr val="tx1"/>
                    </a:solidFill>
                    <a:latin typeface="Lato Light" pitchFamily="34" charset="0"/>
                    <a:ea typeface="MS PGothic" panose="020B0600070205080204" pitchFamily="34" charset="-128"/>
                  </a:defRPr>
                </a:lvl7pPr>
                <a:lvl8pPr marL="3429000" indent="-228600" defTabSz="1826895" eaLnBrk="0" fontAlgn="base" hangingPunct="0">
                  <a:spcBef>
                    <a:spcPct val="0"/>
                  </a:spcBef>
                  <a:spcAft>
                    <a:spcPct val="0"/>
                  </a:spcAft>
                  <a:defRPr sz="3600">
                    <a:solidFill>
                      <a:schemeClr val="tx1"/>
                    </a:solidFill>
                    <a:latin typeface="Lato Light" pitchFamily="34" charset="0"/>
                    <a:ea typeface="MS PGothic" panose="020B0600070205080204" pitchFamily="34" charset="-128"/>
                  </a:defRPr>
                </a:lvl8pPr>
                <a:lvl9pPr marL="3886200" indent="-228600" defTabSz="1826895" eaLnBrk="0" fontAlgn="base" hangingPunct="0">
                  <a:spcBef>
                    <a:spcPct val="0"/>
                  </a:spcBef>
                  <a:spcAft>
                    <a:spcPct val="0"/>
                  </a:spcAft>
                  <a:defRPr sz="3600">
                    <a:solidFill>
                      <a:schemeClr val="tx1"/>
                    </a:solidFill>
                    <a:latin typeface="Lato Light" pitchFamily="34" charset="0"/>
                    <a:ea typeface="MS PGothic" panose="020B0600070205080204" pitchFamily="34" charset="-128"/>
                  </a:defRPr>
                </a:lvl9pPr>
              </a:lstStyle>
              <a:p>
                <a:pPr marL="0" marR="0" lvl="0" indent="0" algn="ctr" defTabSz="914400" eaLnBrk="1" fontAlgn="auto" latinLnBrk="0" hangingPunct="1">
                  <a:lnSpc>
                    <a:spcPct val="100000"/>
                  </a:lnSpc>
                  <a:spcBef>
                    <a:spcPts val="0"/>
                  </a:spcBef>
                  <a:spcAft>
                    <a:spcPts val="0"/>
                  </a:spcAft>
                  <a:buClrTx/>
                  <a:buSzTx/>
                  <a:buFontTx/>
                  <a:buNone/>
                  <a:defRPr/>
                </a:pPr>
                <a:r>
                  <a:rPr lang="zh-CN" altLang="en-US" sz="2000" b="1" kern="0" dirty="0" smtClean="0">
                    <a:solidFill>
                      <a:srgbClr val="FFFFFF"/>
                    </a:solidFill>
                    <a:latin typeface="黑体" panose="02010600030101010101" charset="-122"/>
                    <a:ea typeface="黑体" panose="02010600030101010101" charset="-122"/>
                  </a:rPr>
                  <a:t>单击输入标题</a:t>
                </a:r>
                <a:endParaRPr kumimoji="0" lang="zh-CN" altLang="en-US" sz="2000" b="1" i="0" u="none" strike="noStrike" kern="0" cap="none" spc="0" normalizeH="0" baseline="0" noProof="0" dirty="0" smtClean="0">
                  <a:ln>
                    <a:noFill/>
                  </a:ln>
                  <a:solidFill>
                    <a:srgbClr val="FFFFFF"/>
                  </a:solidFill>
                  <a:effectLst/>
                  <a:uLnTx/>
                  <a:uFillTx/>
                  <a:latin typeface="黑体" panose="02010600030101010101" charset="-122"/>
                  <a:ea typeface="黑体" panose="02010600030101010101" charset="-122"/>
                </a:endParaRPr>
              </a:p>
            </p:txBody>
          </p:sp>
          <p:sp>
            <p:nvSpPr>
              <p:cNvPr id="42" name="Rectangle 1"/>
              <p:cNvSpPr/>
              <p:nvPr/>
            </p:nvSpPr>
            <p:spPr>
              <a:xfrm>
                <a:off x="1387928" y="2433294"/>
                <a:ext cx="3058885" cy="3678155"/>
              </a:xfrm>
              <a:prstGeom prst="rect">
                <a:avLst/>
              </a:prstGeom>
              <a:noFill/>
              <a:ln w="6350" cap="flat" cmpd="sng" algn="ctr">
                <a:solidFill>
                  <a:srgbClr val="0070C0"/>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zh-CN" sz="1800" b="0" i="0" u="none" strike="noStrike" kern="0" cap="none" spc="0" normalizeH="0" baseline="0" noProof="0">
                  <a:ln>
                    <a:noFill/>
                  </a:ln>
                  <a:solidFill>
                    <a:srgbClr val="FFFFFF"/>
                  </a:solidFill>
                  <a:effectLst/>
                  <a:uLnTx/>
                  <a:uFillTx/>
                  <a:latin typeface="黑体" panose="02010600030101010101" charset="-122"/>
                  <a:ea typeface="黑体" panose="02010600030101010101" charset="-122"/>
                  <a:cs typeface="+mn-cs"/>
                </a:endParaRPr>
              </a:p>
            </p:txBody>
          </p:sp>
        </p:grpSp>
        <p:sp>
          <p:nvSpPr>
            <p:cNvPr id="31" name="矩形 30"/>
            <p:cNvSpPr/>
            <p:nvPr/>
          </p:nvSpPr>
          <p:spPr>
            <a:xfrm>
              <a:off x="1012294" y="2448314"/>
              <a:ext cx="2294337" cy="1061829"/>
            </a:xfrm>
            <a:prstGeom prst="rect">
              <a:avLst/>
            </a:prstGeom>
          </p:spPr>
          <p:txBody>
            <a:bodyPr wrap="square">
              <a:spAutoFit/>
            </a:bodyPr>
            <a:lstStyle/>
            <a:p>
              <a:pPr defTabSz="685165">
                <a:spcBef>
                  <a:spcPct val="20000"/>
                </a:spcBef>
                <a:defRPr/>
              </a:pPr>
              <a:r>
                <a:rPr lang="zh-CN" altLang="en-US" sz="900" kern="0" dirty="0">
                  <a:solidFill>
                    <a:srgbClr val="7E7E7E"/>
                  </a:solidFill>
                  <a:latin typeface="黑体" panose="02010600030101010101" charset="-122"/>
                  <a:ea typeface="黑体" panose="02010600030101010101" charset="-122"/>
                  <a:cs typeface="Raleway Light"/>
                </a:rPr>
                <a:t>这里输入简单的文字概述里输入简单文字概述输入简单的文字概述里输入输入里这里输入简单的文字概述里输入简单文字概述输入简单的文字这里输入简单的文字概述里输入简单文字概述输入简单的文字概述里输入输入里这里输入简单的文字概述里输入简单文字概述输入简单的文字</a:t>
              </a:r>
            </a:p>
          </p:txBody>
        </p:sp>
      </p:grpSp>
      <p:grpSp>
        <p:nvGrpSpPr>
          <p:cNvPr id="43" name="组合 42"/>
          <p:cNvGrpSpPr/>
          <p:nvPr/>
        </p:nvGrpSpPr>
        <p:grpSpPr>
          <a:xfrm>
            <a:off x="3432871" y="1347614"/>
            <a:ext cx="2322818" cy="2923848"/>
            <a:chOff x="3432871" y="1342038"/>
            <a:chExt cx="2322818" cy="2923848"/>
          </a:xfrm>
        </p:grpSpPr>
        <p:grpSp>
          <p:nvGrpSpPr>
            <p:cNvPr id="44" name="Group 67"/>
            <p:cNvGrpSpPr/>
            <p:nvPr/>
          </p:nvGrpSpPr>
          <p:grpSpPr bwMode="auto">
            <a:xfrm>
              <a:off x="3432871" y="1342038"/>
              <a:ext cx="2293741" cy="2923848"/>
              <a:chOff x="4615044" y="2433074"/>
              <a:chExt cx="3058885" cy="3898513"/>
            </a:xfrm>
          </p:grpSpPr>
          <p:sp>
            <p:nvSpPr>
              <p:cNvPr id="46" name="Rectangle 25"/>
              <p:cNvSpPr/>
              <p:nvPr/>
            </p:nvSpPr>
            <p:spPr>
              <a:xfrm>
                <a:off x="4615044" y="2453275"/>
                <a:ext cx="3058885" cy="3878312"/>
              </a:xfrm>
              <a:prstGeom prst="rect">
                <a:avLst/>
              </a:prstGeom>
              <a:solidFill>
                <a:srgbClr val="F9F9F9"/>
              </a:solidFill>
              <a:ln w="12700" cap="sq" cmpd="sng" algn="ctr">
                <a:solidFill>
                  <a:srgbClr val="FFFFFF"/>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id-ID" sz="1800" b="0" i="0" u="none" strike="noStrike" kern="0" cap="none" spc="0" normalizeH="0" baseline="0" noProof="0">
                  <a:ln>
                    <a:noFill/>
                  </a:ln>
                  <a:solidFill>
                    <a:srgbClr val="FFFFFF"/>
                  </a:solidFill>
                  <a:effectLst/>
                  <a:uLnTx/>
                  <a:uFillTx/>
                  <a:latin typeface="黑体" panose="02010600030101010101" charset="-122"/>
                  <a:ea typeface="黑体" panose="02010600030101010101" charset="-122"/>
                  <a:cs typeface="+mn-cs"/>
                </a:endParaRPr>
              </a:p>
            </p:txBody>
          </p:sp>
          <p:sp>
            <p:nvSpPr>
              <p:cNvPr id="47" name="Rectangle 26"/>
              <p:cNvSpPr/>
              <p:nvPr/>
            </p:nvSpPr>
            <p:spPr>
              <a:xfrm>
                <a:off x="4615044" y="2781892"/>
                <a:ext cx="3058885" cy="810760"/>
              </a:xfrm>
              <a:prstGeom prst="rect">
                <a:avLst/>
              </a:prstGeom>
              <a:solidFill>
                <a:srgbClr val="004F96"/>
              </a:solidFill>
              <a:ln w="635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id-ID" sz="1800" b="0" i="0" u="none" strike="noStrike" kern="0" cap="none" spc="0" normalizeH="0" baseline="0" noProof="0">
                  <a:ln>
                    <a:noFill/>
                  </a:ln>
                  <a:solidFill>
                    <a:srgbClr val="FFFFFF"/>
                  </a:solidFill>
                  <a:effectLst/>
                  <a:uLnTx/>
                  <a:uFillTx/>
                  <a:latin typeface="黑体" panose="02010600030101010101" charset="-122"/>
                  <a:ea typeface="黑体" panose="02010600030101010101" charset="-122"/>
                  <a:cs typeface="+mn-cs"/>
                </a:endParaRPr>
              </a:p>
            </p:txBody>
          </p:sp>
          <p:sp>
            <p:nvSpPr>
              <p:cNvPr id="48" name="Rectangle 27"/>
              <p:cNvSpPr/>
              <p:nvPr/>
            </p:nvSpPr>
            <p:spPr>
              <a:xfrm>
                <a:off x="4615044" y="4088421"/>
                <a:ext cx="3058885" cy="348461"/>
              </a:xfrm>
              <a:prstGeom prst="rect">
                <a:avLst/>
              </a:prstGeom>
              <a:solidFill>
                <a:srgbClr val="F9F9F9"/>
              </a:solidFill>
              <a:ln w="6350" cap="flat" cmpd="sng" algn="ctr">
                <a:solidFill>
                  <a:srgbClr val="FFFFFF"/>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id-ID" sz="1800" b="0" i="0" u="none" strike="noStrike" kern="0" cap="none" spc="0" normalizeH="0" baseline="0" noProof="0">
                  <a:ln>
                    <a:noFill/>
                  </a:ln>
                  <a:solidFill>
                    <a:srgbClr val="FFFFFF"/>
                  </a:solidFill>
                  <a:effectLst/>
                  <a:uLnTx/>
                  <a:uFillTx/>
                  <a:latin typeface="黑体" panose="02010600030101010101" charset="-122"/>
                  <a:ea typeface="黑体" panose="02010600030101010101" charset="-122"/>
                  <a:cs typeface="+mn-cs"/>
                </a:endParaRPr>
              </a:p>
            </p:txBody>
          </p:sp>
          <p:sp>
            <p:nvSpPr>
              <p:cNvPr id="49" name="Rectangle 28"/>
              <p:cNvSpPr/>
              <p:nvPr/>
            </p:nvSpPr>
            <p:spPr>
              <a:xfrm>
                <a:off x="4615044" y="4436882"/>
                <a:ext cx="3058885" cy="348460"/>
              </a:xfrm>
              <a:prstGeom prst="rect">
                <a:avLst/>
              </a:prstGeom>
              <a:solidFill>
                <a:srgbClr val="FDFDFD"/>
              </a:solidFill>
              <a:ln w="6350" cap="flat" cmpd="sng" algn="ctr">
                <a:solidFill>
                  <a:srgbClr val="FFFFFF"/>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id-ID" sz="1800" b="0" i="0" u="none" strike="noStrike" kern="0" cap="none" spc="0" normalizeH="0" baseline="0" noProof="0">
                  <a:ln>
                    <a:noFill/>
                  </a:ln>
                  <a:solidFill>
                    <a:srgbClr val="FFFFFF"/>
                  </a:solidFill>
                  <a:effectLst/>
                  <a:uLnTx/>
                  <a:uFillTx/>
                  <a:latin typeface="黑体" panose="02010600030101010101" charset="-122"/>
                  <a:ea typeface="黑体" panose="02010600030101010101" charset="-122"/>
                  <a:cs typeface="+mn-cs"/>
                </a:endParaRPr>
              </a:p>
            </p:txBody>
          </p:sp>
          <p:sp>
            <p:nvSpPr>
              <p:cNvPr id="50" name="Rectangle 29"/>
              <p:cNvSpPr/>
              <p:nvPr/>
            </p:nvSpPr>
            <p:spPr>
              <a:xfrm>
                <a:off x="4615044" y="4785342"/>
                <a:ext cx="3058885" cy="348461"/>
              </a:xfrm>
              <a:prstGeom prst="rect">
                <a:avLst/>
              </a:prstGeom>
              <a:solidFill>
                <a:srgbClr val="F9F9F9"/>
              </a:solidFill>
              <a:ln w="6350" cap="flat" cmpd="sng" algn="ctr">
                <a:solidFill>
                  <a:srgbClr val="FFFFFF"/>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id-ID" sz="1800" b="0" i="0" u="none" strike="noStrike" kern="0" cap="none" spc="0" normalizeH="0" baseline="0" noProof="0">
                  <a:ln>
                    <a:noFill/>
                  </a:ln>
                  <a:solidFill>
                    <a:srgbClr val="FFFFFF"/>
                  </a:solidFill>
                  <a:effectLst/>
                  <a:uLnTx/>
                  <a:uFillTx/>
                  <a:latin typeface="黑体" panose="02010600030101010101" charset="-122"/>
                  <a:ea typeface="黑体" panose="02010600030101010101" charset="-122"/>
                  <a:cs typeface="+mn-cs"/>
                </a:endParaRPr>
              </a:p>
            </p:txBody>
          </p:sp>
          <p:sp>
            <p:nvSpPr>
              <p:cNvPr id="51" name="Rectangle 30"/>
              <p:cNvSpPr/>
              <p:nvPr/>
            </p:nvSpPr>
            <p:spPr>
              <a:xfrm>
                <a:off x="4615044" y="5133803"/>
                <a:ext cx="3058885" cy="347667"/>
              </a:xfrm>
              <a:prstGeom prst="rect">
                <a:avLst/>
              </a:prstGeom>
              <a:solidFill>
                <a:srgbClr val="FDFDFD"/>
              </a:solidFill>
              <a:ln w="6350" cap="flat" cmpd="sng" algn="ctr">
                <a:solidFill>
                  <a:srgbClr val="FFFFFF"/>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id-ID" sz="1800" b="0" i="0" u="none" strike="noStrike" kern="0" cap="none" spc="0" normalizeH="0" baseline="0" noProof="0">
                  <a:ln>
                    <a:noFill/>
                  </a:ln>
                  <a:solidFill>
                    <a:srgbClr val="FFFFFF"/>
                  </a:solidFill>
                  <a:effectLst/>
                  <a:uLnTx/>
                  <a:uFillTx/>
                  <a:latin typeface="黑体" panose="02010600030101010101" charset="-122"/>
                  <a:ea typeface="黑体" panose="02010600030101010101" charset="-122"/>
                  <a:cs typeface="+mn-cs"/>
                </a:endParaRPr>
              </a:p>
            </p:txBody>
          </p:sp>
          <p:sp>
            <p:nvSpPr>
              <p:cNvPr id="52" name="Rectangle 31"/>
              <p:cNvSpPr/>
              <p:nvPr/>
            </p:nvSpPr>
            <p:spPr>
              <a:xfrm>
                <a:off x="4615044" y="2453275"/>
                <a:ext cx="3058885" cy="348461"/>
              </a:xfrm>
              <a:prstGeom prst="rect">
                <a:avLst/>
              </a:prstGeom>
              <a:solidFill>
                <a:srgbClr val="7E7E7E">
                  <a:alpha val="25000"/>
                </a:srgbClr>
              </a:solidFill>
              <a:ln w="635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id-ID" sz="1800" b="0" i="0" u="none" strike="noStrike" kern="0" cap="none" spc="0" normalizeH="0" baseline="0" noProof="0">
                  <a:ln>
                    <a:noFill/>
                  </a:ln>
                  <a:solidFill>
                    <a:srgbClr val="FFFFFF"/>
                  </a:solidFill>
                  <a:effectLst/>
                  <a:uLnTx/>
                  <a:uFillTx/>
                  <a:latin typeface="黑体" panose="02010600030101010101" charset="-122"/>
                  <a:ea typeface="黑体" panose="02010600030101010101" charset="-122"/>
                  <a:cs typeface="+mn-cs"/>
                </a:endParaRPr>
              </a:p>
            </p:txBody>
          </p:sp>
          <p:sp>
            <p:nvSpPr>
              <p:cNvPr id="53" name="Rectangle 32"/>
              <p:cNvSpPr/>
              <p:nvPr/>
            </p:nvSpPr>
            <p:spPr>
              <a:xfrm>
                <a:off x="4615044" y="2433431"/>
                <a:ext cx="3058885" cy="348460"/>
              </a:xfrm>
              <a:prstGeom prst="rect">
                <a:avLst/>
              </a:prstGeom>
              <a:solidFill>
                <a:srgbClr val="004F96"/>
              </a:solidFill>
              <a:ln w="635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id-ID" sz="1800" b="0" i="0" u="none" strike="noStrike" kern="0" cap="none" spc="0" normalizeH="0" baseline="0" noProof="0">
                  <a:ln>
                    <a:noFill/>
                  </a:ln>
                  <a:solidFill>
                    <a:srgbClr val="FFFFFF"/>
                  </a:solidFill>
                  <a:effectLst/>
                  <a:uLnTx/>
                  <a:uFillTx/>
                  <a:latin typeface="黑体" panose="02010600030101010101" charset="-122"/>
                  <a:ea typeface="黑体" panose="02010600030101010101" charset="-122"/>
                  <a:cs typeface="+mn-cs"/>
                </a:endParaRPr>
              </a:p>
            </p:txBody>
          </p:sp>
          <p:sp>
            <p:nvSpPr>
              <p:cNvPr id="54" name="TextBox 33"/>
              <p:cNvSpPr txBox="1">
                <a:spLocks noChangeArrowheads="1"/>
              </p:cNvSpPr>
              <p:nvPr/>
            </p:nvSpPr>
            <p:spPr bwMode="auto">
              <a:xfrm>
                <a:off x="5921950" y="2433074"/>
                <a:ext cx="455764" cy="3488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3600">
                    <a:solidFill>
                      <a:schemeClr val="tx1"/>
                    </a:solidFill>
                    <a:latin typeface="Lato Light" pitchFamily="34" charset="0"/>
                    <a:ea typeface="MS PGothic" panose="020B0600070205080204" pitchFamily="34" charset="-128"/>
                  </a:defRPr>
                </a:lvl1pPr>
                <a:lvl2pPr marL="742950" indent="-285750" eaLnBrk="0" hangingPunct="0">
                  <a:defRPr sz="3600">
                    <a:solidFill>
                      <a:schemeClr val="tx1"/>
                    </a:solidFill>
                    <a:latin typeface="Lato Light" pitchFamily="34" charset="0"/>
                    <a:ea typeface="MS PGothic" panose="020B0600070205080204" pitchFamily="34" charset="-128"/>
                  </a:defRPr>
                </a:lvl2pPr>
                <a:lvl3pPr marL="1143000" indent="-228600" eaLnBrk="0" hangingPunct="0">
                  <a:defRPr sz="3600">
                    <a:solidFill>
                      <a:schemeClr val="tx1"/>
                    </a:solidFill>
                    <a:latin typeface="Lato Light" pitchFamily="34" charset="0"/>
                    <a:ea typeface="MS PGothic" panose="020B0600070205080204" pitchFamily="34" charset="-128"/>
                  </a:defRPr>
                </a:lvl3pPr>
                <a:lvl4pPr marL="1600200" indent="-228600" eaLnBrk="0" hangingPunct="0">
                  <a:defRPr sz="3600">
                    <a:solidFill>
                      <a:schemeClr val="tx1"/>
                    </a:solidFill>
                    <a:latin typeface="Lato Light" pitchFamily="34" charset="0"/>
                    <a:ea typeface="MS PGothic" panose="020B0600070205080204" pitchFamily="34" charset="-128"/>
                  </a:defRPr>
                </a:lvl4pPr>
                <a:lvl5pPr marL="2057400" indent="-228600" eaLnBrk="0" hangingPunct="0">
                  <a:defRPr sz="3600">
                    <a:solidFill>
                      <a:schemeClr val="tx1"/>
                    </a:solidFill>
                    <a:latin typeface="Lato Light" pitchFamily="34" charset="0"/>
                    <a:ea typeface="MS PGothic" panose="020B0600070205080204" pitchFamily="34" charset="-128"/>
                  </a:defRPr>
                </a:lvl5pPr>
                <a:lvl6pPr marL="2514600" indent="-228600" defTabSz="1826895" eaLnBrk="0" fontAlgn="base" hangingPunct="0">
                  <a:spcBef>
                    <a:spcPct val="0"/>
                  </a:spcBef>
                  <a:spcAft>
                    <a:spcPct val="0"/>
                  </a:spcAft>
                  <a:defRPr sz="3600">
                    <a:solidFill>
                      <a:schemeClr val="tx1"/>
                    </a:solidFill>
                    <a:latin typeface="Lato Light" pitchFamily="34" charset="0"/>
                    <a:ea typeface="MS PGothic" panose="020B0600070205080204" pitchFamily="34" charset="-128"/>
                  </a:defRPr>
                </a:lvl6pPr>
                <a:lvl7pPr marL="2971800" indent="-228600" defTabSz="1826895" eaLnBrk="0" fontAlgn="base" hangingPunct="0">
                  <a:spcBef>
                    <a:spcPct val="0"/>
                  </a:spcBef>
                  <a:spcAft>
                    <a:spcPct val="0"/>
                  </a:spcAft>
                  <a:defRPr sz="3600">
                    <a:solidFill>
                      <a:schemeClr val="tx1"/>
                    </a:solidFill>
                    <a:latin typeface="Lato Light" pitchFamily="34" charset="0"/>
                    <a:ea typeface="MS PGothic" panose="020B0600070205080204" pitchFamily="34" charset="-128"/>
                  </a:defRPr>
                </a:lvl7pPr>
                <a:lvl8pPr marL="3429000" indent="-228600" defTabSz="1826895" eaLnBrk="0" fontAlgn="base" hangingPunct="0">
                  <a:spcBef>
                    <a:spcPct val="0"/>
                  </a:spcBef>
                  <a:spcAft>
                    <a:spcPct val="0"/>
                  </a:spcAft>
                  <a:defRPr sz="3600">
                    <a:solidFill>
                      <a:schemeClr val="tx1"/>
                    </a:solidFill>
                    <a:latin typeface="Lato Light" pitchFamily="34" charset="0"/>
                    <a:ea typeface="MS PGothic" panose="020B0600070205080204" pitchFamily="34" charset="-128"/>
                  </a:defRPr>
                </a:lvl8pPr>
                <a:lvl9pPr marL="3886200" indent="-228600" defTabSz="1826895" eaLnBrk="0" fontAlgn="base" hangingPunct="0">
                  <a:spcBef>
                    <a:spcPct val="0"/>
                  </a:spcBef>
                  <a:spcAft>
                    <a:spcPct val="0"/>
                  </a:spcAft>
                  <a:defRPr sz="3600">
                    <a:solidFill>
                      <a:schemeClr val="tx1"/>
                    </a:solidFill>
                    <a:latin typeface="Lato Light" pitchFamily="34" charset="0"/>
                    <a:ea typeface="MS PGothic" panose="020B0600070205080204" pitchFamily="34" charset="-128"/>
                  </a:defRPr>
                </a:lvl9pPr>
              </a:lstStyle>
              <a:p>
                <a:pPr marL="0" marR="0" lvl="0" indent="0" algn="ctr" defTabSz="914400" eaLnBrk="1" fontAlgn="auto" latinLnBrk="0" hangingPunct="1">
                  <a:lnSpc>
                    <a:spcPct val="100000"/>
                  </a:lnSpc>
                  <a:spcBef>
                    <a:spcPts val="0"/>
                  </a:spcBef>
                  <a:spcAft>
                    <a:spcPts val="0"/>
                  </a:spcAft>
                  <a:buClrTx/>
                  <a:buSzTx/>
                  <a:buFontTx/>
                  <a:buNone/>
                  <a:defRPr/>
                </a:pPr>
                <a:r>
                  <a:rPr kumimoji="0" lang="en-US" altLang="zh-CN" sz="1100" b="0" i="0" u="none" strike="noStrike" kern="0" cap="none" spc="0" normalizeH="0" baseline="0" noProof="0" dirty="0" smtClean="0">
                    <a:ln>
                      <a:noFill/>
                    </a:ln>
                    <a:solidFill>
                      <a:srgbClr val="FFFFFF"/>
                    </a:solidFill>
                    <a:effectLst/>
                    <a:uLnTx/>
                    <a:uFillTx/>
                    <a:latin typeface="黑体" panose="02010600030101010101" charset="-122"/>
                    <a:ea typeface="黑体" panose="02010600030101010101" charset="-122"/>
                  </a:rPr>
                  <a:t>02</a:t>
                </a:r>
              </a:p>
            </p:txBody>
          </p:sp>
          <p:sp>
            <p:nvSpPr>
              <p:cNvPr id="55" name="TextBox 34"/>
              <p:cNvSpPr txBox="1">
                <a:spLocks noChangeArrowheads="1"/>
              </p:cNvSpPr>
              <p:nvPr/>
            </p:nvSpPr>
            <p:spPr bwMode="auto">
              <a:xfrm>
                <a:off x="5103199" y="2941459"/>
                <a:ext cx="2093266" cy="4924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3600">
                    <a:solidFill>
                      <a:schemeClr val="tx1"/>
                    </a:solidFill>
                    <a:latin typeface="Lato Light" pitchFamily="34" charset="0"/>
                    <a:ea typeface="MS PGothic" panose="020B0600070205080204" pitchFamily="34" charset="-128"/>
                  </a:defRPr>
                </a:lvl1pPr>
                <a:lvl2pPr marL="742950" indent="-285750" eaLnBrk="0" hangingPunct="0">
                  <a:defRPr sz="3600">
                    <a:solidFill>
                      <a:schemeClr val="tx1"/>
                    </a:solidFill>
                    <a:latin typeface="Lato Light" pitchFamily="34" charset="0"/>
                    <a:ea typeface="MS PGothic" panose="020B0600070205080204" pitchFamily="34" charset="-128"/>
                  </a:defRPr>
                </a:lvl2pPr>
                <a:lvl3pPr marL="1143000" indent="-228600" eaLnBrk="0" hangingPunct="0">
                  <a:defRPr sz="3600">
                    <a:solidFill>
                      <a:schemeClr val="tx1"/>
                    </a:solidFill>
                    <a:latin typeface="Lato Light" pitchFamily="34" charset="0"/>
                    <a:ea typeface="MS PGothic" panose="020B0600070205080204" pitchFamily="34" charset="-128"/>
                  </a:defRPr>
                </a:lvl3pPr>
                <a:lvl4pPr marL="1600200" indent="-228600" eaLnBrk="0" hangingPunct="0">
                  <a:defRPr sz="3600">
                    <a:solidFill>
                      <a:schemeClr val="tx1"/>
                    </a:solidFill>
                    <a:latin typeface="Lato Light" pitchFamily="34" charset="0"/>
                    <a:ea typeface="MS PGothic" panose="020B0600070205080204" pitchFamily="34" charset="-128"/>
                  </a:defRPr>
                </a:lvl4pPr>
                <a:lvl5pPr marL="2057400" indent="-228600" eaLnBrk="0" hangingPunct="0">
                  <a:defRPr sz="3600">
                    <a:solidFill>
                      <a:schemeClr val="tx1"/>
                    </a:solidFill>
                    <a:latin typeface="Lato Light" pitchFamily="34" charset="0"/>
                    <a:ea typeface="MS PGothic" panose="020B0600070205080204" pitchFamily="34" charset="-128"/>
                  </a:defRPr>
                </a:lvl5pPr>
                <a:lvl6pPr marL="2514600" indent="-228600" defTabSz="1826895" eaLnBrk="0" fontAlgn="base" hangingPunct="0">
                  <a:spcBef>
                    <a:spcPct val="0"/>
                  </a:spcBef>
                  <a:spcAft>
                    <a:spcPct val="0"/>
                  </a:spcAft>
                  <a:defRPr sz="3600">
                    <a:solidFill>
                      <a:schemeClr val="tx1"/>
                    </a:solidFill>
                    <a:latin typeface="Lato Light" pitchFamily="34" charset="0"/>
                    <a:ea typeface="MS PGothic" panose="020B0600070205080204" pitchFamily="34" charset="-128"/>
                  </a:defRPr>
                </a:lvl6pPr>
                <a:lvl7pPr marL="2971800" indent="-228600" defTabSz="1826895" eaLnBrk="0" fontAlgn="base" hangingPunct="0">
                  <a:spcBef>
                    <a:spcPct val="0"/>
                  </a:spcBef>
                  <a:spcAft>
                    <a:spcPct val="0"/>
                  </a:spcAft>
                  <a:defRPr sz="3600">
                    <a:solidFill>
                      <a:schemeClr val="tx1"/>
                    </a:solidFill>
                    <a:latin typeface="Lato Light" pitchFamily="34" charset="0"/>
                    <a:ea typeface="MS PGothic" panose="020B0600070205080204" pitchFamily="34" charset="-128"/>
                  </a:defRPr>
                </a:lvl7pPr>
                <a:lvl8pPr marL="3429000" indent="-228600" defTabSz="1826895" eaLnBrk="0" fontAlgn="base" hangingPunct="0">
                  <a:spcBef>
                    <a:spcPct val="0"/>
                  </a:spcBef>
                  <a:spcAft>
                    <a:spcPct val="0"/>
                  </a:spcAft>
                  <a:defRPr sz="3600">
                    <a:solidFill>
                      <a:schemeClr val="tx1"/>
                    </a:solidFill>
                    <a:latin typeface="Lato Light" pitchFamily="34" charset="0"/>
                    <a:ea typeface="MS PGothic" panose="020B0600070205080204" pitchFamily="34" charset="-128"/>
                  </a:defRPr>
                </a:lvl8pPr>
                <a:lvl9pPr marL="3886200" indent="-228600" defTabSz="1826895" eaLnBrk="0" fontAlgn="base" hangingPunct="0">
                  <a:spcBef>
                    <a:spcPct val="0"/>
                  </a:spcBef>
                  <a:spcAft>
                    <a:spcPct val="0"/>
                  </a:spcAft>
                  <a:defRPr sz="3600">
                    <a:solidFill>
                      <a:schemeClr val="tx1"/>
                    </a:solidFill>
                    <a:latin typeface="Lato Light" pitchFamily="34" charset="0"/>
                    <a:ea typeface="MS PGothic" panose="020B0600070205080204" pitchFamily="34" charset="-128"/>
                  </a:defRPr>
                </a:lvl9pPr>
              </a:lstStyle>
              <a:p>
                <a:pPr lvl="0" algn="ctr" eaLnBrk="1" hangingPunct="1">
                  <a:defRPr/>
                </a:pPr>
                <a:r>
                  <a:rPr lang="zh-CN" altLang="en-US" sz="1800" b="1" kern="0" dirty="0">
                    <a:solidFill>
                      <a:srgbClr val="FFFFFF"/>
                    </a:solidFill>
                    <a:latin typeface="黑体" panose="02010600030101010101" charset="-122"/>
                    <a:ea typeface="黑体" panose="02010600030101010101" charset="-122"/>
                  </a:rPr>
                  <a:t>单击输入标题</a:t>
                </a:r>
              </a:p>
            </p:txBody>
          </p:sp>
          <p:sp>
            <p:nvSpPr>
              <p:cNvPr id="56" name="Rectangle 2"/>
              <p:cNvSpPr/>
              <p:nvPr/>
            </p:nvSpPr>
            <p:spPr>
              <a:xfrm>
                <a:off x="4615044" y="2433431"/>
                <a:ext cx="3058885" cy="3683840"/>
              </a:xfrm>
              <a:prstGeom prst="rect">
                <a:avLst/>
              </a:prstGeom>
              <a:noFill/>
              <a:ln w="6350" cap="flat" cmpd="sng" algn="ctr">
                <a:solidFill>
                  <a:srgbClr val="0070C0"/>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zh-CN" sz="1800" b="0" i="0" u="none" strike="noStrike" kern="0" cap="none" spc="0" normalizeH="0" baseline="0" noProof="0">
                  <a:ln>
                    <a:noFill/>
                  </a:ln>
                  <a:solidFill>
                    <a:srgbClr val="FFFFFF"/>
                  </a:solidFill>
                  <a:effectLst/>
                  <a:uLnTx/>
                  <a:uFillTx/>
                  <a:latin typeface="黑体" panose="02010600030101010101" charset="-122"/>
                  <a:ea typeface="黑体" panose="02010600030101010101" charset="-122"/>
                  <a:cs typeface="+mn-cs"/>
                </a:endParaRPr>
              </a:p>
            </p:txBody>
          </p:sp>
        </p:grpSp>
        <p:sp>
          <p:nvSpPr>
            <p:cNvPr id="45" name="矩形 44"/>
            <p:cNvSpPr/>
            <p:nvPr/>
          </p:nvSpPr>
          <p:spPr>
            <a:xfrm>
              <a:off x="3461352" y="2493075"/>
              <a:ext cx="2294337" cy="1061829"/>
            </a:xfrm>
            <a:prstGeom prst="rect">
              <a:avLst/>
            </a:prstGeom>
          </p:spPr>
          <p:txBody>
            <a:bodyPr wrap="square">
              <a:spAutoFit/>
            </a:bodyPr>
            <a:lstStyle/>
            <a:p>
              <a:pPr defTabSz="685165">
                <a:spcBef>
                  <a:spcPct val="20000"/>
                </a:spcBef>
                <a:defRPr/>
              </a:pPr>
              <a:r>
                <a:rPr lang="zh-CN" altLang="en-US" sz="900" kern="0" dirty="0">
                  <a:solidFill>
                    <a:srgbClr val="7E7E7E"/>
                  </a:solidFill>
                  <a:latin typeface="黑体" panose="02010600030101010101" charset="-122"/>
                  <a:ea typeface="黑体" panose="02010600030101010101" charset="-122"/>
                  <a:cs typeface="Raleway Light"/>
                </a:rPr>
                <a:t>这里输入简单的文字概述里输入简单文字概述输入简单的文字概述里输入输入里这里输入简单的文字概述里输入简单文字概述输入简单的文字这里输入简单的文字概述里输入简单文字概述输入简单的文字概述里输入输入里这里输入简单的文字概述里输入简单文字概述输入简单的文字</a:t>
              </a:r>
            </a:p>
          </p:txBody>
        </p:sp>
      </p:grpSp>
      <p:grpSp>
        <p:nvGrpSpPr>
          <p:cNvPr id="57" name="组合 56"/>
          <p:cNvGrpSpPr/>
          <p:nvPr/>
        </p:nvGrpSpPr>
        <p:grpSpPr>
          <a:xfrm>
            <a:off x="5852859" y="1347882"/>
            <a:ext cx="2294920" cy="2762845"/>
            <a:chOff x="5852859" y="1342306"/>
            <a:chExt cx="2294920" cy="2762845"/>
          </a:xfrm>
        </p:grpSpPr>
        <p:grpSp>
          <p:nvGrpSpPr>
            <p:cNvPr id="58" name="Group 68"/>
            <p:cNvGrpSpPr/>
            <p:nvPr/>
          </p:nvGrpSpPr>
          <p:grpSpPr bwMode="auto">
            <a:xfrm>
              <a:off x="5853443" y="1342306"/>
              <a:ext cx="2294336" cy="2762845"/>
              <a:chOff x="7842672" y="2433294"/>
              <a:chExt cx="3058885" cy="3683711"/>
            </a:xfrm>
          </p:grpSpPr>
          <p:sp>
            <p:nvSpPr>
              <p:cNvPr id="60" name="Rectangle 44"/>
              <p:cNvSpPr/>
              <p:nvPr/>
            </p:nvSpPr>
            <p:spPr>
              <a:xfrm>
                <a:off x="7842672" y="2453137"/>
                <a:ext cx="3058885" cy="3663868"/>
              </a:xfrm>
              <a:prstGeom prst="rect">
                <a:avLst/>
              </a:prstGeom>
              <a:solidFill>
                <a:srgbClr val="F9F9F9"/>
              </a:solidFill>
              <a:ln w="12700" cap="sq" cmpd="sng" algn="ctr">
                <a:solidFill>
                  <a:srgbClr val="FFFFFF"/>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id-ID" sz="1800" b="0" i="0" u="none" strike="noStrike" kern="0" cap="none" spc="0" normalizeH="0" baseline="0" noProof="0">
                  <a:ln>
                    <a:noFill/>
                  </a:ln>
                  <a:solidFill>
                    <a:srgbClr val="FFFFFF"/>
                  </a:solidFill>
                  <a:effectLst/>
                  <a:uLnTx/>
                  <a:uFillTx/>
                  <a:latin typeface="黑体" panose="02010600030101010101" charset="-122"/>
                  <a:ea typeface="黑体" panose="02010600030101010101" charset="-122"/>
                  <a:cs typeface="+mn-cs"/>
                </a:endParaRPr>
              </a:p>
            </p:txBody>
          </p:sp>
          <p:sp>
            <p:nvSpPr>
              <p:cNvPr id="61" name="Rectangle 45"/>
              <p:cNvSpPr/>
              <p:nvPr/>
            </p:nvSpPr>
            <p:spPr>
              <a:xfrm>
                <a:off x="7842672" y="2781742"/>
                <a:ext cx="3058885" cy="810731"/>
              </a:xfrm>
              <a:prstGeom prst="rect">
                <a:avLst/>
              </a:prstGeom>
              <a:solidFill>
                <a:srgbClr val="0070C0"/>
              </a:solidFill>
              <a:ln w="635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id-ID" sz="1800" b="0" i="0" u="none" strike="noStrike" kern="0" cap="none" spc="0" normalizeH="0" baseline="0" noProof="0">
                  <a:ln>
                    <a:noFill/>
                  </a:ln>
                  <a:solidFill>
                    <a:srgbClr val="FFFFFF"/>
                  </a:solidFill>
                  <a:effectLst/>
                  <a:uLnTx/>
                  <a:uFillTx/>
                  <a:latin typeface="黑体" panose="02010600030101010101" charset="-122"/>
                  <a:ea typeface="黑体" panose="02010600030101010101" charset="-122"/>
                  <a:cs typeface="+mn-cs"/>
                </a:endParaRPr>
              </a:p>
            </p:txBody>
          </p:sp>
          <p:sp>
            <p:nvSpPr>
              <p:cNvPr id="62" name="Rectangle 46"/>
              <p:cNvSpPr/>
              <p:nvPr/>
            </p:nvSpPr>
            <p:spPr>
              <a:xfrm>
                <a:off x="7842672" y="4088225"/>
                <a:ext cx="3058885" cy="348449"/>
              </a:xfrm>
              <a:prstGeom prst="rect">
                <a:avLst/>
              </a:prstGeom>
              <a:solidFill>
                <a:srgbClr val="F9F9F9"/>
              </a:solidFill>
              <a:ln w="6350" cap="flat" cmpd="sng" algn="ctr">
                <a:solidFill>
                  <a:srgbClr val="FFFFFF"/>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id-ID" sz="1800" b="0" i="0" u="none" strike="noStrike" kern="0" cap="none" spc="0" normalizeH="0" baseline="0" noProof="0">
                  <a:ln>
                    <a:noFill/>
                  </a:ln>
                  <a:solidFill>
                    <a:srgbClr val="FFFFFF"/>
                  </a:solidFill>
                  <a:effectLst/>
                  <a:uLnTx/>
                  <a:uFillTx/>
                  <a:latin typeface="黑体" panose="02010600030101010101" charset="-122"/>
                  <a:ea typeface="黑体" panose="02010600030101010101" charset="-122"/>
                  <a:cs typeface="+mn-cs"/>
                </a:endParaRPr>
              </a:p>
            </p:txBody>
          </p:sp>
          <p:sp>
            <p:nvSpPr>
              <p:cNvPr id="63" name="Rectangle 47"/>
              <p:cNvSpPr/>
              <p:nvPr/>
            </p:nvSpPr>
            <p:spPr>
              <a:xfrm>
                <a:off x="7842672" y="4436674"/>
                <a:ext cx="3058885" cy="348448"/>
              </a:xfrm>
              <a:prstGeom prst="rect">
                <a:avLst/>
              </a:prstGeom>
              <a:solidFill>
                <a:srgbClr val="FDFDFD"/>
              </a:solidFill>
              <a:ln w="6350" cap="flat" cmpd="sng" algn="ctr">
                <a:solidFill>
                  <a:srgbClr val="FFFFFF"/>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id-ID" sz="1800" b="0" i="0" u="none" strike="noStrike" kern="0" cap="none" spc="0" normalizeH="0" baseline="0" noProof="0">
                  <a:ln>
                    <a:noFill/>
                  </a:ln>
                  <a:solidFill>
                    <a:srgbClr val="FFFFFF"/>
                  </a:solidFill>
                  <a:effectLst/>
                  <a:uLnTx/>
                  <a:uFillTx/>
                  <a:latin typeface="黑体" panose="02010600030101010101" charset="-122"/>
                  <a:ea typeface="黑体" panose="02010600030101010101" charset="-122"/>
                  <a:cs typeface="+mn-cs"/>
                </a:endParaRPr>
              </a:p>
            </p:txBody>
          </p:sp>
          <p:sp>
            <p:nvSpPr>
              <p:cNvPr id="64" name="Rectangle 49"/>
              <p:cNvSpPr/>
              <p:nvPr/>
            </p:nvSpPr>
            <p:spPr>
              <a:xfrm>
                <a:off x="7842672" y="5133571"/>
                <a:ext cx="3058885" cy="348448"/>
              </a:xfrm>
              <a:prstGeom prst="rect">
                <a:avLst/>
              </a:prstGeom>
              <a:solidFill>
                <a:srgbClr val="FDFDFD"/>
              </a:solidFill>
              <a:ln w="6350" cap="flat" cmpd="sng" algn="ctr">
                <a:solidFill>
                  <a:srgbClr val="FFFFFF"/>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id-ID" sz="1800" b="0" i="0" u="none" strike="noStrike" kern="0" cap="none" spc="0" normalizeH="0" baseline="0" noProof="0">
                  <a:ln>
                    <a:noFill/>
                  </a:ln>
                  <a:solidFill>
                    <a:srgbClr val="FFFFFF"/>
                  </a:solidFill>
                  <a:effectLst/>
                  <a:uLnTx/>
                  <a:uFillTx/>
                  <a:latin typeface="黑体" panose="02010600030101010101" charset="-122"/>
                  <a:ea typeface="黑体" panose="02010600030101010101" charset="-122"/>
                  <a:cs typeface="+mn-cs"/>
                </a:endParaRPr>
              </a:p>
            </p:txBody>
          </p:sp>
          <p:sp>
            <p:nvSpPr>
              <p:cNvPr id="65" name="Rectangle 50"/>
              <p:cNvSpPr/>
              <p:nvPr/>
            </p:nvSpPr>
            <p:spPr>
              <a:xfrm>
                <a:off x="7842672" y="2453137"/>
                <a:ext cx="3058885" cy="348449"/>
              </a:xfrm>
              <a:prstGeom prst="rect">
                <a:avLst/>
              </a:prstGeom>
              <a:solidFill>
                <a:srgbClr val="7E7E7E">
                  <a:alpha val="25000"/>
                </a:srgbClr>
              </a:solidFill>
              <a:ln w="635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id-ID" sz="1800" b="0" i="0" u="none" strike="noStrike" kern="0" cap="none" spc="0" normalizeH="0" baseline="0" noProof="0">
                  <a:ln>
                    <a:noFill/>
                  </a:ln>
                  <a:solidFill>
                    <a:srgbClr val="FFFFFF"/>
                  </a:solidFill>
                  <a:effectLst/>
                  <a:uLnTx/>
                  <a:uFillTx/>
                  <a:latin typeface="黑体" panose="02010600030101010101" charset="-122"/>
                  <a:ea typeface="黑体" panose="02010600030101010101" charset="-122"/>
                  <a:cs typeface="+mn-cs"/>
                </a:endParaRPr>
              </a:p>
            </p:txBody>
          </p:sp>
          <p:sp>
            <p:nvSpPr>
              <p:cNvPr id="66" name="Rectangle 51"/>
              <p:cNvSpPr/>
              <p:nvPr/>
            </p:nvSpPr>
            <p:spPr>
              <a:xfrm>
                <a:off x="7842672" y="2433294"/>
                <a:ext cx="3058885" cy="348448"/>
              </a:xfrm>
              <a:prstGeom prst="rect">
                <a:avLst/>
              </a:prstGeom>
              <a:solidFill>
                <a:srgbClr val="004F96"/>
              </a:solidFill>
              <a:ln w="635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id-ID" sz="1800" b="0" i="0" u="none" strike="noStrike" kern="0" cap="none" spc="0" normalizeH="0" baseline="0" noProof="0">
                  <a:ln>
                    <a:noFill/>
                  </a:ln>
                  <a:solidFill>
                    <a:srgbClr val="FFFFFF"/>
                  </a:solidFill>
                  <a:effectLst/>
                  <a:uLnTx/>
                  <a:uFillTx/>
                  <a:latin typeface="黑体" panose="02010600030101010101" charset="-122"/>
                  <a:ea typeface="黑体" panose="02010600030101010101" charset="-122"/>
                  <a:cs typeface="+mn-cs"/>
                </a:endParaRPr>
              </a:p>
            </p:txBody>
          </p:sp>
          <p:sp>
            <p:nvSpPr>
              <p:cNvPr id="67" name="TextBox 52"/>
              <p:cNvSpPr txBox="1">
                <a:spLocks noChangeArrowheads="1"/>
              </p:cNvSpPr>
              <p:nvPr/>
            </p:nvSpPr>
            <p:spPr bwMode="auto">
              <a:xfrm>
                <a:off x="9144295" y="2453014"/>
                <a:ext cx="455646" cy="3488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3600">
                    <a:solidFill>
                      <a:schemeClr val="tx1"/>
                    </a:solidFill>
                    <a:latin typeface="Lato Light" pitchFamily="34" charset="0"/>
                    <a:ea typeface="MS PGothic" panose="020B0600070205080204" pitchFamily="34" charset="-128"/>
                  </a:defRPr>
                </a:lvl1pPr>
                <a:lvl2pPr marL="742950" indent="-285750" eaLnBrk="0" hangingPunct="0">
                  <a:defRPr sz="3600">
                    <a:solidFill>
                      <a:schemeClr val="tx1"/>
                    </a:solidFill>
                    <a:latin typeface="Lato Light" pitchFamily="34" charset="0"/>
                    <a:ea typeface="MS PGothic" panose="020B0600070205080204" pitchFamily="34" charset="-128"/>
                  </a:defRPr>
                </a:lvl2pPr>
                <a:lvl3pPr marL="1143000" indent="-228600" eaLnBrk="0" hangingPunct="0">
                  <a:defRPr sz="3600">
                    <a:solidFill>
                      <a:schemeClr val="tx1"/>
                    </a:solidFill>
                    <a:latin typeface="Lato Light" pitchFamily="34" charset="0"/>
                    <a:ea typeface="MS PGothic" panose="020B0600070205080204" pitchFamily="34" charset="-128"/>
                  </a:defRPr>
                </a:lvl3pPr>
                <a:lvl4pPr marL="1600200" indent="-228600" eaLnBrk="0" hangingPunct="0">
                  <a:defRPr sz="3600">
                    <a:solidFill>
                      <a:schemeClr val="tx1"/>
                    </a:solidFill>
                    <a:latin typeface="Lato Light" pitchFamily="34" charset="0"/>
                    <a:ea typeface="MS PGothic" panose="020B0600070205080204" pitchFamily="34" charset="-128"/>
                  </a:defRPr>
                </a:lvl4pPr>
                <a:lvl5pPr marL="2057400" indent="-228600" eaLnBrk="0" hangingPunct="0">
                  <a:defRPr sz="3600">
                    <a:solidFill>
                      <a:schemeClr val="tx1"/>
                    </a:solidFill>
                    <a:latin typeface="Lato Light" pitchFamily="34" charset="0"/>
                    <a:ea typeface="MS PGothic" panose="020B0600070205080204" pitchFamily="34" charset="-128"/>
                  </a:defRPr>
                </a:lvl5pPr>
                <a:lvl6pPr marL="2514600" indent="-228600" defTabSz="1826895" eaLnBrk="0" fontAlgn="base" hangingPunct="0">
                  <a:spcBef>
                    <a:spcPct val="0"/>
                  </a:spcBef>
                  <a:spcAft>
                    <a:spcPct val="0"/>
                  </a:spcAft>
                  <a:defRPr sz="3600">
                    <a:solidFill>
                      <a:schemeClr val="tx1"/>
                    </a:solidFill>
                    <a:latin typeface="Lato Light" pitchFamily="34" charset="0"/>
                    <a:ea typeface="MS PGothic" panose="020B0600070205080204" pitchFamily="34" charset="-128"/>
                  </a:defRPr>
                </a:lvl6pPr>
                <a:lvl7pPr marL="2971800" indent="-228600" defTabSz="1826895" eaLnBrk="0" fontAlgn="base" hangingPunct="0">
                  <a:spcBef>
                    <a:spcPct val="0"/>
                  </a:spcBef>
                  <a:spcAft>
                    <a:spcPct val="0"/>
                  </a:spcAft>
                  <a:defRPr sz="3600">
                    <a:solidFill>
                      <a:schemeClr val="tx1"/>
                    </a:solidFill>
                    <a:latin typeface="Lato Light" pitchFamily="34" charset="0"/>
                    <a:ea typeface="MS PGothic" panose="020B0600070205080204" pitchFamily="34" charset="-128"/>
                  </a:defRPr>
                </a:lvl7pPr>
                <a:lvl8pPr marL="3429000" indent="-228600" defTabSz="1826895" eaLnBrk="0" fontAlgn="base" hangingPunct="0">
                  <a:spcBef>
                    <a:spcPct val="0"/>
                  </a:spcBef>
                  <a:spcAft>
                    <a:spcPct val="0"/>
                  </a:spcAft>
                  <a:defRPr sz="3600">
                    <a:solidFill>
                      <a:schemeClr val="tx1"/>
                    </a:solidFill>
                    <a:latin typeface="Lato Light" pitchFamily="34" charset="0"/>
                    <a:ea typeface="MS PGothic" panose="020B0600070205080204" pitchFamily="34" charset="-128"/>
                  </a:defRPr>
                </a:lvl8pPr>
                <a:lvl9pPr marL="3886200" indent="-228600" defTabSz="1826895" eaLnBrk="0" fontAlgn="base" hangingPunct="0">
                  <a:spcBef>
                    <a:spcPct val="0"/>
                  </a:spcBef>
                  <a:spcAft>
                    <a:spcPct val="0"/>
                  </a:spcAft>
                  <a:defRPr sz="3600">
                    <a:solidFill>
                      <a:schemeClr val="tx1"/>
                    </a:solidFill>
                    <a:latin typeface="Lato Light" pitchFamily="34" charset="0"/>
                    <a:ea typeface="MS PGothic" panose="020B0600070205080204" pitchFamily="34" charset="-128"/>
                  </a:defRPr>
                </a:lvl9pPr>
              </a:lstStyle>
              <a:p>
                <a:pPr marL="0" marR="0" lvl="0" indent="0" algn="ctr" defTabSz="914400" eaLnBrk="1" fontAlgn="auto" latinLnBrk="0" hangingPunct="1">
                  <a:lnSpc>
                    <a:spcPct val="100000"/>
                  </a:lnSpc>
                  <a:spcBef>
                    <a:spcPts val="0"/>
                  </a:spcBef>
                  <a:spcAft>
                    <a:spcPts val="0"/>
                  </a:spcAft>
                  <a:buClrTx/>
                  <a:buSzTx/>
                  <a:buFontTx/>
                  <a:buNone/>
                  <a:defRPr/>
                </a:pPr>
                <a:r>
                  <a:rPr kumimoji="0" lang="en-US" altLang="zh-CN" sz="1100" b="0" i="0" u="none" strike="noStrike" kern="0" cap="none" spc="0" normalizeH="0" baseline="0" noProof="0" dirty="0" smtClean="0">
                    <a:ln>
                      <a:noFill/>
                    </a:ln>
                    <a:solidFill>
                      <a:srgbClr val="FFFFFF"/>
                    </a:solidFill>
                    <a:effectLst/>
                    <a:uLnTx/>
                    <a:uFillTx/>
                    <a:latin typeface="黑体" panose="02010600030101010101" charset="-122"/>
                    <a:ea typeface="黑体" panose="02010600030101010101" charset="-122"/>
                  </a:rPr>
                  <a:t>03</a:t>
                </a:r>
              </a:p>
            </p:txBody>
          </p:sp>
          <p:sp>
            <p:nvSpPr>
              <p:cNvPr id="68" name="TextBox 53"/>
              <p:cNvSpPr txBox="1">
                <a:spLocks noChangeArrowheads="1"/>
              </p:cNvSpPr>
              <p:nvPr/>
            </p:nvSpPr>
            <p:spPr bwMode="auto">
              <a:xfrm>
                <a:off x="8325757" y="2917557"/>
                <a:ext cx="2092723" cy="4924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3600">
                    <a:solidFill>
                      <a:schemeClr val="tx1"/>
                    </a:solidFill>
                    <a:latin typeface="Lato Light" pitchFamily="34" charset="0"/>
                    <a:ea typeface="MS PGothic" panose="020B0600070205080204" pitchFamily="34" charset="-128"/>
                  </a:defRPr>
                </a:lvl1pPr>
                <a:lvl2pPr marL="742950" indent="-285750" eaLnBrk="0" hangingPunct="0">
                  <a:defRPr sz="3600">
                    <a:solidFill>
                      <a:schemeClr val="tx1"/>
                    </a:solidFill>
                    <a:latin typeface="Lato Light" pitchFamily="34" charset="0"/>
                    <a:ea typeface="MS PGothic" panose="020B0600070205080204" pitchFamily="34" charset="-128"/>
                  </a:defRPr>
                </a:lvl2pPr>
                <a:lvl3pPr marL="1143000" indent="-228600" eaLnBrk="0" hangingPunct="0">
                  <a:defRPr sz="3600">
                    <a:solidFill>
                      <a:schemeClr val="tx1"/>
                    </a:solidFill>
                    <a:latin typeface="Lato Light" pitchFamily="34" charset="0"/>
                    <a:ea typeface="MS PGothic" panose="020B0600070205080204" pitchFamily="34" charset="-128"/>
                  </a:defRPr>
                </a:lvl3pPr>
                <a:lvl4pPr marL="1600200" indent="-228600" eaLnBrk="0" hangingPunct="0">
                  <a:defRPr sz="3600">
                    <a:solidFill>
                      <a:schemeClr val="tx1"/>
                    </a:solidFill>
                    <a:latin typeface="Lato Light" pitchFamily="34" charset="0"/>
                    <a:ea typeface="MS PGothic" panose="020B0600070205080204" pitchFamily="34" charset="-128"/>
                  </a:defRPr>
                </a:lvl4pPr>
                <a:lvl5pPr marL="2057400" indent="-228600" eaLnBrk="0" hangingPunct="0">
                  <a:defRPr sz="3600">
                    <a:solidFill>
                      <a:schemeClr val="tx1"/>
                    </a:solidFill>
                    <a:latin typeface="Lato Light" pitchFamily="34" charset="0"/>
                    <a:ea typeface="MS PGothic" panose="020B0600070205080204" pitchFamily="34" charset="-128"/>
                  </a:defRPr>
                </a:lvl5pPr>
                <a:lvl6pPr marL="2514600" indent="-228600" defTabSz="1826895" eaLnBrk="0" fontAlgn="base" hangingPunct="0">
                  <a:spcBef>
                    <a:spcPct val="0"/>
                  </a:spcBef>
                  <a:spcAft>
                    <a:spcPct val="0"/>
                  </a:spcAft>
                  <a:defRPr sz="3600">
                    <a:solidFill>
                      <a:schemeClr val="tx1"/>
                    </a:solidFill>
                    <a:latin typeface="Lato Light" pitchFamily="34" charset="0"/>
                    <a:ea typeface="MS PGothic" panose="020B0600070205080204" pitchFamily="34" charset="-128"/>
                  </a:defRPr>
                </a:lvl6pPr>
                <a:lvl7pPr marL="2971800" indent="-228600" defTabSz="1826895" eaLnBrk="0" fontAlgn="base" hangingPunct="0">
                  <a:spcBef>
                    <a:spcPct val="0"/>
                  </a:spcBef>
                  <a:spcAft>
                    <a:spcPct val="0"/>
                  </a:spcAft>
                  <a:defRPr sz="3600">
                    <a:solidFill>
                      <a:schemeClr val="tx1"/>
                    </a:solidFill>
                    <a:latin typeface="Lato Light" pitchFamily="34" charset="0"/>
                    <a:ea typeface="MS PGothic" panose="020B0600070205080204" pitchFamily="34" charset="-128"/>
                  </a:defRPr>
                </a:lvl7pPr>
                <a:lvl8pPr marL="3429000" indent="-228600" defTabSz="1826895" eaLnBrk="0" fontAlgn="base" hangingPunct="0">
                  <a:spcBef>
                    <a:spcPct val="0"/>
                  </a:spcBef>
                  <a:spcAft>
                    <a:spcPct val="0"/>
                  </a:spcAft>
                  <a:defRPr sz="3600">
                    <a:solidFill>
                      <a:schemeClr val="tx1"/>
                    </a:solidFill>
                    <a:latin typeface="Lato Light" pitchFamily="34" charset="0"/>
                    <a:ea typeface="MS PGothic" panose="020B0600070205080204" pitchFamily="34" charset="-128"/>
                  </a:defRPr>
                </a:lvl8pPr>
                <a:lvl9pPr marL="3886200" indent="-228600" defTabSz="1826895" eaLnBrk="0" fontAlgn="base" hangingPunct="0">
                  <a:spcBef>
                    <a:spcPct val="0"/>
                  </a:spcBef>
                  <a:spcAft>
                    <a:spcPct val="0"/>
                  </a:spcAft>
                  <a:defRPr sz="3600">
                    <a:solidFill>
                      <a:schemeClr val="tx1"/>
                    </a:solidFill>
                    <a:latin typeface="Lato Light" pitchFamily="34" charset="0"/>
                    <a:ea typeface="MS PGothic" panose="020B0600070205080204" pitchFamily="34" charset="-128"/>
                  </a:defRPr>
                </a:lvl9pPr>
              </a:lstStyle>
              <a:p>
                <a:pPr lvl="0" algn="ctr" eaLnBrk="1" hangingPunct="1">
                  <a:defRPr/>
                </a:pPr>
                <a:r>
                  <a:rPr lang="zh-CN" altLang="en-US" sz="1800" b="1" kern="0" dirty="0">
                    <a:solidFill>
                      <a:srgbClr val="FFFFFF"/>
                    </a:solidFill>
                    <a:latin typeface="黑体" panose="02010600030101010101" charset="-122"/>
                    <a:ea typeface="黑体" panose="02010600030101010101" charset="-122"/>
                  </a:rPr>
                  <a:t>单击输入标题</a:t>
                </a:r>
              </a:p>
            </p:txBody>
          </p:sp>
          <p:sp>
            <p:nvSpPr>
              <p:cNvPr id="69" name="Rectangle 65"/>
              <p:cNvSpPr/>
              <p:nvPr/>
            </p:nvSpPr>
            <p:spPr>
              <a:xfrm>
                <a:off x="7842672" y="2433294"/>
                <a:ext cx="3058885" cy="3678155"/>
              </a:xfrm>
              <a:prstGeom prst="rect">
                <a:avLst/>
              </a:prstGeom>
              <a:noFill/>
              <a:ln w="6350" cap="flat" cmpd="sng" algn="ctr">
                <a:solidFill>
                  <a:srgbClr val="0070C0"/>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zh-CN" sz="1800" b="0" i="0" u="none" strike="noStrike" kern="0" cap="none" spc="0" normalizeH="0" baseline="0" noProof="0">
                  <a:ln>
                    <a:noFill/>
                  </a:ln>
                  <a:solidFill>
                    <a:srgbClr val="FFFFFF"/>
                  </a:solidFill>
                  <a:effectLst/>
                  <a:uLnTx/>
                  <a:uFillTx/>
                  <a:latin typeface="黑体" panose="02010600030101010101" charset="-122"/>
                  <a:ea typeface="黑体" panose="02010600030101010101" charset="-122"/>
                  <a:cs typeface="+mn-cs"/>
                </a:endParaRPr>
              </a:p>
            </p:txBody>
          </p:sp>
        </p:grpSp>
        <p:sp>
          <p:nvSpPr>
            <p:cNvPr id="59" name="矩形 58"/>
            <p:cNvSpPr/>
            <p:nvPr/>
          </p:nvSpPr>
          <p:spPr>
            <a:xfrm>
              <a:off x="5852859" y="2518653"/>
              <a:ext cx="2294337" cy="1061829"/>
            </a:xfrm>
            <a:prstGeom prst="rect">
              <a:avLst/>
            </a:prstGeom>
          </p:spPr>
          <p:txBody>
            <a:bodyPr wrap="square">
              <a:spAutoFit/>
            </a:bodyPr>
            <a:lstStyle/>
            <a:p>
              <a:pPr defTabSz="685165">
                <a:spcBef>
                  <a:spcPct val="20000"/>
                </a:spcBef>
                <a:defRPr/>
              </a:pPr>
              <a:r>
                <a:rPr lang="zh-CN" altLang="en-US" sz="900" kern="0" dirty="0">
                  <a:solidFill>
                    <a:srgbClr val="7E7E7E"/>
                  </a:solidFill>
                  <a:latin typeface="黑体" panose="02010600030101010101" charset="-122"/>
                  <a:ea typeface="黑体" panose="02010600030101010101" charset="-122"/>
                  <a:cs typeface="Raleway Light"/>
                </a:rPr>
                <a:t>这里输入简单的文字概述里输入简单文字概述输入简单的文字概述里输入输入里这里输入简单的文字概述里输入简单文字概述输入简单的文字这里输入简单的文字概述里输入简单文字概述输入简单的文字概述里输入输入里这里输入简单的文字概述里输入简单文字概述输入简单的文字</a:t>
              </a:r>
            </a:p>
          </p:txBody>
        </p:sp>
      </p:grpSp>
      <p:sp>
        <p:nvSpPr>
          <p:cNvPr id="74" name="文本框 73"/>
          <p:cNvSpPr txBox="1"/>
          <p:nvPr/>
        </p:nvSpPr>
        <p:spPr>
          <a:xfrm>
            <a:off x="8380990" y="267494"/>
            <a:ext cx="649280" cy="369332"/>
          </a:xfrm>
          <a:prstGeom prst="rect">
            <a:avLst/>
          </a:prstGeom>
          <a:noFill/>
        </p:spPr>
        <p:txBody>
          <a:bodyPr wrap="none" rtlCol="0">
            <a:spAutoFit/>
          </a:bodyPr>
          <a:lstStyle/>
          <a:p>
            <a:r>
              <a:rPr lang="en-US" altLang="zh-CN" dirty="0" smtClean="0">
                <a:solidFill>
                  <a:srgbClr val="0070C0"/>
                </a:solidFill>
                <a:latin typeface="Impact" panose="020B0806030902050204" pitchFamily="34" charset="0"/>
              </a:rPr>
              <a:t>LOGO</a:t>
            </a:r>
            <a:endParaRPr lang="zh-CN" altLang="en-US" dirty="0">
              <a:solidFill>
                <a:srgbClr val="0070C0"/>
              </a:solidFill>
              <a:latin typeface="Impact" panose="020B0806030902050204" pitchFamily="34" charset="0"/>
            </a:endParaRPr>
          </a:p>
        </p:txBody>
      </p:sp>
      <p:sp>
        <p:nvSpPr>
          <p:cNvPr id="75" name="文本框 74"/>
          <p:cNvSpPr txBox="1"/>
          <p:nvPr/>
        </p:nvSpPr>
        <p:spPr>
          <a:xfrm>
            <a:off x="8359581" y="509040"/>
            <a:ext cx="748923" cy="261610"/>
          </a:xfrm>
          <a:prstGeom prst="rect">
            <a:avLst/>
          </a:prstGeom>
          <a:noFill/>
        </p:spPr>
        <p:txBody>
          <a:bodyPr wrap="none" rtlCol="0">
            <a:spAutoFit/>
          </a:bodyPr>
          <a:lstStyle/>
          <a:p>
            <a:r>
              <a:rPr lang="zh-CN" altLang="en-US" sz="1050" dirty="0" smtClean="0">
                <a:solidFill>
                  <a:schemeClr val="tx1">
                    <a:lumMod val="75000"/>
                    <a:lumOff val="25000"/>
                  </a:schemeClr>
                </a:solidFill>
                <a:latin typeface="微软雅黑" panose="020B0503020204020204" pitchFamily="34" charset="-122"/>
                <a:ea typeface="微软雅黑" panose="020B0503020204020204" pitchFamily="34" charset="-122"/>
              </a:rPr>
              <a:t>公司名称</a:t>
            </a:r>
            <a:endParaRPr lang="zh-CN" altLang="en-US" sz="105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76" name="矩形 75"/>
          <p:cNvSpPr/>
          <p:nvPr/>
        </p:nvSpPr>
        <p:spPr>
          <a:xfrm>
            <a:off x="9032467" y="339502"/>
            <a:ext cx="111533" cy="364117"/>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矩形 1"/>
          <p:cNvSpPr/>
          <p:nvPr/>
        </p:nvSpPr>
        <p:spPr>
          <a:xfrm>
            <a:off x="708660" y="267335"/>
            <a:ext cx="2274570" cy="365760"/>
          </a:xfrm>
          <a:prstGeom prst="rect">
            <a:avLst/>
          </a:prstGeom>
        </p:spPr>
        <p:txBody>
          <a:bodyPr wrap="square">
            <a:spAutoFit/>
          </a:bodyPr>
          <a:lstStyle/>
          <a:p>
            <a:pPr algn="dist"/>
            <a:r>
              <a:rPr lang="en-US" altLang="zh-CN" b="1" dirty="0" smtClean="0">
                <a:solidFill>
                  <a:schemeClr val="tx1">
                    <a:lumMod val="50000"/>
                    <a:lumOff val="50000"/>
                  </a:schemeClr>
                </a:solidFill>
                <a:latin typeface="黑体" panose="02010600030101010101" charset="-122"/>
                <a:ea typeface="黑体" panose="02010600030101010101" charset="-122"/>
              </a:rPr>
              <a:t>单击此处添加标题</a:t>
            </a:r>
          </a:p>
        </p:txBody>
      </p:sp>
      <p:cxnSp>
        <p:nvCxnSpPr>
          <p:cNvPr id="3" name="直接连接符 2"/>
          <p:cNvCxnSpPr/>
          <p:nvPr/>
        </p:nvCxnSpPr>
        <p:spPr>
          <a:xfrm>
            <a:off x="535030" y="606048"/>
            <a:ext cx="2448856"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4" name="直接连接符 3"/>
          <p:cNvCxnSpPr/>
          <p:nvPr/>
        </p:nvCxnSpPr>
        <p:spPr>
          <a:xfrm>
            <a:off x="527410" y="659388"/>
            <a:ext cx="2448856" cy="0"/>
          </a:xfrm>
          <a:prstGeom prst="line">
            <a:avLst/>
          </a:prstGeom>
          <a:ln w="381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184" name=" 184"/>
          <p:cNvSpPr/>
          <p:nvPr/>
        </p:nvSpPr>
        <p:spPr>
          <a:xfrm>
            <a:off x="535305" y="337820"/>
            <a:ext cx="224790" cy="224790"/>
          </a:xfrm>
          <a:prstGeom prst="ellipse">
            <a:avLst/>
          </a:prstGeom>
          <a:gradFill>
            <a:gsLst>
              <a:gs pos="0">
                <a:srgbClr val="007BD3"/>
              </a:gs>
              <a:gs pos="100000">
                <a:srgbClr val="034373"/>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spTree>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29"/>
                                        </p:tgtEl>
                                        <p:attrNameLst>
                                          <p:attrName>style.visibility</p:attrName>
                                        </p:attrNameLst>
                                      </p:cBhvr>
                                      <p:to>
                                        <p:strVal val="visible"/>
                                      </p:to>
                                    </p:set>
                                    <p:anim calcmode="lin" valueType="num">
                                      <p:cBhvr additive="base">
                                        <p:cTn id="7" dur="500" fill="hold"/>
                                        <p:tgtEl>
                                          <p:spTgt spid="29"/>
                                        </p:tgtEl>
                                        <p:attrNameLst>
                                          <p:attrName>ppt_x</p:attrName>
                                        </p:attrNameLst>
                                      </p:cBhvr>
                                      <p:tavLst>
                                        <p:tav tm="0">
                                          <p:val>
                                            <p:strVal val="#ppt_x"/>
                                          </p:val>
                                        </p:tav>
                                        <p:tav tm="100000">
                                          <p:val>
                                            <p:strVal val="#ppt_x"/>
                                          </p:val>
                                        </p:tav>
                                      </p:tavLst>
                                    </p:anim>
                                    <p:anim calcmode="lin" valueType="num">
                                      <p:cBhvr additive="base">
                                        <p:cTn id="8" dur="500" fill="hold"/>
                                        <p:tgtEl>
                                          <p:spTgt spid="29"/>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43"/>
                                        </p:tgtEl>
                                        <p:attrNameLst>
                                          <p:attrName>style.visibility</p:attrName>
                                        </p:attrNameLst>
                                      </p:cBhvr>
                                      <p:to>
                                        <p:strVal val="visible"/>
                                      </p:to>
                                    </p:set>
                                    <p:anim calcmode="lin" valueType="num">
                                      <p:cBhvr additive="base">
                                        <p:cTn id="12" dur="500" fill="hold"/>
                                        <p:tgtEl>
                                          <p:spTgt spid="43"/>
                                        </p:tgtEl>
                                        <p:attrNameLst>
                                          <p:attrName>ppt_x</p:attrName>
                                        </p:attrNameLst>
                                      </p:cBhvr>
                                      <p:tavLst>
                                        <p:tav tm="0">
                                          <p:val>
                                            <p:strVal val="#ppt_x"/>
                                          </p:val>
                                        </p:tav>
                                        <p:tav tm="100000">
                                          <p:val>
                                            <p:strVal val="#ppt_x"/>
                                          </p:val>
                                        </p:tav>
                                      </p:tavLst>
                                    </p:anim>
                                    <p:anim calcmode="lin" valueType="num">
                                      <p:cBhvr additive="base">
                                        <p:cTn id="13" dur="500" fill="hold"/>
                                        <p:tgtEl>
                                          <p:spTgt spid="43"/>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57"/>
                                        </p:tgtEl>
                                        <p:attrNameLst>
                                          <p:attrName>style.visibility</p:attrName>
                                        </p:attrNameLst>
                                      </p:cBhvr>
                                      <p:to>
                                        <p:strVal val="visible"/>
                                      </p:to>
                                    </p:set>
                                    <p:anim calcmode="lin" valueType="num">
                                      <p:cBhvr additive="base">
                                        <p:cTn id="17" dur="500" fill="hold"/>
                                        <p:tgtEl>
                                          <p:spTgt spid="57"/>
                                        </p:tgtEl>
                                        <p:attrNameLst>
                                          <p:attrName>ppt_x</p:attrName>
                                        </p:attrNameLst>
                                      </p:cBhvr>
                                      <p:tavLst>
                                        <p:tav tm="0">
                                          <p:val>
                                            <p:strVal val="#ppt_x"/>
                                          </p:val>
                                        </p:tav>
                                        <p:tav tm="100000">
                                          <p:val>
                                            <p:strVal val="#ppt_x"/>
                                          </p:val>
                                        </p:tav>
                                      </p:tavLst>
                                    </p:anim>
                                    <p:anim calcmode="lin" valueType="num">
                                      <p:cBhvr additive="base">
                                        <p:cTn id="18" dur="500" fill="hold"/>
                                        <p:tgtEl>
                                          <p:spTgt spid="57"/>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6" presetClass="emph" presetSubtype="0" fill="hold" nodeType="afterEffect">
                                  <p:stCondLst>
                                    <p:cond delay="0"/>
                                  </p:stCondLst>
                                  <p:childTnLst>
                                    <p:animEffect transition="out" filter="fade">
                                      <p:cBhvr>
                                        <p:cTn id="21" dur="500" tmFilter="0, 0; .2, .5; .8, .5; 1, 0"/>
                                        <p:tgtEl>
                                          <p:spTgt spid="29"/>
                                        </p:tgtEl>
                                      </p:cBhvr>
                                    </p:animEffect>
                                    <p:animScale>
                                      <p:cBhvr>
                                        <p:cTn id="22" dur="250" autoRev="1" fill="hold"/>
                                        <p:tgtEl>
                                          <p:spTgt spid="29"/>
                                        </p:tgtEl>
                                      </p:cBhvr>
                                      <p:by x="105000" y="105000"/>
                                    </p:animScale>
                                  </p:childTnLst>
                                </p:cTn>
                              </p:par>
                            </p:childTnLst>
                          </p:cTn>
                        </p:par>
                        <p:par>
                          <p:cTn id="23" fill="hold">
                            <p:stCondLst>
                              <p:cond delay="2000"/>
                            </p:stCondLst>
                            <p:childTnLst>
                              <p:par>
                                <p:cTn id="24" presetID="26" presetClass="emph" presetSubtype="0" fill="hold" nodeType="afterEffect">
                                  <p:stCondLst>
                                    <p:cond delay="0"/>
                                  </p:stCondLst>
                                  <p:childTnLst>
                                    <p:animEffect transition="out" filter="fade">
                                      <p:cBhvr>
                                        <p:cTn id="25" dur="500" tmFilter="0, 0; .2, .5; .8, .5; 1, 0"/>
                                        <p:tgtEl>
                                          <p:spTgt spid="43"/>
                                        </p:tgtEl>
                                      </p:cBhvr>
                                    </p:animEffect>
                                    <p:animScale>
                                      <p:cBhvr>
                                        <p:cTn id="26" dur="250" autoRev="1" fill="hold"/>
                                        <p:tgtEl>
                                          <p:spTgt spid="43"/>
                                        </p:tgtEl>
                                      </p:cBhvr>
                                      <p:by x="105000" y="105000"/>
                                    </p:animScale>
                                  </p:childTnLst>
                                </p:cTn>
                              </p:par>
                            </p:childTnLst>
                          </p:cTn>
                        </p:par>
                        <p:par>
                          <p:cTn id="27" fill="hold">
                            <p:stCondLst>
                              <p:cond delay="2500"/>
                            </p:stCondLst>
                            <p:childTnLst>
                              <p:par>
                                <p:cTn id="28" presetID="26" presetClass="emph" presetSubtype="0" fill="hold" nodeType="afterEffect">
                                  <p:stCondLst>
                                    <p:cond delay="0"/>
                                  </p:stCondLst>
                                  <p:childTnLst>
                                    <p:animEffect transition="out" filter="fade">
                                      <p:cBhvr>
                                        <p:cTn id="29" dur="500" tmFilter="0, 0; .2, .5; .8, .5; 1, 0"/>
                                        <p:tgtEl>
                                          <p:spTgt spid="57"/>
                                        </p:tgtEl>
                                      </p:cBhvr>
                                    </p:animEffect>
                                    <p:animScale>
                                      <p:cBhvr>
                                        <p:cTn id="30" dur="250" autoRev="1" fill="hold"/>
                                        <p:tgtEl>
                                          <p:spTgt spid="57"/>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9" name="组合 88"/>
          <p:cNvGrpSpPr/>
          <p:nvPr/>
        </p:nvGrpSpPr>
        <p:grpSpPr>
          <a:xfrm>
            <a:off x="5821513" y="1770239"/>
            <a:ext cx="2041593" cy="1833374"/>
            <a:chOff x="5821513" y="1650156"/>
            <a:chExt cx="2041593" cy="1833374"/>
          </a:xfrm>
        </p:grpSpPr>
        <p:sp>
          <p:nvSpPr>
            <p:cNvPr id="90" name="Freeform 40"/>
            <p:cNvSpPr/>
            <p:nvPr/>
          </p:nvSpPr>
          <p:spPr bwMode="auto">
            <a:xfrm>
              <a:off x="5821513" y="1650156"/>
              <a:ext cx="2041593" cy="1833374"/>
            </a:xfrm>
            <a:custGeom>
              <a:avLst/>
              <a:gdLst>
                <a:gd name="T0" fmla="*/ 1149 w 1149"/>
                <a:gd name="T1" fmla="*/ 515 h 1030"/>
                <a:gd name="T2" fmla="*/ 1020 w 1149"/>
                <a:gd name="T3" fmla="*/ 412 h 1030"/>
                <a:gd name="T4" fmla="*/ 515 w 1149"/>
                <a:gd name="T5" fmla="*/ 0 h 1030"/>
                <a:gd name="T6" fmla="*/ 0 w 1149"/>
                <a:gd name="T7" fmla="*/ 515 h 1030"/>
                <a:gd name="T8" fmla="*/ 515 w 1149"/>
                <a:gd name="T9" fmla="*/ 1030 h 1030"/>
                <a:gd name="T10" fmla="*/ 1020 w 1149"/>
                <a:gd name="T11" fmla="*/ 618 h 1030"/>
                <a:gd name="T12" fmla="*/ 1149 w 1149"/>
                <a:gd name="T13" fmla="*/ 515 h 1030"/>
              </a:gdLst>
              <a:ahLst/>
              <a:cxnLst>
                <a:cxn ang="0">
                  <a:pos x="T0" y="T1"/>
                </a:cxn>
                <a:cxn ang="0">
                  <a:pos x="T2" y="T3"/>
                </a:cxn>
                <a:cxn ang="0">
                  <a:pos x="T4" y="T5"/>
                </a:cxn>
                <a:cxn ang="0">
                  <a:pos x="T6" y="T7"/>
                </a:cxn>
                <a:cxn ang="0">
                  <a:pos x="T8" y="T9"/>
                </a:cxn>
                <a:cxn ang="0">
                  <a:pos x="T10" y="T11"/>
                </a:cxn>
                <a:cxn ang="0">
                  <a:pos x="T12" y="T13"/>
                </a:cxn>
              </a:cxnLst>
              <a:rect l="0" t="0" r="r" b="b"/>
              <a:pathLst>
                <a:path w="1149" h="1030">
                  <a:moveTo>
                    <a:pt x="1149" y="515"/>
                  </a:moveTo>
                  <a:cubicBezTo>
                    <a:pt x="1020" y="412"/>
                    <a:pt x="1020" y="412"/>
                    <a:pt x="1020" y="412"/>
                  </a:cubicBezTo>
                  <a:cubicBezTo>
                    <a:pt x="972" y="177"/>
                    <a:pt x="764" y="0"/>
                    <a:pt x="515" y="0"/>
                  </a:cubicBezTo>
                  <a:cubicBezTo>
                    <a:pt x="231" y="0"/>
                    <a:pt x="0" y="231"/>
                    <a:pt x="0" y="515"/>
                  </a:cubicBezTo>
                  <a:cubicBezTo>
                    <a:pt x="0" y="799"/>
                    <a:pt x="231" y="1030"/>
                    <a:pt x="515" y="1030"/>
                  </a:cubicBezTo>
                  <a:cubicBezTo>
                    <a:pt x="764" y="1030"/>
                    <a:pt x="972" y="853"/>
                    <a:pt x="1020" y="618"/>
                  </a:cubicBezTo>
                  <a:lnTo>
                    <a:pt x="1149" y="515"/>
                  </a:lnTo>
                  <a:close/>
                </a:path>
              </a:pathLst>
            </a:custGeom>
            <a:gradFill flip="none" rotWithShape="1">
              <a:gsLst>
                <a:gs pos="100000">
                  <a:srgbClr val="FFFFFF">
                    <a:lumMod val="100000"/>
                  </a:srgbClr>
                </a:gs>
                <a:gs pos="0">
                  <a:srgbClr val="D9D9DA"/>
                </a:gs>
              </a:gsLst>
              <a:lin ang="2700000" scaled="1"/>
              <a:tileRect/>
            </a:gradFill>
            <a:ln w="19050" cap="flat" cmpd="sng" algn="ctr">
              <a:gradFill flip="none" rotWithShape="1">
                <a:gsLst>
                  <a:gs pos="100000">
                    <a:srgbClr val="FFFFFF"/>
                  </a:gs>
                  <a:gs pos="0">
                    <a:srgbClr val="D9D9DA"/>
                  </a:gs>
                </a:gsLst>
                <a:lin ang="13500000" scaled="1"/>
                <a:tileRect/>
              </a:gradFill>
              <a:prstDash val="solid"/>
              <a:miter lim="800000"/>
            </a:ln>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100" b="0" i="0" u="none" strike="noStrike" kern="0" cap="none" spc="0" normalizeH="0" baseline="0" noProof="0">
                <a:ln>
                  <a:noFill/>
                </a:ln>
                <a:solidFill>
                  <a:sysClr val="window" lastClr="FFFFFF"/>
                </a:solidFill>
                <a:effectLst/>
                <a:uLnTx/>
                <a:uFillTx/>
                <a:latin typeface="Calibri" panose="020F0502020204030204"/>
                <a:ea typeface="微软雅黑" panose="020B0503020204020204" pitchFamily="34" charset="-122"/>
                <a:cs typeface="+mn-cs"/>
              </a:endParaRPr>
            </a:p>
          </p:txBody>
        </p:sp>
        <p:sp>
          <p:nvSpPr>
            <p:cNvPr id="91" name="Freeform 41"/>
            <p:cNvSpPr>
              <a:spLocks noEditPoints="1"/>
            </p:cNvSpPr>
            <p:nvPr/>
          </p:nvSpPr>
          <p:spPr bwMode="auto">
            <a:xfrm>
              <a:off x="5821513" y="1650156"/>
              <a:ext cx="2041593" cy="1833374"/>
            </a:xfrm>
            <a:custGeom>
              <a:avLst/>
              <a:gdLst>
                <a:gd name="T0" fmla="*/ 1020 w 1149"/>
                <a:gd name="T1" fmla="*/ 412 h 1030"/>
                <a:gd name="T2" fmla="*/ 515 w 1149"/>
                <a:gd name="T3" fmla="*/ 0 h 1030"/>
                <a:gd name="T4" fmla="*/ 0 w 1149"/>
                <a:gd name="T5" fmla="*/ 515 h 1030"/>
                <a:gd name="T6" fmla="*/ 515 w 1149"/>
                <a:gd name="T7" fmla="*/ 1030 h 1030"/>
                <a:gd name="T8" fmla="*/ 1020 w 1149"/>
                <a:gd name="T9" fmla="*/ 618 h 1030"/>
                <a:gd name="T10" fmla="*/ 1149 w 1149"/>
                <a:gd name="T11" fmla="*/ 515 h 1030"/>
                <a:gd name="T12" fmla="*/ 1020 w 1149"/>
                <a:gd name="T13" fmla="*/ 412 h 1030"/>
                <a:gd name="T14" fmla="*/ 515 w 1149"/>
                <a:gd name="T15" fmla="*/ 979 h 1030"/>
                <a:gd name="T16" fmla="*/ 51 w 1149"/>
                <a:gd name="T17" fmla="*/ 515 h 1030"/>
                <a:gd name="T18" fmla="*/ 515 w 1149"/>
                <a:gd name="T19" fmla="*/ 51 h 1030"/>
                <a:gd name="T20" fmla="*/ 979 w 1149"/>
                <a:gd name="T21" fmla="*/ 515 h 1030"/>
                <a:gd name="T22" fmla="*/ 515 w 1149"/>
                <a:gd name="T23" fmla="*/ 979 h 10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49" h="1030">
                  <a:moveTo>
                    <a:pt x="1020" y="412"/>
                  </a:moveTo>
                  <a:cubicBezTo>
                    <a:pt x="972" y="177"/>
                    <a:pt x="764" y="0"/>
                    <a:pt x="515" y="0"/>
                  </a:cubicBezTo>
                  <a:cubicBezTo>
                    <a:pt x="231" y="0"/>
                    <a:pt x="0" y="231"/>
                    <a:pt x="0" y="515"/>
                  </a:cubicBezTo>
                  <a:cubicBezTo>
                    <a:pt x="0" y="799"/>
                    <a:pt x="231" y="1030"/>
                    <a:pt x="515" y="1030"/>
                  </a:cubicBezTo>
                  <a:cubicBezTo>
                    <a:pt x="764" y="1030"/>
                    <a:pt x="972" y="853"/>
                    <a:pt x="1020" y="618"/>
                  </a:cubicBezTo>
                  <a:cubicBezTo>
                    <a:pt x="1149" y="515"/>
                    <a:pt x="1149" y="515"/>
                    <a:pt x="1149" y="515"/>
                  </a:cubicBezTo>
                  <a:lnTo>
                    <a:pt x="1020" y="412"/>
                  </a:lnTo>
                  <a:close/>
                  <a:moveTo>
                    <a:pt x="515" y="979"/>
                  </a:moveTo>
                  <a:cubicBezTo>
                    <a:pt x="259" y="979"/>
                    <a:pt x="51" y="771"/>
                    <a:pt x="51" y="515"/>
                  </a:cubicBezTo>
                  <a:cubicBezTo>
                    <a:pt x="51" y="259"/>
                    <a:pt x="259" y="51"/>
                    <a:pt x="515" y="51"/>
                  </a:cubicBezTo>
                  <a:cubicBezTo>
                    <a:pt x="771" y="51"/>
                    <a:pt x="979" y="259"/>
                    <a:pt x="979" y="515"/>
                  </a:cubicBezTo>
                  <a:cubicBezTo>
                    <a:pt x="979" y="771"/>
                    <a:pt x="771" y="979"/>
                    <a:pt x="515" y="979"/>
                  </a:cubicBezTo>
                  <a:close/>
                </a:path>
              </a:pathLst>
            </a:custGeom>
            <a:solidFill>
              <a:srgbClr val="0078E6"/>
            </a:solidFill>
            <a:ln>
              <a:noFill/>
            </a:ln>
            <a:effectLst>
              <a:outerShdw blurRad="50800" dist="38100" algn="l" rotWithShape="0">
                <a:prstClr val="black">
                  <a:alpha val="40000"/>
                </a:prstClr>
              </a:outerShdw>
            </a:effectLst>
          </p:spPr>
          <p:txBody>
            <a:bodyPr vert="horz" wrap="square" lIns="68580" tIns="34290" rIns="68580" bIns="3429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100" b="0" i="0" u="none" strike="noStrike" kern="0" cap="none" spc="0" normalizeH="0" baseline="0" noProof="0">
                <a:ln>
                  <a:noFill/>
                </a:ln>
                <a:solidFill>
                  <a:sysClr val="windowText" lastClr="000000"/>
                </a:solidFill>
                <a:effectLst/>
                <a:uLnTx/>
                <a:uFillTx/>
              </a:endParaRPr>
            </a:p>
          </p:txBody>
        </p:sp>
        <p:sp>
          <p:nvSpPr>
            <p:cNvPr id="92" name="Freeform 50"/>
            <p:cNvSpPr/>
            <p:nvPr/>
          </p:nvSpPr>
          <p:spPr bwMode="auto">
            <a:xfrm>
              <a:off x="6570511" y="2053008"/>
              <a:ext cx="371664" cy="436628"/>
            </a:xfrm>
            <a:custGeom>
              <a:avLst/>
              <a:gdLst>
                <a:gd name="T0" fmla="*/ 74 w 120"/>
                <a:gd name="T1" fmla="*/ 39 h 140"/>
                <a:gd name="T2" fmla="*/ 82 w 120"/>
                <a:gd name="T3" fmla="*/ 22 h 140"/>
                <a:gd name="T4" fmla="*/ 60 w 120"/>
                <a:gd name="T5" fmla="*/ 0 h 140"/>
                <a:gd name="T6" fmla="*/ 38 w 120"/>
                <a:gd name="T7" fmla="*/ 22 h 140"/>
                <a:gd name="T8" fmla="*/ 46 w 120"/>
                <a:gd name="T9" fmla="*/ 39 h 140"/>
                <a:gd name="T10" fmla="*/ 8 w 120"/>
                <a:gd name="T11" fmla="*/ 98 h 140"/>
                <a:gd name="T12" fmla="*/ 37 w 120"/>
                <a:gd name="T13" fmla="*/ 78 h 140"/>
                <a:gd name="T14" fmla="*/ 25 w 120"/>
                <a:gd name="T15" fmla="*/ 140 h 140"/>
                <a:gd name="T16" fmla="*/ 45 w 120"/>
                <a:gd name="T17" fmla="*/ 140 h 140"/>
                <a:gd name="T18" fmla="*/ 60 w 120"/>
                <a:gd name="T19" fmla="*/ 114 h 140"/>
                <a:gd name="T20" fmla="*/ 75 w 120"/>
                <a:gd name="T21" fmla="*/ 140 h 140"/>
                <a:gd name="T22" fmla="*/ 95 w 120"/>
                <a:gd name="T23" fmla="*/ 140 h 140"/>
                <a:gd name="T24" fmla="*/ 83 w 120"/>
                <a:gd name="T25" fmla="*/ 78 h 140"/>
                <a:gd name="T26" fmla="*/ 112 w 120"/>
                <a:gd name="T27" fmla="*/ 98 h 140"/>
                <a:gd name="T28" fmla="*/ 74 w 120"/>
                <a:gd name="T29" fmla="*/ 39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0" h="140">
                  <a:moveTo>
                    <a:pt x="74" y="39"/>
                  </a:moveTo>
                  <a:cubicBezTo>
                    <a:pt x="78" y="35"/>
                    <a:pt x="82" y="29"/>
                    <a:pt x="82" y="22"/>
                  </a:cubicBezTo>
                  <a:cubicBezTo>
                    <a:pt x="82" y="10"/>
                    <a:pt x="72" y="0"/>
                    <a:pt x="60" y="0"/>
                  </a:cubicBezTo>
                  <a:cubicBezTo>
                    <a:pt x="48" y="0"/>
                    <a:pt x="38" y="10"/>
                    <a:pt x="38" y="22"/>
                  </a:cubicBezTo>
                  <a:cubicBezTo>
                    <a:pt x="38" y="29"/>
                    <a:pt x="42" y="35"/>
                    <a:pt x="46" y="39"/>
                  </a:cubicBezTo>
                  <a:cubicBezTo>
                    <a:pt x="24" y="46"/>
                    <a:pt x="0" y="91"/>
                    <a:pt x="8" y="98"/>
                  </a:cubicBezTo>
                  <a:cubicBezTo>
                    <a:pt x="15" y="105"/>
                    <a:pt x="27" y="91"/>
                    <a:pt x="37" y="78"/>
                  </a:cubicBezTo>
                  <a:cubicBezTo>
                    <a:pt x="32" y="99"/>
                    <a:pt x="27" y="121"/>
                    <a:pt x="25" y="140"/>
                  </a:cubicBezTo>
                  <a:cubicBezTo>
                    <a:pt x="45" y="140"/>
                    <a:pt x="45" y="140"/>
                    <a:pt x="45" y="140"/>
                  </a:cubicBezTo>
                  <a:cubicBezTo>
                    <a:pt x="45" y="129"/>
                    <a:pt x="52" y="114"/>
                    <a:pt x="60" y="114"/>
                  </a:cubicBezTo>
                  <a:cubicBezTo>
                    <a:pt x="68" y="114"/>
                    <a:pt x="75" y="129"/>
                    <a:pt x="75" y="140"/>
                  </a:cubicBezTo>
                  <a:cubicBezTo>
                    <a:pt x="95" y="140"/>
                    <a:pt x="95" y="140"/>
                    <a:pt x="95" y="140"/>
                  </a:cubicBezTo>
                  <a:cubicBezTo>
                    <a:pt x="93" y="121"/>
                    <a:pt x="88" y="99"/>
                    <a:pt x="83" y="78"/>
                  </a:cubicBezTo>
                  <a:cubicBezTo>
                    <a:pt x="93" y="91"/>
                    <a:pt x="105" y="105"/>
                    <a:pt x="112" y="98"/>
                  </a:cubicBezTo>
                  <a:cubicBezTo>
                    <a:pt x="120" y="91"/>
                    <a:pt x="96" y="46"/>
                    <a:pt x="74" y="39"/>
                  </a:cubicBezTo>
                  <a:close/>
                </a:path>
              </a:pathLst>
            </a:custGeom>
            <a:solidFill>
              <a:srgbClr val="0078E6"/>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100" b="0" i="0" u="none" strike="noStrike" kern="0" cap="none" spc="0" normalizeH="0" baseline="0" noProof="0">
                <a:ln>
                  <a:noFill/>
                </a:ln>
                <a:solidFill>
                  <a:sysClr val="windowText" lastClr="000000"/>
                </a:solidFill>
                <a:effectLst/>
                <a:uLnTx/>
                <a:uFillTx/>
              </a:endParaRPr>
            </a:p>
          </p:txBody>
        </p:sp>
        <p:sp>
          <p:nvSpPr>
            <p:cNvPr id="93" name="文本框 113"/>
            <p:cNvSpPr txBox="1"/>
            <p:nvPr/>
          </p:nvSpPr>
          <p:spPr>
            <a:xfrm>
              <a:off x="6309592" y="2515328"/>
              <a:ext cx="917559" cy="438582"/>
            </a:xfrm>
            <a:prstGeom prst="rect">
              <a:avLst/>
            </a:prstGeom>
            <a:noFill/>
          </p:spPr>
          <p:txBody>
            <a:bodyPr wrap="none" lIns="68580" tIns="34290" rIns="68580" bIns="34290" rtlCol="0">
              <a:spAutoFit/>
            </a:bodyPr>
            <a:lstStyle>
              <a:defPPr>
                <a:defRPr lang="zh-CN"/>
              </a:defPPr>
              <a:lvl1pPr>
                <a:defRPr sz="4000">
                  <a:solidFill>
                    <a:srgbClr val="605E5E"/>
                  </a:solidFill>
                  <a:latin typeface="Impact" panose="020B0806030902050204" pitchFamily="34" charset="0"/>
                  <a:cs typeface="Aharoni" panose="02010803020104030203" pitchFamily="2" charset="-79"/>
                </a:defRPr>
              </a:lvl1pPr>
            </a:lstStyle>
            <a:p>
              <a:pPr marL="0" marR="0" lvl="0" indent="0" defTabSz="914400" eaLnBrk="1" fontAlgn="auto" latinLnBrk="0" hangingPunct="1">
                <a:lnSpc>
                  <a:spcPct val="100000"/>
                </a:lnSpc>
                <a:spcBef>
                  <a:spcPts val="0"/>
                </a:spcBef>
                <a:spcAft>
                  <a:spcPts val="0"/>
                </a:spcAft>
                <a:buClrTx/>
                <a:buSzTx/>
                <a:buFontTx/>
                <a:buNone/>
                <a:defRPr/>
              </a:pPr>
              <a:r>
                <a:rPr kumimoji="0" lang="en-US" altLang="zh-CN" sz="2400" b="0" i="0" u="none" strike="noStrike" kern="0" cap="none" spc="0" normalizeH="0" baseline="0" noProof="0" dirty="0">
                  <a:ln>
                    <a:noFill/>
                  </a:ln>
                  <a:solidFill>
                    <a:srgbClr val="605E5E"/>
                  </a:solidFill>
                  <a:effectLst/>
                  <a:uLnTx/>
                  <a:uFillTx/>
                  <a:latin typeface="Impact" panose="020B0806030902050204" pitchFamily="34" charset="0"/>
                  <a:cs typeface="Aharoni" panose="02010803020104030203" pitchFamily="2" charset="-79"/>
                </a:rPr>
                <a:t>Step </a:t>
              </a:r>
              <a:r>
                <a:rPr kumimoji="0" lang="en-US" altLang="zh-CN" sz="2400" b="0" i="0" u="none" strike="noStrike" kern="0" cap="none" spc="0" normalizeH="0" baseline="0" noProof="0" dirty="0" smtClean="0">
                  <a:ln>
                    <a:noFill/>
                  </a:ln>
                  <a:solidFill>
                    <a:srgbClr val="605E5E"/>
                  </a:solidFill>
                  <a:effectLst/>
                  <a:uLnTx/>
                  <a:uFillTx/>
                  <a:latin typeface="Impact" panose="020B0806030902050204" pitchFamily="34" charset="0"/>
                  <a:cs typeface="Aharoni" panose="02010803020104030203" pitchFamily="2" charset="-79"/>
                </a:rPr>
                <a:t>4</a:t>
              </a:r>
              <a:endParaRPr kumimoji="0" lang="zh-CN" altLang="en-US" sz="2400" b="0" i="0" u="none" strike="noStrike" kern="0" cap="none" spc="0" normalizeH="0" baseline="0" noProof="0" dirty="0">
                <a:ln>
                  <a:noFill/>
                </a:ln>
                <a:solidFill>
                  <a:srgbClr val="605E5E"/>
                </a:solidFill>
                <a:effectLst/>
                <a:uLnTx/>
                <a:uFillTx/>
                <a:latin typeface="Impact" panose="020B0806030902050204" pitchFamily="34" charset="0"/>
                <a:cs typeface="Aharoni" panose="02010803020104030203" pitchFamily="2" charset="-79"/>
              </a:endParaRPr>
            </a:p>
          </p:txBody>
        </p:sp>
      </p:grpSp>
      <p:sp>
        <p:nvSpPr>
          <p:cNvPr id="95" name="Freeform 42"/>
          <p:cNvSpPr/>
          <p:nvPr/>
        </p:nvSpPr>
        <p:spPr bwMode="auto">
          <a:xfrm>
            <a:off x="4290534" y="1770239"/>
            <a:ext cx="2041593" cy="1833374"/>
          </a:xfrm>
          <a:custGeom>
            <a:avLst/>
            <a:gdLst>
              <a:gd name="T0" fmla="*/ 1149 w 1149"/>
              <a:gd name="T1" fmla="*/ 515 h 1030"/>
              <a:gd name="T2" fmla="*/ 1019 w 1149"/>
              <a:gd name="T3" fmla="*/ 412 h 1030"/>
              <a:gd name="T4" fmla="*/ 515 w 1149"/>
              <a:gd name="T5" fmla="*/ 0 h 1030"/>
              <a:gd name="T6" fmla="*/ 0 w 1149"/>
              <a:gd name="T7" fmla="*/ 515 h 1030"/>
              <a:gd name="T8" fmla="*/ 515 w 1149"/>
              <a:gd name="T9" fmla="*/ 1030 h 1030"/>
              <a:gd name="T10" fmla="*/ 1019 w 1149"/>
              <a:gd name="T11" fmla="*/ 618 h 1030"/>
              <a:gd name="T12" fmla="*/ 1149 w 1149"/>
              <a:gd name="T13" fmla="*/ 515 h 1030"/>
            </a:gdLst>
            <a:ahLst/>
            <a:cxnLst>
              <a:cxn ang="0">
                <a:pos x="T0" y="T1"/>
              </a:cxn>
              <a:cxn ang="0">
                <a:pos x="T2" y="T3"/>
              </a:cxn>
              <a:cxn ang="0">
                <a:pos x="T4" y="T5"/>
              </a:cxn>
              <a:cxn ang="0">
                <a:pos x="T6" y="T7"/>
              </a:cxn>
              <a:cxn ang="0">
                <a:pos x="T8" y="T9"/>
              </a:cxn>
              <a:cxn ang="0">
                <a:pos x="T10" y="T11"/>
              </a:cxn>
              <a:cxn ang="0">
                <a:pos x="T12" y="T13"/>
              </a:cxn>
            </a:cxnLst>
            <a:rect l="0" t="0" r="r" b="b"/>
            <a:pathLst>
              <a:path w="1149" h="1030">
                <a:moveTo>
                  <a:pt x="1149" y="515"/>
                </a:moveTo>
                <a:cubicBezTo>
                  <a:pt x="1019" y="412"/>
                  <a:pt x="1019" y="412"/>
                  <a:pt x="1019" y="412"/>
                </a:cubicBezTo>
                <a:cubicBezTo>
                  <a:pt x="971" y="177"/>
                  <a:pt x="764" y="0"/>
                  <a:pt x="515" y="0"/>
                </a:cubicBezTo>
                <a:cubicBezTo>
                  <a:pt x="231" y="0"/>
                  <a:pt x="0" y="231"/>
                  <a:pt x="0" y="515"/>
                </a:cubicBezTo>
                <a:cubicBezTo>
                  <a:pt x="0" y="799"/>
                  <a:pt x="231" y="1030"/>
                  <a:pt x="515" y="1030"/>
                </a:cubicBezTo>
                <a:cubicBezTo>
                  <a:pt x="764" y="1030"/>
                  <a:pt x="971" y="853"/>
                  <a:pt x="1019" y="618"/>
                </a:cubicBezTo>
                <a:lnTo>
                  <a:pt x="1149" y="515"/>
                </a:lnTo>
                <a:close/>
              </a:path>
            </a:pathLst>
          </a:custGeom>
          <a:gradFill flip="none" rotWithShape="1">
            <a:gsLst>
              <a:gs pos="100000">
                <a:srgbClr val="FFFFFF">
                  <a:lumMod val="100000"/>
                </a:srgbClr>
              </a:gs>
              <a:gs pos="0">
                <a:srgbClr val="D9D9DA"/>
              </a:gs>
            </a:gsLst>
            <a:lin ang="2700000" scaled="1"/>
            <a:tileRect/>
          </a:gradFill>
          <a:ln w="19050" cap="flat" cmpd="sng" algn="ctr">
            <a:gradFill flip="none" rotWithShape="1">
              <a:gsLst>
                <a:gs pos="100000">
                  <a:srgbClr val="FFFFFF"/>
                </a:gs>
                <a:gs pos="0">
                  <a:srgbClr val="D9D9DA"/>
                </a:gs>
              </a:gsLst>
              <a:lin ang="13500000" scaled="1"/>
              <a:tileRect/>
            </a:gradFill>
            <a:prstDash val="solid"/>
            <a:miter lim="800000"/>
          </a:ln>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100" b="0" i="0" u="none" strike="noStrike" kern="0" cap="none" spc="0" normalizeH="0" baseline="0" noProof="0">
              <a:ln>
                <a:noFill/>
              </a:ln>
              <a:solidFill>
                <a:sysClr val="window" lastClr="FFFFFF"/>
              </a:solidFill>
              <a:effectLst/>
              <a:uLnTx/>
              <a:uFillTx/>
              <a:latin typeface="Calibri" panose="020F0502020204030204"/>
              <a:ea typeface="微软雅黑" panose="020B0503020204020204" pitchFamily="34" charset="-122"/>
              <a:cs typeface="+mn-cs"/>
            </a:endParaRPr>
          </a:p>
        </p:txBody>
      </p:sp>
      <p:grpSp>
        <p:nvGrpSpPr>
          <p:cNvPr id="96" name="组合 95"/>
          <p:cNvGrpSpPr/>
          <p:nvPr/>
        </p:nvGrpSpPr>
        <p:grpSpPr>
          <a:xfrm>
            <a:off x="4290534" y="1770239"/>
            <a:ext cx="2041593" cy="1833374"/>
            <a:chOff x="4290534" y="1650156"/>
            <a:chExt cx="2041593" cy="1833374"/>
          </a:xfrm>
        </p:grpSpPr>
        <p:sp>
          <p:nvSpPr>
            <p:cNvPr id="97" name="Freeform 43"/>
            <p:cNvSpPr>
              <a:spLocks noEditPoints="1"/>
            </p:cNvSpPr>
            <p:nvPr/>
          </p:nvSpPr>
          <p:spPr bwMode="auto">
            <a:xfrm>
              <a:off x="4290534" y="1650156"/>
              <a:ext cx="2041593" cy="1833374"/>
            </a:xfrm>
            <a:custGeom>
              <a:avLst/>
              <a:gdLst>
                <a:gd name="T0" fmla="*/ 1019 w 1149"/>
                <a:gd name="T1" fmla="*/ 412 h 1030"/>
                <a:gd name="T2" fmla="*/ 515 w 1149"/>
                <a:gd name="T3" fmla="*/ 0 h 1030"/>
                <a:gd name="T4" fmla="*/ 0 w 1149"/>
                <a:gd name="T5" fmla="*/ 515 h 1030"/>
                <a:gd name="T6" fmla="*/ 515 w 1149"/>
                <a:gd name="T7" fmla="*/ 1030 h 1030"/>
                <a:gd name="T8" fmla="*/ 1019 w 1149"/>
                <a:gd name="T9" fmla="*/ 618 h 1030"/>
                <a:gd name="T10" fmla="*/ 1149 w 1149"/>
                <a:gd name="T11" fmla="*/ 515 h 1030"/>
                <a:gd name="T12" fmla="*/ 1019 w 1149"/>
                <a:gd name="T13" fmla="*/ 412 h 1030"/>
                <a:gd name="T14" fmla="*/ 515 w 1149"/>
                <a:gd name="T15" fmla="*/ 979 h 1030"/>
                <a:gd name="T16" fmla="*/ 51 w 1149"/>
                <a:gd name="T17" fmla="*/ 515 h 1030"/>
                <a:gd name="T18" fmla="*/ 515 w 1149"/>
                <a:gd name="T19" fmla="*/ 51 h 1030"/>
                <a:gd name="T20" fmla="*/ 979 w 1149"/>
                <a:gd name="T21" fmla="*/ 515 h 1030"/>
                <a:gd name="T22" fmla="*/ 515 w 1149"/>
                <a:gd name="T23" fmla="*/ 979 h 10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49" h="1030">
                  <a:moveTo>
                    <a:pt x="1019" y="412"/>
                  </a:moveTo>
                  <a:cubicBezTo>
                    <a:pt x="971" y="177"/>
                    <a:pt x="764" y="0"/>
                    <a:pt x="515" y="0"/>
                  </a:cubicBezTo>
                  <a:cubicBezTo>
                    <a:pt x="231" y="0"/>
                    <a:pt x="0" y="231"/>
                    <a:pt x="0" y="515"/>
                  </a:cubicBezTo>
                  <a:cubicBezTo>
                    <a:pt x="0" y="799"/>
                    <a:pt x="231" y="1030"/>
                    <a:pt x="515" y="1030"/>
                  </a:cubicBezTo>
                  <a:cubicBezTo>
                    <a:pt x="764" y="1030"/>
                    <a:pt x="971" y="853"/>
                    <a:pt x="1019" y="618"/>
                  </a:cubicBezTo>
                  <a:cubicBezTo>
                    <a:pt x="1149" y="515"/>
                    <a:pt x="1149" y="515"/>
                    <a:pt x="1149" y="515"/>
                  </a:cubicBezTo>
                  <a:lnTo>
                    <a:pt x="1019" y="412"/>
                  </a:lnTo>
                  <a:close/>
                  <a:moveTo>
                    <a:pt x="515" y="979"/>
                  </a:moveTo>
                  <a:cubicBezTo>
                    <a:pt x="259" y="979"/>
                    <a:pt x="51" y="771"/>
                    <a:pt x="51" y="515"/>
                  </a:cubicBezTo>
                  <a:cubicBezTo>
                    <a:pt x="51" y="259"/>
                    <a:pt x="259" y="51"/>
                    <a:pt x="515" y="51"/>
                  </a:cubicBezTo>
                  <a:cubicBezTo>
                    <a:pt x="771" y="51"/>
                    <a:pt x="979" y="259"/>
                    <a:pt x="979" y="515"/>
                  </a:cubicBezTo>
                  <a:cubicBezTo>
                    <a:pt x="979" y="771"/>
                    <a:pt x="771" y="979"/>
                    <a:pt x="515" y="979"/>
                  </a:cubicBezTo>
                  <a:close/>
                </a:path>
              </a:pathLst>
            </a:custGeom>
            <a:solidFill>
              <a:srgbClr val="005AAC"/>
            </a:solidFill>
            <a:ln>
              <a:noFill/>
            </a:ln>
            <a:effectLst>
              <a:outerShdw blurRad="50800" dist="38100" algn="l" rotWithShape="0">
                <a:prstClr val="black">
                  <a:alpha val="40000"/>
                </a:prstClr>
              </a:outerShdw>
            </a:effectLst>
          </p:spPr>
          <p:txBody>
            <a:bodyPr vert="horz" wrap="square" lIns="68580" tIns="34290" rIns="68580" bIns="3429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100" b="0" i="0" u="none" strike="noStrike" kern="0" cap="none" spc="0" normalizeH="0" baseline="0" noProof="0">
                <a:ln>
                  <a:noFill/>
                </a:ln>
                <a:solidFill>
                  <a:sysClr val="windowText" lastClr="000000"/>
                </a:solidFill>
                <a:effectLst/>
                <a:uLnTx/>
                <a:uFillTx/>
              </a:endParaRPr>
            </a:p>
          </p:txBody>
        </p:sp>
        <p:sp>
          <p:nvSpPr>
            <p:cNvPr id="98" name="Freeform 49"/>
            <p:cNvSpPr>
              <a:spLocks noEditPoints="1"/>
            </p:cNvSpPr>
            <p:nvPr/>
          </p:nvSpPr>
          <p:spPr bwMode="auto">
            <a:xfrm>
              <a:off x="5013859" y="2058285"/>
              <a:ext cx="447204" cy="395835"/>
            </a:xfrm>
            <a:custGeom>
              <a:avLst/>
              <a:gdLst>
                <a:gd name="T0" fmla="*/ 29 w 144"/>
                <a:gd name="T1" fmla="*/ 53 h 127"/>
                <a:gd name="T2" fmla="*/ 45 w 144"/>
                <a:gd name="T3" fmla="*/ 72 h 127"/>
                <a:gd name="T4" fmla="*/ 65 w 144"/>
                <a:gd name="T5" fmla="*/ 58 h 127"/>
                <a:gd name="T6" fmla="*/ 50 w 144"/>
                <a:gd name="T7" fmla="*/ 39 h 127"/>
                <a:gd name="T8" fmla="*/ 65 w 144"/>
                <a:gd name="T9" fmla="*/ 29 h 127"/>
                <a:gd name="T10" fmla="*/ 8 w 144"/>
                <a:gd name="T11" fmla="*/ 0 h 127"/>
                <a:gd name="T12" fmla="*/ 13 w 144"/>
                <a:gd name="T13" fmla="*/ 63 h 127"/>
                <a:gd name="T14" fmla="*/ 29 w 144"/>
                <a:gd name="T15" fmla="*/ 53 h 127"/>
                <a:gd name="T16" fmla="*/ 115 w 144"/>
                <a:gd name="T17" fmla="*/ 53 h 127"/>
                <a:gd name="T18" fmla="*/ 131 w 144"/>
                <a:gd name="T19" fmla="*/ 63 h 127"/>
                <a:gd name="T20" fmla="*/ 136 w 144"/>
                <a:gd name="T21" fmla="*/ 0 h 127"/>
                <a:gd name="T22" fmla="*/ 80 w 144"/>
                <a:gd name="T23" fmla="*/ 29 h 127"/>
                <a:gd name="T24" fmla="*/ 95 w 144"/>
                <a:gd name="T25" fmla="*/ 39 h 127"/>
                <a:gd name="T26" fmla="*/ 0 w 144"/>
                <a:gd name="T27" fmla="*/ 103 h 127"/>
                <a:gd name="T28" fmla="*/ 5 w 144"/>
                <a:gd name="T29" fmla="*/ 127 h 127"/>
                <a:gd name="T30" fmla="*/ 115 w 144"/>
                <a:gd name="T31" fmla="*/ 53 h 127"/>
                <a:gd name="T32" fmla="*/ 101 w 144"/>
                <a:gd name="T33" fmla="*/ 86 h 127"/>
                <a:gd name="T34" fmla="*/ 81 w 144"/>
                <a:gd name="T35" fmla="*/ 103 h 127"/>
                <a:gd name="T36" fmla="*/ 139 w 144"/>
                <a:gd name="T37" fmla="*/ 127 h 127"/>
                <a:gd name="T38" fmla="*/ 144 w 144"/>
                <a:gd name="T39" fmla="*/ 103 h 127"/>
                <a:gd name="T40" fmla="*/ 101 w 144"/>
                <a:gd name="T41" fmla="*/ 86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44" h="127">
                  <a:moveTo>
                    <a:pt x="29" y="53"/>
                  </a:moveTo>
                  <a:cubicBezTo>
                    <a:pt x="34" y="60"/>
                    <a:pt x="39" y="66"/>
                    <a:pt x="45" y="72"/>
                  </a:cubicBezTo>
                  <a:cubicBezTo>
                    <a:pt x="51" y="68"/>
                    <a:pt x="58" y="63"/>
                    <a:pt x="65" y="58"/>
                  </a:cubicBezTo>
                  <a:cubicBezTo>
                    <a:pt x="59" y="52"/>
                    <a:pt x="54" y="46"/>
                    <a:pt x="50" y="39"/>
                  </a:cubicBezTo>
                  <a:cubicBezTo>
                    <a:pt x="65" y="29"/>
                    <a:pt x="65" y="29"/>
                    <a:pt x="65" y="29"/>
                  </a:cubicBezTo>
                  <a:cubicBezTo>
                    <a:pt x="8" y="0"/>
                    <a:pt x="8" y="0"/>
                    <a:pt x="8" y="0"/>
                  </a:cubicBezTo>
                  <a:cubicBezTo>
                    <a:pt x="13" y="63"/>
                    <a:pt x="13" y="63"/>
                    <a:pt x="13" y="63"/>
                  </a:cubicBezTo>
                  <a:lnTo>
                    <a:pt x="29" y="53"/>
                  </a:lnTo>
                  <a:close/>
                  <a:moveTo>
                    <a:pt x="115" y="53"/>
                  </a:moveTo>
                  <a:cubicBezTo>
                    <a:pt x="131" y="63"/>
                    <a:pt x="131" y="63"/>
                    <a:pt x="131" y="63"/>
                  </a:cubicBezTo>
                  <a:cubicBezTo>
                    <a:pt x="136" y="0"/>
                    <a:pt x="136" y="0"/>
                    <a:pt x="136" y="0"/>
                  </a:cubicBezTo>
                  <a:cubicBezTo>
                    <a:pt x="80" y="29"/>
                    <a:pt x="80" y="29"/>
                    <a:pt x="80" y="29"/>
                  </a:cubicBezTo>
                  <a:cubicBezTo>
                    <a:pt x="95" y="39"/>
                    <a:pt x="95" y="39"/>
                    <a:pt x="95" y="39"/>
                  </a:cubicBezTo>
                  <a:cubicBezTo>
                    <a:pt x="61" y="90"/>
                    <a:pt x="1" y="103"/>
                    <a:pt x="0" y="103"/>
                  </a:cubicBezTo>
                  <a:cubicBezTo>
                    <a:pt x="5" y="127"/>
                    <a:pt x="5" y="127"/>
                    <a:pt x="5" y="127"/>
                  </a:cubicBezTo>
                  <a:cubicBezTo>
                    <a:pt x="8" y="127"/>
                    <a:pt x="75" y="112"/>
                    <a:pt x="115" y="53"/>
                  </a:cubicBezTo>
                  <a:close/>
                  <a:moveTo>
                    <a:pt x="101" y="86"/>
                  </a:moveTo>
                  <a:cubicBezTo>
                    <a:pt x="95" y="92"/>
                    <a:pt x="88" y="98"/>
                    <a:pt x="81" y="103"/>
                  </a:cubicBezTo>
                  <a:cubicBezTo>
                    <a:pt x="111" y="121"/>
                    <a:pt x="137" y="127"/>
                    <a:pt x="139" y="127"/>
                  </a:cubicBezTo>
                  <a:cubicBezTo>
                    <a:pt x="144" y="103"/>
                    <a:pt x="144" y="103"/>
                    <a:pt x="144" y="103"/>
                  </a:cubicBezTo>
                  <a:cubicBezTo>
                    <a:pt x="144" y="103"/>
                    <a:pt x="124" y="99"/>
                    <a:pt x="101" y="86"/>
                  </a:cubicBezTo>
                  <a:close/>
                </a:path>
              </a:pathLst>
            </a:custGeom>
            <a:solidFill>
              <a:srgbClr val="005AAC"/>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100" b="0" i="0" u="none" strike="noStrike" kern="0" cap="none" spc="0" normalizeH="0" baseline="0" noProof="0">
                <a:ln>
                  <a:noFill/>
                </a:ln>
                <a:solidFill>
                  <a:sysClr val="windowText" lastClr="000000"/>
                </a:solidFill>
                <a:effectLst/>
                <a:uLnTx/>
                <a:uFillTx/>
              </a:endParaRPr>
            </a:p>
          </p:txBody>
        </p:sp>
        <p:sp>
          <p:nvSpPr>
            <p:cNvPr id="99" name="文本框 112"/>
            <p:cNvSpPr txBox="1"/>
            <p:nvPr/>
          </p:nvSpPr>
          <p:spPr>
            <a:xfrm>
              <a:off x="4748229" y="2515328"/>
              <a:ext cx="927177" cy="438582"/>
            </a:xfrm>
            <a:prstGeom prst="rect">
              <a:avLst/>
            </a:prstGeom>
            <a:noFill/>
          </p:spPr>
          <p:txBody>
            <a:bodyPr wrap="none" lIns="68580" tIns="34290" rIns="68580" bIns="34290" rtlCol="0">
              <a:spAutoFit/>
            </a:bodyPr>
            <a:lstStyle>
              <a:defPPr>
                <a:defRPr lang="zh-CN"/>
              </a:defPPr>
              <a:lvl1pPr>
                <a:defRPr sz="4000">
                  <a:solidFill>
                    <a:srgbClr val="605E5E"/>
                  </a:solidFill>
                  <a:latin typeface="Impact" panose="020B0806030902050204" pitchFamily="34" charset="0"/>
                  <a:cs typeface="Aharoni" panose="02010803020104030203" pitchFamily="2" charset="-79"/>
                </a:defRPr>
              </a:lvl1pPr>
            </a:lstStyle>
            <a:p>
              <a:pPr marL="0" marR="0" lvl="0" indent="0" defTabSz="914400" eaLnBrk="1" fontAlgn="auto" latinLnBrk="0" hangingPunct="1">
                <a:lnSpc>
                  <a:spcPct val="100000"/>
                </a:lnSpc>
                <a:spcBef>
                  <a:spcPts val="0"/>
                </a:spcBef>
                <a:spcAft>
                  <a:spcPts val="0"/>
                </a:spcAft>
                <a:buClrTx/>
                <a:buSzTx/>
                <a:buFontTx/>
                <a:buNone/>
                <a:defRPr/>
              </a:pPr>
              <a:r>
                <a:rPr kumimoji="0" lang="en-US" altLang="zh-CN" sz="2400" b="0" i="0" u="none" strike="noStrike" kern="0" cap="none" spc="0" normalizeH="0" baseline="0" noProof="0" dirty="0">
                  <a:ln>
                    <a:noFill/>
                  </a:ln>
                  <a:solidFill>
                    <a:srgbClr val="605E5E"/>
                  </a:solidFill>
                  <a:effectLst/>
                  <a:uLnTx/>
                  <a:uFillTx/>
                  <a:latin typeface="Impact" panose="020B0806030902050204" pitchFamily="34" charset="0"/>
                  <a:cs typeface="Aharoni" panose="02010803020104030203" pitchFamily="2" charset="-79"/>
                </a:rPr>
                <a:t>Step </a:t>
              </a:r>
              <a:r>
                <a:rPr kumimoji="0" lang="en-US" altLang="zh-CN" sz="2400" b="0" i="0" u="none" strike="noStrike" kern="0" cap="none" spc="0" normalizeH="0" baseline="0" noProof="0" dirty="0" smtClean="0">
                  <a:ln>
                    <a:noFill/>
                  </a:ln>
                  <a:solidFill>
                    <a:srgbClr val="605E5E"/>
                  </a:solidFill>
                  <a:effectLst/>
                  <a:uLnTx/>
                  <a:uFillTx/>
                  <a:latin typeface="Impact" panose="020B0806030902050204" pitchFamily="34" charset="0"/>
                  <a:cs typeface="Aharoni" panose="02010803020104030203" pitchFamily="2" charset="-79"/>
                </a:rPr>
                <a:t>3</a:t>
              </a:r>
              <a:endParaRPr kumimoji="0" lang="zh-CN" altLang="en-US" sz="2400" b="0" i="0" u="none" strike="noStrike" kern="0" cap="none" spc="0" normalizeH="0" baseline="0" noProof="0" dirty="0">
                <a:ln>
                  <a:noFill/>
                </a:ln>
                <a:solidFill>
                  <a:srgbClr val="605E5E"/>
                </a:solidFill>
                <a:effectLst/>
                <a:uLnTx/>
                <a:uFillTx/>
                <a:latin typeface="Impact" panose="020B0806030902050204" pitchFamily="34" charset="0"/>
                <a:cs typeface="Aharoni" panose="02010803020104030203" pitchFamily="2" charset="-79"/>
              </a:endParaRPr>
            </a:p>
          </p:txBody>
        </p:sp>
      </p:grpSp>
      <p:sp>
        <p:nvSpPr>
          <p:cNvPr id="100" name="文本框 8"/>
          <p:cNvSpPr txBox="1"/>
          <p:nvPr/>
        </p:nvSpPr>
        <p:spPr>
          <a:xfrm>
            <a:off x="1126485" y="3723878"/>
            <a:ext cx="2085213" cy="538609"/>
          </a:xfrm>
          <a:prstGeom prst="rect">
            <a:avLst/>
          </a:prstGeom>
          <a:noFill/>
        </p:spPr>
        <p:txBody>
          <a:bodyPr wrap="square" lIns="68580" tIns="34290" rIns="68580" bIns="3429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050" dirty="0" smtClean="0">
                <a:solidFill>
                  <a:schemeClr val="tx1">
                    <a:lumMod val="50000"/>
                    <a:lumOff val="50000"/>
                  </a:schemeClr>
                </a:solidFill>
                <a:latin typeface="微软雅黑" panose="020B0503020204020204" pitchFamily="34" charset="-122"/>
                <a:ea typeface="微软雅黑" panose="020B0503020204020204" pitchFamily="34" charset="-122"/>
              </a:rPr>
              <a:t>请在此输入你的标题</a:t>
            </a:r>
            <a:endParaRPr lang="en-US" altLang="zh-CN" sz="1050" dirty="0" smtClean="0">
              <a:solidFill>
                <a:schemeClr val="tx1">
                  <a:lumMod val="50000"/>
                  <a:lumOff val="50000"/>
                </a:schemeClr>
              </a:solidFill>
              <a:latin typeface="微软雅黑" panose="020B0503020204020204" pitchFamily="34" charset="-122"/>
              <a:ea typeface="微软雅黑" panose="020B0503020204020204" pitchFamily="34" charset="-122"/>
            </a:endParaRPr>
          </a:p>
          <a:p>
            <a:r>
              <a:rPr lang="zh-CN" altLang="en-US" sz="1000" dirty="0" smtClean="0">
                <a:solidFill>
                  <a:schemeClr val="tx1">
                    <a:lumMod val="50000"/>
                    <a:lumOff val="50000"/>
                  </a:schemeClr>
                </a:solidFill>
                <a:latin typeface="微软雅黑" panose="020B0503020204020204" pitchFamily="34" charset="-122"/>
                <a:ea typeface="微软雅黑" panose="020B0503020204020204" pitchFamily="34" charset="-122"/>
              </a:rPr>
              <a:t>请在此粘贴或者输入你的文字内容</a:t>
            </a:r>
            <a:endParaRPr lang="en-US" altLang="zh-CN" sz="1000" dirty="0" smtClean="0">
              <a:solidFill>
                <a:schemeClr val="tx1">
                  <a:lumMod val="50000"/>
                  <a:lumOff val="50000"/>
                </a:schemeClr>
              </a:solidFill>
              <a:latin typeface="微软雅黑" panose="020B0503020204020204" pitchFamily="34" charset="-122"/>
              <a:ea typeface="微软雅黑" panose="020B0503020204020204" pitchFamily="34" charset="-122"/>
            </a:endParaRPr>
          </a:p>
          <a:p>
            <a:r>
              <a:rPr lang="zh-CN" altLang="en-US" sz="1000" dirty="0" smtClean="0">
                <a:solidFill>
                  <a:schemeClr val="tx1">
                    <a:lumMod val="50000"/>
                    <a:lumOff val="50000"/>
                  </a:schemeClr>
                </a:solidFill>
                <a:latin typeface="微软雅黑" panose="020B0503020204020204" pitchFamily="34" charset="-122"/>
                <a:ea typeface="微软雅黑" panose="020B0503020204020204" pitchFamily="34" charset="-122"/>
              </a:rPr>
              <a:t>请在此粘贴或者输入你的文字内容</a:t>
            </a:r>
            <a:endParaRPr lang="en-US" altLang="zh-CN" sz="10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101" name="文本框 8"/>
          <p:cNvSpPr txBox="1"/>
          <p:nvPr/>
        </p:nvSpPr>
        <p:spPr>
          <a:xfrm>
            <a:off x="2878156" y="1059582"/>
            <a:ext cx="2085213" cy="538609"/>
          </a:xfrm>
          <a:prstGeom prst="rect">
            <a:avLst/>
          </a:prstGeom>
          <a:noFill/>
        </p:spPr>
        <p:txBody>
          <a:bodyPr wrap="square" lIns="68580" tIns="34290" rIns="68580" bIns="3429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050" dirty="0" smtClean="0">
                <a:solidFill>
                  <a:schemeClr val="tx1">
                    <a:lumMod val="50000"/>
                    <a:lumOff val="50000"/>
                  </a:schemeClr>
                </a:solidFill>
                <a:latin typeface="微软雅黑" panose="020B0503020204020204" pitchFamily="34" charset="-122"/>
                <a:ea typeface="微软雅黑" panose="020B0503020204020204" pitchFamily="34" charset="-122"/>
              </a:rPr>
              <a:t>请在此输入你的标题</a:t>
            </a:r>
            <a:endParaRPr lang="en-US" altLang="zh-CN" sz="1050" dirty="0" smtClean="0">
              <a:solidFill>
                <a:schemeClr val="tx1">
                  <a:lumMod val="50000"/>
                  <a:lumOff val="50000"/>
                </a:schemeClr>
              </a:solidFill>
              <a:latin typeface="微软雅黑" panose="020B0503020204020204" pitchFamily="34" charset="-122"/>
              <a:ea typeface="微软雅黑" panose="020B0503020204020204" pitchFamily="34" charset="-122"/>
            </a:endParaRPr>
          </a:p>
          <a:p>
            <a:r>
              <a:rPr lang="zh-CN" altLang="en-US" sz="1000" dirty="0" smtClean="0">
                <a:solidFill>
                  <a:schemeClr val="tx1">
                    <a:lumMod val="50000"/>
                    <a:lumOff val="50000"/>
                  </a:schemeClr>
                </a:solidFill>
                <a:latin typeface="微软雅黑" panose="020B0503020204020204" pitchFamily="34" charset="-122"/>
                <a:ea typeface="微软雅黑" panose="020B0503020204020204" pitchFamily="34" charset="-122"/>
              </a:rPr>
              <a:t>请在此粘贴或者输入你的文字内容</a:t>
            </a:r>
            <a:endParaRPr lang="en-US" altLang="zh-CN" sz="1000" dirty="0" smtClean="0">
              <a:solidFill>
                <a:schemeClr val="tx1">
                  <a:lumMod val="50000"/>
                  <a:lumOff val="50000"/>
                </a:schemeClr>
              </a:solidFill>
              <a:latin typeface="微软雅黑" panose="020B0503020204020204" pitchFamily="34" charset="-122"/>
              <a:ea typeface="微软雅黑" panose="020B0503020204020204" pitchFamily="34" charset="-122"/>
            </a:endParaRPr>
          </a:p>
          <a:p>
            <a:r>
              <a:rPr lang="zh-CN" altLang="en-US" sz="1000" dirty="0" smtClean="0">
                <a:solidFill>
                  <a:schemeClr val="tx1">
                    <a:lumMod val="50000"/>
                    <a:lumOff val="50000"/>
                  </a:schemeClr>
                </a:solidFill>
                <a:latin typeface="微软雅黑" panose="020B0503020204020204" pitchFamily="34" charset="-122"/>
                <a:ea typeface="微软雅黑" panose="020B0503020204020204" pitchFamily="34" charset="-122"/>
              </a:rPr>
              <a:t>请在此粘贴或者输入你的文字内容</a:t>
            </a:r>
            <a:endParaRPr lang="en-US" altLang="zh-CN" sz="10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102" name="文本框 8"/>
          <p:cNvSpPr txBox="1"/>
          <p:nvPr/>
        </p:nvSpPr>
        <p:spPr>
          <a:xfrm>
            <a:off x="4224379" y="3802782"/>
            <a:ext cx="2085213" cy="538609"/>
          </a:xfrm>
          <a:prstGeom prst="rect">
            <a:avLst/>
          </a:prstGeom>
          <a:noFill/>
        </p:spPr>
        <p:txBody>
          <a:bodyPr wrap="square" lIns="68580" tIns="34290" rIns="68580" bIns="3429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050" dirty="0" smtClean="0">
                <a:solidFill>
                  <a:schemeClr val="tx1">
                    <a:lumMod val="50000"/>
                    <a:lumOff val="50000"/>
                  </a:schemeClr>
                </a:solidFill>
                <a:latin typeface="微软雅黑" panose="020B0503020204020204" pitchFamily="34" charset="-122"/>
                <a:ea typeface="微软雅黑" panose="020B0503020204020204" pitchFamily="34" charset="-122"/>
              </a:rPr>
              <a:t>请在此输入你的标题</a:t>
            </a:r>
            <a:endParaRPr lang="en-US" altLang="zh-CN" sz="1050" dirty="0" smtClean="0">
              <a:solidFill>
                <a:schemeClr val="tx1">
                  <a:lumMod val="50000"/>
                  <a:lumOff val="50000"/>
                </a:schemeClr>
              </a:solidFill>
              <a:latin typeface="微软雅黑" panose="020B0503020204020204" pitchFamily="34" charset="-122"/>
              <a:ea typeface="微软雅黑" panose="020B0503020204020204" pitchFamily="34" charset="-122"/>
            </a:endParaRPr>
          </a:p>
          <a:p>
            <a:r>
              <a:rPr lang="zh-CN" altLang="en-US" sz="1000" dirty="0" smtClean="0">
                <a:solidFill>
                  <a:schemeClr val="tx1">
                    <a:lumMod val="50000"/>
                    <a:lumOff val="50000"/>
                  </a:schemeClr>
                </a:solidFill>
                <a:latin typeface="微软雅黑" panose="020B0503020204020204" pitchFamily="34" charset="-122"/>
                <a:ea typeface="微软雅黑" panose="020B0503020204020204" pitchFamily="34" charset="-122"/>
              </a:rPr>
              <a:t>请在此粘贴或者输入你的文字内容</a:t>
            </a:r>
            <a:endParaRPr lang="en-US" altLang="zh-CN" sz="1000" dirty="0" smtClean="0">
              <a:solidFill>
                <a:schemeClr val="tx1">
                  <a:lumMod val="50000"/>
                  <a:lumOff val="50000"/>
                </a:schemeClr>
              </a:solidFill>
              <a:latin typeface="微软雅黑" panose="020B0503020204020204" pitchFamily="34" charset="-122"/>
              <a:ea typeface="微软雅黑" panose="020B0503020204020204" pitchFamily="34" charset="-122"/>
            </a:endParaRPr>
          </a:p>
          <a:p>
            <a:r>
              <a:rPr lang="zh-CN" altLang="en-US" sz="1000" dirty="0" smtClean="0">
                <a:solidFill>
                  <a:schemeClr val="tx1">
                    <a:lumMod val="50000"/>
                    <a:lumOff val="50000"/>
                  </a:schemeClr>
                </a:solidFill>
                <a:latin typeface="微软雅黑" panose="020B0503020204020204" pitchFamily="34" charset="-122"/>
                <a:ea typeface="微软雅黑" panose="020B0503020204020204" pitchFamily="34" charset="-122"/>
              </a:rPr>
              <a:t>请在此粘贴或者输入你的文字内容</a:t>
            </a:r>
            <a:endParaRPr lang="en-US" altLang="zh-CN" sz="10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103" name="文本框 8"/>
          <p:cNvSpPr txBox="1"/>
          <p:nvPr/>
        </p:nvSpPr>
        <p:spPr>
          <a:xfrm>
            <a:off x="5880900" y="1139095"/>
            <a:ext cx="2085213" cy="538609"/>
          </a:xfrm>
          <a:prstGeom prst="rect">
            <a:avLst/>
          </a:prstGeom>
          <a:noFill/>
        </p:spPr>
        <p:txBody>
          <a:bodyPr wrap="square" lIns="68580" tIns="34290" rIns="68580" bIns="3429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050" dirty="0" smtClean="0">
                <a:solidFill>
                  <a:schemeClr val="tx1">
                    <a:lumMod val="50000"/>
                    <a:lumOff val="50000"/>
                  </a:schemeClr>
                </a:solidFill>
                <a:latin typeface="微软雅黑" panose="020B0503020204020204" pitchFamily="34" charset="-122"/>
                <a:ea typeface="微软雅黑" panose="020B0503020204020204" pitchFamily="34" charset="-122"/>
              </a:rPr>
              <a:t>请在此输入你的标题</a:t>
            </a:r>
            <a:endParaRPr lang="en-US" altLang="zh-CN" sz="1050" dirty="0" smtClean="0">
              <a:solidFill>
                <a:schemeClr val="tx1">
                  <a:lumMod val="50000"/>
                  <a:lumOff val="50000"/>
                </a:schemeClr>
              </a:solidFill>
              <a:latin typeface="微软雅黑" panose="020B0503020204020204" pitchFamily="34" charset="-122"/>
              <a:ea typeface="微软雅黑" panose="020B0503020204020204" pitchFamily="34" charset="-122"/>
            </a:endParaRPr>
          </a:p>
          <a:p>
            <a:r>
              <a:rPr lang="zh-CN" altLang="en-US" sz="1000" dirty="0" smtClean="0">
                <a:solidFill>
                  <a:schemeClr val="tx1">
                    <a:lumMod val="50000"/>
                    <a:lumOff val="50000"/>
                  </a:schemeClr>
                </a:solidFill>
                <a:latin typeface="微软雅黑" panose="020B0503020204020204" pitchFamily="34" charset="-122"/>
                <a:ea typeface="微软雅黑" panose="020B0503020204020204" pitchFamily="34" charset="-122"/>
              </a:rPr>
              <a:t>请在此粘贴或者输入你的文字内容</a:t>
            </a:r>
            <a:endParaRPr lang="en-US" altLang="zh-CN" sz="1000" dirty="0" smtClean="0">
              <a:solidFill>
                <a:schemeClr val="tx1">
                  <a:lumMod val="50000"/>
                  <a:lumOff val="50000"/>
                </a:schemeClr>
              </a:solidFill>
              <a:latin typeface="微软雅黑" panose="020B0503020204020204" pitchFamily="34" charset="-122"/>
              <a:ea typeface="微软雅黑" panose="020B0503020204020204" pitchFamily="34" charset="-122"/>
            </a:endParaRPr>
          </a:p>
          <a:p>
            <a:r>
              <a:rPr lang="zh-CN" altLang="en-US" sz="1000" dirty="0" smtClean="0">
                <a:solidFill>
                  <a:schemeClr val="tx1">
                    <a:lumMod val="50000"/>
                    <a:lumOff val="50000"/>
                  </a:schemeClr>
                </a:solidFill>
                <a:latin typeface="微软雅黑" panose="020B0503020204020204" pitchFamily="34" charset="-122"/>
                <a:ea typeface="微软雅黑" panose="020B0503020204020204" pitchFamily="34" charset="-122"/>
              </a:rPr>
              <a:t>请在此粘贴或者输入你的文字内容</a:t>
            </a:r>
            <a:endParaRPr lang="en-US" altLang="zh-CN" sz="10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grpSp>
        <p:nvGrpSpPr>
          <p:cNvPr id="104" name="组合 103"/>
          <p:cNvGrpSpPr/>
          <p:nvPr/>
        </p:nvGrpSpPr>
        <p:grpSpPr>
          <a:xfrm>
            <a:off x="2758691" y="1770239"/>
            <a:ext cx="2039866" cy="1833374"/>
            <a:chOff x="2758691" y="1650156"/>
            <a:chExt cx="2039866" cy="1833374"/>
          </a:xfrm>
        </p:grpSpPr>
        <p:sp>
          <p:nvSpPr>
            <p:cNvPr id="105" name="Freeform 44"/>
            <p:cNvSpPr/>
            <p:nvPr/>
          </p:nvSpPr>
          <p:spPr bwMode="auto">
            <a:xfrm>
              <a:off x="2758691" y="1650156"/>
              <a:ext cx="2039866" cy="1833374"/>
            </a:xfrm>
            <a:custGeom>
              <a:avLst/>
              <a:gdLst>
                <a:gd name="T0" fmla="*/ 1148 w 1148"/>
                <a:gd name="T1" fmla="*/ 515 h 1030"/>
                <a:gd name="T2" fmla="*/ 1019 w 1148"/>
                <a:gd name="T3" fmla="*/ 412 h 1030"/>
                <a:gd name="T4" fmla="*/ 515 w 1148"/>
                <a:gd name="T5" fmla="*/ 0 h 1030"/>
                <a:gd name="T6" fmla="*/ 0 w 1148"/>
                <a:gd name="T7" fmla="*/ 515 h 1030"/>
                <a:gd name="T8" fmla="*/ 515 w 1148"/>
                <a:gd name="T9" fmla="*/ 1030 h 1030"/>
                <a:gd name="T10" fmla="*/ 1019 w 1148"/>
                <a:gd name="T11" fmla="*/ 618 h 1030"/>
                <a:gd name="T12" fmla="*/ 1148 w 1148"/>
                <a:gd name="T13" fmla="*/ 515 h 1030"/>
              </a:gdLst>
              <a:ahLst/>
              <a:cxnLst>
                <a:cxn ang="0">
                  <a:pos x="T0" y="T1"/>
                </a:cxn>
                <a:cxn ang="0">
                  <a:pos x="T2" y="T3"/>
                </a:cxn>
                <a:cxn ang="0">
                  <a:pos x="T4" y="T5"/>
                </a:cxn>
                <a:cxn ang="0">
                  <a:pos x="T6" y="T7"/>
                </a:cxn>
                <a:cxn ang="0">
                  <a:pos x="T8" y="T9"/>
                </a:cxn>
                <a:cxn ang="0">
                  <a:pos x="T10" y="T11"/>
                </a:cxn>
                <a:cxn ang="0">
                  <a:pos x="T12" y="T13"/>
                </a:cxn>
              </a:cxnLst>
              <a:rect l="0" t="0" r="r" b="b"/>
              <a:pathLst>
                <a:path w="1148" h="1030">
                  <a:moveTo>
                    <a:pt x="1148" y="515"/>
                  </a:moveTo>
                  <a:cubicBezTo>
                    <a:pt x="1019" y="412"/>
                    <a:pt x="1019" y="412"/>
                    <a:pt x="1019" y="412"/>
                  </a:cubicBezTo>
                  <a:cubicBezTo>
                    <a:pt x="971" y="177"/>
                    <a:pt x="763" y="0"/>
                    <a:pt x="515" y="0"/>
                  </a:cubicBezTo>
                  <a:cubicBezTo>
                    <a:pt x="230" y="0"/>
                    <a:pt x="0" y="231"/>
                    <a:pt x="0" y="515"/>
                  </a:cubicBezTo>
                  <a:cubicBezTo>
                    <a:pt x="0" y="799"/>
                    <a:pt x="230" y="1030"/>
                    <a:pt x="515" y="1030"/>
                  </a:cubicBezTo>
                  <a:cubicBezTo>
                    <a:pt x="763" y="1030"/>
                    <a:pt x="971" y="853"/>
                    <a:pt x="1019" y="618"/>
                  </a:cubicBezTo>
                  <a:lnTo>
                    <a:pt x="1148" y="515"/>
                  </a:lnTo>
                  <a:close/>
                </a:path>
              </a:pathLst>
            </a:custGeom>
            <a:gradFill flip="none" rotWithShape="1">
              <a:gsLst>
                <a:gs pos="100000">
                  <a:srgbClr val="FFFFFF">
                    <a:lumMod val="100000"/>
                  </a:srgbClr>
                </a:gs>
                <a:gs pos="0">
                  <a:srgbClr val="D9D9DA"/>
                </a:gs>
              </a:gsLst>
              <a:lin ang="2700000" scaled="1"/>
              <a:tileRect/>
            </a:gradFill>
            <a:ln w="19050" cap="flat" cmpd="sng" algn="ctr">
              <a:gradFill flip="none" rotWithShape="1">
                <a:gsLst>
                  <a:gs pos="100000">
                    <a:srgbClr val="FFFFFF"/>
                  </a:gs>
                  <a:gs pos="0">
                    <a:srgbClr val="D9D9DA"/>
                  </a:gs>
                </a:gsLst>
                <a:lin ang="13500000" scaled="1"/>
                <a:tileRect/>
              </a:gradFill>
              <a:prstDash val="solid"/>
              <a:miter lim="800000"/>
            </a:ln>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100" b="0" i="0" u="none" strike="noStrike" kern="0" cap="none" spc="0" normalizeH="0" baseline="0" noProof="0">
                <a:ln>
                  <a:noFill/>
                </a:ln>
                <a:solidFill>
                  <a:sysClr val="window" lastClr="FFFFFF"/>
                </a:solidFill>
                <a:effectLst/>
                <a:uLnTx/>
                <a:uFillTx/>
                <a:latin typeface="Calibri" panose="020F0502020204030204"/>
                <a:ea typeface="微软雅黑" panose="020B0503020204020204" pitchFamily="34" charset="-122"/>
                <a:cs typeface="+mn-cs"/>
              </a:endParaRPr>
            </a:p>
          </p:txBody>
        </p:sp>
        <p:sp>
          <p:nvSpPr>
            <p:cNvPr id="106" name="Freeform 45"/>
            <p:cNvSpPr>
              <a:spLocks noEditPoints="1"/>
            </p:cNvSpPr>
            <p:nvPr/>
          </p:nvSpPr>
          <p:spPr bwMode="auto">
            <a:xfrm>
              <a:off x="2758691" y="1650156"/>
              <a:ext cx="2039866" cy="1833374"/>
            </a:xfrm>
            <a:custGeom>
              <a:avLst/>
              <a:gdLst>
                <a:gd name="T0" fmla="*/ 1019 w 1148"/>
                <a:gd name="T1" fmla="*/ 412 h 1030"/>
                <a:gd name="T2" fmla="*/ 515 w 1148"/>
                <a:gd name="T3" fmla="*/ 0 h 1030"/>
                <a:gd name="T4" fmla="*/ 0 w 1148"/>
                <a:gd name="T5" fmla="*/ 515 h 1030"/>
                <a:gd name="T6" fmla="*/ 515 w 1148"/>
                <a:gd name="T7" fmla="*/ 1030 h 1030"/>
                <a:gd name="T8" fmla="*/ 1019 w 1148"/>
                <a:gd name="T9" fmla="*/ 618 h 1030"/>
                <a:gd name="T10" fmla="*/ 1148 w 1148"/>
                <a:gd name="T11" fmla="*/ 515 h 1030"/>
                <a:gd name="T12" fmla="*/ 1019 w 1148"/>
                <a:gd name="T13" fmla="*/ 412 h 1030"/>
                <a:gd name="T14" fmla="*/ 515 w 1148"/>
                <a:gd name="T15" fmla="*/ 979 h 1030"/>
                <a:gd name="T16" fmla="*/ 51 w 1148"/>
                <a:gd name="T17" fmla="*/ 515 h 1030"/>
                <a:gd name="T18" fmla="*/ 515 w 1148"/>
                <a:gd name="T19" fmla="*/ 51 h 1030"/>
                <a:gd name="T20" fmla="*/ 979 w 1148"/>
                <a:gd name="T21" fmla="*/ 515 h 1030"/>
                <a:gd name="T22" fmla="*/ 515 w 1148"/>
                <a:gd name="T23" fmla="*/ 979 h 10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48" h="1030">
                  <a:moveTo>
                    <a:pt x="1019" y="412"/>
                  </a:moveTo>
                  <a:cubicBezTo>
                    <a:pt x="971" y="177"/>
                    <a:pt x="763" y="0"/>
                    <a:pt x="515" y="0"/>
                  </a:cubicBezTo>
                  <a:cubicBezTo>
                    <a:pt x="230" y="0"/>
                    <a:pt x="0" y="231"/>
                    <a:pt x="0" y="515"/>
                  </a:cubicBezTo>
                  <a:cubicBezTo>
                    <a:pt x="0" y="799"/>
                    <a:pt x="230" y="1030"/>
                    <a:pt x="515" y="1030"/>
                  </a:cubicBezTo>
                  <a:cubicBezTo>
                    <a:pt x="763" y="1030"/>
                    <a:pt x="971" y="853"/>
                    <a:pt x="1019" y="618"/>
                  </a:cubicBezTo>
                  <a:cubicBezTo>
                    <a:pt x="1148" y="515"/>
                    <a:pt x="1148" y="515"/>
                    <a:pt x="1148" y="515"/>
                  </a:cubicBezTo>
                  <a:lnTo>
                    <a:pt x="1019" y="412"/>
                  </a:lnTo>
                  <a:close/>
                  <a:moveTo>
                    <a:pt x="515" y="979"/>
                  </a:moveTo>
                  <a:cubicBezTo>
                    <a:pt x="258" y="979"/>
                    <a:pt x="51" y="771"/>
                    <a:pt x="51" y="515"/>
                  </a:cubicBezTo>
                  <a:cubicBezTo>
                    <a:pt x="51" y="259"/>
                    <a:pt x="258" y="51"/>
                    <a:pt x="515" y="51"/>
                  </a:cubicBezTo>
                  <a:cubicBezTo>
                    <a:pt x="771" y="51"/>
                    <a:pt x="979" y="259"/>
                    <a:pt x="979" y="515"/>
                  </a:cubicBezTo>
                  <a:cubicBezTo>
                    <a:pt x="979" y="771"/>
                    <a:pt x="771" y="979"/>
                    <a:pt x="515" y="979"/>
                  </a:cubicBezTo>
                  <a:close/>
                </a:path>
              </a:pathLst>
            </a:custGeom>
            <a:solidFill>
              <a:srgbClr val="004F96"/>
            </a:solidFill>
            <a:ln>
              <a:noFill/>
            </a:ln>
            <a:effectLst>
              <a:outerShdw blurRad="50800" dist="38100" algn="l" rotWithShape="0">
                <a:prstClr val="black">
                  <a:alpha val="40000"/>
                </a:prstClr>
              </a:outerShdw>
            </a:effectLst>
          </p:spPr>
          <p:txBody>
            <a:bodyPr vert="horz" wrap="square" lIns="68580" tIns="34290" rIns="68580" bIns="3429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100" b="0" i="0" u="none" strike="noStrike" kern="0" cap="none" spc="0" normalizeH="0" baseline="0" noProof="0">
                <a:ln>
                  <a:noFill/>
                </a:ln>
                <a:solidFill>
                  <a:sysClr val="windowText" lastClr="000000"/>
                </a:solidFill>
                <a:effectLst/>
                <a:uLnTx/>
                <a:uFillTx/>
              </a:endParaRPr>
            </a:p>
          </p:txBody>
        </p:sp>
        <p:sp>
          <p:nvSpPr>
            <p:cNvPr id="107" name="Freeform 48"/>
            <p:cNvSpPr>
              <a:spLocks noEditPoints="1"/>
            </p:cNvSpPr>
            <p:nvPr/>
          </p:nvSpPr>
          <p:spPr bwMode="auto">
            <a:xfrm>
              <a:off x="3479973" y="2033151"/>
              <a:ext cx="472889" cy="472889"/>
            </a:xfrm>
            <a:custGeom>
              <a:avLst/>
              <a:gdLst>
                <a:gd name="T0" fmla="*/ 152 w 152"/>
                <a:gd name="T1" fmla="*/ 88 h 152"/>
                <a:gd name="T2" fmla="*/ 152 w 152"/>
                <a:gd name="T3" fmla="*/ 64 h 152"/>
                <a:gd name="T4" fmla="*/ 138 w 152"/>
                <a:gd name="T5" fmla="*/ 64 h 152"/>
                <a:gd name="T6" fmla="*/ 128 w 152"/>
                <a:gd name="T7" fmla="*/ 40 h 152"/>
                <a:gd name="T8" fmla="*/ 138 w 152"/>
                <a:gd name="T9" fmla="*/ 31 h 152"/>
                <a:gd name="T10" fmla="*/ 121 w 152"/>
                <a:gd name="T11" fmla="*/ 14 h 152"/>
                <a:gd name="T12" fmla="*/ 111 w 152"/>
                <a:gd name="T13" fmla="*/ 24 h 152"/>
                <a:gd name="T14" fmla="*/ 88 w 152"/>
                <a:gd name="T15" fmla="*/ 14 h 152"/>
                <a:gd name="T16" fmla="*/ 88 w 152"/>
                <a:gd name="T17" fmla="*/ 0 h 152"/>
                <a:gd name="T18" fmla="*/ 64 w 152"/>
                <a:gd name="T19" fmla="*/ 0 h 152"/>
                <a:gd name="T20" fmla="*/ 64 w 152"/>
                <a:gd name="T21" fmla="*/ 14 h 152"/>
                <a:gd name="T22" fmla="*/ 41 w 152"/>
                <a:gd name="T23" fmla="*/ 24 h 152"/>
                <a:gd name="T24" fmla="*/ 31 w 152"/>
                <a:gd name="T25" fmla="*/ 14 h 152"/>
                <a:gd name="T26" fmla="*/ 14 w 152"/>
                <a:gd name="T27" fmla="*/ 31 h 152"/>
                <a:gd name="T28" fmla="*/ 24 w 152"/>
                <a:gd name="T29" fmla="*/ 40 h 152"/>
                <a:gd name="T30" fmla="*/ 14 w 152"/>
                <a:gd name="T31" fmla="*/ 64 h 152"/>
                <a:gd name="T32" fmla="*/ 0 w 152"/>
                <a:gd name="T33" fmla="*/ 64 h 152"/>
                <a:gd name="T34" fmla="*/ 0 w 152"/>
                <a:gd name="T35" fmla="*/ 88 h 152"/>
                <a:gd name="T36" fmla="*/ 14 w 152"/>
                <a:gd name="T37" fmla="*/ 88 h 152"/>
                <a:gd name="T38" fmla="*/ 24 w 152"/>
                <a:gd name="T39" fmla="*/ 111 h 152"/>
                <a:gd name="T40" fmla="*/ 14 w 152"/>
                <a:gd name="T41" fmla="*/ 121 h 152"/>
                <a:gd name="T42" fmla="*/ 31 w 152"/>
                <a:gd name="T43" fmla="*/ 138 h 152"/>
                <a:gd name="T44" fmla="*/ 41 w 152"/>
                <a:gd name="T45" fmla="*/ 128 h 152"/>
                <a:gd name="T46" fmla="*/ 64 w 152"/>
                <a:gd name="T47" fmla="*/ 138 h 152"/>
                <a:gd name="T48" fmla="*/ 64 w 152"/>
                <a:gd name="T49" fmla="*/ 152 h 152"/>
                <a:gd name="T50" fmla="*/ 88 w 152"/>
                <a:gd name="T51" fmla="*/ 152 h 152"/>
                <a:gd name="T52" fmla="*/ 88 w 152"/>
                <a:gd name="T53" fmla="*/ 138 h 152"/>
                <a:gd name="T54" fmla="*/ 111 w 152"/>
                <a:gd name="T55" fmla="*/ 128 h 152"/>
                <a:gd name="T56" fmla="*/ 121 w 152"/>
                <a:gd name="T57" fmla="*/ 138 h 152"/>
                <a:gd name="T58" fmla="*/ 138 w 152"/>
                <a:gd name="T59" fmla="*/ 121 h 152"/>
                <a:gd name="T60" fmla="*/ 128 w 152"/>
                <a:gd name="T61" fmla="*/ 111 h 152"/>
                <a:gd name="T62" fmla="*/ 138 w 152"/>
                <a:gd name="T63" fmla="*/ 88 h 152"/>
                <a:gd name="T64" fmla="*/ 152 w 152"/>
                <a:gd name="T65" fmla="*/ 88 h 152"/>
                <a:gd name="T66" fmla="*/ 76 w 152"/>
                <a:gd name="T67" fmla="*/ 115 h 152"/>
                <a:gd name="T68" fmla="*/ 37 w 152"/>
                <a:gd name="T69" fmla="*/ 76 h 152"/>
                <a:gd name="T70" fmla="*/ 76 w 152"/>
                <a:gd name="T71" fmla="*/ 37 h 152"/>
                <a:gd name="T72" fmla="*/ 115 w 152"/>
                <a:gd name="T73" fmla="*/ 76 h 152"/>
                <a:gd name="T74" fmla="*/ 76 w 152"/>
                <a:gd name="T75" fmla="*/ 115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52" h="152">
                  <a:moveTo>
                    <a:pt x="152" y="88"/>
                  </a:moveTo>
                  <a:cubicBezTo>
                    <a:pt x="152" y="64"/>
                    <a:pt x="152" y="64"/>
                    <a:pt x="152" y="64"/>
                  </a:cubicBezTo>
                  <a:cubicBezTo>
                    <a:pt x="138" y="64"/>
                    <a:pt x="138" y="64"/>
                    <a:pt x="138" y="64"/>
                  </a:cubicBezTo>
                  <a:cubicBezTo>
                    <a:pt x="136" y="55"/>
                    <a:pt x="133" y="47"/>
                    <a:pt x="128" y="40"/>
                  </a:cubicBezTo>
                  <a:cubicBezTo>
                    <a:pt x="138" y="31"/>
                    <a:pt x="138" y="31"/>
                    <a:pt x="138" y="31"/>
                  </a:cubicBezTo>
                  <a:cubicBezTo>
                    <a:pt x="121" y="14"/>
                    <a:pt x="121" y="14"/>
                    <a:pt x="121" y="14"/>
                  </a:cubicBezTo>
                  <a:cubicBezTo>
                    <a:pt x="111" y="24"/>
                    <a:pt x="111" y="24"/>
                    <a:pt x="111" y="24"/>
                  </a:cubicBezTo>
                  <a:cubicBezTo>
                    <a:pt x="104" y="19"/>
                    <a:pt x="96" y="16"/>
                    <a:pt x="88" y="14"/>
                  </a:cubicBezTo>
                  <a:cubicBezTo>
                    <a:pt x="88" y="0"/>
                    <a:pt x="88" y="0"/>
                    <a:pt x="88" y="0"/>
                  </a:cubicBezTo>
                  <a:cubicBezTo>
                    <a:pt x="64" y="0"/>
                    <a:pt x="64" y="0"/>
                    <a:pt x="64" y="0"/>
                  </a:cubicBezTo>
                  <a:cubicBezTo>
                    <a:pt x="64" y="14"/>
                    <a:pt x="64" y="14"/>
                    <a:pt x="64" y="14"/>
                  </a:cubicBezTo>
                  <a:cubicBezTo>
                    <a:pt x="56" y="16"/>
                    <a:pt x="48" y="19"/>
                    <a:pt x="41" y="24"/>
                  </a:cubicBezTo>
                  <a:cubicBezTo>
                    <a:pt x="31" y="14"/>
                    <a:pt x="31" y="14"/>
                    <a:pt x="31" y="14"/>
                  </a:cubicBezTo>
                  <a:cubicBezTo>
                    <a:pt x="14" y="31"/>
                    <a:pt x="14" y="31"/>
                    <a:pt x="14" y="31"/>
                  </a:cubicBezTo>
                  <a:cubicBezTo>
                    <a:pt x="24" y="40"/>
                    <a:pt x="24" y="40"/>
                    <a:pt x="24" y="40"/>
                  </a:cubicBezTo>
                  <a:cubicBezTo>
                    <a:pt x="19" y="47"/>
                    <a:pt x="16" y="55"/>
                    <a:pt x="14" y="64"/>
                  </a:cubicBezTo>
                  <a:cubicBezTo>
                    <a:pt x="0" y="64"/>
                    <a:pt x="0" y="64"/>
                    <a:pt x="0" y="64"/>
                  </a:cubicBezTo>
                  <a:cubicBezTo>
                    <a:pt x="0" y="88"/>
                    <a:pt x="0" y="88"/>
                    <a:pt x="0" y="88"/>
                  </a:cubicBezTo>
                  <a:cubicBezTo>
                    <a:pt x="14" y="88"/>
                    <a:pt x="14" y="88"/>
                    <a:pt x="14" y="88"/>
                  </a:cubicBezTo>
                  <a:cubicBezTo>
                    <a:pt x="16" y="96"/>
                    <a:pt x="19" y="104"/>
                    <a:pt x="24" y="111"/>
                  </a:cubicBezTo>
                  <a:cubicBezTo>
                    <a:pt x="14" y="121"/>
                    <a:pt x="14" y="121"/>
                    <a:pt x="14" y="121"/>
                  </a:cubicBezTo>
                  <a:cubicBezTo>
                    <a:pt x="31" y="138"/>
                    <a:pt x="31" y="138"/>
                    <a:pt x="31" y="138"/>
                  </a:cubicBezTo>
                  <a:cubicBezTo>
                    <a:pt x="41" y="128"/>
                    <a:pt x="41" y="128"/>
                    <a:pt x="41" y="128"/>
                  </a:cubicBezTo>
                  <a:cubicBezTo>
                    <a:pt x="48" y="133"/>
                    <a:pt x="56" y="136"/>
                    <a:pt x="64" y="138"/>
                  </a:cubicBezTo>
                  <a:cubicBezTo>
                    <a:pt x="64" y="152"/>
                    <a:pt x="64" y="152"/>
                    <a:pt x="64" y="152"/>
                  </a:cubicBezTo>
                  <a:cubicBezTo>
                    <a:pt x="88" y="152"/>
                    <a:pt x="88" y="152"/>
                    <a:pt x="88" y="152"/>
                  </a:cubicBezTo>
                  <a:cubicBezTo>
                    <a:pt x="88" y="138"/>
                    <a:pt x="88" y="138"/>
                    <a:pt x="88" y="138"/>
                  </a:cubicBezTo>
                  <a:cubicBezTo>
                    <a:pt x="96" y="136"/>
                    <a:pt x="104" y="133"/>
                    <a:pt x="111" y="128"/>
                  </a:cubicBezTo>
                  <a:cubicBezTo>
                    <a:pt x="121" y="138"/>
                    <a:pt x="121" y="138"/>
                    <a:pt x="121" y="138"/>
                  </a:cubicBezTo>
                  <a:cubicBezTo>
                    <a:pt x="138" y="121"/>
                    <a:pt x="138" y="121"/>
                    <a:pt x="138" y="121"/>
                  </a:cubicBezTo>
                  <a:cubicBezTo>
                    <a:pt x="128" y="111"/>
                    <a:pt x="128" y="111"/>
                    <a:pt x="128" y="111"/>
                  </a:cubicBezTo>
                  <a:cubicBezTo>
                    <a:pt x="133" y="104"/>
                    <a:pt x="136" y="96"/>
                    <a:pt x="138" y="88"/>
                  </a:cubicBezTo>
                  <a:lnTo>
                    <a:pt x="152" y="88"/>
                  </a:lnTo>
                  <a:close/>
                  <a:moveTo>
                    <a:pt x="76" y="115"/>
                  </a:moveTo>
                  <a:cubicBezTo>
                    <a:pt x="54" y="115"/>
                    <a:pt x="37" y="98"/>
                    <a:pt x="37" y="76"/>
                  </a:cubicBezTo>
                  <a:cubicBezTo>
                    <a:pt x="37" y="54"/>
                    <a:pt x="54" y="37"/>
                    <a:pt x="76" y="37"/>
                  </a:cubicBezTo>
                  <a:cubicBezTo>
                    <a:pt x="98" y="37"/>
                    <a:pt x="115" y="54"/>
                    <a:pt x="115" y="76"/>
                  </a:cubicBezTo>
                  <a:cubicBezTo>
                    <a:pt x="115" y="98"/>
                    <a:pt x="98" y="115"/>
                    <a:pt x="76" y="115"/>
                  </a:cubicBezTo>
                  <a:close/>
                </a:path>
              </a:pathLst>
            </a:custGeom>
            <a:solidFill>
              <a:srgbClr val="004F96"/>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100" b="0" i="0" u="none" strike="noStrike" kern="0" cap="none" spc="0" normalizeH="0" baseline="0" noProof="0">
                <a:ln>
                  <a:noFill/>
                </a:ln>
                <a:solidFill>
                  <a:sysClr val="windowText" lastClr="000000"/>
                </a:solidFill>
                <a:effectLst/>
                <a:uLnTx/>
                <a:uFillTx/>
              </a:endParaRPr>
            </a:p>
          </p:txBody>
        </p:sp>
        <p:sp>
          <p:nvSpPr>
            <p:cNvPr id="108" name="文本框 111"/>
            <p:cNvSpPr txBox="1"/>
            <p:nvPr/>
          </p:nvSpPr>
          <p:spPr>
            <a:xfrm>
              <a:off x="3186867" y="2515328"/>
              <a:ext cx="917559" cy="438582"/>
            </a:xfrm>
            <a:prstGeom prst="rect">
              <a:avLst/>
            </a:prstGeom>
            <a:noFill/>
          </p:spPr>
          <p:txBody>
            <a:bodyPr wrap="none" lIns="68580" tIns="34290" rIns="68580" bIns="34290" rtlCol="0">
              <a:spAutoFit/>
            </a:bodyPr>
            <a:lstStyle>
              <a:defPPr>
                <a:defRPr lang="zh-CN"/>
              </a:defPPr>
              <a:lvl1pPr>
                <a:defRPr sz="4000">
                  <a:solidFill>
                    <a:srgbClr val="605E5E"/>
                  </a:solidFill>
                  <a:latin typeface="Impact" panose="020B0806030902050204" pitchFamily="34" charset="0"/>
                  <a:cs typeface="Aharoni" panose="02010803020104030203" pitchFamily="2" charset="-79"/>
                </a:defRPr>
              </a:lvl1pPr>
            </a:lstStyle>
            <a:p>
              <a:pPr marL="0" marR="0" lvl="0" indent="0" defTabSz="914400" eaLnBrk="1" fontAlgn="auto" latinLnBrk="0" hangingPunct="1">
                <a:lnSpc>
                  <a:spcPct val="100000"/>
                </a:lnSpc>
                <a:spcBef>
                  <a:spcPts val="0"/>
                </a:spcBef>
                <a:spcAft>
                  <a:spcPts val="0"/>
                </a:spcAft>
                <a:buClrTx/>
                <a:buSzTx/>
                <a:buFontTx/>
                <a:buNone/>
                <a:defRPr/>
              </a:pPr>
              <a:r>
                <a:rPr kumimoji="0" lang="en-US" altLang="zh-CN" sz="2400" b="0" i="0" u="none" strike="noStrike" kern="0" cap="none" spc="0" normalizeH="0" baseline="0" noProof="0" dirty="0">
                  <a:ln>
                    <a:noFill/>
                  </a:ln>
                  <a:solidFill>
                    <a:srgbClr val="605E5E"/>
                  </a:solidFill>
                  <a:effectLst/>
                  <a:uLnTx/>
                  <a:uFillTx/>
                  <a:latin typeface="Impact" panose="020B0806030902050204" pitchFamily="34" charset="0"/>
                  <a:cs typeface="Aharoni" panose="02010803020104030203" pitchFamily="2" charset="-79"/>
                </a:rPr>
                <a:t>Step </a:t>
              </a:r>
              <a:r>
                <a:rPr kumimoji="0" lang="en-US" altLang="zh-CN" sz="2400" b="0" i="0" u="none" strike="noStrike" kern="0" cap="none" spc="0" normalizeH="0" baseline="0" noProof="0" dirty="0" smtClean="0">
                  <a:ln>
                    <a:noFill/>
                  </a:ln>
                  <a:solidFill>
                    <a:srgbClr val="605E5E"/>
                  </a:solidFill>
                  <a:effectLst/>
                  <a:uLnTx/>
                  <a:uFillTx/>
                  <a:latin typeface="Impact" panose="020B0806030902050204" pitchFamily="34" charset="0"/>
                  <a:cs typeface="Aharoni" panose="02010803020104030203" pitchFamily="2" charset="-79"/>
                </a:rPr>
                <a:t>2</a:t>
              </a:r>
              <a:endParaRPr kumimoji="0" lang="zh-CN" altLang="en-US" sz="2400" b="0" i="0" u="none" strike="noStrike" kern="0" cap="none" spc="0" normalizeH="0" baseline="0" noProof="0" dirty="0">
                <a:ln>
                  <a:noFill/>
                </a:ln>
                <a:solidFill>
                  <a:srgbClr val="605E5E"/>
                </a:solidFill>
                <a:effectLst/>
                <a:uLnTx/>
                <a:uFillTx/>
                <a:latin typeface="Impact" panose="020B0806030902050204" pitchFamily="34" charset="0"/>
                <a:cs typeface="Aharoni" panose="02010803020104030203" pitchFamily="2" charset="-79"/>
              </a:endParaRPr>
            </a:p>
          </p:txBody>
        </p:sp>
      </p:grpSp>
      <p:grpSp>
        <p:nvGrpSpPr>
          <p:cNvPr id="109" name="组合 108"/>
          <p:cNvGrpSpPr/>
          <p:nvPr/>
        </p:nvGrpSpPr>
        <p:grpSpPr>
          <a:xfrm>
            <a:off x="1225984" y="1770239"/>
            <a:ext cx="2041593" cy="1833374"/>
            <a:chOff x="1225984" y="1650156"/>
            <a:chExt cx="2041593" cy="1833374"/>
          </a:xfrm>
        </p:grpSpPr>
        <p:sp>
          <p:nvSpPr>
            <p:cNvPr id="110" name="Freeform 46"/>
            <p:cNvSpPr/>
            <p:nvPr/>
          </p:nvSpPr>
          <p:spPr bwMode="auto">
            <a:xfrm>
              <a:off x="1225984" y="1650156"/>
              <a:ext cx="2041593" cy="1833374"/>
            </a:xfrm>
            <a:custGeom>
              <a:avLst/>
              <a:gdLst>
                <a:gd name="T0" fmla="*/ 1149 w 1149"/>
                <a:gd name="T1" fmla="*/ 515 h 1030"/>
                <a:gd name="T2" fmla="*/ 1020 w 1149"/>
                <a:gd name="T3" fmla="*/ 412 h 1030"/>
                <a:gd name="T4" fmla="*/ 515 w 1149"/>
                <a:gd name="T5" fmla="*/ 0 h 1030"/>
                <a:gd name="T6" fmla="*/ 0 w 1149"/>
                <a:gd name="T7" fmla="*/ 515 h 1030"/>
                <a:gd name="T8" fmla="*/ 515 w 1149"/>
                <a:gd name="T9" fmla="*/ 1030 h 1030"/>
                <a:gd name="T10" fmla="*/ 1020 w 1149"/>
                <a:gd name="T11" fmla="*/ 618 h 1030"/>
                <a:gd name="T12" fmla="*/ 1149 w 1149"/>
                <a:gd name="T13" fmla="*/ 515 h 1030"/>
              </a:gdLst>
              <a:ahLst/>
              <a:cxnLst>
                <a:cxn ang="0">
                  <a:pos x="T0" y="T1"/>
                </a:cxn>
                <a:cxn ang="0">
                  <a:pos x="T2" y="T3"/>
                </a:cxn>
                <a:cxn ang="0">
                  <a:pos x="T4" y="T5"/>
                </a:cxn>
                <a:cxn ang="0">
                  <a:pos x="T6" y="T7"/>
                </a:cxn>
                <a:cxn ang="0">
                  <a:pos x="T8" y="T9"/>
                </a:cxn>
                <a:cxn ang="0">
                  <a:pos x="T10" y="T11"/>
                </a:cxn>
                <a:cxn ang="0">
                  <a:pos x="T12" y="T13"/>
                </a:cxn>
              </a:cxnLst>
              <a:rect l="0" t="0" r="r" b="b"/>
              <a:pathLst>
                <a:path w="1149" h="1030">
                  <a:moveTo>
                    <a:pt x="1149" y="515"/>
                  </a:moveTo>
                  <a:cubicBezTo>
                    <a:pt x="1020" y="412"/>
                    <a:pt x="1020" y="412"/>
                    <a:pt x="1020" y="412"/>
                  </a:cubicBezTo>
                  <a:cubicBezTo>
                    <a:pt x="972" y="177"/>
                    <a:pt x="764" y="0"/>
                    <a:pt x="515" y="0"/>
                  </a:cubicBezTo>
                  <a:cubicBezTo>
                    <a:pt x="231" y="0"/>
                    <a:pt x="0" y="231"/>
                    <a:pt x="0" y="515"/>
                  </a:cubicBezTo>
                  <a:cubicBezTo>
                    <a:pt x="0" y="799"/>
                    <a:pt x="231" y="1030"/>
                    <a:pt x="515" y="1030"/>
                  </a:cubicBezTo>
                  <a:cubicBezTo>
                    <a:pt x="764" y="1030"/>
                    <a:pt x="972" y="853"/>
                    <a:pt x="1020" y="618"/>
                  </a:cubicBezTo>
                  <a:lnTo>
                    <a:pt x="1149" y="515"/>
                  </a:lnTo>
                  <a:close/>
                </a:path>
              </a:pathLst>
            </a:custGeom>
            <a:gradFill flip="none" rotWithShape="1">
              <a:gsLst>
                <a:gs pos="100000">
                  <a:srgbClr val="FFFFFF">
                    <a:lumMod val="100000"/>
                  </a:srgbClr>
                </a:gs>
                <a:gs pos="0">
                  <a:srgbClr val="D9D9DA"/>
                </a:gs>
              </a:gsLst>
              <a:lin ang="2700000" scaled="1"/>
              <a:tileRect/>
            </a:gradFill>
            <a:ln w="19050" cap="flat" cmpd="sng" algn="ctr">
              <a:gradFill flip="none" rotWithShape="1">
                <a:gsLst>
                  <a:gs pos="100000">
                    <a:srgbClr val="FFFFFF"/>
                  </a:gs>
                  <a:gs pos="0">
                    <a:srgbClr val="D9D9DA"/>
                  </a:gs>
                </a:gsLst>
                <a:lin ang="13500000" scaled="1"/>
                <a:tileRect/>
              </a:gradFill>
              <a:prstDash val="solid"/>
              <a:miter lim="800000"/>
            </a:ln>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100" b="0" i="0" u="none" strike="noStrike" kern="0" cap="none" spc="0" normalizeH="0" baseline="0" noProof="0">
                <a:ln>
                  <a:noFill/>
                </a:ln>
                <a:solidFill>
                  <a:sysClr val="window" lastClr="FFFFFF"/>
                </a:solidFill>
                <a:effectLst/>
                <a:uLnTx/>
                <a:uFillTx/>
                <a:latin typeface="Calibri" panose="020F0502020204030204"/>
                <a:ea typeface="微软雅黑" panose="020B0503020204020204" pitchFamily="34" charset="-122"/>
                <a:cs typeface="+mn-cs"/>
              </a:endParaRPr>
            </a:p>
          </p:txBody>
        </p:sp>
        <p:sp>
          <p:nvSpPr>
            <p:cNvPr id="111" name="Freeform 47"/>
            <p:cNvSpPr>
              <a:spLocks noEditPoints="1"/>
            </p:cNvSpPr>
            <p:nvPr/>
          </p:nvSpPr>
          <p:spPr bwMode="auto">
            <a:xfrm>
              <a:off x="1225984" y="1650156"/>
              <a:ext cx="2041593" cy="1833374"/>
            </a:xfrm>
            <a:custGeom>
              <a:avLst/>
              <a:gdLst>
                <a:gd name="T0" fmla="*/ 1020 w 1149"/>
                <a:gd name="T1" fmla="*/ 412 h 1030"/>
                <a:gd name="T2" fmla="*/ 515 w 1149"/>
                <a:gd name="T3" fmla="*/ 0 h 1030"/>
                <a:gd name="T4" fmla="*/ 0 w 1149"/>
                <a:gd name="T5" fmla="*/ 515 h 1030"/>
                <a:gd name="T6" fmla="*/ 515 w 1149"/>
                <a:gd name="T7" fmla="*/ 1030 h 1030"/>
                <a:gd name="T8" fmla="*/ 1020 w 1149"/>
                <a:gd name="T9" fmla="*/ 618 h 1030"/>
                <a:gd name="T10" fmla="*/ 1149 w 1149"/>
                <a:gd name="T11" fmla="*/ 515 h 1030"/>
                <a:gd name="T12" fmla="*/ 1020 w 1149"/>
                <a:gd name="T13" fmla="*/ 412 h 1030"/>
                <a:gd name="T14" fmla="*/ 515 w 1149"/>
                <a:gd name="T15" fmla="*/ 979 h 1030"/>
                <a:gd name="T16" fmla="*/ 51 w 1149"/>
                <a:gd name="T17" fmla="*/ 515 h 1030"/>
                <a:gd name="T18" fmla="*/ 515 w 1149"/>
                <a:gd name="T19" fmla="*/ 51 h 1030"/>
                <a:gd name="T20" fmla="*/ 979 w 1149"/>
                <a:gd name="T21" fmla="*/ 515 h 1030"/>
                <a:gd name="T22" fmla="*/ 515 w 1149"/>
                <a:gd name="T23" fmla="*/ 979 h 10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49" h="1030">
                  <a:moveTo>
                    <a:pt x="1020" y="412"/>
                  </a:moveTo>
                  <a:cubicBezTo>
                    <a:pt x="972" y="177"/>
                    <a:pt x="764" y="0"/>
                    <a:pt x="515" y="0"/>
                  </a:cubicBezTo>
                  <a:cubicBezTo>
                    <a:pt x="231" y="0"/>
                    <a:pt x="0" y="231"/>
                    <a:pt x="0" y="515"/>
                  </a:cubicBezTo>
                  <a:cubicBezTo>
                    <a:pt x="0" y="799"/>
                    <a:pt x="231" y="1030"/>
                    <a:pt x="515" y="1030"/>
                  </a:cubicBezTo>
                  <a:cubicBezTo>
                    <a:pt x="764" y="1030"/>
                    <a:pt x="972" y="853"/>
                    <a:pt x="1020" y="618"/>
                  </a:cubicBezTo>
                  <a:cubicBezTo>
                    <a:pt x="1149" y="515"/>
                    <a:pt x="1149" y="515"/>
                    <a:pt x="1149" y="515"/>
                  </a:cubicBezTo>
                  <a:lnTo>
                    <a:pt x="1020" y="412"/>
                  </a:lnTo>
                  <a:close/>
                  <a:moveTo>
                    <a:pt x="515" y="979"/>
                  </a:moveTo>
                  <a:cubicBezTo>
                    <a:pt x="259" y="979"/>
                    <a:pt x="51" y="771"/>
                    <a:pt x="51" y="515"/>
                  </a:cubicBezTo>
                  <a:cubicBezTo>
                    <a:pt x="51" y="259"/>
                    <a:pt x="259" y="51"/>
                    <a:pt x="515" y="51"/>
                  </a:cubicBezTo>
                  <a:cubicBezTo>
                    <a:pt x="771" y="51"/>
                    <a:pt x="979" y="259"/>
                    <a:pt x="979" y="515"/>
                  </a:cubicBezTo>
                  <a:cubicBezTo>
                    <a:pt x="979" y="771"/>
                    <a:pt x="771" y="979"/>
                    <a:pt x="515" y="979"/>
                  </a:cubicBezTo>
                  <a:close/>
                </a:path>
              </a:pathLst>
            </a:custGeom>
            <a:solidFill>
              <a:srgbClr val="003668"/>
            </a:solidFill>
            <a:ln>
              <a:noFill/>
            </a:ln>
            <a:effectLst>
              <a:outerShdw blurRad="50800" dist="38100" algn="l" rotWithShape="0">
                <a:prstClr val="black">
                  <a:alpha val="40000"/>
                </a:prstClr>
              </a:outerShdw>
            </a:effectLst>
          </p:spPr>
          <p:txBody>
            <a:bodyPr vert="horz" wrap="square" lIns="68580" tIns="34290" rIns="68580" bIns="3429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100" b="0" i="0" u="none" strike="noStrike" kern="0" cap="none" spc="0" normalizeH="0" baseline="0" noProof="0">
                <a:ln>
                  <a:noFill/>
                </a:ln>
                <a:solidFill>
                  <a:sysClr val="windowText" lastClr="000000"/>
                </a:solidFill>
                <a:effectLst/>
                <a:uLnTx/>
                <a:uFillTx/>
              </a:endParaRPr>
            </a:p>
          </p:txBody>
        </p:sp>
        <p:sp>
          <p:nvSpPr>
            <p:cNvPr id="112" name="Freeform 51"/>
            <p:cNvSpPr/>
            <p:nvPr/>
          </p:nvSpPr>
          <p:spPr bwMode="auto">
            <a:xfrm>
              <a:off x="1717062" y="2061750"/>
              <a:ext cx="882323" cy="420009"/>
            </a:xfrm>
            <a:custGeom>
              <a:avLst/>
              <a:gdLst>
                <a:gd name="T0" fmla="*/ 584 w 584"/>
                <a:gd name="T1" fmla="*/ 0 h 278"/>
                <a:gd name="T2" fmla="*/ 449 w 584"/>
                <a:gd name="T3" fmla="*/ 31 h 278"/>
                <a:gd name="T4" fmla="*/ 469 w 584"/>
                <a:gd name="T5" fmla="*/ 62 h 278"/>
                <a:gd name="T6" fmla="*/ 278 w 584"/>
                <a:gd name="T7" fmla="*/ 200 h 278"/>
                <a:gd name="T8" fmla="*/ 214 w 584"/>
                <a:gd name="T9" fmla="*/ 116 h 278"/>
                <a:gd name="T10" fmla="*/ 204 w 584"/>
                <a:gd name="T11" fmla="*/ 101 h 278"/>
                <a:gd name="T12" fmla="*/ 190 w 584"/>
                <a:gd name="T13" fmla="*/ 112 h 278"/>
                <a:gd name="T14" fmla="*/ 0 w 584"/>
                <a:gd name="T15" fmla="*/ 250 h 278"/>
                <a:gd name="T16" fmla="*/ 21 w 584"/>
                <a:gd name="T17" fmla="*/ 278 h 278"/>
                <a:gd name="T18" fmla="*/ 196 w 584"/>
                <a:gd name="T19" fmla="*/ 151 h 278"/>
                <a:gd name="T20" fmla="*/ 260 w 584"/>
                <a:gd name="T21" fmla="*/ 237 h 278"/>
                <a:gd name="T22" fmla="*/ 270 w 584"/>
                <a:gd name="T23" fmla="*/ 252 h 278"/>
                <a:gd name="T24" fmla="*/ 284 w 584"/>
                <a:gd name="T25" fmla="*/ 241 h 278"/>
                <a:gd name="T26" fmla="*/ 490 w 584"/>
                <a:gd name="T27" fmla="*/ 91 h 278"/>
                <a:gd name="T28" fmla="*/ 490 w 584"/>
                <a:gd name="T29" fmla="*/ 91 h 278"/>
                <a:gd name="T30" fmla="*/ 512 w 584"/>
                <a:gd name="T31" fmla="*/ 120 h 278"/>
                <a:gd name="T32" fmla="*/ 584 w 584"/>
                <a:gd name="T33" fmla="*/ 0 h 2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84" h="278">
                  <a:moveTo>
                    <a:pt x="584" y="0"/>
                  </a:moveTo>
                  <a:lnTo>
                    <a:pt x="449" y="31"/>
                  </a:lnTo>
                  <a:lnTo>
                    <a:pt x="469" y="62"/>
                  </a:lnTo>
                  <a:lnTo>
                    <a:pt x="278" y="200"/>
                  </a:lnTo>
                  <a:lnTo>
                    <a:pt x="214" y="116"/>
                  </a:lnTo>
                  <a:lnTo>
                    <a:pt x="204" y="101"/>
                  </a:lnTo>
                  <a:lnTo>
                    <a:pt x="190" y="112"/>
                  </a:lnTo>
                  <a:lnTo>
                    <a:pt x="0" y="250"/>
                  </a:lnTo>
                  <a:lnTo>
                    <a:pt x="21" y="278"/>
                  </a:lnTo>
                  <a:lnTo>
                    <a:pt x="196" y="151"/>
                  </a:lnTo>
                  <a:lnTo>
                    <a:pt x="260" y="237"/>
                  </a:lnTo>
                  <a:lnTo>
                    <a:pt x="270" y="252"/>
                  </a:lnTo>
                  <a:lnTo>
                    <a:pt x="284" y="241"/>
                  </a:lnTo>
                  <a:lnTo>
                    <a:pt x="490" y="91"/>
                  </a:lnTo>
                  <a:lnTo>
                    <a:pt x="490" y="91"/>
                  </a:lnTo>
                  <a:lnTo>
                    <a:pt x="512" y="120"/>
                  </a:lnTo>
                  <a:lnTo>
                    <a:pt x="584" y="0"/>
                  </a:lnTo>
                  <a:close/>
                </a:path>
              </a:pathLst>
            </a:custGeom>
            <a:solidFill>
              <a:srgbClr val="003668"/>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100" b="0" i="0" u="none" strike="noStrike" kern="0" cap="none" spc="0" normalizeH="0" baseline="0" noProof="0">
                <a:ln>
                  <a:noFill/>
                </a:ln>
                <a:solidFill>
                  <a:sysClr val="windowText" lastClr="000000"/>
                </a:solidFill>
                <a:effectLst/>
                <a:uLnTx/>
                <a:uFillTx/>
              </a:endParaRPr>
            </a:p>
          </p:txBody>
        </p:sp>
        <p:sp>
          <p:nvSpPr>
            <p:cNvPr id="113" name="文本框 34"/>
            <p:cNvSpPr txBox="1"/>
            <p:nvPr/>
          </p:nvSpPr>
          <p:spPr>
            <a:xfrm>
              <a:off x="1625505" y="2515328"/>
              <a:ext cx="880690" cy="438582"/>
            </a:xfrm>
            <a:prstGeom prst="rect">
              <a:avLst/>
            </a:prstGeom>
            <a:noFill/>
          </p:spPr>
          <p:txBody>
            <a:bodyPr wrap="none" lIns="68580" tIns="34290" rIns="68580" bIns="34290" rtlCol="0">
              <a:spAutoFit/>
            </a:bodyPr>
            <a:lstStyle>
              <a:defPPr>
                <a:defRPr lang="zh-CN"/>
              </a:defPPr>
              <a:lvl1pPr>
                <a:defRPr sz="4000">
                  <a:solidFill>
                    <a:srgbClr val="605E5E"/>
                  </a:solidFill>
                  <a:latin typeface="Impact" panose="020B0806030902050204" pitchFamily="34" charset="0"/>
                  <a:cs typeface="Aharoni" panose="02010803020104030203" pitchFamily="2" charset="-79"/>
                </a:defRPr>
              </a:lvl1pPr>
            </a:lstStyle>
            <a:p>
              <a:pPr marL="0" marR="0" lvl="0" indent="0" defTabSz="914400" eaLnBrk="1" fontAlgn="auto" latinLnBrk="0" hangingPunct="1">
                <a:lnSpc>
                  <a:spcPct val="100000"/>
                </a:lnSpc>
                <a:spcBef>
                  <a:spcPts val="0"/>
                </a:spcBef>
                <a:spcAft>
                  <a:spcPts val="0"/>
                </a:spcAft>
                <a:buClrTx/>
                <a:buSzTx/>
                <a:buFontTx/>
                <a:buNone/>
                <a:defRPr/>
              </a:pPr>
              <a:r>
                <a:rPr kumimoji="0" lang="en-US" altLang="zh-CN" sz="2400" b="0" i="0" u="none" strike="noStrike" kern="0" cap="none" spc="0" normalizeH="0" baseline="0" noProof="0" dirty="0">
                  <a:ln>
                    <a:noFill/>
                  </a:ln>
                  <a:solidFill>
                    <a:srgbClr val="605E5E"/>
                  </a:solidFill>
                  <a:effectLst/>
                  <a:uLnTx/>
                  <a:uFillTx/>
                  <a:latin typeface="Impact" panose="020B0806030902050204" pitchFamily="34" charset="0"/>
                  <a:cs typeface="Aharoni" panose="02010803020104030203" pitchFamily="2" charset="-79"/>
                </a:rPr>
                <a:t>Step 1</a:t>
              </a:r>
              <a:endParaRPr kumimoji="0" lang="zh-CN" altLang="en-US" sz="2400" b="0" i="0" u="none" strike="noStrike" kern="0" cap="none" spc="0" normalizeH="0" baseline="0" noProof="0" dirty="0">
                <a:ln>
                  <a:noFill/>
                </a:ln>
                <a:solidFill>
                  <a:srgbClr val="605E5E"/>
                </a:solidFill>
                <a:effectLst/>
                <a:uLnTx/>
                <a:uFillTx/>
                <a:latin typeface="Impact" panose="020B0806030902050204" pitchFamily="34" charset="0"/>
                <a:cs typeface="Aharoni" panose="02010803020104030203" pitchFamily="2" charset="-79"/>
              </a:endParaRPr>
            </a:p>
          </p:txBody>
        </p:sp>
      </p:grpSp>
      <p:sp>
        <p:nvSpPr>
          <p:cNvPr id="36" name="文本框 35"/>
          <p:cNvSpPr txBox="1"/>
          <p:nvPr/>
        </p:nvSpPr>
        <p:spPr>
          <a:xfrm>
            <a:off x="8380990" y="267494"/>
            <a:ext cx="649280" cy="369332"/>
          </a:xfrm>
          <a:prstGeom prst="rect">
            <a:avLst/>
          </a:prstGeom>
          <a:noFill/>
        </p:spPr>
        <p:txBody>
          <a:bodyPr wrap="none" rtlCol="0">
            <a:spAutoFit/>
          </a:bodyPr>
          <a:lstStyle/>
          <a:p>
            <a:r>
              <a:rPr lang="en-US" altLang="zh-CN" dirty="0" smtClean="0">
                <a:solidFill>
                  <a:srgbClr val="0070C0"/>
                </a:solidFill>
                <a:latin typeface="Impact" panose="020B0806030902050204" pitchFamily="34" charset="0"/>
              </a:rPr>
              <a:t>LOGO</a:t>
            </a:r>
            <a:endParaRPr lang="zh-CN" altLang="en-US" dirty="0">
              <a:solidFill>
                <a:srgbClr val="0070C0"/>
              </a:solidFill>
              <a:latin typeface="Impact" panose="020B0806030902050204" pitchFamily="34" charset="0"/>
            </a:endParaRPr>
          </a:p>
        </p:txBody>
      </p:sp>
      <p:sp>
        <p:nvSpPr>
          <p:cNvPr id="42" name="文本框 41"/>
          <p:cNvSpPr txBox="1"/>
          <p:nvPr/>
        </p:nvSpPr>
        <p:spPr>
          <a:xfrm>
            <a:off x="8359581" y="509040"/>
            <a:ext cx="748923" cy="261610"/>
          </a:xfrm>
          <a:prstGeom prst="rect">
            <a:avLst/>
          </a:prstGeom>
          <a:noFill/>
        </p:spPr>
        <p:txBody>
          <a:bodyPr wrap="none" rtlCol="0">
            <a:spAutoFit/>
          </a:bodyPr>
          <a:lstStyle/>
          <a:p>
            <a:r>
              <a:rPr lang="zh-CN" altLang="en-US" sz="1050" dirty="0" smtClean="0">
                <a:solidFill>
                  <a:schemeClr val="tx1">
                    <a:lumMod val="75000"/>
                    <a:lumOff val="25000"/>
                  </a:schemeClr>
                </a:solidFill>
                <a:latin typeface="微软雅黑" panose="020B0503020204020204" pitchFamily="34" charset="-122"/>
                <a:ea typeface="微软雅黑" panose="020B0503020204020204" pitchFamily="34" charset="-122"/>
              </a:rPr>
              <a:t>公司名称</a:t>
            </a:r>
            <a:endParaRPr lang="zh-CN" altLang="en-US" sz="105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3" name="矩形 42"/>
          <p:cNvSpPr/>
          <p:nvPr/>
        </p:nvSpPr>
        <p:spPr>
          <a:xfrm>
            <a:off x="9032467" y="339502"/>
            <a:ext cx="111533" cy="364117"/>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5" name="矩形 64"/>
          <p:cNvSpPr/>
          <p:nvPr/>
        </p:nvSpPr>
        <p:spPr>
          <a:xfrm>
            <a:off x="708660" y="267335"/>
            <a:ext cx="2274570" cy="365760"/>
          </a:xfrm>
          <a:prstGeom prst="rect">
            <a:avLst/>
          </a:prstGeom>
        </p:spPr>
        <p:txBody>
          <a:bodyPr wrap="square">
            <a:spAutoFit/>
          </a:bodyPr>
          <a:lstStyle/>
          <a:p>
            <a:pPr algn="dist"/>
            <a:r>
              <a:rPr lang="en-US" altLang="zh-CN" b="1" dirty="0" smtClean="0">
                <a:solidFill>
                  <a:schemeClr val="tx1">
                    <a:lumMod val="50000"/>
                    <a:lumOff val="50000"/>
                  </a:schemeClr>
                </a:solidFill>
                <a:latin typeface="黑体" panose="02010600030101010101" charset="-122"/>
                <a:ea typeface="黑体" panose="02010600030101010101" charset="-122"/>
              </a:rPr>
              <a:t>单击此处添加标题</a:t>
            </a:r>
          </a:p>
        </p:txBody>
      </p:sp>
      <p:cxnSp>
        <p:nvCxnSpPr>
          <p:cNvPr id="73" name="直接连接符 72"/>
          <p:cNvCxnSpPr/>
          <p:nvPr/>
        </p:nvCxnSpPr>
        <p:spPr>
          <a:xfrm>
            <a:off x="535030" y="606048"/>
            <a:ext cx="2448856"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74" name="直接连接符 73"/>
          <p:cNvCxnSpPr/>
          <p:nvPr/>
        </p:nvCxnSpPr>
        <p:spPr>
          <a:xfrm>
            <a:off x="527410" y="659388"/>
            <a:ext cx="2448856" cy="0"/>
          </a:xfrm>
          <a:prstGeom prst="line">
            <a:avLst/>
          </a:prstGeom>
          <a:ln w="381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184" name=" 184"/>
          <p:cNvSpPr/>
          <p:nvPr/>
        </p:nvSpPr>
        <p:spPr>
          <a:xfrm>
            <a:off x="535305" y="337820"/>
            <a:ext cx="224790" cy="224790"/>
          </a:xfrm>
          <a:prstGeom prst="ellipse">
            <a:avLst/>
          </a:prstGeom>
          <a:gradFill>
            <a:gsLst>
              <a:gs pos="0">
                <a:srgbClr val="007BD3"/>
              </a:gs>
              <a:gs pos="100000">
                <a:srgbClr val="034373"/>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spTree>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109"/>
                                        </p:tgtEl>
                                        <p:attrNameLst>
                                          <p:attrName>style.visibility</p:attrName>
                                        </p:attrNameLst>
                                      </p:cBhvr>
                                      <p:to>
                                        <p:strVal val="visible"/>
                                      </p:to>
                                    </p:set>
                                    <p:anim calcmode="lin" valueType="num">
                                      <p:cBhvr additive="base">
                                        <p:cTn id="7" dur="500" fill="hold"/>
                                        <p:tgtEl>
                                          <p:spTgt spid="109"/>
                                        </p:tgtEl>
                                        <p:attrNameLst>
                                          <p:attrName>ppt_x</p:attrName>
                                        </p:attrNameLst>
                                      </p:cBhvr>
                                      <p:tavLst>
                                        <p:tav tm="0">
                                          <p:val>
                                            <p:strVal val="0-#ppt_w/2"/>
                                          </p:val>
                                        </p:tav>
                                        <p:tav tm="100000">
                                          <p:val>
                                            <p:strVal val="#ppt_x"/>
                                          </p:val>
                                        </p:tav>
                                      </p:tavLst>
                                    </p:anim>
                                    <p:anim calcmode="lin" valueType="num">
                                      <p:cBhvr additive="base">
                                        <p:cTn id="8" dur="500" fill="hold"/>
                                        <p:tgtEl>
                                          <p:spTgt spid="109"/>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nodeType="afterEffect">
                                  <p:stCondLst>
                                    <p:cond delay="0"/>
                                  </p:stCondLst>
                                  <p:childTnLst>
                                    <p:set>
                                      <p:cBhvr>
                                        <p:cTn id="11" dur="1" fill="hold">
                                          <p:stCondLst>
                                            <p:cond delay="0"/>
                                          </p:stCondLst>
                                        </p:cTn>
                                        <p:tgtEl>
                                          <p:spTgt spid="104"/>
                                        </p:tgtEl>
                                        <p:attrNameLst>
                                          <p:attrName>style.visibility</p:attrName>
                                        </p:attrNameLst>
                                      </p:cBhvr>
                                      <p:to>
                                        <p:strVal val="visible"/>
                                      </p:to>
                                    </p:set>
                                    <p:anim calcmode="lin" valueType="num">
                                      <p:cBhvr additive="base">
                                        <p:cTn id="12" dur="500" fill="hold"/>
                                        <p:tgtEl>
                                          <p:spTgt spid="104"/>
                                        </p:tgtEl>
                                        <p:attrNameLst>
                                          <p:attrName>ppt_x</p:attrName>
                                        </p:attrNameLst>
                                      </p:cBhvr>
                                      <p:tavLst>
                                        <p:tav tm="0">
                                          <p:val>
                                            <p:strVal val="0-#ppt_w/2"/>
                                          </p:val>
                                        </p:tav>
                                        <p:tav tm="100000">
                                          <p:val>
                                            <p:strVal val="#ppt_x"/>
                                          </p:val>
                                        </p:tav>
                                      </p:tavLst>
                                    </p:anim>
                                    <p:anim calcmode="lin" valueType="num">
                                      <p:cBhvr additive="base">
                                        <p:cTn id="13" dur="500" fill="hold"/>
                                        <p:tgtEl>
                                          <p:spTgt spid="104"/>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8" fill="hold" nodeType="afterEffect">
                                  <p:stCondLst>
                                    <p:cond delay="0"/>
                                  </p:stCondLst>
                                  <p:childTnLst>
                                    <p:set>
                                      <p:cBhvr>
                                        <p:cTn id="16" dur="1" fill="hold">
                                          <p:stCondLst>
                                            <p:cond delay="0"/>
                                          </p:stCondLst>
                                        </p:cTn>
                                        <p:tgtEl>
                                          <p:spTgt spid="96"/>
                                        </p:tgtEl>
                                        <p:attrNameLst>
                                          <p:attrName>style.visibility</p:attrName>
                                        </p:attrNameLst>
                                      </p:cBhvr>
                                      <p:to>
                                        <p:strVal val="visible"/>
                                      </p:to>
                                    </p:set>
                                    <p:anim calcmode="lin" valueType="num">
                                      <p:cBhvr additive="base">
                                        <p:cTn id="17" dur="500" fill="hold"/>
                                        <p:tgtEl>
                                          <p:spTgt spid="96"/>
                                        </p:tgtEl>
                                        <p:attrNameLst>
                                          <p:attrName>ppt_x</p:attrName>
                                        </p:attrNameLst>
                                      </p:cBhvr>
                                      <p:tavLst>
                                        <p:tav tm="0">
                                          <p:val>
                                            <p:strVal val="0-#ppt_w/2"/>
                                          </p:val>
                                        </p:tav>
                                        <p:tav tm="100000">
                                          <p:val>
                                            <p:strVal val="#ppt_x"/>
                                          </p:val>
                                        </p:tav>
                                      </p:tavLst>
                                    </p:anim>
                                    <p:anim calcmode="lin" valueType="num">
                                      <p:cBhvr additive="base">
                                        <p:cTn id="18" dur="500" fill="hold"/>
                                        <p:tgtEl>
                                          <p:spTgt spid="96"/>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2" presetClass="entr" presetSubtype="8" fill="hold" grpId="0" nodeType="afterEffect">
                                  <p:stCondLst>
                                    <p:cond delay="0"/>
                                  </p:stCondLst>
                                  <p:childTnLst>
                                    <p:set>
                                      <p:cBhvr>
                                        <p:cTn id="21" dur="1" fill="hold">
                                          <p:stCondLst>
                                            <p:cond delay="0"/>
                                          </p:stCondLst>
                                        </p:cTn>
                                        <p:tgtEl>
                                          <p:spTgt spid="95"/>
                                        </p:tgtEl>
                                        <p:attrNameLst>
                                          <p:attrName>style.visibility</p:attrName>
                                        </p:attrNameLst>
                                      </p:cBhvr>
                                      <p:to>
                                        <p:strVal val="visible"/>
                                      </p:to>
                                    </p:set>
                                    <p:anim calcmode="lin" valueType="num">
                                      <p:cBhvr additive="base">
                                        <p:cTn id="22" dur="500" fill="hold"/>
                                        <p:tgtEl>
                                          <p:spTgt spid="95"/>
                                        </p:tgtEl>
                                        <p:attrNameLst>
                                          <p:attrName>ppt_x</p:attrName>
                                        </p:attrNameLst>
                                      </p:cBhvr>
                                      <p:tavLst>
                                        <p:tav tm="0">
                                          <p:val>
                                            <p:strVal val="0-#ppt_w/2"/>
                                          </p:val>
                                        </p:tav>
                                        <p:tav tm="100000">
                                          <p:val>
                                            <p:strVal val="#ppt_x"/>
                                          </p:val>
                                        </p:tav>
                                      </p:tavLst>
                                    </p:anim>
                                    <p:anim calcmode="lin" valueType="num">
                                      <p:cBhvr additive="base">
                                        <p:cTn id="23" dur="500" fill="hold"/>
                                        <p:tgtEl>
                                          <p:spTgt spid="95"/>
                                        </p:tgtEl>
                                        <p:attrNameLst>
                                          <p:attrName>ppt_y</p:attrName>
                                        </p:attrNameLst>
                                      </p:cBhvr>
                                      <p:tavLst>
                                        <p:tav tm="0">
                                          <p:val>
                                            <p:strVal val="#ppt_y"/>
                                          </p:val>
                                        </p:tav>
                                        <p:tav tm="100000">
                                          <p:val>
                                            <p:strVal val="#ppt_y"/>
                                          </p:val>
                                        </p:tav>
                                      </p:tavLst>
                                    </p:anim>
                                  </p:childTnLst>
                                </p:cTn>
                              </p:par>
                            </p:childTnLst>
                          </p:cTn>
                        </p:par>
                        <p:par>
                          <p:cTn id="24" fill="hold">
                            <p:stCondLst>
                              <p:cond delay="2000"/>
                            </p:stCondLst>
                            <p:childTnLst>
                              <p:par>
                                <p:cTn id="25" presetID="2" presetClass="entr" presetSubtype="8" fill="hold" nodeType="afterEffect">
                                  <p:stCondLst>
                                    <p:cond delay="0"/>
                                  </p:stCondLst>
                                  <p:childTnLst>
                                    <p:set>
                                      <p:cBhvr>
                                        <p:cTn id="26" dur="1" fill="hold">
                                          <p:stCondLst>
                                            <p:cond delay="0"/>
                                          </p:stCondLst>
                                        </p:cTn>
                                        <p:tgtEl>
                                          <p:spTgt spid="89"/>
                                        </p:tgtEl>
                                        <p:attrNameLst>
                                          <p:attrName>style.visibility</p:attrName>
                                        </p:attrNameLst>
                                      </p:cBhvr>
                                      <p:to>
                                        <p:strVal val="visible"/>
                                      </p:to>
                                    </p:set>
                                    <p:anim calcmode="lin" valueType="num">
                                      <p:cBhvr additive="base">
                                        <p:cTn id="27" dur="500" fill="hold"/>
                                        <p:tgtEl>
                                          <p:spTgt spid="89"/>
                                        </p:tgtEl>
                                        <p:attrNameLst>
                                          <p:attrName>ppt_x</p:attrName>
                                        </p:attrNameLst>
                                      </p:cBhvr>
                                      <p:tavLst>
                                        <p:tav tm="0">
                                          <p:val>
                                            <p:strVal val="0-#ppt_w/2"/>
                                          </p:val>
                                        </p:tav>
                                        <p:tav tm="100000">
                                          <p:val>
                                            <p:strVal val="#ppt_x"/>
                                          </p:val>
                                        </p:tav>
                                      </p:tavLst>
                                    </p:anim>
                                    <p:anim calcmode="lin" valueType="num">
                                      <p:cBhvr additive="base">
                                        <p:cTn id="28" dur="500" fill="hold"/>
                                        <p:tgtEl>
                                          <p:spTgt spid="89"/>
                                        </p:tgtEl>
                                        <p:attrNameLst>
                                          <p:attrName>ppt_y</p:attrName>
                                        </p:attrNameLst>
                                      </p:cBhvr>
                                      <p:tavLst>
                                        <p:tav tm="0">
                                          <p:val>
                                            <p:strVal val="#ppt_y"/>
                                          </p:val>
                                        </p:tav>
                                        <p:tav tm="100000">
                                          <p:val>
                                            <p:strVal val="#ppt_y"/>
                                          </p:val>
                                        </p:tav>
                                      </p:tavLst>
                                    </p:anim>
                                  </p:childTnLst>
                                </p:cTn>
                              </p:par>
                            </p:childTnLst>
                          </p:cTn>
                        </p:par>
                        <p:par>
                          <p:cTn id="29" fill="hold">
                            <p:stCondLst>
                              <p:cond delay="2500"/>
                            </p:stCondLst>
                            <p:childTnLst>
                              <p:par>
                                <p:cTn id="30" presetID="15" presetClass="entr" presetSubtype="0" fill="hold" grpId="0" nodeType="afterEffect">
                                  <p:stCondLst>
                                    <p:cond delay="0"/>
                                  </p:stCondLst>
                                  <p:childTnLst>
                                    <p:set>
                                      <p:cBhvr>
                                        <p:cTn id="31" dur="1" fill="hold">
                                          <p:stCondLst>
                                            <p:cond delay="0"/>
                                          </p:stCondLst>
                                        </p:cTn>
                                        <p:tgtEl>
                                          <p:spTgt spid="100"/>
                                        </p:tgtEl>
                                        <p:attrNameLst>
                                          <p:attrName>style.visibility</p:attrName>
                                        </p:attrNameLst>
                                      </p:cBhvr>
                                      <p:to>
                                        <p:strVal val="visible"/>
                                      </p:to>
                                    </p:set>
                                    <p:anim calcmode="lin" valueType="num">
                                      <p:cBhvr>
                                        <p:cTn id="32" dur="1000" fill="hold"/>
                                        <p:tgtEl>
                                          <p:spTgt spid="100"/>
                                        </p:tgtEl>
                                        <p:attrNameLst>
                                          <p:attrName>ppt_w</p:attrName>
                                        </p:attrNameLst>
                                      </p:cBhvr>
                                      <p:tavLst>
                                        <p:tav tm="0">
                                          <p:val>
                                            <p:fltVal val="0"/>
                                          </p:val>
                                        </p:tav>
                                        <p:tav tm="100000">
                                          <p:val>
                                            <p:strVal val="#ppt_w"/>
                                          </p:val>
                                        </p:tav>
                                      </p:tavLst>
                                    </p:anim>
                                    <p:anim calcmode="lin" valueType="num">
                                      <p:cBhvr>
                                        <p:cTn id="33" dur="1000" fill="hold"/>
                                        <p:tgtEl>
                                          <p:spTgt spid="100"/>
                                        </p:tgtEl>
                                        <p:attrNameLst>
                                          <p:attrName>ppt_h</p:attrName>
                                        </p:attrNameLst>
                                      </p:cBhvr>
                                      <p:tavLst>
                                        <p:tav tm="0">
                                          <p:val>
                                            <p:fltVal val="0"/>
                                          </p:val>
                                        </p:tav>
                                        <p:tav tm="100000">
                                          <p:val>
                                            <p:strVal val="#ppt_h"/>
                                          </p:val>
                                        </p:tav>
                                      </p:tavLst>
                                    </p:anim>
                                    <p:anim calcmode="lin" valueType="num">
                                      <p:cBhvr>
                                        <p:cTn id="34" dur="1000" fill="hold"/>
                                        <p:tgtEl>
                                          <p:spTgt spid="100"/>
                                        </p:tgtEl>
                                        <p:attrNameLst>
                                          <p:attrName>ppt_x</p:attrName>
                                        </p:attrNameLst>
                                      </p:cBhvr>
                                      <p:tavLst>
                                        <p:tav tm="0" fmla="#ppt_x+(cos(-2*pi*(1-$))*-#ppt_x-sin(-2*pi*(1-$))*(1-#ppt_y))*(1-$)">
                                          <p:val>
                                            <p:fltVal val="0"/>
                                          </p:val>
                                        </p:tav>
                                        <p:tav tm="100000">
                                          <p:val>
                                            <p:fltVal val="1"/>
                                          </p:val>
                                        </p:tav>
                                      </p:tavLst>
                                    </p:anim>
                                    <p:anim calcmode="lin" valueType="num">
                                      <p:cBhvr>
                                        <p:cTn id="35" dur="1000" fill="hold"/>
                                        <p:tgtEl>
                                          <p:spTgt spid="100"/>
                                        </p:tgtEl>
                                        <p:attrNameLst>
                                          <p:attrName>ppt_y</p:attrName>
                                        </p:attrNameLst>
                                      </p:cBhvr>
                                      <p:tavLst>
                                        <p:tav tm="0" fmla="#ppt_y+(sin(-2*pi*(1-$))*-#ppt_x+cos(-2*pi*(1-$))*(1-#ppt_y))*(1-$)">
                                          <p:val>
                                            <p:fltVal val="0"/>
                                          </p:val>
                                        </p:tav>
                                        <p:tav tm="100000">
                                          <p:val>
                                            <p:fltVal val="1"/>
                                          </p:val>
                                        </p:tav>
                                      </p:tavLst>
                                    </p:anim>
                                  </p:childTnLst>
                                </p:cTn>
                              </p:par>
                            </p:childTnLst>
                          </p:cTn>
                        </p:par>
                        <p:par>
                          <p:cTn id="36" fill="hold">
                            <p:stCondLst>
                              <p:cond delay="3500"/>
                            </p:stCondLst>
                            <p:childTnLst>
                              <p:par>
                                <p:cTn id="37" presetID="15" presetClass="entr" presetSubtype="0" fill="hold" grpId="0" nodeType="afterEffect">
                                  <p:stCondLst>
                                    <p:cond delay="0"/>
                                  </p:stCondLst>
                                  <p:childTnLst>
                                    <p:set>
                                      <p:cBhvr>
                                        <p:cTn id="38" dur="1" fill="hold">
                                          <p:stCondLst>
                                            <p:cond delay="0"/>
                                          </p:stCondLst>
                                        </p:cTn>
                                        <p:tgtEl>
                                          <p:spTgt spid="101"/>
                                        </p:tgtEl>
                                        <p:attrNameLst>
                                          <p:attrName>style.visibility</p:attrName>
                                        </p:attrNameLst>
                                      </p:cBhvr>
                                      <p:to>
                                        <p:strVal val="visible"/>
                                      </p:to>
                                    </p:set>
                                    <p:anim calcmode="lin" valueType="num">
                                      <p:cBhvr>
                                        <p:cTn id="39" dur="1000" fill="hold"/>
                                        <p:tgtEl>
                                          <p:spTgt spid="101"/>
                                        </p:tgtEl>
                                        <p:attrNameLst>
                                          <p:attrName>ppt_w</p:attrName>
                                        </p:attrNameLst>
                                      </p:cBhvr>
                                      <p:tavLst>
                                        <p:tav tm="0">
                                          <p:val>
                                            <p:fltVal val="0"/>
                                          </p:val>
                                        </p:tav>
                                        <p:tav tm="100000">
                                          <p:val>
                                            <p:strVal val="#ppt_w"/>
                                          </p:val>
                                        </p:tav>
                                      </p:tavLst>
                                    </p:anim>
                                    <p:anim calcmode="lin" valueType="num">
                                      <p:cBhvr>
                                        <p:cTn id="40" dur="1000" fill="hold"/>
                                        <p:tgtEl>
                                          <p:spTgt spid="101"/>
                                        </p:tgtEl>
                                        <p:attrNameLst>
                                          <p:attrName>ppt_h</p:attrName>
                                        </p:attrNameLst>
                                      </p:cBhvr>
                                      <p:tavLst>
                                        <p:tav tm="0">
                                          <p:val>
                                            <p:fltVal val="0"/>
                                          </p:val>
                                        </p:tav>
                                        <p:tav tm="100000">
                                          <p:val>
                                            <p:strVal val="#ppt_h"/>
                                          </p:val>
                                        </p:tav>
                                      </p:tavLst>
                                    </p:anim>
                                    <p:anim calcmode="lin" valueType="num">
                                      <p:cBhvr>
                                        <p:cTn id="41" dur="1000" fill="hold"/>
                                        <p:tgtEl>
                                          <p:spTgt spid="101"/>
                                        </p:tgtEl>
                                        <p:attrNameLst>
                                          <p:attrName>ppt_x</p:attrName>
                                        </p:attrNameLst>
                                      </p:cBhvr>
                                      <p:tavLst>
                                        <p:tav tm="0" fmla="#ppt_x+(cos(-2*pi*(1-$))*-#ppt_x-sin(-2*pi*(1-$))*(1-#ppt_y))*(1-$)">
                                          <p:val>
                                            <p:fltVal val="0"/>
                                          </p:val>
                                        </p:tav>
                                        <p:tav tm="100000">
                                          <p:val>
                                            <p:fltVal val="1"/>
                                          </p:val>
                                        </p:tav>
                                      </p:tavLst>
                                    </p:anim>
                                    <p:anim calcmode="lin" valueType="num">
                                      <p:cBhvr>
                                        <p:cTn id="42" dur="1000" fill="hold"/>
                                        <p:tgtEl>
                                          <p:spTgt spid="101"/>
                                        </p:tgtEl>
                                        <p:attrNameLst>
                                          <p:attrName>ppt_y</p:attrName>
                                        </p:attrNameLst>
                                      </p:cBhvr>
                                      <p:tavLst>
                                        <p:tav tm="0" fmla="#ppt_y+(sin(-2*pi*(1-$))*-#ppt_x+cos(-2*pi*(1-$))*(1-#ppt_y))*(1-$)">
                                          <p:val>
                                            <p:fltVal val="0"/>
                                          </p:val>
                                        </p:tav>
                                        <p:tav tm="100000">
                                          <p:val>
                                            <p:fltVal val="1"/>
                                          </p:val>
                                        </p:tav>
                                      </p:tavLst>
                                    </p:anim>
                                  </p:childTnLst>
                                </p:cTn>
                              </p:par>
                            </p:childTnLst>
                          </p:cTn>
                        </p:par>
                        <p:par>
                          <p:cTn id="43" fill="hold">
                            <p:stCondLst>
                              <p:cond delay="4500"/>
                            </p:stCondLst>
                            <p:childTnLst>
                              <p:par>
                                <p:cTn id="44" presetID="15" presetClass="entr" presetSubtype="0" fill="hold" grpId="0" nodeType="afterEffect">
                                  <p:stCondLst>
                                    <p:cond delay="0"/>
                                  </p:stCondLst>
                                  <p:childTnLst>
                                    <p:set>
                                      <p:cBhvr>
                                        <p:cTn id="45" dur="1" fill="hold">
                                          <p:stCondLst>
                                            <p:cond delay="0"/>
                                          </p:stCondLst>
                                        </p:cTn>
                                        <p:tgtEl>
                                          <p:spTgt spid="102"/>
                                        </p:tgtEl>
                                        <p:attrNameLst>
                                          <p:attrName>style.visibility</p:attrName>
                                        </p:attrNameLst>
                                      </p:cBhvr>
                                      <p:to>
                                        <p:strVal val="visible"/>
                                      </p:to>
                                    </p:set>
                                    <p:anim calcmode="lin" valueType="num">
                                      <p:cBhvr>
                                        <p:cTn id="46" dur="1000" fill="hold"/>
                                        <p:tgtEl>
                                          <p:spTgt spid="102"/>
                                        </p:tgtEl>
                                        <p:attrNameLst>
                                          <p:attrName>ppt_w</p:attrName>
                                        </p:attrNameLst>
                                      </p:cBhvr>
                                      <p:tavLst>
                                        <p:tav tm="0">
                                          <p:val>
                                            <p:fltVal val="0"/>
                                          </p:val>
                                        </p:tav>
                                        <p:tav tm="100000">
                                          <p:val>
                                            <p:strVal val="#ppt_w"/>
                                          </p:val>
                                        </p:tav>
                                      </p:tavLst>
                                    </p:anim>
                                    <p:anim calcmode="lin" valueType="num">
                                      <p:cBhvr>
                                        <p:cTn id="47" dur="1000" fill="hold"/>
                                        <p:tgtEl>
                                          <p:spTgt spid="102"/>
                                        </p:tgtEl>
                                        <p:attrNameLst>
                                          <p:attrName>ppt_h</p:attrName>
                                        </p:attrNameLst>
                                      </p:cBhvr>
                                      <p:tavLst>
                                        <p:tav tm="0">
                                          <p:val>
                                            <p:fltVal val="0"/>
                                          </p:val>
                                        </p:tav>
                                        <p:tav tm="100000">
                                          <p:val>
                                            <p:strVal val="#ppt_h"/>
                                          </p:val>
                                        </p:tav>
                                      </p:tavLst>
                                    </p:anim>
                                    <p:anim calcmode="lin" valueType="num">
                                      <p:cBhvr>
                                        <p:cTn id="48" dur="1000" fill="hold"/>
                                        <p:tgtEl>
                                          <p:spTgt spid="102"/>
                                        </p:tgtEl>
                                        <p:attrNameLst>
                                          <p:attrName>ppt_x</p:attrName>
                                        </p:attrNameLst>
                                      </p:cBhvr>
                                      <p:tavLst>
                                        <p:tav tm="0" fmla="#ppt_x+(cos(-2*pi*(1-$))*-#ppt_x-sin(-2*pi*(1-$))*(1-#ppt_y))*(1-$)">
                                          <p:val>
                                            <p:fltVal val="0"/>
                                          </p:val>
                                        </p:tav>
                                        <p:tav tm="100000">
                                          <p:val>
                                            <p:fltVal val="1"/>
                                          </p:val>
                                        </p:tav>
                                      </p:tavLst>
                                    </p:anim>
                                    <p:anim calcmode="lin" valueType="num">
                                      <p:cBhvr>
                                        <p:cTn id="49" dur="1000" fill="hold"/>
                                        <p:tgtEl>
                                          <p:spTgt spid="102"/>
                                        </p:tgtEl>
                                        <p:attrNameLst>
                                          <p:attrName>ppt_y</p:attrName>
                                        </p:attrNameLst>
                                      </p:cBhvr>
                                      <p:tavLst>
                                        <p:tav tm="0" fmla="#ppt_y+(sin(-2*pi*(1-$))*-#ppt_x+cos(-2*pi*(1-$))*(1-#ppt_y))*(1-$)">
                                          <p:val>
                                            <p:fltVal val="0"/>
                                          </p:val>
                                        </p:tav>
                                        <p:tav tm="100000">
                                          <p:val>
                                            <p:fltVal val="1"/>
                                          </p:val>
                                        </p:tav>
                                      </p:tavLst>
                                    </p:anim>
                                  </p:childTnLst>
                                </p:cTn>
                              </p:par>
                            </p:childTnLst>
                          </p:cTn>
                        </p:par>
                        <p:par>
                          <p:cTn id="50" fill="hold">
                            <p:stCondLst>
                              <p:cond delay="5500"/>
                            </p:stCondLst>
                            <p:childTnLst>
                              <p:par>
                                <p:cTn id="51" presetID="15" presetClass="entr" presetSubtype="0" fill="hold" grpId="0" nodeType="afterEffect">
                                  <p:stCondLst>
                                    <p:cond delay="0"/>
                                  </p:stCondLst>
                                  <p:childTnLst>
                                    <p:set>
                                      <p:cBhvr>
                                        <p:cTn id="52" dur="1" fill="hold">
                                          <p:stCondLst>
                                            <p:cond delay="0"/>
                                          </p:stCondLst>
                                        </p:cTn>
                                        <p:tgtEl>
                                          <p:spTgt spid="103"/>
                                        </p:tgtEl>
                                        <p:attrNameLst>
                                          <p:attrName>style.visibility</p:attrName>
                                        </p:attrNameLst>
                                      </p:cBhvr>
                                      <p:to>
                                        <p:strVal val="visible"/>
                                      </p:to>
                                    </p:set>
                                    <p:anim calcmode="lin" valueType="num">
                                      <p:cBhvr>
                                        <p:cTn id="53" dur="1000" fill="hold"/>
                                        <p:tgtEl>
                                          <p:spTgt spid="103"/>
                                        </p:tgtEl>
                                        <p:attrNameLst>
                                          <p:attrName>ppt_w</p:attrName>
                                        </p:attrNameLst>
                                      </p:cBhvr>
                                      <p:tavLst>
                                        <p:tav tm="0">
                                          <p:val>
                                            <p:fltVal val="0"/>
                                          </p:val>
                                        </p:tav>
                                        <p:tav tm="100000">
                                          <p:val>
                                            <p:strVal val="#ppt_w"/>
                                          </p:val>
                                        </p:tav>
                                      </p:tavLst>
                                    </p:anim>
                                    <p:anim calcmode="lin" valueType="num">
                                      <p:cBhvr>
                                        <p:cTn id="54" dur="1000" fill="hold"/>
                                        <p:tgtEl>
                                          <p:spTgt spid="103"/>
                                        </p:tgtEl>
                                        <p:attrNameLst>
                                          <p:attrName>ppt_h</p:attrName>
                                        </p:attrNameLst>
                                      </p:cBhvr>
                                      <p:tavLst>
                                        <p:tav tm="0">
                                          <p:val>
                                            <p:fltVal val="0"/>
                                          </p:val>
                                        </p:tav>
                                        <p:tav tm="100000">
                                          <p:val>
                                            <p:strVal val="#ppt_h"/>
                                          </p:val>
                                        </p:tav>
                                      </p:tavLst>
                                    </p:anim>
                                    <p:anim calcmode="lin" valueType="num">
                                      <p:cBhvr>
                                        <p:cTn id="55" dur="1000" fill="hold"/>
                                        <p:tgtEl>
                                          <p:spTgt spid="103"/>
                                        </p:tgtEl>
                                        <p:attrNameLst>
                                          <p:attrName>ppt_x</p:attrName>
                                        </p:attrNameLst>
                                      </p:cBhvr>
                                      <p:tavLst>
                                        <p:tav tm="0" fmla="#ppt_x+(cos(-2*pi*(1-$))*-#ppt_x-sin(-2*pi*(1-$))*(1-#ppt_y))*(1-$)">
                                          <p:val>
                                            <p:fltVal val="0"/>
                                          </p:val>
                                        </p:tav>
                                        <p:tav tm="100000">
                                          <p:val>
                                            <p:fltVal val="1"/>
                                          </p:val>
                                        </p:tav>
                                      </p:tavLst>
                                    </p:anim>
                                    <p:anim calcmode="lin" valueType="num">
                                      <p:cBhvr>
                                        <p:cTn id="56" dur="1000" fill="hold"/>
                                        <p:tgtEl>
                                          <p:spTgt spid="103"/>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5" grpId="0" animBg="1"/>
      <p:bldP spid="100" grpId="0"/>
      <p:bldP spid="101" grpId="0"/>
      <p:bldP spid="102" grpId="0"/>
      <p:bldP spid="103"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空心弧 10"/>
          <p:cNvSpPr>
            <a:spLocks noChangeArrowheads="1"/>
          </p:cNvSpPr>
          <p:nvPr/>
        </p:nvSpPr>
        <p:spPr bwMode="auto">
          <a:xfrm rot="16200000">
            <a:off x="1162048" y="1545637"/>
            <a:ext cx="2197100" cy="2200275"/>
          </a:xfrm>
          <a:custGeom>
            <a:avLst/>
            <a:gdLst>
              <a:gd name="G0" fmla="+- 9014 0 0"/>
              <a:gd name="G1" fmla="+- 9868328 0 0"/>
              <a:gd name="G2" fmla="+- 0 0 9868328"/>
              <a:gd name="T0" fmla="*/ 0 256 1"/>
              <a:gd name="T1" fmla="*/ 180 256 1"/>
              <a:gd name="G3" fmla="+- 9868328 T0 T1"/>
              <a:gd name="T2" fmla="*/ 0 256 1"/>
              <a:gd name="T3" fmla="*/ 90 256 1"/>
              <a:gd name="G4" fmla="+- 9868328 T2 T3"/>
              <a:gd name="G5" fmla="*/ G4 2 1"/>
              <a:gd name="T4" fmla="*/ 90 256 1"/>
              <a:gd name="T5" fmla="*/ 0 256 1"/>
              <a:gd name="G6" fmla="+- 9868328 T4 T5"/>
              <a:gd name="G7" fmla="*/ G6 2 1"/>
              <a:gd name="G8" fmla="abs 9868328"/>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9014"/>
              <a:gd name="G18" fmla="*/ 9014 1 2"/>
              <a:gd name="G19" fmla="+- G18 5400 0"/>
              <a:gd name="G20" fmla="cos G19 9868328"/>
              <a:gd name="G21" fmla="sin G19 9868328"/>
              <a:gd name="G22" fmla="+- G20 10800 0"/>
              <a:gd name="G23" fmla="+- G21 10800 0"/>
              <a:gd name="G24" fmla="+- 10800 0 G20"/>
              <a:gd name="G25" fmla="+- 9014 10800 0"/>
              <a:gd name="G26" fmla="?: G9 G17 G25"/>
              <a:gd name="G27" fmla="?: G9 0 21600"/>
              <a:gd name="G28" fmla="cos 10800 9868328"/>
              <a:gd name="G29" fmla="sin 10800 9868328"/>
              <a:gd name="G30" fmla="sin 9014 9868328"/>
              <a:gd name="G31" fmla="+- G28 10800 0"/>
              <a:gd name="G32" fmla="+- G29 10800 0"/>
              <a:gd name="G33" fmla="+- G30 10800 0"/>
              <a:gd name="G34" fmla="?: G4 0 G31"/>
              <a:gd name="G35" fmla="?: 9868328 G34 0"/>
              <a:gd name="G36" fmla="?: G6 G35 G31"/>
              <a:gd name="G37" fmla="+- 21600 0 G36"/>
              <a:gd name="G38" fmla="?: G4 0 G33"/>
              <a:gd name="G39" fmla="?: 9868328 G38 G32"/>
              <a:gd name="G40" fmla="?: G6 G39 0"/>
              <a:gd name="G41" fmla="?: G4 G32 21600"/>
              <a:gd name="G42" fmla="?: G6 G41 G33"/>
              <a:gd name="T12" fmla="*/ 10800 w 21600"/>
              <a:gd name="T13" fmla="*/ 0 h 21600"/>
              <a:gd name="T14" fmla="*/ 2170 w 21600"/>
              <a:gd name="T15" fmla="*/ 15666 h 21600"/>
              <a:gd name="T16" fmla="*/ 10800 w 21600"/>
              <a:gd name="T17" fmla="*/ 1786 h 21600"/>
              <a:gd name="T18" fmla="*/ 19430 w 21600"/>
              <a:gd name="T19" fmla="*/ 15666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2948" y="15227"/>
                </a:moveTo>
                <a:cubicBezTo>
                  <a:pt x="2186" y="13876"/>
                  <a:pt x="1786" y="12351"/>
                  <a:pt x="1786" y="10800"/>
                </a:cubicBezTo>
                <a:cubicBezTo>
                  <a:pt x="1786" y="5821"/>
                  <a:pt x="5821" y="1786"/>
                  <a:pt x="10800" y="1786"/>
                </a:cubicBezTo>
                <a:cubicBezTo>
                  <a:pt x="15778" y="1786"/>
                  <a:pt x="19814" y="5821"/>
                  <a:pt x="19814" y="10800"/>
                </a:cubicBezTo>
                <a:cubicBezTo>
                  <a:pt x="19813" y="12351"/>
                  <a:pt x="19413" y="13876"/>
                  <a:pt x="18651" y="15227"/>
                </a:cubicBezTo>
                <a:lnTo>
                  <a:pt x="20207" y="16105"/>
                </a:lnTo>
                <a:cubicBezTo>
                  <a:pt x="21120" y="14486"/>
                  <a:pt x="21600" y="12658"/>
                  <a:pt x="21600" y="10800"/>
                </a:cubicBezTo>
                <a:cubicBezTo>
                  <a:pt x="21600" y="4835"/>
                  <a:pt x="16764" y="0"/>
                  <a:pt x="10800" y="0"/>
                </a:cubicBezTo>
                <a:cubicBezTo>
                  <a:pt x="4835" y="0"/>
                  <a:pt x="0" y="4835"/>
                  <a:pt x="0" y="10800"/>
                </a:cubicBezTo>
                <a:cubicBezTo>
                  <a:pt x="0" y="12658"/>
                  <a:pt x="479" y="14486"/>
                  <a:pt x="1392" y="16105"/>
                </a:cubicBezTo>
                <a:close/>
              </a:path>
            </a:pathLst>
          </a:custGeom>
          <a:solidFill>
            <a:srgbClr val="003668"/>
          </a:solidFill>
          <a:ln>
            <a:noFill/>
          </a:ln>
        </p:spPr>
        <p:txBody>
          <a:bodyPr anchor="ctr"/>
          <a:lstStyle/>
          <a:p>
            <a:pPr algn="ctr"/>
            <a:endParaRPr lang="zh-CN" altLang="zh-CN">
              <a:latin typeface="宋体" panose="02010600030101010101" pitchFamily="2" charset="-122"/>
              <a:sym typeface="宋体" panose="02010600030101010101" pitchFamily="2" charset="-122"/>
            </a:endParaRPr>
          </a:p>
        </p:txBody>
      </p:sp>
      <p:sp>
        <p:nvSpPr>
          <p:cNvPr id="3" name="空心弧 11"/>
          <p:cNvSpPr>
            <a:spLocks noChangeArrowheads="1"/>
          </p:cNvSpPr>
          <p:nvPr/>
        </p:nvSpPr>
        <p:spPr bwMode="auto">
          <a:xfrm rot="16426183">
            <a:off x="1338262" y="1723438"/>
            <a:ext cx="1822450" cy="1825625"/>
          </a:xfrm>
          <a:custGeom>
            <a:avLst/>
            <a:gdLst>
              <a:gd name="G0" fmla="+- 8722 0 0"/>
              <a:gd name="G1" fmla="+- 13154032 0 0"/>
              <a:gd name="G2" fmla="+- 0 0 13154032"/>
              <a:gd name="T0" fmla="*/ 0 256 1"/>
              <a:gd name="T1" fmla="*/ 180 256 1"/>
              <a:gd name="G3" fmla="+- 13154032 T0 T1"/>
              <a:gd name="T2" fmla="*/ 0 256 1"/>
              <a:gd name="T3" fmla="*/ 90 256 1"/>
              <a:gd name="G4" fmla="+- 13154032 T2 T3"/>
              <a:gd name="G5" fmla="*/ G4 2 1"/>
              <a:gd name="T4" fmla="*/ 90 256 1"/>
              <a:gd name="T5" fmla="*/ 0 256 1"/>
              <a:gd name="G6" fmla="+- 13154032 T4 T5"/>
              <a:gd name="G7" fmla="*/ G6 2 1"/>
              <a:gd name="G8" fmla="abs 13154032"/>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8722"/>
              <a:gd name="G18" fmla="*/ 8722 1 2"/>
              <a:gd name="G19" fmla="+- G18 5400 0"/>
              <a:gd name="G20" fmla="cos G19 13154032"/>
              <a:gd name="G21" fmla="sin G19 13154032"/>
              <a:gd name="G22" fmla="+- G20 10800 0"/>
              <a:gd name="G23" fmla="+- G21 10800 0"/>
              <a:gd name="G24" fmla="+- 10800 0 G20"/>
              <a:gd name="G25" fmla="+- 8722 10800 0"/>
              <a:gd name="G26" fmla="?: G9 G17 G25"/>
              <a:gd name="G27" fmla="?: G9 0 21600"/>
              <a:gd name="G28" fmla="cos 10800 13154032"/>
              <a:gd name="G29" fmla="sin 10800 13154032"/>
              <a:gd name="G30" fmla="sin 8722 13154032"/>
              <a:gd name="G31" fmla="+- G28 10800 0"/>
              <a:gd name="G32" fmla="+- G29 10800 0"/>
              <a:gd name="G33" fmla="+- G30 10800 0"/>
              <a:gd name="G34" fmla="?: G4 0 G31"/>
              <a:gd name="G35" fmla="?: 13154032 G34 0"/>
              <a:gd name="G36" fmla="?: G6 G35 G31"/>
              <a:gd name="G37" fmla="+- 21600 0 G36"/>
              <a:gd name="G38" fmla="?: G4 0 G33"/>
              <a:gd name="G39" fmla="?: 13154032 G38 G32"/>
              <a:gd name="G40" fmla="?: G6 G39 0"/>
              <a:gd name="G41" fmla="?: G4 G32 21600"/>
              <a:gd name="G42" fmla="?: G6 G41 G33"/>
              <a:gd name="T12" fmla="*/ 10800 w 21600"/>
              <a:gd name="T13" fmla="*/ 0 h 21600"/>
              <a:gd name="T14" fmla="*/ 1670 w 21600"/>
              <a:gd name="T15" fmla="*/ 7347 h 21600"/>
              <a:gd name="T16" fmla="*/ 10800 w 21600"/>
              <a:gd name="T17" fmla="*/ 2078 h 21600"/>
              <a:gd name="T18" fmla="*/ 19930 w 21600"/>
              <a:gd name="T19" fmla="*/ 7347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2641" y="7714"/>
                </a:moveTo>
                <a:cubicBezTo>
                  <a:pt x="3924" y="4322"/>
                  <a:pt x="7173" y="2078"/>
                  <a:pt x="10799" y="2078"/>
                </a:cubicBezTo>
                <a:cubicBezTo>
                  <a:pt x="14426" y="2078"/>
                  <a:pt x="17675" y="4322"/>
                  <a:pt x="18958" y="7714"/>
                </a:cubicBezTo>
                <a:lnTo>
                  <a:pt x="20901" y="6979"/>
                </a:lnTo>
                <a:cubicBezTo>
                  <a:pt x="19313" y="2779"/>
                  <a:pt x="15290" y="0"/>
                  <a:pt x="10800" y="0"/>
                </a:cubicBezTo>
                <a:cubicBezTo>
                  <a:pt x="6309" y="0"/>
                  <a:pt x="2286" y="2779"/>
                  <a:pt x="698" y="6979"/>
                </a:cubicBezTo>
                <a:close/>
              </a:path>
            </a:pathLst>
          </a:custGeom>
          <a:solidFill>
            <a:srgbClr val="0078E6"/>
          </a:solidFill>
          <a:ln>
            <a:noFill/>
          </a:ln>
        </p:spPr>
        <p:txBody>
          <a:bodyPr anchor="ctr"/>
          <a:lstStyle/>
          <a:p>
            <a:pPr algn="ctr"/>
            <a:endParaRPr lang="zh-CN" altLang="zh-CN">
              <a:latin typeface="宋体" panose="02010600030101010101" pitchFamily="2" charset="-122"/>
              <a:sym typeface="宋体" panose="02010600030101010101" pitchFamily="2" charset="-122"/>
            </a:endParaRPr>
          </a:p>
        </p:txBody>
      </p:sp>
      <p:sp>
        <p:nvSpPr>
          <p:cNvPr id="4" name="空心弧 12"/>
          <p:cNvSpPr>
            <a:spLocks noChangeArrowheads="1"/>
          </p:cNvSpPr>
          <p:nvPr/>
        </p:nvSpPr>
        <p:spPr bwMode="auto">
          <a:xfrm rot="16200000">
            <a:off x="960435" y="1366249"/>
            <a:ext cx="2560638" cy="2560638"/>
          </a:xfrm>
          <a:custGeom>
            <a:avLst/>
            <a:gdLst>
              <a:gd name="G0" fmla="+- 9049 0 0"/>
              <a:gd name="G1" fmla="+- 7945690 0 0"/>
              <a:gd name="G2" fmla="+- 0 0 7945690"/>
              <a:gd name="T0" fmla="*/ 0 256 1"/>
              <a:gd name="T1" fmla="*/ 180 256 1"/>
              <a:gd name="G3" fmla="+- 7945690 T0 T1"/>
              <a:gd name="T2" fmla="*/ 0 256 1"/>
              <a:gd name="T3" fmla="*/ 90 256 1"/>
              <a:gd name="G4" fmla="+- 7945690 T2 T3"/>
              <a:gd name="G5" fmla="*/ G4 2 1"/>
              <a:gd name="T4" fmla="*/ 90 256 1"/>
              <a:gd name="T5" fmla="*/ 0 256 1"/>
              <a:gd name="G6" fmla="+- 7945690 T4 T5"/>
              <a:gd name="G7" fmla="*/ G6 2 1"/>
              <a:gd name="G8" fmla="abs 7945690"/>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9049"/>
              <a:gd name="G18" fmla="*/ 9049 1 2"/>
              <a:gd name="G19" fmla="+- G18 5400 0"/>
              <a:gd name="G20" fmla="cos G19 7945690"/>
              <a:gd name="G21" fmla="sin G19 7945690"/>
              <a:gd name="G22" fmla="+- G20 10800 0"/>
              <a:gd name="G23" fmla="+- G21 10800 0"/>
              <a:gd name="G24" fmla="+- 10800 0 G20"/>
              <a:gd name="G25" fmla="+- 9049 10800 0"/>
              <a:gd name="G26" fmla="?: G9 G17 G25"/>
              <a:gd name="G27" fmla="?: G9 0 21600"/>
              <a:gd name="G28" fmla="cos 10800 7945690"/>
              <a:gd name="G29" fmla="sin 10800 7945690"/>
              <a:gd name="G30" fmla="sin 9049 7945690"/>
              <a:gd name="G31" fmla="+- G28 10800 0"/>
              <a:gd name="G32" fmla="+- G29 10800 0"/>
              <a:gd name="G33" fmla="+- G30 10800 0"/>
              <a:gd name="G34" fmla="?: G4 0 G31"/>
              <a:gd name="G35" fmla="?: 7945690 G34 0"/>
              <a:gd name="G36" fmla="?: G6 G35 G31"/>
              <a:gd name="G37" fmla="+- 21600 0 G36"/>
              <a:gd name="G38" fmla="?: G4 0 G33"/>
              <a:gd name="G39" fmla="?: 7945690 G38 G32"/>
              <a:gd name="G40" fmla="?: G6 G39 0"/>
              <a:gd name="G41" fmla="?: G4 G32 21600"/>
              <a:gd name="G42" fmla="?: G6 G41 G33"/>
              <a:gd name="T12" fmla="*/ 10800 w 21600"/>
              <a:gd name="T13" fmla="*/ 0 h 21600"/>
              <a:gd name="T14" fmla="*/ 5652 w 21600"/>
              <a:gd name="T15" fmla="*/ 19285 h 21600"/>
              <a:gd name="T16" fmla="*/ 10800 w 21600"/>
              <a:gd name="T17" fmla="*/ 1751 h 21600"/>
              <a:gd name="T18" fmla="*/ 15948 w 21600"/>
              <a:gd name="T19" fmla="*/ 19285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6106" y="18536"/>
                </a:moveTo>
                <a:cubicBezTo>
                  <a:pt x="3402" y="16896"/>
                  <a:pt x="1751" y="13962"/>
                  <a:pt x="1751" y="10800"/>
                </a:cubicBezTo>
                <a:cubicBezTo>
                  <a:pt x="1751" y="5802"/>
                  <a:pt x="5802" y="1751"/>
                  <a:pt x="10800" y="1751"/>
                </a:cubicBezTo>
                <a:cubicBezTo>
                  <a:pt x="15797" y="1751"/>
                  <a:pt x="19849" y="5802"/>
                  <a:pt x="19849" y="10800"/>
                </a:cubicBezTo>
                <a:cubicBezTo>
                  <a:pt x="19848" y="13962"/>
                  <a:pt x="18197" y="16896"/>
                  <a:pt x="15493" y="18536"/>
                </a:cubicBezTo>
                <a:lnTo>
                  <a:pt x="16401" y="20033"/>
                </a:lnTo>
                <a:cubicBezTo>
                  <a:pt x="19628" y="18075"/>
                  <a:pt x="21600" y="14574"/>
                  <a:pt x="21600" y="10800"/>
                </a:cubicBezTo>
                <a:cubicBezTo>
                  <a:pt x="21600" y="4835"/>
                  <a:pt x="16764" y="0"/>
                  <a:pt x="10800" y="0"/>
                </a:cubicBezTo>
                <a:cubicBezTo>
                  <a:pt x="4835" y="0"/>
                  <a:pt x="0" y="4835"/>
                  <a:pt x="0" y="10800"/>
                </a:cubicBezTo>
                <a:cubicBezTo>
                  <a:pt x="0" y="14574"/>
                  <a:pt x="1971" y="18075"/>
                  <a:pt x="5198" y="20033"/>
                </a:cubicBezTo>
                <a:close/>
              </a:path>
            </a:pathLst>
          </a:custGeom>
          <a:solidFill>
            <a:srgbClr val="00B0F0"/>
          </a:solidFill>
          <a:ln>
            <a:noFill/>
          </a:ln>
        </p:spPr>
        <p:txBody>
          <a:bodyPr anchor="ctr"/>
          <a:lstStyle/>
          <a:p>
            <a:pPr algn="ctr"/>
            <a:endParaRPr lang="zh-CN" altLang="zh-CN">
              <a:latin typeface="宋体" panose="02010600030101010101" pitchFamily="2" charset="-122"/>
              <a:sym typeface="宋体" panose="02010600030101010101" pitchFamily="2" charset="-122"/>
            </a:endParaRPr>
          </a:p>
        </p:txBody>
      </p:sp>
      <p:sp>
        <p:nvSpPr>
          <p:cNvPr id="5" name="矩形 13"/>
          <p:cNvSpPr>
            <a:spLocks noChangeArrowheads="1"/>
          </p:cNvSpPr>
          <p:nvPr/>
        </p:nvSpPr>
        <p:spPr bwMode="auto">
          <a:xfrm>
            <a:off x="1577975" y="2461625"/>
            <a:ext cx="2020887"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2400">
                <a:solidFill>
                  <a:srgbClr val="31859B"/>
                </a:solidFill>
                <a:latin typeface="微软雅黑" panose="020B0503020204020204" pitchFamily="34" charset="-122"/>
                <a:ea typeface="微软雅黑" panose="020B0503020204020204" pitchFamily="34" charset="-122"/>
                <a:sym typeface="微软雅黑" panose="020B0503020204020204" pitchFamily="34" charset="-122"/>
              </a:rPr>
              <a:t>自我总结</a:t>
            </a:r>
          </a:p>
        </p:txBody>
      </p:sp>
      <p:grpSp>
        <p:nvGrpSpPr>
          <p:cNvPr id="6" name="组合 14"/>
          <p:cNvGrpSpPr/>
          <p:nvPr/>
        </p:nvGrpSpPr>
        <p:grpSpPr bwMode="auto">
          <a:xfrm>
            <a:off x="4239400" y="1404010"/>
            <a:ext cx="3811588" cy="774755"/>
            <a:chOff x="0" y="0"/>
            <a:chExt cx="3811400" cy="773494"/>
          </a:xfrm>
        </p:grpSpPr>
        <p:sp>
          <p:nvSpPr>
            <p:cNvPr id="7" name="矩形 15"/>
            <p:cNvSpPr>
              <a:spLocks noChangeArrowheads="1"/>
            </p:cNvSpPr>
            <p:nvPr/>
          </p:nvSpPr>
          <p:spPr bwMode="auto">
            <a:xfrm>
              <a:off x="95245" y="72172"/>
              <a:ext cx="358757" cy="229911"/>
            </a:xfrm>
            <a:prstGeom prst="rect">
              <a:avLst/>
            </a:prstGeom>
            <a:solidFill>
              <a:srgbClr val="0078E6"/>
            </a:solidFill>
            <a:ln>
              <a:noFill/>
            </a:ln>
            <a:extLst>
              <a:ext uri="{91240B29-F687-4F45-9708-019B960494DF}">
                <a14:hiddenLine xmlns:a14="http://schemas.microsoft.com/office/drawing/2010/main" w="25400">
                  <a:solidFill>
                    <a:srgbClr val="395E8A"/>
                  </a:solidFill>
                  <a:bevel/>
                </a14:hiddenLine>
              </a:ext>
            </a:extLst>
          </p:spPr>
          <p:txBody>
            <a:bodyPr anchor="ctr"/>
            <a:lstStyle/>
            <a:p>
              <a:pPr algn="ctr"/>
              <a:endParaRPr lang="zh-CN" altLang="zh-CN" sz="1400">
                <a:solidFill>
                  <a:schemeClr val="tx1">
                    <a:lumMod val="50000"/>
                    <a:lumOff val="50000"/>
                  </a:schemeClr>
                </a:solidFill>
                <a:latin typeface="宋体" panose="02010600030101010101" pitchFamily="2" charset="-122"/>
                <a:sym typeface="宋体" panose="02010600030101010101" pitchFamily="2" charset="-122"/>
              </a:endParaRPr>
            </a:p>
          </p:txBody>
        </p:sp>
        <p:sp>
          <p:nvSpPr>
            <p:cNvPr id="8" name="TextBox 16"/>
            <p:cNvSpPr>
              <a:spLocks noChangeArrowheads="1"/>
            </p:cNvSpPr>
            <p:nvPr/>
          </p:nvSpPr>
          <p:spPr bwMode="auto">
            <a:xfrm>
              <a:off x="0" y="343308"/>
              <a:ext cx="3811400" cy="4301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1050" dirty="0">
                  <a:solidFill>
                    <a:schemeClr val="tx1">
                      <a:lumMod val="50000"/>
                      <a:lumOff val="50000"/>
                    </a:schemeClr>
                  </a:solidFill>
                  <a:latin typeface="方正兰亭粗黑_GBK" charset="-122"/>
                  <a:sym typeface="宋体" panose="02010600030101010101" pitchFamily="2" charset="-122"/>
                </a:rPr>
                <a:t>这里输入简单的文字概述这里输入简单文字概述简单的文字概述这里输入简单的文字概述这里输入简单</a:t>
              </a:r>
            </a:p>
          </p:txBody>
        </p:sp>
        <p:sp>
          <p:nvSpPr>
            <p:cNvPr id="9" name="矩形 17"/>
            <p:cNvSpPr>
              <a:spLocks noChangeArrowheads="1"/>
            </p:cNvSpPr>
            <p:nvPr/>
          </p:nvSpPr>
          <p:spPr bwMode="auto">
            <a:xfrm>
              <a:off x="558773" y="0"/>
              <a:ext cx="2020788" cy="3072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rPr>
                <a:t>输入相关标题</a:t>
              </a:r>
            </a:p>
          </p:txBody>
        </p:sp>
      </p:grpSp>
      <p:grpSp>
        <p:nvGrpSpPr>
          <p:cNvPr id="10" name="组合 18"/>
          <p:cNvGrpSpPr/>
          <p:nvPr/>
        </p:nvGrpSpPr>
        <p:grpSpPr bwMode="auto">
          <a:xfrm>
            <a:off x="4229064" y="2282333"/>
            <a:ext cx="3811588" cy="795435"/>
            <a:chOff x="0" y="0"/>
            <a:chExt cx="3811399" cy="795419"/>
          </a:xfrm>
        </p:grpSpPr>
        <p:sp>
          <p:nvSpPr>
            <p:cNvPr id="11" name="矩形 19"/>
            <p:cNvSpPr>
              <a:spLocks noChangeArrowheads="1"/>
            </p:cNvSpPr>
            <p:nvPr/>
          </p:nvSpPr>
          <p:spPr bwMode="auto">
            <a:xfrm>
              <a:off x="95245" y="92989"/>
              <a:ext cx="358757" cy="230264"/>
            </a:xfrm>
            <a:prstGeom prst="rect">
              <a:avLst/>
            </a:prstGeom>
            <a:solidFill>
              <a:srgbClr val="004F96"/>
            </a:solidFill>
            <a:ln>
              <a:noFill/>
            </a:ln>
            <a:extLst>
              <a:ext uri="{91240B29-F687-4F45-9708-019B960494DF}">
                <a14:hiddenLine xmlns:a14="http://schemas.microsoft.com/office/drawing/2010/main" w="25400">
                  <a:solidFill>
                    <a:srgbClr val="395E8A"/>
                  </a:solidFill>
                  <a:bevel/>
                </a14:hiddenLine>
              </a:ext>
            </a:extLst>
          </p:spPr>
          <p:txBody>
            <a:bodyPr anchor="ctr"/>
            <a:lstStyle/>
            <a:p>
              <a:pPr algn="ctr"/>
              <a:endParaRPr lang="zh-CN" altLang="zh-CN" sz="1400">
                <a:solidFill>
                  <a:schemeClr val="tx1">
                    <a:lumMod val="50000"/>
                    <a:lumOff val="50000"/>
                  </a:schemeClr>
                </a:solidFill>
                <a:latin typeface="宋体" panose="02010600030101010101" pitchFamily="2" charset="-122"/>
                <a:sym typeface="宋体" panose="02010600030101010101" pitchFamily="2" charset="-122"/>
              </a:endParaRPr>
            </a:p>
          </p:txBody>
        </p:sp>
        <p:sp>
          <p:nvSpPr>
            <p:cNvPr id="12" name="TextBox 20"/>
            <p:cNvSpPr>
              <a:spLocks noChangeArrowheads="1"/>
            </p:cNvSpPr>
            <p:nvPr/>
          </p:nvSpPr>
          <p:spPr bwMode="auto">
            <a:xfrm>
              <a:off x="0" y="364541"/>
              <a:ext cx="3811399" cy="4308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1050">
                  <a:solidFill>
                    <a:schemeClr val="tx1">
                      <a:lumMod val="50000"/>
                      <a:lumOff val="50000"/>
                    </a:schemeClr>
                  </a:solidFill>
                  <a:latin typeface="方正兰亭粗黑_GBK" charset="-122"/>
                  <a:sym typeface="宋体" panose="02010600030101010101" pitchFamily="2" charset="-122"/>
                </a:rPr>
                <a:t>这里输入简单的文字概述这里输入简单文字概述简单的文字概述这里输入简单的文字概述这里输入简单</a:t>
              </a:r>
            </a:p>
          </p:txBody>
        </p:sp>
        <p:sp>
          <p:nvSpPr>
            <p:cNvPr id="13" name="矩形 21"/>
            <p:cNvSpPr>
              <a:spLocks noChangeArrowheads="1"/>
            </p:cNvSpPr>
            <p:nvPr/>
          </p:nvSpPr>
          <p:spPr bwMode="auto">
            <a:xfrm>
              <a:off x="558772" y="0"/>
              <a:ext cx="2020787" cy="3077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rPr>
                <a:t>输入相关标题</a:t>
              </a:r>
              <a:endParaRPr lang="zh-CN" altLang="en-US" sz="1400" dirty="0">
                <a:solidFill>
                  <a:schemeClr val="tx1">
                    <a:lumMod val="65000"/>
                    <a:lumOff val="35000"/>
                  </a:schemeClr>
                </a:solidFill>
                <a:latin typeface="Calibri" panose="020F0502020204030204" pitchFamily="34" charset="0"/>
                <a:sym typeface="宋体" panose="02010600030101010101" pitchFamily="2" charset="-122"/>
              </a:endParaRPr>
            </a:p>
          </p:txBody>
        </p:sp>
      </p:grpSp>
      <p:grpSp>
        <p:nvGrpSpPr>
          <p:cNvPr id="14" name="组合 22"/>
          <p:cNvGrpSpPr/>
          <p:nvPr/>
        </p:nvGrpSpPr>
        <p:grpSpPr bwMode="auto">
          <a:xfrm>
            <a:off x="4211960" y="3219306"/>
            <a:ext cx="3811588" cy="761826"/>
            <a:chOff x="0" y="0"/>
            <a:chExt cx="3811398" cy="761473"/>
          </a:xfrm>
        </p:grpSpPr>
        <p:sp>
          <p:nvSpPr>
            <p:cNvPr id="15" name="矩形 23"/>
            <p:cNvSpPr>
              <a:spLocks noChangeArrowheads="1"/>
            </p:cNvSpPr>
            <p:nvPr/>
          </p:nvSpPr>
          <p:spPr bwMode="auto">
            <a:xfrm>
              <a:off x="95245" y="59234"/>
              <a:ext cx="358757" cy="230264"/>
            </a:xfrm>
            <a:prstGeom prst="rect">
              <a:avLst/>
            </a:prstGeom>
            <a:solidFill>
              <a:srgbClr val="003668"/>
            </a:solidFill>
            <a:ln>
              <a:noFill/>
            </a:ln>
            <a:extLst>
              <a:ext uri="{91240B29-F687-4F45-9708-019B960494DF}">
                <a14:hiddenLine xmlns:a14="http://schemas.microsoft.com/office/drawing/2010/main" w="25400">
                  <a:solidFill>
                    <a:srgbClr val="395E8A"/>
                  </a:solidFill>
                  <a:bevel/>
                </a14:hiddenLine>
              </a:ext>
            </a:extLst>
          </p:spPr>
          <p:txBody>
            <a:bodyPr anchor="ctr"/>
            <a:lstStyle/>
            <a:p>
              <a:pPr algn="ctr"/>
              <a:endParaRPr lang="zh-CN" altLang="zh-CN" sz="1400">
                <a:solidFill>
                  <a:schemeClr val="tx1">
                    <a:lumMod val="50000"/>
                    <a:lumOff val="50000"/>
                  </a:schemeClr>
                </a:solidFill>
                <a:latin typeface="宋体" panose="02010600030101010101" pitchFamily="2" charset="-122"/>
                <a:sym typeface="宋体" panose="02010600030101010101" pitchFamily="2" charset="-122"/>
              </a:endParaRPr>
            </a:p>
          </p:txBody>
        </p:sp>
        <p:sp>
          <p:nvSpPr>
            <p:cNvPr id="16" name="TextBox 24"/>
            <p:cNvSpPr>
              <a:spLocks noChangeArrowheads="1"/>
            </p:cNvSpPr>
            <p:nvPr/>
          </p:nvSpPr>
          <p:spPr bwMode="auto">
            <a:xfrm>
              <a:off x="0" y="330786"/>
              <a:ext cx="3811398" cy="430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1050">
                  <a:solidFill>
                    <a:schemeClr val="tx1">
                      <a:lumMod val="50000"/>
                      <a:lumOff val="50000"/>
                    </a:schemeClr>
                  </a:solidFill>
                  <a:latin typeface="方正兰亭粗黑_GBK" charset="-122"/>
                  <a:sym typeface="宋体" panose="02010600030101010101" pitchFamily="2" charset="-122"/>
                </a:rPr>
                <a:t>这里输入简单的文字概述这里输入简单文字概述简单的文字概述这里输入简单的文字概述这里输入简单</a:t>
              </a:r>
            </a:p>
          </p:txBody>
        </p:sp>
        <p:sp>
          <p:nvSpPr>
            <p:cNvPr id="17" name="矩形 25"/>
            <p:cNvSpPr>
              <a:spLocks noChangeArrowheads="1"/>
            </p:cNvSpPr>
            <p:nvPr/>
          </p:nvSpPr>
          <p:spPr bwMode="auto">
            <a:xfrm>
              <a:off x="558772" y="0"/>
              <a:ext cx="2020787" cy="3076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rPr>
                <a:t>输入相关标题</a:t>
              </a:r>
              <a:endParaRPr lang="zh-CN" altLang="en-US" sz="1400" dirty="0">
                <a:solidFill>
                  <a:schemeClr val="tx1">
                    <a:lumMod val="65000"/>
                    <a:lumOff val="35000"/>
                  </a:schemeClr>
                </a:solidFill>
              </a:endParaRPr>
            </a:p>
          </p:txBody>
        </p:sp>
      </p:grpSp>
      <p:sp>
        <p:nvSpPr>
          <p:cNvPr id="33" name="文本框 32"/>
          <p:cNvSpPr txBox="1"/>
          <p:nvPr/>
        </p:nvSpPr>
        <p:spPr>
          <a:xfrm>
            <a:off x="8380990" y="267494"/>
            <a:ext cx="649280" cy="369332"/>
          </a:xfrm>
          <a:prstGeom prst="rect">
            <a:avLst/>
          </a:prstGeom>
          <a:noFill/>
        </p:spPr>
        <p:txBody>
          <a:bodyPr wrap="none" rtlCol="0">
            <a:spAutoFit/>
          </a:bodyPr>
          <a:lstStyle/>
          <a:p>
            <a:r>
              <a:rPr lang="en-US" altLang="zh-CN" dirty="0" smtClean="0">
                <a:solidFill>
                  <a:srgbClr val="0070C0"/>
                </a:solidFill>
                <a:latin typeface="Impact" panose="020B0806030902050204" pitchFamily="34" charset="0"/>
              </a:rPr>
              <a:t>LOGO</a:t>
            </a:r>
            <a:endParaRPr lang="zh-CN" altLang="en-US" dirty="0">
              <a:solidFill>
                <a:srgbClr val="0070C0"/>
              </a:solidFill>
              <a:latin typeface="Impact" panose="020B0806030902050204" pitchFamily="34" charset="0"/>
            </a:endParaRPr>
          </a:p>
        </p:txBody>
      </p:sp>
      <p:sp>
        <p:nvSpPr>
          <p:cNvPr id="34" name="文本框 33"/>
          <p:cNvSpPr txBox="1"/>
          <p:nvPr/>
        </p:nvSpPr>
        <p:spPr>
          <a:xfrm>
            <a:off x="8359581" y="509040"/>
            <a:ext cx="748923" cy="261610"/>
          </a:xfrm>
          <a:prstGeom prst="rect">
            <a:avLst/>
          </a:prstGeom>
          <a:noFill/>
        </p:spPr>
        <p:txBody>
          <a:bodyPr wrap="none" rtlCol="0">
            <a:spAutoFit/>
          </a:bodyPr>
          <a:lstStyle/>
          <a:p>
            <a:r>
              <a:rPr lang="zh-CN" altLang="en-US" sz="1050" dirty="0" smtClean="0">
                <a:solidFill>
                  <a:schemeClr val="tx1">
                    <a:lumMod val="75000"/>
                    <a:lumOff val="25000"/>
                  </a:schemeClr>
                </a:solidFill>
                <a:latin typeface="微软雅黑" panose="020B0503020204020204" pitchFamily="34" charset="-122"/>
                <a:ea typeface="微软雅黑" panose="020B0503020204020204" pitchFamily="34" charset="-122"/>
              </a:rPr>
              <a:t>公司名称</a:t>
            </a:r>
            <a:endParaRPr lang="zh-CN" altLang="en-US" sz="105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5" name="矩形 34"/>
          <p:cNvSpPr/>
          <p:nvPr/>
        </p:nvSpPr>
        <p:spPr>
          <a:xfrm>
            <a:off x="9032467" y="339502"/>
            <a:ext cx="111533" cy="364117"/>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5" name="矩形 64"/>
          <p:cNvSpPr/>
          <p:nvPr/>
        </p:nvSpPr>
        <p:spPr>
          <a:xfrm>
            <a:off x="708660" y="267335"/>
            <a:ext cx="2274570" cy="365760"/>
          </a:xfrm>
          <a:prstGeom prst="rect">
            <a:avLst/>
          </a:prstGeom>
        </p:spPr>
        <p:txBody>
          <a:bodyPr wrap="square">
            <a:spAutoFit/>
          </a:bodyPr>
          <a:lstStyle/>
          <a:p>
            <a:pPr algn="dist"/>
            <a:r>
              <a:rPr lang="en-US" altLang="zh-CN" b="1" dirty="0" smtClean="0">
                <a:solidFill>
                  <a:schemeClr val="tx1">
                    <a:lumMod val="50000"/>
                    <a:lumOff val="50000"/>
                  </a:schemeClr>
                </a:solidFill>
                <a:latin typeface="黑体" panose="02010600030101010101" charset="-122"/>
                <a:ea typeface="黑体" panose="02010600030101010101" charset="-122"/>
              </a:rPr>
              <a:t>单击此处添加标题</a:t>
            </a:r>
          </a:p>
        </p:txBody>
      </p:sp>
      <p:cxnSp>
        <p:nvCxnSpPr>
          <p:cNvPr id="73" name="直接连接符 72"/>
          <p:cNvCxnSpPr/>
          <p:nvPr/>
        </p:nvCxnSpPr>
        <p:spPr>
          <a:xfrm>
            <a:off x="535030" y="606048"/>
            <a:ext cx="2448856"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74" name="直接连接符 73"/>
          <p:cNvCxnSpPr/>
          <p:nvPr/>
        </p:nvCxnSpPr>
        <p:spPr>
          <a:xfrm>
            <a:off x="527410" y="659388"/>
            <a:ext cx="2448856" cy="0"/>
          </a:xfrm>
          <a:prstGeom prst="line">
            <a:avLst/>
          </a:prstGeom>
          <a:ln w="381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184" name=" 184"/>
          <p:cNvSpPr/>
          <p:nvPr/>
        </p:nvSpPr>
        <p:spPr>
          <a:xfrm>
            <a:off x="535305" y="337820"/>
            <a:ext cx="224790" cy="224790"/>
          </a:xfrm>
          <a:prstGeom prst="ellipse">
            <a:avLst/>
          </a:prstGeom>
          <a:gradFill>
            <a:gsLst>
              <a:gs pos="0">
                <a:srgbClr val="007BD3"/>
              </a:gs>
              <a:gs pos="100000">
                <a:srgbClr val="034373"/>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spTree>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300" fill="hold"/>
                                        <p:tgtEl>
                                          <p:spTgt spid="3"/>
                                        </p:tgtEl>
                                        <p:attrNameLst>
                                          <p:attrName>ppt_w</p:attrName>
                                        </p:attrNameLst>
                                      </p:cBhvr>
                                      <p:tavLst>
                                        <p:tav tm="0">
                                          <p:val>
                                            <p:fltVal val="0"/>
                                          </p:val>
                                        </p:tav>
                                        <p:tav tm="100000">
                                          <p:val>
                                            <p:strVal val="#ppt_w"/>
                                          </p:val>
                                        </p:tav>
                                      </p:tavLst>
                                    </p:anim>
                                    <p:anim calcmode="lin" valueType="num">
                                      <p:cBhvr>
                                        <p:cTn id="8" dur="300" fill="hold"/>
                                        <p:tgtEl>
                                          <p:spTgt spid="3"/>
                                        </p:tgtEl>
                                        <p:attrNameLst>
                                          <p:attrName>ppt_h</p:attrName>
                                        </p:attrNameLst>
                                      </p:cBhvr>
                                      <p:tavLst>
                                        <p:tav tm="0">
                                          <p:val>
                                            <p:fltVal val="0"/>
                                          </p:val>
                                        </p:tav>
                                        <p:tav tm="100000">
                                          <p:val>
                                            <p:strVal val="#ppt_h"/>
                                          </p:val>
                                        </p:tav>
                                      </p:tavLst>
                                    </p:anim>
                                    <p:animEffect transition="in" filter="fade">
                                      <p:cBhvr>
                                        <p:cTn id="9" dur="300"/>
                                        <p:tgtEl>
                                          <p:spTgt spid="3"/>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2"/>
                                        </p:tgtEl>
                                        <p:attrNameLst>
                                          <p:attrName>style.visibility</p:attrName>
                                        </p:attrNameLst>
                                      </p:cBhvr>
                                      <p:to>
                                        <p:strVal val="visible"/>
                                      </p:to>
                                    </p:set>
                                    <p:anim calcmode="lin" valueType="num">
                                      <p:cBhvr>
                                        <p:cTn id="13" dur="300" fill="hold"/>
                                        <p:tgtEl>
                                          <p:spTgt spid="2"/>
                                        </p:tgtEl>
                                        <p:attrNameLst>
                                          <p:attrName>ppt_w</p:attrName>
                                        </p:attrNameLst>
                                      </p:cBhvr>
                                      <p:tavLst>
                                        <p:tav tm="0">
                                          <p:val>
                                            <p:fltVal val="0"/>
                                          </p:val>
                                        </p:tav>
                                        <p:tav tm="100000">
                                          <p:val>
                                            <p:strVal val="#ppt_w"/>
                                          </p:val>
                                        </p:tav>
                                      </p:tavLst>
                                    </p:anim>
                                    <p:anim calcmode="lin" valueType="num">
                                      <p:cBhvr>
                                        <p:cTn id="14" dur="300" fill="hold"/>
                                        <p:tgtEl>
                                          <p:spTgt spid="2"/>
                                        </p:tgtEl>
                                        <p:attrNameLst>
                                          <p:attrName>ppt_h</p:attrName>
                                        </p:attrNameLst>
                                      </p:cBhvr>
                                      <p:tavLst>
                                        <p:tav tm="0">
                                          <p:val>
                                            <p:fltVal val="0"/>
                                          </p:val>
                                        </p:tav>
                                        <p:tav tm="100000">
                                          <p:val>
                                            <p:strVal val="#ppt_h"/>
                                          </p:val>
                                        </p:tav>
                                      </p:tavLst>
                                    </p:anim>
                                    <p:animEffect transition="in" filter="fade">
                                      <p:cBhvr>
                                        <p:cTn id="15" dur="300"/>
                                        <p:tgtEl>
                                          <p:spTgt spid="2"/>
                                        </p:tgtEl>
                                      </p:cBhvr>
                                    </p:animEffect>
                                  </p:childTnLst>
                                </p:cTn>
                              </p:par>
                            </p:childTnLst>
                          </p:cTn>
                        </p:par>
                        <p:par>
                          <p:cTn id="16" fill="hold">
                            <p:stCondLst>
                              <p:cond delay="1000"/>
                            </p:stCondLst>
                            <p:childTnLst>
                              <p:par>
                                <p:cTn id="17" presetID="53" presetClass="entr" presetSubtype="16" fill="hold" grpId="0" nodeType="afterEffect">
                                  <p:stCondLst>
                                    <p:cond delay="0"/>
                                  </p:stCondLst>
                                  <p:childTnLst>
                                    <p:set>
                                      <p:cBhvr>
                                        <p:cTn id="18" dur="1" fill="hold">
                                          <p:stCondLst>
                                            <p:cond delay="0"/>
                                          </p:stCondLst>
                                        </p:cTn>
                                        <p:tgtEl>
                                          <p:spTgt spid="4"/>
                                        </p:tgtEl>
                                        <p:attrNameLst>
                                          <p:attrName>style.visibility</p:attrName>
                                        </p:attrNameLst>
                                      </p:cBhvr>
                                      <p:to>
                                        <p:strVal val="visible"/>
                                      </p:to>
                                    </p:set>
                                    <p:anim calcmode="lin" valueType="num">
                                      <p:cBhvr>
                                        <p:cTn id="19" dur="300" fill="hold"/>
                                        <p:tgtEl>
                                          <p:spTgt spid="4"/>
                                        </p:tgtEl>
                                        <p:attrNameLst>
                                          <p:attrName>ppt_w</p:attrName>
                                        </p:attrNameLst>
                                      </p:cBhvr>
                                      <p:tavLst>
                                        <p:tav tm="0">
                                          <p:val>
                                            <p:fltVal val="0"/>
                                          </p:val>
                                        </p:tav>
                                        <p:tav tm="100000">
                                          <p:val>
                                            <p:strVal val="#ppt_w"/>
                                          </p:val>
                                        </p:tav>
                                      </p:tavLst>
                                    </p:anim>
                                    <p:anim calcmode="lin" valueType="num">
                                      <p:cBhvr>
                                        <p:cTn id="20" dur="300" fill="hold"/>
                                        <p:tgtEl>
                                          <p:spTgt spid="4"/>
                                        </p:tgtEl>
                                        <p:attrNameLst>
                                          <p:attrName>ppt_h</p:attrName>
                                        </p:attrNameLst>
                                      </p:cBhvr>
                                      <p:tavLst>
                                        <p:tav tm="0">
                                          <p:val>
                                            <p:fltVal val="0"/>
                                          </p:val>
                                        </p:tav>
                                        <p:tav tm="100000">
                                          <p:val>
                                            <p:strVal val="#ppt_h"/>
                                          </p:val>
                                        </p:tav>
                                      </p:tavLst>
                                    </p:anim>
                                    <p:animEffect transition="in" filter="fade">
                                      <p:cBhvr>
                                        <p:cTn id="21" dur="300"/>
                                        <p:tgtEl>
                                          <p:spTgt spid="4"/>
                                        </p:tgtEl>
                                      </p:cBhvr>
                                    </p:animEffect>
                                  </p:childTnLst>
                                </p:cTn>
                              </p:par>
                            </p:childTnLst>
                          </p:cTn>
                        </p:par>
                        <p:par>
                          <p:cTn id="22" fill="hold">
                            <p:stCondLst>
                              <p:cond delay="1500"/>
                            </p:stCondLst>
                            <p:childTnLst>
                              <p:par>
                                <p:cTn id="23" presetID="9" presetClass="entr" presetSubtype="0" fill="hold" grpId="0" nodeType="afterEffect">
                                  <p:stCondLst>
                                    <p:cond delay="0"/>
                                  </p:stCondLst>
                                  <p:childTnLst>
                                    <p:set>
                                      <p:cBhvr>
                                        <p:cTn id="24" dur="1" fill="hold">
                                          <p:stCondLst>
                                            <p:cond delay="0"/>
                                          </p:stCondLst>
                                        </p:cTn>
                                        <p:tgtEl>
                                          <p:spTgt spid="5"/>
                                        </p:tgtEl>
                                        <p:attrNameLst>
                                          <p:attrName>style.visibility</p:attrName>
                                        </p:attrNameLst>
                                      </p:cBhvr>
                                      <p:to>
                                        <p:strVal val="visible"/>
                                      </p:to>
                                    </p:set>
                                    <p:animEffect>
                                      <p:cBhvr>
                                        <p:cTn id="25" dur="500"/>
                                        <p:tgtEl>
                                          <p:spTgt spid="5"/>
                                        </p:tgtEl>
                                      </p:cBhvr>
                                    </p:animEffect>
                                  </p:childTnLst>
                                </p:cTn>
                              </p:par>
                            </p:childTnLst>
                          </p:cTn>
                        </p:par>
                        <p:par>
                          <p:cTn id="26" fill="hold">
                            <p:stCondLst>
                              <p:cond delay="2000"/>
                            </p:stCondLst>
                            <p:childTnLst>
                              <p:par>
                                <p:cTn id="27" presetID="42" presetClass="entr" presetSubtype="0" fill="hold" nodeType="afterEffect">
                                  <p:stCondLst>
                                    <p:cond delay="0"/>
                                  </p:stCondLst>
                                  <p:childTnLst>
                                    <p:set>
                                      <p:cBhvr>
                                        <p:cTn id="28" dur="1" fill="hold">
                                          <p:stCondLst>
                                            <p:cond delay="0"/>
                                          </p:stCondLst>
                                        </p:cTn>
                                        <p:tgtEl>
                                          <p:spTgt spid="6"/>
                                        </p:tgtEl>
                                        <p:attrNameLst>
                                          <p:attrName>style.visibility</p:attrName>
                                        </p:attrNameLst>
                                      </p:cBhvr>
                                      <p:to>
                                        <p:strVal val="visible"/>
                                      </p:to>
                                    </p:set>
                                    <p:animEffect>
                                      <p:cBhvr>
                                        <p:cTn id="29" dur="750"/>
                                        <p:tgtEl>
                                          <p:spTgt spid="6"/>
                                        </p:tgtEl>
                                      </p:cBhvr>
                                    </p:animEffect>
                                    <p:anim calcmode="lin" valueType="num">
                                      <p:cBhvr>
                                        <p:cTn id="30" dur="750" fill="hold"/>
                                        <p:tgtEl>
                                          <p:spTgt spid="6"/>
                                        </p:tgtEl>
                                        <p:attrNameLst>
                                          <p:attrName>ppt_x</p:attrName>
                                        </p:attrNameLst>
                                      </p:cBhvr>
                                      <p:tavLst>
                                        <p:tav tm="0">
                                          <p:val>
                                            <p:strVal val="#ppt_x"/>
                                          </p:val>
                                        </p:tav>
                                        <p:tav tm="100000">
                                          <p:val>
                                            <p:strVal val="#ppt_x"/>
                                          </p:val>
                                        </p:tav>
                                      </p:tavLst>
                                    </p:anim>
                                    <p:anim calcmode="lin" valueType="num">
                                      <p:cBhvr>
                                        <p:cTn id="31" dur="750" fill="hold"/>
                                        <p:tgtEl>
                                          <p:spTgt spid="6"/>
                                        </p:tgtEl>
                                        <p:attrNameLst>
                                          <p:attrName>ppt_y</p:attrName>
                                        </p:attrNameLst>
                                      </p:cBhvr>
                                      <p:tavLst>
                                        <p:tav tm="0">
                                          <p:val>
                                            <p:strVal val="#ppt_y+.1"/>
                                          </p:val>
                                        </p:tav>
                                        <p:tav tm="100000">
                                          <p:val>
                                            <p:strVal val="#ppt_y"/>
                                          </p:val>
                                        </p:tav>
                                      </p:tavLst>
                                    </p:anim>
                                  </p:childTnLst>
                                </p:cTn>
                              </p:par>
                            </p:childTnLst>
                          </p:cTn>
                        </p:par>
                        <p:par>
                          <p:cTn id="32" fill="hold">
                            <p:stCondLst>
                              <p:cond delay="3000"/>
                            </p:stCondLst>
                            <p:childTnLst>
                              <p:par>
                                <p:cTn id="33" presetID="42" presetClass="entr" presetSubtype="0" fill="hold" nodeType="afterEffect">
                                  <p:stCondLst>
                                    <p:cond delay="0"/>
                                  </p:stCondLst>
                                  <p:childTnLst>
                                    <p:set>
                                      <p:cBhvr>
                                        <p:cTn id="34" dur="1" fill="hold">
                                          <p:stCondLst>
                                            <p:cond delay="0"/>
                                          </p:stCondLst>
                                        </p:cTn>
                                        <p:tgtEl>
                                          <p:spTgt spid="10"/>
                                        </p:tgtEl>
                                        <p:attrNameLst>
                                          <p:attrName>style.visibility</p:attrName>
                                        </p:attrNameLst>
                                      </p:cBhvr>
                                      <p:to>
                                        <p:strVal val="visible"/>
                                      </p:to>
                                    </p:set>
                                    <p:animEffect>
                                      <p:cBhvr>
                                        <p:cTn id="35" dur="750"/>
                                        <p:tgtEl>
                                          <p:spTgt spid="10"/>
                                        </p:tgtEl>
                                      </p:cBhvr>
                                    </p:animEffect>
                                    <p:anim calcmode="lin" valueType="num">
                                      <p:cBhvr>
                                        <p:cTn id="36" dur="750" fill="hold"/>
                                        <p:tgtEl>
                                          <p:spTgt spid="10"/>
                                        </p:tgtEl>
                                        <p:attrNameLst>
                                          <p:attrName>ppt_x</p:attrName>
                                        </p:attrNameLst>
                                      </p:cBhvr>
                                      <p:tavLst>
                                        <p:tav tm="0">
                                          <p:val>
                                            <p:strVal val="#ppt_x"/>
                                          </p:val>
                                        </p:tav>
                                        <p:tav tm="100000">
                                          <p:val>
                                            <p:strVal val="#ppt_x"/>
                                          </p:val>
                                        </p:tav>
                                      </p:tavLst>
                                    </p:anim>
                                    <p:anim calcmode="lin" valueType="num">
                                      <p:cBhvr>
                                        <p:cTn id="37" dur="750" fill="hold"/>
                                        <p:tgtEl>
                                          <p:spTgt spid="10"/>
                                        </p:tgtEl>
                                        <p:attrNameLst>
                                          <p:attrName>ppt_y</p:attrName>
                                        </p:attrNameLst>
                                      </p:cBhvr>
                                      <p:tavLst>
                                        <p:tav tm="0">
                                          <p:val>
                                            <p:strVal val="#ppt_y+.1"/>
                                          </p:val>
                                        </p:tav>
                                        <p:tav tm="100000">
                                          <p:val>
                                            <p:strVal val="#ppt_y"/>
                                          </p:val>
                                        </p:tav>
                                      </p:tavLst>
                                    </p:anim>
                                  </p:childTnLst>
                                </p:cTn>
                              </p:par>
                            </p:childTnLst>
                          </p:cTn>
                        </p:par>
                        <p:par>
                          <p:cTn id="38" fill="hold">
                            <p:stCondLst>
                              <p:cond delay="4000"/>
                            </p:stCondLst>
                            <p:childTnLst>
                              <p:par>
                                <p:cTn id="39" presetID="42" presetClass="entr" presetSubtype="0" fill="hold" nodeType="afterEffect">
                                  <p:stCondLst>
                                    <p:cond delay="0"/>
                                  </p:stCondLst>
                                  <p:childTnLst>
                                    <p:set>
                                      <p:cBhvr>
                                        <p:cTn id="40" dur="1" fill="hold">
                                          <p:stCondLst>
                                            <p:cond delay="0"/>
                                          </p:stCondLst>
                                        </p:cTn>
                                        <p:tgtEl>
                                          <p:spTgt spid="14"/>
                                        </p:tgtEl>
                                        <p:attrNameLst>
                                          <p:attrName>style.visibility</p:attrName>
                                        </p:attrNameLst>
                                      </p:cBhvr>
                                      <p:to>
                                        <p:strVal val="visible"/>
                                      </p:to>
                                    </p:set>
                                    <p:animEffect>
                                      <p:cBhvr>
                                        <p:cTn id="41" dur="750"/>
                                        <p:tgtEl>
                                          <p:spTgt spid="14"/>
                                        </p:tgtEl>
                                      </p:cBhvr>
                                    </p:animEffect>
                                    <p:anim calcmode="lin" valueType="num">
                                      <p:cBhvr>
                                        <p:cTn id="42" dur="750" fill="hold"/>
                                        <p:tgtEl>
                                          <p:spTgt spid="14"/>
                                        </p:tgtEl>
                                        <p:attrNameLst>
                                          <p:attrName>ppt_x</p:attrName>
                                        </p:attrNameLst>
                                      </p:cBhvr>
                                      <p:tavLst>
                                        <p:tav tm="0">
                                          <p:val>
                                            <p:strVal val="#ppt_x"/>
                                          </p:val>
                                        </p:tav>
                                        <p:tav tm="100000">
                                          <p:val>
                                            <p:strVal val="#ppt_x"/>
                                          </p:val>
                                        </p:tav>
                                      </p:tavLst>
                                    </p:anim>
                                    <p:anim calcmode="lin" valueType="num">
                                      <p:cBhvr>
                                        <p:cTn id="43" dur="750" fill="hold"/>
                                        <p:tgtEl>
                                          <p:spTgt spid="1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bldLvl="0" autoUpdateAnimBg="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 name="矩形 75"/>
          <p:cNvSpPr/>
          <p:nvPr/>
        </p:nvSpPr>
        <p:spPr>
          <a:xfrm>
            <a:off x="0" y="1419860"/>
            <a:ext cx="9154160" cy="1584325"/>
          </a:xfrm>
          <a:prstGeom prst="rect">
            <a:avLst/>
          </a:prstGeom>
          <a:gradFill>
            <a:gsLst>
              <a:gs pos="0">
                <a:srgbClr val="007BD3"/>
              </a:gs>
              <a:gs pos="100000">
                <a:srgbClr val="034373"/>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7" name="PA_文本框 6"/>
          <p:cNvSpPr txBox="1"/>
          <p:nvPr>
            <p:custDataLst>
              <p:tags r:id="rId1"/>
            </p:custDataLst>
          </p:nvPr>
        </p:nvSpPr>
        <p:spPr>
          <a:xfrm>
            <a:off x="1650549" y="1757690"/>
            <a:ext cx="3027680" cy="548640"/>
          </a:xfrm>
          <a:prstGeom prst="rect">
            <a:avLst/>
          </a:prstGeom>
          <a:noFill/>
        </p:spPr>
        <p:txBody>
          <a:bodyPr wrap="none" rtlCol="0">
            <a:spAutoFit/>
          </a:bodyPr>
          <a:lstStyle/>
          <a:p>
            <a:pPr algn="l"/>
            <a:r>
              <a:rPr sz="2800" b="1" dirty="0" smtClean="0">
                <a:solidFill>
                  <a:schemeClr val="bg1"/>
                </a:solidFill>
                <a:latin typeface="微软雅黑" panose="020B0503020204020204" pitchFamily="34" charset="-122"/>
                <a:ea typeface="微软雅黑" panose="020B0503020204020204" pitchFamily="34" charset="-122"/>
              </a:rPr>
              <a:t>单击此处添加标题</a:t>
            </a:r>
          </a:p>
        </p:txBody>
      </p:sp>
      <p:sp>
        <p:nvSpPr>
          <p:cNvPr id="78" name="PA_矩形 7"/>
          <p:cNvSpPr/>
          <p:nvPr>
            <p:custDataLst>
              <p:tags r:id="rId2"/>
            </p:custDataLst>
          </p:nvPr>
        </p:nvSpPr>
        <p:spPr>
          <a:xfrm>
            <a:off x="1650549" y="2209898"/>
            <a:ext cx="3947959" cy="337820"/>
          </a:xfrm>
          <a:prstGeom prst="rect">
            <a:avLst/>
          </a:prstGeom>
        </p:spPr>
        <p:txBody>
          <a:bodyPr wrap="square">
            <a:spAutoFit/>
          </a:bodyPr>
          <a:lstStyle/>
          <a:p>
            <a:r>
              <a:rPr lang="en-US" altLang="zh-CN" sz="1600" dirty="0">
                <a:solidFill>
                  <a:schemeClr val="bg1"/>
                </a:solidFill>
                <a:latin typeface="+mj-lt"/>
                <a:cs typeface="Arial" panose="020B0604020202020204" pitchFamily="34" charset="0"/>
              </a:rPr>
              <a:t>Click here to add a caption</a:t>
            </a:r>
          </a:p>
        </p:txBody>
      </p:sp>
      <p:sp>
        <p:nvSpPr>
          <p:cNvPr id="79" name=" 79"/>
          <p:cNvSpPr/>
          <p:nvPr/>
        </p:nvSpPr>
        <p:spPr>
          <a:xfrm>
            <a:off x="662305" y="1614170"/>
            <a:ext cx="1005205" cy="1005205"/>
          </a:xfrm>
          <a:prstGeom prst="ellipse">
            <a:avLst/>
          </a:prstGeom>
          <a:noFill/>
          <a:ln w="349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p>
            <a:pPr algn="ctr" eaLnBrk="1" fontAlgn="auto" hangingPunct="1">
              <a:spcBef>
                <a:spcPts val="0"/>
              </a:spcBef>
              <a:spcAft>
                <a:spcPts val="0"/>
              </a:spcAft>
              <a:defRPr/>
            </a:pPr>
            <a:endParaRPr lang="zh-CN" altLang="en-US">
              <a:solidFill>
                <a:srgbClr val="FFFFFF"/>
              </a:solidFill>
            </a:endParaRPr>
          </a:p>
        </p:txBody>
      </p:sp>
      <p:sp>
        <p:nvSpPr>
          <p:cNvPr id="80" name="PA_文本框 6"/>
          <p:cNvSpPr txBox="1"/>
          <p:nvPr>
            <p:custDataLst>
              <p:tags r:id="rId3"/>
            </p:custDataLst>
          </p:nvPr>
        </p:nvSpPr>
        <p:spPr>
          <a:xfrm>
            <a:off x="791528" y="1777365"/>
            <a:ext cx="746760" cy="678815"/>
          </a:xfrm>
          <a:prstGeom prst="rect">
            <a:avLst/>
          </a:prstGeom>
          <a:noFill/>
        </p:spPr>
        <p:txBody>
          <a:bodyPr wrap="none" rtlCol="0">
            <a:spAutoFit/>
          </a:bodyPr>
          <a:lstStyle/>
          <a:p>
            <a:pPr algn="l"/>
            <a:r>
              <a:rPr lang="en-US" sz="3600" b="1" dirty="0" smtClean="0">
                <a:solidFill>
                  <a:schemeClr val="bg1"/>
                </a:solidFill>
                <a:latin typeface="微软雅黑" panose="020B0503020204020204" pitchFamily="34" charset="-122"/>
                <a:ea typeface="微软雅黑" panose="020B0503020204020204" pitchFamily="34" charset="-122"/>
              </a:rPr>
              <a:t>05</a:t>
            </a:r>
          </a:p>
        </p:txBody>
      </p:sp>
      <p:pic>
        <p:nvPicPr>
          <p:cNvPr id="84" name="图片 83" descr="7936f9086e19ed221b82fd81470b62e1"/>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4469765" y="-1631315"/>
            <a:ext cx="4684395" cy="6402070"/>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6" presetClass="entr" presetSubtype="0" fill="hold" grpId="0" nodeType="afterEffect">
                                  <p:stCondLst>
                                    <p:cond delay="0"/>
                                  </p:stCondLst>
                                  <p:iterate type="lt">
                                    <p:tmPct val="10000"/>
                                  </p:iterate>
                                  <p:childTnLst>
                                    <p:set>
                                      <p:cBhvr>
                                        <p:cTn id="6" dur="1" fill="hold">
                                          <p:stCondLst>
                                            <p:cond delay="0"/>
                                          </p:stCondLst>
                                        </p:cTn>
                                        <p:tgtEl>
                                          <p:spTgt spid="77"/>
                                        </p:tgtEl>
                                        <p:attrNameLst>
                                          <p:attrName>style.visibility</p:attrName>
                                        </p:attrNameLst>
                                      </p:cBhvr>
                                      <p:to>
                                        <p:strVal val="visible"/>
                                      </p:to>
                                    </p:set>
                                    <p:anim by="(-#ppt_w*2)" calcmode="lin" valueType="num">
                                      <p:cBhvr rctx="PPT">
                                        <p:cTn id="7" dur="500" autoRev="1" fill="hold">
                                          <p:stCondLst>
                                            <p:cond delay="0"/>
                                          </p:stCondLst>
                                        </p:cTn>
                                        <p:tgtEl>
                                          <p:spTgt spid="77"/>
                                        </p:tgtEl>
                                        <p:attrNameLst>
                                          <p:attrName>ppt_w</p:attrName>
                                        </p:attrNameLst>
                                      </p:cBhvr>
                                    </p:anim>
                                    <p:anim by="(#ppt_w*0.50)" calcmode="lin" valueType="num">
                                      <p:cBhvr>
                                        <p:cTn id="8" dur="500" decel="50000" autoRev="1" fill="hold">
                                          <p:stCondLst>
                                            <p:cond delay="0"/>
                                          </p:stCondLst>
                                        </p:cTn>
                                        <p:tgtEl>
                                          <p:spTgt spid="77"/>
                                        </p:tgtEl>
                                        <p:attrNameLst>
                                          <p:attrName>ppt_x</p:attrName>
                                        </p:attrNameLst>
                                      </p:cBhvr>
                                    </p:anim>
                                    <p:anim from="(-#ppt_h/2)" to="(#ppt_y)" calcmode="lin" valueType="num">
                                      <p:cBhvr>
                                        <p:cTn id="9" dur="1000" fill="hold">
                                          <p:stCondLst>
                                            <p:cond delay="0"/>
                                          </p:stCondLst>
                                        </p:cTn>
                                        <p:tgtEl>
                                          <p:spTgt spid="77"/>
                                        </p:tgtEl>
                                        <p:attrNameLst>
                                          <p:attrName>ppt_y</p:attrName>
                                        </p:attrNameLst>
                                      </p:cBhvr>
                                    </p:anim>
                                    <p:animRot by="21600000">
                                      <p:cBhvr>
                                        <p:cTn id="10" dur="1000" fill="hold">
                                          <p:stCondLst>
                                            <p:cond delay="0"/>
                                          </p:stCondLst>
                                        </p:cTn>
                                        <p:tgtEl>
                                          <p:spTgt spid="77"/>
                                        </p:tgtEl>
                                        <p:attrNameLst>
                                          <p:attrName>r</p:attrName>
                                        </p:attrNameLst>
                                      </p:cBhvr>
                                    </p:animRot>
                                  </p:childTnLst>
                                </p:cTn>
                              </p:par>
                            </p:childTnLst>
                          </p:cTn>
                        </p:par>
                        <p:par>
                          <p:cTn id="11" fill="hold">
                            <p:stCondLst>
                              <p:cond delay="1700"/>
                            </p:stCondLst>
                            <p:childTnLst>
                              <p:par>
                                <p:cTn id="12" presetID="56" presetClass="entr" presetSubtype="0" fill="hold" grpId="0" nodeType="afterEffect">
                                  <p:stCondLst>
                                    <p:cond delay="0"/>
                                  </p:stCondLst>
                                  <p:iterate type="lt">
                                    <p:tmPct val="10000"/>
                                  </p:iterate>
                                  <p:childTnLst>
                                    <p:set>
                                      <p:cBhvr>
                                        <p:cTn id="13" dur="1" fill="hold">
                                          <p:stCondLst>
                                            <p:cond delay="0"/>
                                          </p:stCondLst>
                                        </p:cTn>
                                        <p:tgtEl>
                                          <p:spTgt spid="78"/>
                                        </p:tgtEl>
                                        <p:attrNameLst>
                                          <p:attrName>style.visibility</p:attrName>
                                        </p:attrNameLst>
                                      </p:cBhvr>
                                      <p:to>
                                        <p:strVal val="visible"/>
                                      </p:to>
                                    </p:set>
                                    <p:anim by="(-#ppt_w*2)" calcmode="lin" valueType="num">
                                      <p:cBhvr rctx="PPT">
                                        <p:cTn id="14" dur="500" autoRev="1" fill="hold">
                                          <p:stCondLst>
                                            <p:cond delay="0"/>
                                          </p:stCondLst>
                                        </p:cTn>
                                        <p:tgtEl>
                                          <p:spTgt spid="78"/>
                                        </p:tgtEl>
                                        <p:attrNameLst>
                                          <p:attrName>ppt_w</p:attrName>
                                        </p:attrNameLst>
                                      </p:cBhvr>
                                    </p:anim>
                                    <p:anim by="(#ppt_w*0.50)" calcmode="lin" valueType="num">
                                      <p:cBhvr>
                                        <p:cTn id="15" dur="500" decel="50000" autoRev="1" fill="hold">
                                          <p:stCondLst>
                                            <p:cond delay="0"/>
                                          </p:stCondLst>
                                        </p:cTn>
                                        <p:tgtEl>
                                          <p:spTgt spid="78"/>
                                        </p:tgtEl>
                                        <p:attrNameLst>
                                          <p:attrName>ppt_x</p:attrName>
                                        </p:attrNameLst>
                                      </p:cBhvr>
                                    </p:anim>
                                    <p:anim from="(-#ppt_h/2)" to="(#ppt_y)" calcmode="lin" valueType="num">
                                      <p:cBhvr>
                                        <p:cTn id="16" dur="1000" fill="hold">
                                          <p:stCondLst>
                                            <p:cond delay="0"/>
                                          </p:stCondLst>
                                        </p:cTn>
                                        <p:tgtEl>
                                          <p:spTgt spid="78"/>
                                        </p:tgtEl>
                                        <p:attrNameLst>
                                          <p:attrName>ppt_y</p:attrName>
                                        </p:attrNameLst>
                                      </p:cBhvr>
                                    </p:anim>
                                    <p:animRot by="21600000">
                                      <p:cBhvr>
                                        <p:cTn id="17" dur="1000" fill="hold">
                                          <p:stCondLst>
                                            <p:cond delay="0"/>
                                          </p:stCondLst>
                                        </p:cTn>
                                        <p:tgtEl>
                                          <p:spTgt spid="78"/>
                                        </p:tgtEl>
                                        <p:attrNameLst>
                                          <p:attrName>r</p:attrName>
                                        </p:attrNameLst>
                                      </p:cBhvr>
                                    </p:animRot>
                                  </p:childTnLst>
                                </p:cTn>
                              </p:par>
                            </p:childTnLst>
                          </p:cTn>
                        </p:par>
                        <p:par>
                          <p:cTn id="18" fill="hold">
                            <p:stCondLst>
                              <p:cond delay="5300"/>
                            </p:stCondLst>
                            <p:childTnLst>
                              <p:par>
                                <p:cTn id="19" presetID="56" presetClass="entr" presetSubtype="0" fill="hold" grpId="0" nodeType="afterEffect">
                                  <p:stCondLst>
                                    <p:cond delay="0"/>
                                  </p:stCondLst>
                                  <p:iterate type="lt">
                                    <p:tmPct val="10000"/>
                                  </p:iterate>
                                  <p:childTnLst>
                                    <p:set>
                                      <p:cBhvr>
                                        <p:cTn id="20" dur="1" fill="hold">
                                          <p:stCondLst>
                                            <p:cond delay="0"/>
                                          </p:stCondLst>
                                        </p:cTn>
                                        <p:tgtEl>
                                          <p:spTgt spid="80"/>
                                        </p:tgtEl>
                                        <p:attrNameLst>
                                          <p:attrName>style.visibility</p:attrName>
                                        </p:attrNameLst>
                                      </p:cBhvr>
                                      <p:to>
                                        <p:strVal val="visible"/>
                                      </p:to>
                                    </p:set>
                                    <p:anim by="(-#ppt_w*2)" calcmode="lin" valueType="num">
                                      <p:cBhvr rctx="PPT">
                                        <p:cTn id="21" dur="500" autoRev="1" fill="hold">
                                          <p:stCondLst>
                                            <p:cond delay="0"/>
                                          </p:stCondLst>
                                        </p:cTn>
                                        <p:tgtEl>
                                          <p:spTgt spid="80"/>
                                        </p:tgtEl>
                                        <p:attrNameLst>
                                          <p:attrName>ppt_w</p:attrName>
                                        </p:attrNameLst>
                                      </p:cBhvr>
                                    </p:anim>
                                    <p:anim by="(#ppt_w*0.50)" calcmode="lin" valueType="num">
                                      <p:cBhvr>
                                        <p:cTn id="22" dur="500" decel="50000" autoRev="1" fill="hold">
                                          <p:stCondLst>
                                            <p:cond delay="0"/>
                                          </p:stCondLst>
                                        </p:cTn>
                                        <p:tgtEl>
                                          <p:spTgt spid="80"/>
                                        </p:tgtEl>
                                        <p:attrNameLst>
                                          <p:attrName>ppt_x</p:attrName>
                                        </p:attrNameLst>
                                      </p:cBhvr>
                                    </p:anim>
                                    <p:anim from="(-#ppt_h/2)" to="(#ppt_y)" calcmode="lin" valueType="num">
                                      <p:cBhvr>
                                        <p:cTn id="23" dur="1000" fill="hold">
                                          <p:stCondLst>
                                            <p:cond delay="0"/>
                                          </p:stCondLst>
                                        </p:cTn>
                                        <p:tgtEl>
                                          <p:spTgt spid="80"/>
                                        </p:tgtEl>
                                        <p:attrNameLst>
                                          <p:attrName>ppt_y</p:attrName>
                                        </p:attrNameLst>
                                      </p:cBhvr>
                                    </p:anim>
                                    <p:animRot by="21600000">
                                      <p:cBhvr>
                                        <p:cTn id="24" dur="1000" fill="hold">
                                          <p:stCondLst>
                                            <p:cond delay="0"/>
                                          </p:stCondLst>
                                        </p:cTn>
                                        <p:tgtEl>
                                          <p:spTgt spid="80"/>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7" grpId="0"/>
      <p:bldP spid="78" grpId="0"/>
      <p:bldP spid="80"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2080744" y="1735555"/>
            <a:ext cx="2325600" cy="1343855"/>
            <a:chOff x="2080744" y="1735555"/>
            <a:chExt cx="2325600" cy="1343855"/>
          </a:xfrm>
        </p:grpSpPr>
        <p:grpSp>
          <p:nvGrpSpPr>
            <p:cNvPr id="3" name="组合 2"/>
            <p:cNvGrpSpPr/>
            <p:nvPr/>
          </p:nvGrpSpPr>
          <p:grpSpPr>
            <a:xfrm>
              <a:off x="2080744" y="1735555"/>
              <a:ext cx="2325600" cy="1343855"/>
              <a:chOff x="2080744" y="1735555"/>
              <a:chExt cx="2325600" cy="1343855"/>
            </a:xfrm>
          </p:grpSpPr>
          <p:sp>
            <p:nvSpPr>
              <p:cNvPr id="5" name="圆角矩形 2"/>
              <p:cNvSpPr/>
              <p:nvPr/>
            </p:nvSpPr>
            <p:spPr>
              <a:xfrm flipH="1">
                <a:off x="2080744" y="1799047"/>
                <a:ext cx="2325600" cy="1260475"/>
              </a:xfrm>
              <a:custGeom>
                <a:avLst/>
                <a:gdLst>
                  <a:gd name="connsiteX0" fmla="*/ 0 w 4248472"/>
                  <a:gd name="connsiteY0" fmla="*/ 756084 h 1512168"/>
                  <a:gd name="connsiteX1" fmla="*/ 756084 w 4248472"/>
                  <a:gd name="connsiteY1" fmla="*/ 0 h 1512168"/>
                  <a:gd name="connsiteX2" fmla="*/ 3492388 w 4248472"/>
                  <a:gd name="connsiteY2" fmla="*/ 0 h 1512168"/>
                  <a:gd name="connsiteX3" fmla="*/ 4248472 w 4248472"/>
                  <a:gd name="connsiteY3" fmla="*/ 756084 h 1512168"/>
                  <a:gd name="connsiteX4" fmla="*/ 4248472 w 4248472"/>
                  <a:gd name="connsiteY4" fmla="*/ 756084 h 1512168"/>
                  <a:gd name="connsiteX5" fmla="*/ 3492388 w 4248472"/>
                  <a:gd name="connsiteY5" fmla="*/ 1512168 h 1512168"/>
                  <a:gd name="connsiteX6" fmla="*/ 756084 w 4248472"/>
                  <a:gd name="connsiteY6" fmla="*/ 1512168 h 1512168"/>
                  <a:gd name="connsiteX7" fmla="*/ 0 w 4248472"/>
                  <a:gd name="connsiteY7" fmla="*/ 756084 h 1512168"/>
                  <a:gd name="connsiteX0-1" fmla="*/ 21174 w 4269646"/>
                  <a:gd name="connsiteY0-2" fmla="*/ 756084 h 1512168"/>
                  <a:gd name="connsiteX1-3" fmla="*/ 777258 w 4269646"/>
                  <a:gd name="connsiteY1-4" fmla="*/ 0 h 1512168"/>
                  <a:gd name="connsiteX2-5" fmla="*/ 3513562 w 4269646"/>
                  <a:gd name="connsiteY2-6" fmla="*/ 0 h 1512168"/>
                  <a:gd name="connsiteX3-7" fmla="*/ 4269646 w 4269646"/>
                  <a:gd name="connsiteY3-8" fmla="*/ 756084 h 1512168"/>
                  <a:gd name="connsiteX4-9" fmla="*/ 4269646 w 4269646"/>
                  <a:gd name="connsiteY4-10" fmla="*/ 756084 h 1512168"/>
                  <a:gd name="connsiteX5-11" fmla="*/ 3513562 w 4269646"/>
                  <a:gd name="connsiteY5-12" fmla="*/ 1512168 h 1512168"/>
                  <a:gd name="connsiteX6-13" fmla="*/ 777258 w 4269646"/>
                  <a:gd name="connsiteY6-14" fmla="*/ 1512168 h 1512168"/>
                  <a:gd name="connsiteX7-15" fmla="*/ 258688 w 4269646"/>
                  <a:gd name="connsiteY7-16" fmla="*/ 1346622 h 1512168"/>
                  <a:gd name="connsiteX8" fmla="*/ 21174 w 4269646"/>
                  <a:gd name="connsiteY8" fmla="*/ 756084 h 1512168"/>
                  <a:gd name="connsiteX0-17" fmla="*/ 91863 w 4340335"/>
                  <a:gd name="connsiteY0-18" fmla="*/ 756084 h 2273096"/>
                  <a:gd name="connsiteX1-19" fmla="*/ 847947 w 4340335"/>
                  <a:gd name="connsiteY1-20" fmla="*/ 0 h 2273096"/>
                  <a:gd name="connsiteX2-21" fmla="*/ 3584251 w 4340335"/>
                  <a:gd name="connsiteY2-22" fmla="*/ 0 h 2273096"/>
                  <a:gd name="connsiteX3-23" fmla="*/ 4340335 w 4340335"/>
                  <a:gd name="connsiteY3-24" fmla="*/ 756084 h 2273096"/>
                  <a:gd name="connsiteX4-25" fmla="*/ 4340335 w 4340335"/>
                  <a:gd name="connsiteY4-26" fmla="*/ 756084 h 2273096"/>
                  <a:gd name="connsiteX5-27" fmla="*/ 3584251 w 4340335"/>
                  <a:gd name="connsiteY5-28" fmla="*/ 1512168 h 2273096"/>
                  <a:gd name="connsiteX6-29" fmla="*/ 847947 w 4340335"/>
                  <a:gd name="connsiteY6-30" fmla="*/ 1512168 h 2273096"/>
                  <a:gd name="connsiteX7-31" fmla="*/ 96620 w 4340335"/>
                  <a:gd name="connsiteY7-32" fmla="*/ 2261022 h 2273096"/>
                  <a:gd name="connsiteX8-33" fmla="*/ 91863 w 4340335"/>
                  <a:gd name="connsiteY8-34" fmla="*/ 756084 h 2273096"/>
                  <a:gd name="connsiteX0-35" fmla="*/ 44127 w 4292599"/>
                  <a:gd name="connsiteY0-36" fmla="*/ 756084 h 2273096"/>
                  <a:gd name="connsiteX1-37" fmla="*/ 800211 w 4292599"/>
                  <a:gd name="connsiteY1-38" fmla="*/ 0 h 2273096"/>
                  <a:gd name="connsiteX2-39" fmla="*/ 3536515 w 4292599"/>
                  <a:gd name="connsiteY2-40" fmla="*/ 0 h 2273096"/>
                  <a:gd name="connsiteX3-41" fmla="*/ 4292599 w 4292599"/>
                  <a:gd name="connsiteY3-42" fmla="*/ 756084 h 2273096"/>
                  <a:gd name="connsiteX4-43" fmla="*/ 4292599 w 4292599"/>
                  <a:gd name="connsiteY4-44" fmla="*/ 756084 h 2273096"/>
                  <a:gd name="connsiteX5-45" fmla="*/ 3536515 w 4292599"/>
                  <a:gd name="connsiteY5-46" fmla="*/ 1512168 h 2273096"/>
                  <a:gd name="connsiteX6-47" fmla="*/ 800211 w 4292599"/>
                  <a:gd name="connsiteY6-48" fmla="*/ 1512168 h 2273096"/>
                  <a:gd name="connsiteX7-49" fmla="*/ 48884 w 4292599"/>
                  <a:gd name="connsiteY7-50" fmla="*/ 2261022 h 2273096"/>
                  <a:gd name="connsiteX8-51" fmla="*/ 44127 w 4292599"/>
                  <a:gd name="connsiteY8-52" fmla="*/ 756084 h 2273096"/>
                  <a:gd name="connsiteX0-53" fmla="*/ 44127 w 4292599"/>
                  <a:gd name="connsiteY0-54" fmla="*/ 756084 h 2261022"/>
                  <a:gd name="connsiteX1-55" fmla="*/ 800211 w 4292599"/>
                  <a:gd name="connsiteY1-56" fmla="*/ 0 h 2261022"/>
                  <a:gd name="connsiteX2-57" fmla="*/ 3536515 w 4292599"/>
                  <a:gd name="connsiteY2-58" fmla="*/ 0 h 2261022"/>
                  <a:gd name="connsiteX3-59" fmla="*/ 4292599 w 4292599"/>
                  <a:gd name="connsiteY3-60" fmla="*/ 756084 h 2261022"/>
                  <a:gd name="connsiteX4-61" fmla="*/ 4292599 w 4292599"/>
                  <a:gd name="connsiteY4-62" fmla="*/ 756084 h 2261022"/>
                  <a:gd name="connsiteX5-63" fmla="*/ 3536515 w 4292599"/>
                  <a:gd name="connsiteY5-64" fmla="*/ 1512168 h 2261022"/>
                  <a:gd name="connsiteX6-65" fmla="*/ 800211 w 4292599"/>
                  <a:gd name="connsiteY6-66" fmla="*/ 1512168 h 2261022"/>
                  <a:gd name="connsiteX7-67" fmla="*/ 48884 w 4292599"/>
                  <a:gd name="connsiteY7-68" fmla="*/ 2261022 h 2261022"/>
                  <a:gd name="connsiteX8-69" fmla="*/ 44127 w 4292599"/>
                  <a:gd name="connsiteY8-70" fmla="*/ 756084 h 2261022"/>
                  <a:gd name="connsiteX0-71" fmla="*/ 58844 w 4307316"/>
                  <a:gd name="connsiteY0-72" fmla="*/ 756084 h 2261022"/>
                  <a:gd name="connsiteX1-73" fmla="*/ 814928 w 4307316"/>
                  <a:gd name="connsiteY1-74" fmla="*/ 0 h 2261022"/>
                  <a:gd name="connsiteX2-75" fmla="*/ 3551232 w 4307316"/>
                  <a:gd name="connsiteY2-76" fmla="*/ 0 h 2261022"/>
                  <a:gd name="connsiteX3-77" fmla="*/ 4307316 w 4307316"/>
                  <a:gd name="connsiteY3-78" fmla="*/ 756084 h 2261022"/>
                  <a:gd name="connsiteX4-79" fmla="*/ 4307316 w 4307316"/>
                  <a:gd name="connsiteY4-80" fmla="*/ 756084 h 2261022"/>
                  <a:gd name="connsiteX5-81" fmla="*/ 3551232 w 4307316"/>
                  <a:gd name="connsiteY5-82" fmla="*/ 1512168 h 2261022"/>
                  <a:gd name="connsiteX6-83" fmla="*/ 814928 w 4307316"/>
                  <a:gd name="connsiteY6-84" fmla="*/ 1512168 h 2261022"/>
                  <a:gd name="connsiteX7-85" fmla="*/ 63601 w 4307316"/>
                  <a:gd name="connsiteY7-86" fmla="*/ 2261022 h 2261022"/>
                  <a:gd name="connsiteX8-87" fmla="*/ 58844 w 4307316"/>
                  <a:gd name="connsiteY8-88" fmla="*/ 756084 h 2261022"/>
                  <a:gd name="connsiteX0-89" fmla="*/ 102626 w 4351098"/>
                  <a:gd name="connsiteY0-90" fmla="*/ 756084 h 2261022"/>
                  <a:gd name="connsiteX1-91" fmla="*/ 858710 w 4351098"/>
                  <a:gd name="connsiteY1-92" fmla="*/ 0 h 2261022"/>
                  <a:gd name="connsiteX2-93" fmla="*/ 3595014 w 4351098"/>
                  <a:gd name="connsiteY2-94" fmla="*/ 0 h 2261022"/>
                  <a:gd name="connsiteX3-95" fmla="*/ 4351098 w 4351098"/>
                  <a:gd name="connsiteY3-96" fmla="*/ 756084 h 2261022"/>
                  <a:gd name="connsiteX4-97" fmla="*/ 4351098 w 4351098"/>
                  <a:gd name="connsiteY4-98" fmla="*/ 756084 h 2261022"/>
                  <a:gd name="connsiteX5-99" fmla="*/ 3595014 w 4351098"/>
                  <a:gd name="connsiteY5-100" fmla="*/ 1512168 h 2261022"/>
                  <a:gd name="connsiteX6-101" fmla="*/ 858710 w 4351098"/>
                  <a:gd name="connsiteY6-102" fmla="*/ 1512168 h 2261022"/>
                  <a:gd name="connsiteX7-103" fmla="*/ 88629 w 4351098"/>
                  <a:gd name="connsiteY7-104" fmla="*/ 2261022 h 2261022"/>
                  <a:gd name="connsiteX8-105" fmla="*/ 102626 w 4351098"/>
                  <a:gd name="connsiteY8-106" fmla="*/ 756084 h 2261022"/>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33" y="connsiteY8-34"/>
                  </a:cxn>
                </a:cxnLst>
                <a:rect l="l" t="t" r="r" b="b"/>
                <a:pathLst>
                  <a:path w="4351098" h="2261022">
                    <a:moveTo>
                      <a:pt x="102626" y="756084"/>
                    </a:moveTo>
                    <a:cubicBezTo>
                      <a:pt x="230973" y="379247"/>
                      <a:pt x="441136" y="0"/>
                      <a:pt x="858710" y="0"/>
                    </a:cubicBezTo>
                    <a:lnTo>
                      <a:pt x="3595014" y="0"/>
                    </a:lnTo>
                    <a:cubicBezTo>
                      <a:pt x="4012588" y="0"/>
                      <a:pt x="4351098" y="338510"/>
                      <a:pt x="4351098" y="756084"/>
                    </a:cubicBezTo>
                    <a:lnTo>
                      <a:pt x="4351098" y="756084"/>
                    </a:lnTo>
                    <a:cubicBezTo>
                      <a:pt x="4351098" y="1173658"/>
                      <a:pt x="4012588" y="1512168"/>
                      <a:pt x="3595014" y="1512168"/>
                    </a:cubicBezTo>
                    <a:lnTo>
                      <a:pt x="858710" y="1512168"/>
                    </a:lnTo>
                    <a:cubicBezTo>
                      <a:pt x="316231" y="1484577"/>
                      <a:pt x="81639" y="2237407"/>
                      <a:pt x="88629" y="2261022"/>
                    </a:cubicBezTo>
                    <a:cubicBezTo>
                      <a:pt x="-37385" y="2135008"/>
                      <a:pt x="-25721" y="1132921"/>
                      <a:pt x="102626" y="756084"/>
                    </a:cubicBezTo>
                    <a:close/>
                  </a:path>
                </a:pathLst>
              </a:custGeom>
              <a:solidFill>
                <a:schemeClr val="tx2">
                  <a:lumMod val="50000"/>
                </a:schemeClr>
              </a:solidFill>
              <a:ln w="25400" cap="flat" cmpd="sng" algn="ctr">
                <a:noFill/>
                <a:prstDash val="solid"/>
              </a:ln>
              <a:effectLst>
                <a:outerShdw blurRad="228600" dist="63500" dir="5400000" algn="t"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100" b="0" i="0" u="none" strike="noStrike" kern="0" cap="none" spc="0" normalizeH="0" baseline="0" noProof="0">
                  <a:ln>
                    <a:noFill/>
                  </a:ln>
                  <a:solidFill>
                    <a:sysClr val="window" lastClr="FFFFFF"/>
                  </a:solidFill>
                  <a:effectLst/>
                  <a:uLnTx/>
                  <a:uFillTx/>
                  <a:latin typeface="Calibri" panose="020F0502020204030204"/>
                  <a:ea typeface="宋体" panose="02010600030101010101" pitchFamily="2" charset="-122"/>
                  <a:cs typeface="+mn-cs"/>
                </a:endParaRPr>
              </a:p>
            </p:txBody>
          </p:sp>
          <p:sp>
            <p:nvSpPr>
              <p:cNvPr id="6" name="圆角矩形 2"/>
              <p:cNvSpPr/>
              <p:nvPr/>
            </p:nvSpPr>
            <p:spPr>
              <a:xfrm flipH="1">
                <a:off x="2081159" y="1735555"/>
                <a:ext cx="2311878" cy="1343855"/>
              </a:xfrm>
              <a:custGeom>
                <a:avLst/>
                <a:gdLst>
                  <a:gd name="connsiteX0" fmla="*/ 0 w 4248472"/>
                  <a:gd name="connsiteY0" fmla="*/ 756084 h 1512168"/>
                  <a:gd name="connsiteX1" fmla="*/ 756084 w 4248472"/>
                  <a:gd name="connsiteY1" fmla="*/ 0 h 1512168"/>
                  <a:gd name="connsiteX2" fmla="*/ 3492388 w 4248472"/>
                  <a:gd name="connsiteY2" fmla="*/ 0 h 1512168"/>
                  <a:gd name="connsiteX3" fmla="*/ 4248472 w 4248472"/>
                  <a:gd name="connsiteY3" fmla="*/ 756084 h 1512168"/>
                  <a:gd name="connsiteX4" fmla="*/ 4248472 w 4248472"/>
                  <a:gd name="connsiteY4" fmla="*/ 756084 h 1512168"/>
                  <a:gd name="connsiteX5" fmla="*/ 3492388 w 4248472"/>
                  <a:gd name="connsiteY5" fmla="*/ 1512168 h 1512168"/>
                  <a:gd name="connsiteX6" fmla="*/ 756084 w 4248472"/>
                  <a:gd name="connsiteY6" fmla="*/ 1512168 h 1512168"/>
                  <a:gd name="connsiteX7" fmla="*/ 0 w 4248472"/>
                  <a:gd name="connsiteY7" fmla="*/ 756084 h 1512168"/>
                  <a:gd name="connsiteX0-1" fmla="*/ 21174 w 4269646"/>
                  <a:gd name="connsiteY0-2" fmla="*/ 756084 h 1512168"/>
                  <a:gd name="connsiteX1-3" fmla="*/ 777258 w 4269646"/>
                  <a:gd name="connsiteY1-4" fmla="*/ 0 h 1512168"/>
                  <a:gd name="connsiteX2-5" fmla="*/ 3513562 w 4269646"/>
                  <a:gd name="connsiteY2-6" fmla="*/ 0 h 1512168"/>
                  <a:gd name="connsiteX3-7" fmla="*/ 4269646 w 4269646"/>
                  <a:gd name="connsiteY3-8" fmla="*/ 756084 h 1512168"/>
                  <a:gd name="connsiteX4-9" fmla="*/ 4269646 w 4269646"/>
                  <a:gd name="connsiteY4-10" fmla="*/ 756084 h 1512168"/>
                  <a:gd name="connsiteX5-11" fmla="*/ 3513562 w 4269646"/>
                  <a:gd name="connsiteY5-12" fmla="*/ 1512168 h 1512168"/>
                  <a:gd name="connsiteX6-13" fmla="*/ 777258 w 4269646"/>
                  <a:gd name="connsiteY6-14" fmla="*/ 1512168 h 1512168"/>
                  <a:gd name="connsiteX7-15" fmla="*/ 258688 w 4269646"/>
                  <a:gd name="connsiteY7-16" fmla="*/ 1346622 h 1512168"/>
                  <a:gd name="connsiteX8" fmla="*/ 21174 w 4269646"/>
                  <a:gd name="connsiteY8" fmla="*/ 756084 h 1512168"/>
                  <a:gd name="connsiteX0-17" fmla="*/ 91863 w 4340335"/>
                  <a:gd name="connsiteY0-18" fmla="*/ 756084 h 2273096"/>
                  <a:gd name="connsiteX1-19" fmla="*/ 847947 w 4340335"/>
                  <a:gd name="connsiteY1-20" fmla="*/ 0 h 2273096"/>
                  <a:gd name="connsiteX2-21" fmla="*/ 3584251 w 4340335"/>
                  <a:gd name="connsiteY2-22" fmla="*/ 0 h 2273096"/>
                  <a:gd name="connsiteX3-23" fmla="*/ 4340335 w 4340335"/>
                  <a:gd name="connsiteY3-24" fmla="*/ 756084 h 2273096"/>
                  <a:gd name="connsiteX4-25" fmla="*/ 4340335 w 4340335"/>
                  <a:gd name="connsiteY4-26" fmla="*/ 756084 h 2273096"/>
                  <a:gd name="connsiteX5-27" fmla="*/ 3584251 w 4340335"/>
                  <a:gd name="connsiteY5-28" fmla="*/ 1512168 h 2273096"/>
                  <a:gd name="connsiteX6-29" fmla="*/ 847947 w 4340335"/>
                  <a:gd name="connsiteY6-30" fmla="*/ 1512168 h 2273096"/>
                  <a:gd name="connsiteX7-31" fmla="*/ 96620 w 4340335"/>
                  <a:gd name="connsiteY7-32" fmla="*/ 2261022 h 2273096"/>
                  <a:gd name="connsiteX8-33" fmla="*/ 91863 w 4340335"/>
                  <a:gd name="connsiteY8-34" fmla="*/ 756084 h 2273096"/>
                  <a:gd name="connsiteX0-35" fmla="*/ 44127 w 4292599"/>
                  <a:gd name="connsiteY0-36" fmla="*/ 756084 h 2273096"/>
                  <a:gd name="connsiteX1-37" fmla="*/ 800211 w 4292599"/>
                  <a:gd name="connsiteY1-38" fmla="*/ 0 h 2273096"/>
                  <a:gd name="connsiteX2-39" fmla="*/ 3536515 w 4292599"/>
                  <a:gd name="connsiteY2-40" fmla="*/ 0 h 2273096"/>
                  <a:gd name="connsiteX3-41" fmla="*/ 4292599 w 4292599"/>
                  <a:gd name="connsiteY3-42" fmla="*/ 756084 h 2273096"/>
                  <a:gd name="connsiteX4-43" fmla="*/ 4292599 w 4292599"/>
                  <a:gd name="connsiteY4-44" fmla="*/ 756084 h 2273096"/>
                  <a:gd name="connsiteX5-45" fmla="*/ 3536515 w 4292599"/>
                  <a:gd name="connsiteY5-46" fmla="*/ 1512168 h 2273096"/>
                  <a:gd name="connsiteX6-47" fmla="*/ 800211 w 4292599"/>
                  <a:gd name="connsiteY6-48" fmla="*/ 1512168 h 2273096"/>
                  <a:gd name="connsiteX7-49" fmla="*/ 48884 w 4292599"/>
                  <a:gd name="connsiteY7-50" fmla="*/ 2261022 h 2273096"/>
                  <a:gd name="connsiteX8-51" fmla="*/ 44127 w 4292599"/>
                  <a:gd name="connsiteY8-52" fmla="*/ 756084 h 2273096"/>
                  <a:gd name="connsiteX0-53" fmla="*/ 44127 w 4292599"/>
                  <a:gd name="connsiteY0-54" fmla="*/ 756084 h 2261022"/>
                  <a:gd name="connsiteX1-55" fmla="*/ 800211 w 4292599"/>
                  <a:gd name="connsiteY1-56" fmla="*/ 0 h 2261022"/>
                  <a:gd name="connsiteX2-57" fmla="*/ 3536515 w 4292599"/>
                  <a:gd name="connsiteY2-58" fmla="*/ 0 h 2261022"/>
                  <a:gd name="connsiteX3-59" fmla="*/ 4292599 w 4292599"/>
                  <a:gd name="connsiteY3-60" fmla="*/ 756084 h 2261022"/>
                  <a:gd name="connsiteX4-61" fmla="*/ 4292599 w 4292599"/>
                  <a:gd name="connsiteY4-62" fmla="*/ 756084 h 2261022"/>
                  <a:gd name="connsiteX5-63" fmla="*/ 3536515 w 4292599"/>
                  <a:gd name="connsiteY5-64" fmla="*/ 1512168 h 2261022"/>
                  <a:gd name="connsiteX6-65" fmla="*/ 800211 w 4292599"/>
                  <a:gd name="connsiteY6-66" fmla="*/ 1512168 h 2261022"/>
                  <a:gd name="connsiteX7-67" fmla="*/ 48884 w 4292599"/>
                  <a:gd name="connsiteY7-68" fmla="*/ 2261022 h 2261022"/>
                  <a:gd name="connsiteX8-69" fmla="*/ 44127 w 4292599"/>
                  <a:gd name="connsiteY8-70" fmla="*/ 756084 h 2261022"/>
                  <a:gd name="connsiteX0-71" fmla="*/ 58844 w 4307316"/>
                  <a:gd name="connsiteY0-72" fmla="*/ 756084 h 2261022"/>
                  <a:gd name="connsiteX1-73" fmla="*/ 814928 w 4307316"/>
                  <a:gd name="connsiteY1-74" fmla="*/ 0 h 2261022"/>
                  <a:gd name="connsiteX2-75" fmla="*/ 3551232 w 4307316"/>
                  <a:gd name="connsiteY2-76" fmla="*/ 0 h 2261022"/>
                  <a:gd name="connsiteX3-77" fmla="*/ 4307316 w 4307316"/>
                  <a:gd name="connsiteY3-78" fmla="*/ 756084 h 2261022"/>
                  <a:gd name="connsiteX4-79" fmla="*/ 4307316 w 4307316"/>
                  <a:gd name="connsiteY4-80" fmla="*/ 756084 h 2261022"/>
                  <a:gd name="connsiteX5-81" fmla="*/ 3551232 w 4307316"/>
                  <a:gd name="connsiteY5-82" fmla="*/ 1512168 h 2261022"/>
                  <a:gd name="connsiteX6-83" fmla="*/ 814928 w 4307316"/>
                  <a:gd name="connsiteY6-84" fmla="*/ 1512168 h 2261022"/>
                  <a:gd name="connsiteX7-85" fmla="*/ 63601 w 4307316"/>
                  <a:gd name="connsiteY7-86" fmla="*/ 2261022 h 2261022"/>
                  <a:gd name="connsiteX8-87" fmla="*/ 58844 w 4307316"/>
                  <a:gd name="connsiteY8-88" fmla="*/ 756084 h 2261022"/>
                  <a:gd name="connsiteX0-89" fmla="*/ 23866 w 4272338"/>
                  <a:gd name="connsiteY0-90" fmla="*/ 756084 h 2261022"/>
                  <a:gd name="connsiteX1-91" fmla="*/ 779950 w 4272338"/>
                  <a:gd name="connsiteY1-92" fmla="*/ 0 h 2261022"/>
                  <a:gd name="connsiteX2-93" fmla="*/ 3516254 w 4272338"/>
                  <a:gd name="connsiteY2-94" fmla="*/ 0 h 2261022"/>
                  <a:gd name="connsiteX3-95" fmla="*/ 4272338 w 4272338"/>
                  <a:gd name="connsiteY3-96" fmla="*/ 756084 h 2261022"/>
                  <a:gd name="connsiteX4-97" fmla="*/ 4272338 w 4272338"/>
                  <a:gd name="connsiteY4-98" fmla="*/ 756084 h 2261022"/>
                  <a:gd name="connsiteX5-99" fmla="*/ 3516254 w 4272338"/>
                  <a:gd name="connsiteY5-100" fmla="*/ 1512168 h 2261022"/>
                  <a:gd name="connsiteX6-101" fmla="*/ 779950 w 4272338"/>
                  <a:gd name="connsiteY6-102" fmla="*/ 1512168 h 2261022"/>
                  <a:gd name="connsiteX7-103" fmla="*/ 28623 w 4272338"/>
                  <a:gd name="connsiteY7-104" fmla="*/ 2261022 h 2261022"/>
                  <a:gd name="connsiteX8-105" fmla="*/ 23866 w 4272338"/>
                  <a:gd name="connsiteY8-106" fmla="*/ 756084 h 2261022"/>
                  <a:gd name="connsiteX0-107" fmla="*/ 65222 w 4313694"/>
                  <a:gd name="connsiteY0-108" fmla="*/ 756084 h 2397356"/>
                  <a:gd name="connsiteX1-109" fmla="*/ 821306 w 4313694"/>
                  <a:gd name="connsiteY1-110" fmla="*/ 0 h 2397356"/>
                  <a:gd name="connsiteX2-111" fmla="*/ 3557610 w 4313694"/>
                  <a:gd name="connsiteY2-112" fmla="*/ 0 h 2397356"/>
                  <a:gd name="connsiteX3-113" fmla="*/ 4313694 w 4313694"/>
                  <a:gd name="connsiteY3-114" fmla="*/ 756084 h 2397356"/>
                  <a:gd name="connsiteX4-115" fmla="*/ 4313694 w 4313694"/>
                  <a:gd name="connsiteY4-116" fmla="*/ 756084 h 2397356"/>
                  <a:gd name="connsiteX5-117" fmla="*/ 3557610 w 4313694"/>
                  <a:gd name="connsiteY5-118" fmla="*/ 1512168 h 2397356"/>
                  <a:gd name="connsiteX6-119" fmla="*/ 821306 w 4313694"/>
                  <a:gd name="connsiteY6-120" fmla="*/ 1512168 h 2397356"/>
                  <a:gd name="connsiteX7-121" fmla="*/ 69978 w 4313694"/>
                  <a:gd name="connsiteY7-122" fmla="*/ 2397356 h 2397356"/>
                  <a:gd name="connsiteX8-123" fmla="*/ 65222 w 4313694"/>
                  <a:gd name="connsiteY8-124" fmla="*/ 756084 h 2397356"/>
                  <a:gd name="connsiteX0-125" fmla="*/ 76953 w 4325425"/>
                  <a:gd name="connsiteY0-126" fmla="*/ 756084 h 2410587"/>
                  <a:gd name="connsiteX1-127" fmla="*/ 833037 w 4325425"/>
                  <a:gd name="connsiteY1-128" fmla="*/ 0 h 2410587"/>
                  <a:gd name="connsiteX2-129" fmla="*/ 3569341 w 4325425"/>
                  <a:gd name="connsiteY2-130" fmla="*/ 0 h 2410587"/>
                  <a:gd name="connsiteX3-131" fmla="*/ 4325425 w 4325425"/>
                  <a:gd name="connsiteY3-132" fmla="*/ 756084 h 2410587"/>
                  <a:gd name="connsiteX4-133" fmla="*/ 4325425 w 4325425"/>
                  <a:gd name="connsiteY4-134" fmla="*/ 756084 h 2410587"/>
                  <a:gd name="connsiteX5-135" fmla="*/ 3569341 w 4325425"/>
                  <a:gd name="connsiteY5-136" fmla="*/ 1512168 h 2410587"/>
                  <a:gd name="connsiteX6-137" fmla="*/ 833037 w 4325425"/>
                  <a:gd name="connsiteY6-138" fmla="*/ 1512168 h 2410587"/>
                  <a:gd name="connsiteX7-139" fmla="*/ 55248 w 4325425"/>
                  <a:gd name="connsiteY7-140" fmla="*/ 2410587 h 2410587"/>
                  <a:gd name="connsiteX8-141" fmla="*/ 76953 w 4325425"/>
                  <a:gd name="connsiteY8-142" fmla="*/ 756084 h 2410587"/>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33" y="connsiteY8-34"/>
                  </a:cxn>
                </a:cxnLst>
                <a:rect l="l" t="t" r="r" b="b"/>
                <a:pathLst>
                  <a:path w="4325425" h="2410587">
                    <a:moveTo>
                      <a:pt x="76953" y="756084"/>
                    </a:moveTo>
                    <a:cubicBezTo>
                      <a:pt x="206584" y="354320"/>
                      <a:pt x="415463" y="0"/>
                      <a:pt x="833037" y="0"/>
                    </a:cubicBezTo>
                    <a:lnTo>
                      <a:pt x="3569341" y="0"/>
                    </a:lnTo>
                    <a:cubicBezTo>
                      <a:pt x="3986915" y="0"/>
                      <a:pt x="4325425" y="338510"/>
                      <a:pt x="4325425" y="756084"/>
                    </a:cubicBezTo>
                    <a:lnTo>
                      <a:pt x="4325425" y="756084"/>
                    </a:lnTo>
                    <a:cubicBezTo>
                      <a:pt x="4325425" y="1173658"/>
                      <a:pt x="3986915" y="1512168"/>
                      <a:pt x="3569341" y="1512168"/>
                    </a:cubicBezTo>
                    <a:lnTo>
                      <a:pt x="833037" y="1512168"/>
                    </a:lnTo>
                    <a:cubicBezTo>
                      <a:pt x="290558" y="1484577"/>
                      <a:pt x="48258" y="2386972"/>
                      <a:pt x="55248" y="2410587"/>
                    </a:cubicBezTo>
                    <a:cubicBezTo>
                      <a:pt x="11033" y="2270940"/>
                      <a:pt x="-52678" y="1157848"/>
                      <a:pt x="76953" y="756084"/>
                    </a:cubicBezTo>
                    <a:close/>
                  </a:path>
                </a:pathLst>
              </a:custGeom>
              <a:solidFill>
                <a:srgbClr val="01458E"/>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100" b="0" i="0" u="none" strike="noStrike" kern="0" cap="none" spc="0" normalizeH="0" baseline="0" noProof="0">
                  <a:ln>
                    <a:noFill/>
                  </a:ln>
                  <a:solidFill>
                    <a:sysClr val="window" lastClr="FFFFFF"/>
                  </a:solidFill>
                  <a:effectLst/>
                  <a:uLnTx/>
                  <a:uFillTx/>
                  <a:latin typeface="Calibri" panose="020F0502020204030204"/>
                  <a:ea typeface="宋体" panose="02010600030101010101" pitchFamily="2" charset="-122"/>
                  <a:cs typeface="+mn-cs"/>
                </a:endParaRPr>
              </a:p>
            </p:txBody>
          </p:sp>
          <p:sp>
            <p:nvSpPr>
              <p:cNvPr id="7" name="TextBox 7"/>
              <p:cNvSpPr txBox="1"/>
              <p:nvPr/>
            </p:nvSpPr>
            <p:spPr>
              <a:xfrm>
                <a:off x="2154188" y="1767160"/>
                <a:ext cx="715879" cy="586443"/>
              </a:xfrm>
              <a:prstGeom prst="rect">
                <a:avLst/>
              </a:prstGeom>
              <a:noFill/>
            </p:spPr>
            <p:txBody>
              <a:bodyPr wrap="square" rtlCol="0">
                <a:spAutoFit/>
              </a:bodyPr>
              <a:lstStyle/>
              <a:p>
                <a:pPr marL="0" marR="0" lvl="0" indent="0" defTabSz="914400" eaLnBrk="1" fontAlgn="auto" latinLnBrk="0" hangingPunct="1">
                  <a:lnSpc>
                    <a:spcPct val="130000"/>
                  </a:lnSpc>
                  <a:spcBef>
                    <a:spcPts val="0"/>
                  </a:spcBef>
                  <a:spcAft>
                    <a:spcPts val="0"/>
                  </a:spcAft>
                  <a:buClrTx/>
                  <a:buSzTx/>
                  <a:buFontTx/>
                  <a:buNone/>
                  <a:defRPr/>
                </a:pPr>
                <a:r>
                  <a:rPr kumimoji="0" lang="en-US" altLang="zh-CN" sz="2800" b="1" i="0" u="none" strike="noStrike" kern="0" cap="none" spc="0" normalizeH="0" baseline="0" noProof="0" dirty="0" smtClean="0">
                    <a:ln>
                      <a:noFill/>
                    </a:ln>
                    <a:solidFill>
                      <a:sysClr val="window" lastClr="FFFFFF"/>
                    </a:solidFill>
                    <a:effectLst/>
                    <a:uLnTx/>
                    <a:uFillTx/>
                    <a:latin typeface="Agency FB" pitchFamily="34" charset="0"/>
                    <a:ea typeface="微软雅黑" panose="020B0503020204020204" pitchFamily="34" charset="-122"/>
                    <a:cs typeface="Arial" panose="020B0604020202020204" pitchFamily="34" charset="0"/>
                  </a:rPr>
                  <a:t>02</a:t>
                </a:r>
                <a:endParaRPr kumimoji="0" lang="zh-CN" altLang="en-US" sz="3200" b="1" i="0" u="none" strike="noStrike" kern="0" cap="none" spc="0" normalizeH="0" baseline="0" noProof="0" dirty="0">
                  <a:ln>
                    <a:noFill/>
                  </a:ln>
                  <a:solidFill>
                    <a:sysClr val="window" lastClr="FFFFFF"/>
                  </a:solidFill>
                  <a:effectLst/>
                  <a:uLnTx/>
                  <a:uFillTx/>
                  <a:latin typeface="Agency FB" pitchFamily="34" charset="0"/>
                  <a:ea typeface="微软雅黑" panose="020B0503020204020204" pitchFamily="34" charset="-122"/>
                  <a:cs typeface="Arial" panose="020B0604020202020204" pitchFamily="34" charset="0"/>
                </a:endParaRPr>
              </a:p>
            </p:txBody>
          </p:sp>
        </p:grpSp>
        <p:sp>
          <p:nvSpPr>
            <p:cNvPr id="4" name="文本框 8"/>
            <p:cNvSpPr txBox="1"/>
            <p:nvPr/>
          </p:nvSpPr>
          <p:spPr>
            <a:xfrm>
              <a:off x="2600568" y="1821627"/>
              <a:ext cx="1805776" cy="538609"/>
            </a:xfrm>
            <a:prstGeom prst="rect">
              <a:avLst/>
            </a:prstGeom>
            <a:noFill/>
          </p:spPr>
          <p:txBody>
            <a:bodyPr wrap="square" lIns="68580" tIns="34290" rIns="68580" bIns="3429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050" b="1" dirty="0" smtClean="0">
                  <a:solidFill>
                    <a:schemeClr val="bg1"/>
                  </a:solidFill>
                  <a:latin typeface="微软雅黑" panose="020B0503020204020204" pitchFamily="34" charset="-122"/>
                  <a:ea typeface="微软雅黑" panose="020B0503020204020204" pitchFamily="34" charset="-122"/>
                </a:rPr>
                <a:t>请在此输入你的标题</a:t>
              </a:r>
              <a:endParaRPr lang="en-US" altLang="zh-CN" sz="1050" b="1" dirty="0" smtClean="0">
                <a:solidFill>
                  <a:schemeClr val="bg1"/>
                </a:solidFill>
                <a:latin typeface="微软雅黑" panose="020B0503020204020204" pitchFamily="34" charset="-122"/>
                <a:ea typeface="微软雅黑" panose="020B0503020204020204" pitchFamily="34" charset="-122"/>
              </a:endParaRPr>
            </a:p>
            <a:p>
              <a:r>
                <a:rPr lang="zh-CN" altLang="en-US" sz="1000" b="1" dirty="0" smtClean="0">
                  <a:solidFill>
                    <a:schemeClr val="bg1"/>
                  </a:solidFill>
                  <a:latin typeface="微软雅黑" panose="020B0503020204020204" pitchFamily="34" charset="-122"/>
                  <a:ea typeface="微软雅黑" panose="020B0503020204020204" pitchFamily="34" charset="-122"/>
                </a:rPr>
                <a:t>请在此输入你的文字内容</a:t>
              </a:r>
              <a:endParaRPr lang="en-US" altLang="zh-CN" sz="1000" b="1" dirty="0" smtClean="0">
                <a:solidFill>
                  <a:schemeClr val="bg1"/>
                </a:solidFill>
                <a:latin typeface="微软雅黑" panose="020B0503020204020204" pitchFamily="34" charset="-122"/>
                <a:ea typeface="微软雅黑" panose="020B0503020204020204" pitchFamily="34" charset="-122"/>
              </a:endParaRPr>
            </a:p>
            <a:p>
              <a:r>
                <a:rPr lang="zh-CN" altLang="en-US" sz="1000" b="1" dirty="0" smtClean="0">
                  <a:solidFill>
                    <a:schemeClr val="bg1"/>
                  </a:solidFill>
                  <a:latin typeface="微软雅黑" panose="020B0503020204020204" pitchFamily="34" charset="-122"/>
                  <a:ea typeface="微软雅黑" panose="020B0503020204020204" pitchFamily="34" charset="-122"/>
                </a:rPr>
                <a:t>请在此输入你的文字内容</a:t>
              </a:r>
              <a:endParaRPr lang="en-US" altLang="zh-CN" sz="1000" b="1" dirty="0">
                <a:solidFill>
                  <a:schemeClr val="bg1"/>
                </a:solidFill>
                <a:latin typeface="微软雅黑" panose="020B0503020204020204" pitchFamily="34" charset="-122"/>
                <a:ea typeface="微软雅黑" panose="020B0503020204020204" pitchFamily="34" charset="-122"/>
              </a:endParaRPr>
            </a:p>
          </p:txBody>
        </p:sp>
      </p:grpSp>
      <p:grpSp>
        <p:nvGrpSpPr>
          <p:cNvPr id="8" name="组合 7"/>
          <p:cNvGrpSpPr/>
          <p:nvPr/>
        </p:nvGrpSpPr>
        <p:grpSpPr>
          <a:xfrm>
            <a:off x="2071481" y="2715412"/>
            <a:ext cx="2325600" cy="1343855"/>
            <a:chOff x="2071481" y="2715412"/>
            <a:chExt cx="2325600" cy="1343855"/>
          </a:xfrm>
        </p:grpSpPr>
        <p:sp>
          <p:nvSpPr>
            <p:cNvPr id="9" name="圆角矩形 2"/>
            <p:cNvSpPr/>
            <p:nvPr/>
          </p:nvSpPr>
          <p:spPr>
            <a:xfrm flipH="1">
              <a:off x="2071481" y="2778903"/>
              <a:ext cx="2325600" cy="1260475"/>
            </a:xfrm>
            <a:custGeom>
              <a:avLst/>
              <a:gdLst>
                <a:gd name="connsiteX0" fmla="*/ 0 w 4248472"/>
                <a:gd name="connsiteY0" fmla="*/ 756084 h 1512168"/>
                <a:gd name="connsiteX1" fmla="*/ 756084 w 4248472"/>
                <a:gd name="connsiteY1" fmla="*/ 0 h 1512168"/>
                <a:gd name="connsiteX2" fmla="*/ 3492388 w 4248472"/>
                <a:gd name="connsiteY2" fmla="*/ 0 h 1512168"/>
                <a:gd name="connsiteX3" fmla="*/ 4248472 w 4248472"/>
                <a:gd name="connsiteY3" fmla="*/ 756084 h 1512168"/>
                <a:gd name="connsiteX4" fmla="*/ 4248472 w 4248472"/>
                <a:gd name="connsiteY4" fmla="*/ 756084 h 1512168"/>
                <a:gd name="connsiteX5" fmla="*/ 3492388 w 4248472"/>
                <a:gd name="connsiteY5" fmla="*/ 1512168 h 1512168"/>
                <a:gd name="connsiteX6" fmla="*/ 756084 w 4248472"/>
                <a:gd name="connsiteY6" fmla="*/ 1512168 h 1512168"/>
                <a:gd name="connsiteX7" fmla="*/ 0 w 4248472"/>
                <a:gd name="connsiteY7" fmla="*/ 756084 h 1512168"/>
                <a:gd name="connsiteX0-1" fmla="*/ 21174 w 4269646"/>
                <a:gd name="connsiteY0-2" fmla="*/ 756084 h 1512168"/>
                <a:gd name="connsiteX1-3" fmla="*/ 777258 w 4269646"/>
                <a:gd name="connsiteY1-4" fmla="*/ 0 h 1512168"/>
                <a:gd name="connsiteX2-5" fmla="*/ 3513562 w 4269646"/>
                <a:gd name="connsiteY2-6" fmla="*/ 0 h 1512168"/>
                <a:gd name="connsiteX3-7" fmla="*/ 4269646 w 4269646"/>
                <a:gd name="connsiteY3-8" fmla="*/ 756084 h 1512168"/>
                <a:gd name="connsiteX4-9" fmla="*/ 4269646 w 4269646"/>
                <a:gd name="connsiteY4-10" fmla="*/ 756084 h 1512168"/>
                <a:gd name="connsiteX5-11" fmla="*/ 3513562 w 4269646"/>
                <a:gd name="connsiteY5-12" fmla="*/ 1512168 h 1512168"/>
                <a:gd name="connsiteX6-13" fmla="*/ 777258 w 4269646"/>
                <a:gd name="connsiteY6-14" fmla="*/ 1512168 h 1512168"/>
                <a:gd name="connsiteX7-15" fmla="*/ 258688 w 4269646"/>
                <a:gd name="connsiteY7-16" fmla="*/ 1346622 h 1512168"/>
                <a:gd name="connsiteX8" fmla="*/ 21174 w 4269646"/>
                <a:gd name="connsiteY8" fmla="*/ 756084 h 1512168"/>
                <a:gd name="connsiteX0-17" fmla="*/ 91863 w 4340335"/>
                <a:gd name="connsiteY0-18" fmla="*/ 756084 h 2273096"/>
                <a:gd name="connsiteX1-19" fmla="*/ 847947 w 4340335"/>
                <a:gd name="connsiteY1-20" fmla="*/ 0 h 2273096"/>
                <a:gd name="connsiteX2-21" fmla="*/ 3584251 w 4340335"/>
                <a:gd name="connsiteY2-22" fmla="*/ 0 h 2273096"/>
                <a:gd name="connsiteX3-23" fmla="*/ 4340335 w 4340335"/>
                <a:gd name="connsiteY3-24" fmla="*/ 756084 h 2273096"/>
                <a:gd name="connsiteX4-25" fmla="*/ 4340335 w 4340335"/>
                <a:gd name="connsiteY4-26" fmla="*/ 756084 h 2273096"/>
                <a:gd name="connsiteX5-27" fmla="*/ 3584251 w 4340335"/>
                <a:gd name="connsiteY5-28" fmla="*/ 1512168 h 2273096"/>
                <a:gd name="connsiteX6-29" fmla="*/ 847947 w 4340335"/>
                <a:gd name="connsiteY6-30" fmla="*/ 1512168 h 2273096"/>
                <a:gd name="connsiteX7-31" fmla="*/ 96620 w 4340335"/>
                <a:gd name="connsiteY7-32" fmla="*/ 2261022 h 2273096"/>
                <a:gd name="connsiteX8-33" fmla="*/ 91863 w 4340335"/>
                <a:gd name="connsiteY8-34" fmla="*/ 756084 h 2273096"/>
                <a:gd name="connsiteX0-35" fmla="*/ 44127 w 4292599"/>
                <a:gd name="connsiteY0-36" fmla="*/ 756084 h 2273096"/>
                <a:gd name="connsiteX1-37" fmla="*/ 800211 w 4292599"/>
                <a:gd name="connsiteY1-38" fmla="*/ 0 h 2273096"/>
                <a:gd name="connsiteX2-39" fmla="*/ 3536515 w 4292599"/>
                <a:gd name="connsiteY2-40" fmla="*/ 0 h 2273096"/>
                <a:gd name="connsiteX3-41" fmla="*/ 4292599 w 4292599"/>
                <a:gd name="connsiteY3-42" fmla="*/ 756084 h 2273096"/>
                <a:gd name="connsiteX4-43" fmla="*/ 4292599 w 4292599"/>
                <a:gd name="connsiteY4-44" fmla="*/ 756084 h 2273096"/>
                <a:gd name="connsiteX5-45" fmla="*/ 3536515 w 4292599"/>
                <a:gd name="connsiteY5-46" fmla="*/ 1512168 h 2273096"/>
                <a:gd name="connsiteX6-47" fmla="*/ 800211 w 4292599"/>
                <a:gd name="connsiteY6-48" fmla="*/ 1512168 h 2273096"/>
                <a:gd name="connsiteX7-49" fmla="*/ 48884 w 4292599"/>
                <a:gd name="connsiteY7-50" fmla="*/ 2261022 h 2273096"/>
                <a:gd name="connsiteX8-51" fmla="*/ 44127 w 4292599"/>
                <a:gd name="connsiteY8-52" fmla="*/ 756084 h 2273096"/>
                <a:gd name="connsiteX0-53" fmla="*/ 44127 w 4292599"/>
                <a:gd name="connsiteY0-54" fmla="*/ 756084 h 2261022"/>
                <a:gd name="connsiteX1-55" fmla="*/ 800211 w 4292599"/>
                <a:gd name="connsiteY1-56" fmla="*/ 0 h 2261022"/>
                <a:gd name="connsiteX2-57" fmla="*/ 3536515 w 4292599"/>
                <a:gd name="connsiteY2-58" fmla="*/ 0 h 2261022"/>
                <a:gd name="connsiteX3-59" fmla="*/ 4292599 w 4292599"/>
                <a:gd name="connsiteY3-60" fmla="*/ 756084 h 2261022"/>
                <a:gd name="connsiteX4-61" fmla="*/ 4292599 w 4292599"/>
                <a:gd name="connsiteY4-62" fmla="*/ 756084 h 2261022"/>
                <a:gd name="connsiteX5-63" fmla="*/ 3536515 w 4292599"/>
                <a:gd name="connsiteY5-64" fmla="*/ 1512168 h 2261022"/>
                <a:gd name="connsiteX6-65" fmla="*/ 800211 w 4292599"/>
                <a:gd name="connsiteY6-66" fmla="*/ 1512168 h 2261022"/>
                <a:gd name="connsiteX7-67" fmla="*/ 48884 w 4292599"/>
                <a:gd name="connsiteY7-68" fmla="*/ 2261022 h 2261022"/>
                <a:gd name="connsiteX8-69" fmla="*/ 44127 w 4292599"/>
                <a:gd name="connsiteY8-70" fmla="*/ 756084 h 2261022"/>
                <a:gd name="connsiteX0-71" fmla="*/ 58844 w 4307316"/>
                <a:gd name="connsiteY0-72" fmla="*/ 756084 h 2261022"/>
                <a:gd name="connsiteX1-73" fmla="*/ 814928 w 4307316"/>
                <a:gd name="connsiteY1-74" fmla="*/ 0 h 2261022"/>
                <a:gd name="connsiteX2-75" fmla="*/ 3551232 w 4307316"/>
                <a:gd name="connsiteY2-76" fmla="*/ 0 h 2261022"/>
                <a:gd name="connsiteX3-77" fmla="*/ 4307316 w 4307316"/>
                <a:gd name="connsiteY3-78" fmla="*/ 756084 h 2261022"/>
                <a:gd name="connsiteX4-79" fmla="*/ 4307316 w 4307316"/>
                <a:gd name="connsiteY4-80" fmla="*/ 756084 h 2261022"/>
                <a:gd name="connsiteX5-81" fmla="*/ 3551232 w 4307316"/>
                <a:gd name="connsiteY5-82" fmla="*/ 1512168 h 2261022"/>
                <a:gd name="connsiteX6-83" fmla="*/ 814928 w 4307316"/>
                <a:gd name="connsiteY6-84" fmla="*/ 1512168 h 2261022"/>
                <a:gd name="connsiteX7-85" fmla="*/ 63601 w 4307316"/>
                <a:gd name="connsiteY7-86" fmla="*/ 2261022 h 2261022"/>
                <a:gd name="connsiteX8-87" fmla="*/ 58844 w 4307316"/>
                <a:gd name="connsiteY8-88" fmla="*/ 756084 h 2261022"/>
                <a:gd name="connsiteX0-89" fmla="*/ 102626 w 4351098"/>
                <a:gd name="connsiteY0-90" fmla="*/ 756084 h 2261022"/>
                <a:gd name="connsiteX1-91" fmla="*/ 858710 w 4351098"/>
                <a:gd name="connsiteY1-92" fmla="*/ 0 h 2261022"/>
                <a:gd name="connsiteX2-93" fmla="*/ 3595014 w 4351098"/>
                <a:gd name="connsiteY2-94" fmla="*/ 0 h 2261022"/>
                <a:gd name="connsiteX3-95" fmla="*/ 4351098 w 4351098"/>
                <a:gd name="connsiteY3-96" fmla="*/ 756084 h 2261022"/>
                <a:gd name="connsiteX4-97" fmla="*/ 4351098 w 4351098"/>
                <a:gd name="connsiteY4-98" fmla="*/ 756084 h 2261022"/>
                <a:gd name="connsiteX5-99" fmla="*/ 3595014 w 4351098"/>
                <a:gd name="connsiteY5-100" fmla="*/ 1512168 h 2261022"/>
                <a:gd name="connsiteX6-101" fmla="*/ 858710 w 4351098"/>
                <a:gd name="connsiteY6-102" fmla="*/ 1512168 h 2261022"/>
                <a:gd name="connsiteX7-103" fmla="*/ 88629 w 4351098"/>
                <a:gd name="connsiteY7-104" fmla="*/ 2261022 h 2261022"/>
                <a:gd name="connsiteX8-105" fmla="*/ 102626 w 4351098"/>
                <a:gd name="connsiteY8-106" fmla="*/ 756084 h 2261022"/>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33" y="connsiteY8-34"/>
                </a:cxn>
              </a:cxnLst>
              <a:rect l="l" t="t" r="r" b="b"/>
              <a:pathLst>
                <a:path w="4351098" h="2261022">
                  <a:moveTo>
                    <a:pt x="102626" y="756084"/>
                  </a:moveTo>
                  <a:cubicBezTo>
                    <a:pt x="230973" y="379247"/>
                    <a:pt x="441136" y="0"/>
                    <a:pt x="858710" y="0"/>
                  </a:cubicBezTo>
                  <a:lnTo>
                    <a:pt x="3595014" y="0"/>
                  </a:lnTo>
                  <a:cubicBezTo>
                    <a:pt x="4012588" y="0"/>
                    <a:pt x="4351098" y="338510"/>
                    <a:pt x="4351098" y="756084"/>
                  </a:cubicBezTo>
                  <a:lnTo>
                    <a:pt x="4351098" y="756084"/>
                  </a:lnTo>
                  <a:cubicBezTo>
                    <a:pt x="4351098" y="1173658"/>
                    <a:pt x="4012588" y="1512168"/>
                    <a:pt x="3595014" y="1512168"/>
                  </a:cubicBezTo>
                  <a:lnTo>
                    <a:pt x="858710" y="1512168"/>
                  </a:lnTo>
                  <a:cubicBezTo>
                    <a:pt x="316231" y="1484577"/>
                    <a:pt x="81639" y="2237407"/>
                    <a:pt x="88629" y="2261022"/>
                  </a:cubicBezTo>
                  <a:cubicBezTo>
                    <a:pt x="-37385" y="2135008"/>
                    <a:pt x="-25721" y="1132921"/>
                    <a:pt x="102626" y="756084"/>
                  </a:cubicBezTo>
                  <a:close/>
                </a:path>
              </a:pathLst>
            </a:custGeom>
            <a:solidFill>
              <a:schemeClr val="tx2">
                <a:lumMod val="50000"/>
              </a:schemeClr>
            </a:solidFill>
            <a:ln w="25400" cap="flat" cmpd="sng" algn="ctr">
              <a:noFill/>
              <a:prstDash val="solid"/>
            </a:ln>
            <a:effectLst>
              <a:outerShdw blurRad="228600" dist="63500" dir="5400000" algn="t"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100" b="0" i="0" u="none" strike="noStrike" kern="0" cap="none" spc="0" normalizeH="0" baseline="0" noProof="0">
                <a:ln>
                  <a:noFill/>
                </a:ln>
                <a:solidFill>
                  <a:sysClr val="window" lastClr="FFFFFF"/>
                </a:solidFill>
                <a:effectLst/>
                <a:uLnTx/>
                <a:uFillTx/>
                <a:latin typeface="Calibri" panose="020F0502020204030204"/>
                <a:ea typeface="宋体" panose="02010600030101010101" pitchFamily="2" charset="-122"/>
                <a:cs typeface="+mn-cs"/>
              </a:endParaRPr>
            </a:p>
          </p:txBody>
        </p:sp>
        <p:sp>
          <p:nvSpPr>
            <p:cNvPr id="10" name="圆角矩形 2"/>
            <p:cNvSpPr/>
            <p:nvPr/>
          </p:nvSpPr>
          <p:spPr>
            <a:xfrm flipH="1">
              <a:off x="2071897" y="2715412"/>
              <a:ext cx="2311878" cy="1343855"/>
            </a:xfrm>
            <a:custGeom>
              <a:avLst/>
              <a:gdLst>
                <a:gd name="connsiteX0" fmla="*/ 0 w 4248472"/>
                <a:gd name="connsiteY0" fmla="*/ 756084 h 1512168"/>
                <a:gd name="connsiteX1" fmla="*/ 756084 w 4248472"/>
                <a:gd name="connsiteY1" fmla="*/ 0 h 1512168"/>
                <a:gd name="connsiteX2" fmla="*/ 3492388 w 4248472"/>
                <a:gd name="connsiteY2" fmla="*/ 0 h 1512168"/>
                <a:gd name="connsiteX3" fmla="*/ 4248472 w 4248472"/>
                <a:gd name="connsiteY3" fmla="*/ 756084 h 1512168"/>
                <a:gd name="connsiteX4" fmla="*/ 4248472 w 4248472"/>
                <a:gd name="connsiteY4" fmla="*/ 756084 h 1512168"/>
                <a:gd name="connsiteX5" fmla="*/ 3492388 w 4248472"/>
                <a:gd name="connsiteY5" fmla="*/ 1512168 h 1512168"/>
                <a:gd name="connsiteX6" fmla="*/ 756084 w 4248472"/>
                <a:gd name="connsiteY6" fmla="*/ 1512168 h 1512168"/>
                <a:gd name="connsiteX7" fmla="*/ 0 w 4248472"/>
                <a:gd name="connsiteY7" fmla="*/ 756084 h 1512168"/>
                <a:gd name="connsiteX0-1" fmla="*/ 21174 w 4269646"/>
                <a:gd name="connsiteY0-2" fmla="*/ 756084 h 1512168"/>
                <a:gd name="connsiteX1-3" fmla="*/ 777258 w 4269646"/>
                <a:gd name="connsiteY1-4" fmla="*/ 0 h 1512168"/>
                <a:gd name="connsiteX2-5" fmla="*/ 3513562 w 4269646"/>
                <a:gd name="connsiteY2-6" fmla="*/ 0 h 1512168"/>
                <a:gd name="connsiteX3-7" fmla="*/ 4269646 w 4269646"/>
                <a:gd name="connsiteY3-8" fmla="*/ 756084 h 1512168"/>
                <a:gd name="connsiteX4-9" fmla="*/ 4269646 w 4269646"/>
                <a:gd name="connsiteY4-10" fmla="*/ 756084 h 1512168"/>
                <a:gd name="connsiteX5-11" fmla="*/ 3513562 w 4269646"/>
                <a:gd name="connsiteY5-12" fmla="*/ 1512168 h 1512168"/>
                <a:gd name="connsiteX6-13" fmla="*/ 777258 w 4269646"/>
                <a:gd name="connsiteY6-14" fmla="*/ 1512168 h 1512168"/>
                <a:gd name="connsiteX7-15" fmla="*/ 258688 w 4269646"/>
                <a:gd name="connsiteY7-16" fmla="*/ 1346622 h 1512168"/>
                <a:gd name="connsiteX8" fmla="*/ 21174 w 4269646"/>
                <a:gd name="connsiteY8" fmla="*/ 756084 h 1512168"/>
                <a:gd name="connsiteX0-17" fmla="*/ 91863 w 4340335"/>
                <a:gd name="connsiteY0-18" fmla="*/ 756084 h 2273096"/>
                <a:gd name="connsiteX1-19" fmla="*/ 847947 w 4340335"/>
                <a:gd name="connsiteY1-20" fmla="*/ 0 h 2273096"/>
                <a:gd name="connsiteX2-21" fmla="*/ 3584251 w 4340335"/>
                <a:gd name="connsiteY2-22" fmla="*/ 0 h 2273096"/>
                <a:gd name="connsiteX3-23" fmla="*/ 4340335 w 4340335"/>
                <a:gd name="connsiteY3-24" fmla="*/ 756084 h 2273096"/>
                <a:gd name="connsiteX4-25" fmla="*/ 4340335 w 4340335"/>
                <a:gd name="connsiteY4-26" fmla="*/ 756084 h 2273096"/>
                <a:gd name="connsiteX5-27" fmla="*/ 3584251 w 4340335"/>
                <a:gd name="connsiteY5-28" fmla="*/ 1512168 h 2273096"/>
                <a:gd name="connsiteX6-29" fmla="*/ 847947 w 4340335"/>
                <a:gd name="connsiteY6-30" fmla="*/ 1512168 h 2273096"/>
                <a:gd name="connsiteX7-31" fmla="*/ 96620 w 4340335"/>
                <a:gd name="connsiteY7-32" fmla="*/ 2261022 h 2273096"/>
                <a:gd name="connsiteX8-33" fmla="*/ 91863 w 4340335"/>
                <a:gd name="connsiteY8-34" fmla="*/ 756084 h 2273096"/>
                <a:gd name="connsiteX0-35" fmla="*/ 44127 w 4292599"/>
                <a:gd name="connsiteY0-36" fmla="*/ 756084 h 2273096"/>
                <a:gd name="connsiteX1-37" fmla="*/ 800211 w 4292599"/>
                <a:gd name="connsiteY1-38" fmla="*/ 0 h 2273096"/>
                <a:gd name="connsiteX2-39" fmla="*/ 3536515 w 4292599"/>
                <a:gd name="connsiteY2-40" fmla="*/ 0 h 2273096"/>
                <a:gd name="connsiteX3-41" fmla="*/ 4292599 w 4292599"/>
                <a:gd name="connsiteY3-42" fmla="*/ 756084 h 2273096"/>
                <a:gd name="connsiteX4-43" fmla="*/ 4292599 w 4292599"/>
                <a:gd name="connsiteY4-44" fmla="*/ 756084 h 2273096"/>
                <a:gd name="connsiteX5-45" fmla="*/ 3536515 w 4292599"/>
                <a:gd name="connsiteY5-46" fmla="*/ 1512168 h 2273096"/>
                <a:gd name="connsiteX6-47" fmla="*/ 800211 w 4292599"/>
                <a:gd name="connsiteY6-48" fmla="*/ 1512168 h 2273096"/>
                <a:gd name="connsiteX7-49" fmla="*/ 48884 w 4292599"/>
                <a:gd name="connsiteY7-50" fmla="*/ 2261022 h 2273096"/>
                <a:gd name="connsiteX8-51" fmla="*/ 44127 w 4292599"/>
                <a:gd name="connsiteY8-52" fmla="*/ 756084 h 2273096"/>
                <a:gd name="connsiteX0-53" fmla="*/ 44127 w 4292599"/>
                <a:gd name="connsiteY0-54" fmla="*/ 756084 h 2261022"/>
                <a:gd name="connsiteX1-55" fmla="*/ 800211 w 4292599"/>
                <a:gd name="connsiteY1-56" fmla="*/ 0 h 2261022"/>
                <a:gd name="connsiteX2-57" fmla="*/ 3536515 w 4292599"/>
                <a:gd name="connsiteY2-58" fmla="*/ 0 h 2261022"/>
                <a:gd name="connsiteX3-59" fmla="*/ 4292599 w 4292599"/>
                <a:gd name="connsiteY3-60" fmla="*/ 756084 h 2261022"/>
                <a:gd name="connsiteX4-61" fmla="*/ 4292599 w 4292599"/>
                <a:gd name="connsiteY4-62" fmla="*/ 756084 h 2261022"/>
                <a:gd name="connsiteX5-63" fmla="*/ 3536515 w 4292599"/>
                <a:gd name="connsiteY5-64" fmla="*/ 1512168 h 2261022"/>
                <a:gd name="connsiteX6-65" fmla="*/ 800211 w 4292599"/>
                <a:gd name="connsiteY6-66" fmla="*/ 1512168 h 2261022"/>
                <a:gd name="connsiteX7-67" fmla="*/ 48884 w 4292599"/>
                <a:gd name="connsiteY7-68" fmla="*/ 2261022 h 2261022"/>
                <a:gd name="connsiteX8-69" fmla="*/ 44127 w 4292599"/>
                <a:gd name="connsiteY8-70" fmla="*/ 756084 h 2261022"/>
                <a:gd name="connsiteX0-71" fmla="*/ 58844 w 4307316"/>
                <a:gd name="connsiteY0-72" fmla="*/ 756084 h 2261022"/>
                <a:gd name="connsiteX1-73" fmla="*/ 814928 w 4307316"/>
                <a:gd name="connsiteY1-74" fmla="*/ 0 h 2261022"/>
                <a:gd name="connsiteX2-75" fmla="*/ 3551232 w 4307316"/>
                <a:gd name="connsiteY2-76" fmla="*/ 0 h 2261022"/>
                <a:gd name="connsiteX3-77" fmla="*/ 4307316 w 4307316"/>
                <a:gd name="connsiteY3-78" fmla="*/ 756084 h 2261022"/>
                <a:gd name="connsiteX4-79" fmla="*/ 4307316 w 4307316"/>
                <a:gd name="connsiteY4-80" fmla="*/ 756084 h 2261022"/>
                <a:gd name="connsiteX5-81" fmla="*/ 3551232 w 4307316"/>
                <a:gd name="connsiteY5-82" fmla="*/ 1512168 h 2261022"/>
                <a:gd name="connsiteX6-83" fmla="*/ 814928 w 4307316"/>
                <a:gd name="connsiteY6-84" fmla="*/ 1512168 h 2261022"/>
                <a:gd name="connsiteX7-85" fmla="*/ 63601 w 4307316"/>
                <a:gd name="connsiteY7-86" fmla="*/ 2261022 h 2261022"/>
                <a:gd name="connsiteX8-87" fmla="*/ 58844 w 4307316"/>
                <a:gd name="connsiteY8-88" fmla="*/ 756084 h 2261022"/>
                <a:gd name="connsiteX0-89" fmla="*/ 23866 w 4272338"/>
                <a:gd name="connsiteY0-90" fmla="*/ 756084 h 2261022"/>
                <a:gd name="connsiteX1-91" fmla="*/ 779950 w 4272338"/>
                <a:gd name="connsiteY1-92" fmla="*/ 0 h 2261022"/>
                <a:gd name="connsiteX2-93" fmla="*/ 3516254 w 4272338"/>
                <a:gd name="connsiteY2-94" fmla="*/ 0 h 2261022"/>
                <a:gd name="connsiteX3-95" fmla="*/ 4272338 w 4272338"/>
                <a:gd name="connsiteY3-96" fmla="*/ 756084 h 2261022"/>
                <a:gd name="connsiteX4-97" fmla="*/ 4272338 w 4272338"/>
                <a:gd name="connsiteY4-98" fmla="*/ 756084 h 2261022"/>
                <a:gd name="connsiteX5-99" fmla="*/ 3516254 w 4272338"/>
                <a:gd name="connsiteY5-100" fmla="*/ 1512168 h 2261022"/>
                <a:gd name="connsiteX6-101" fmla="*/ 779950 w 4272338"/>
                <a:gd name="connsiteY6-102" fmla="*/ 1512168 h 2261022"/>
                <a:gd name="connsiteX7-103" fmla="*/ 28623 w 4272338"/>
                <a:gd name="connsiteY7-104" fmla="*/ 2261022 h 2261022"/>
                <a:gd name="connsiteX8-105" fmla="*/ 23866 w 4272338"/>
                <a:gd name="connsiteY8-106" fmla="*/ 756084 h 2261022"/>
                <a:gd name="connsiteX0-107" fmla="*/ 65222 w 4313694"/>
                <a:gd name="connsiteY0-108" fmla="*/ 756084 h 2397356"/>
                <a:gd name="connsiteX1-109" fmla="*/ 821306 w 4313694"/>
                <a:gd name="connsiteY1-110" fmla="*/ 0 h 2397356"/>
                <a:gd name="connsiteX2-111" fmla="*/ 3557610 w 4313694"/>
                <a:gd name="connsiteY2-112" fmla="*/ 0 h 2397356"/>
                <a:gd name="connsiteX3-113" fmla="*/ 4313694 w 4313694"/>
                <a:gd name="connsiteY3-114" fmla="*/ 756084 h 2397356"/>
                <a:gd name="connsiteX4-115" fmla="*/ 4313694 w 4313694"/>
                <a:gd name="connsiteY4-116" fmla="*/ 756084 h 2397356"/>
                <a:gd name="connsiteX5-117" fmla="*/ 3557610 w 4313694"/>
                <a:gd name="connsiteY5-118" fmla="*/ 1512168 h 2397356"/>
                <a:gd name="connsiteX6-119" fmla="*/ 821306 w 4313694"/>
                <a:gd name="connsiteY6-120" fmla="*/ 1512168 h 2397356"/>
                <a:gd name="connsiteX7-121" fmla="*/ 69978 w 4313694"/>
                <a:gd name="connsiteY7-122" fmla="*/ 2397356 h 2397356"/>
                <a:gd name="connsiteX8-123" fmla="*/ 65222 w 4313694"/>
                <a:gd name="connsiteY8-124" fmla="*/ 756084 h 2397356"/>
                <a:gd name="connsiteX0-125" fmla="*/ 76953 w 4325425"/>
                <a:gd name="connsiteY0-126" fmla="*/ 756084 h 2410587"/>
                <a:gd name="connsiteX1-127" fmla="*/ 833037 w 4325425"/>
                <a:gd name="connsiteY1-128" fmla="*/ 0 h 2410587"/>
                <a:gd name="connsiteX2-129" fmla="*/ 3569341 w 4325425"/>
                <a:gd name="connsiteY2-130" fmla="*/ 0 h 2410587"/>
                <a:gd name="connsiteX3-131" fmla="*/ 4325425 w 4325425"/>
                <a:gd name="connsiteY3-132" fmla="*/ 756084 h 2410587"/>
                <a:gd name="connsiteX4-133" fmla="*/ 4325425 w 4325425"/>
                <a:gd name="connsiteY4-134" fmla="*/ 756084 h 2410587"/>
                <a:gd name="connsiteX5-135" fmla="*/ 3569341 w 4325425"/>
                <a:gd name="connsiteY5-136" fmla="*/ 1512168 h 2410587"/>
                <a:gd name="connsiteX6-137" fmla="*/ 833037 w 4325425"/>
                <a:gd name="connsiteY6-138" fmla="*/ 1512168 h 2410587"/>
                <a:gd name="connsiteX7-139" fmla="*/ 55248 w 4325425"/>
                <a:gd name="connsiteY7-140" fmla="*/ 2410587 h 2410587"/>
                <a:gd name="connsiteX8-141" fmla="*/ 76953 w 4325425"/>
                <a:gd name="connsiteY8-142" fmla="*/ 756084 h 2410587"/>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33" y="connsiteY8-34"/>
                </a:cxn>
              </a:cxnLst>
              <a:rect l="l" t="t" r="r" b="b"/>
              <a:pathLst>
                <a:path w="4325425" h="2410587">
                  <a:moveTo>
                    <a:pt x="76953" y="756084"/>
                  </a:moveTo>
                  <a:cubicBezTo>
                    <a:pt x="206584" y="354320"/>
                    <a:pt x="415463" y="0"/>
                    <a:pt x="833037" y="0"/>
                  </a:cubicBezTo>
                  <a:lnTo>
                    <a:pt x="3569341" y="0"/>
                  </a:lnTo>
                  <a:cubicBezTo>
                    <a:pt x="3986915" y="0"/>
                    <a:pt x="4325425" y="338510"/>
                    <a:pt x="4325425" y="756084"/>
                  </a:cubicBezTo>
                  <a:lnTo>
                    <a:pt x="4325425" y="756084"/>
                  </a:lnTo>
                  <a:cubicBezTo>
                    <a:pt x="4325425" y="1173658"/>
                    <a:pt x="3986915" y="1512168"/>
                    <a:pt x="3569341" y="1512168"/>
                  </a:cubicBezTo>
                  <a:lnTo>
                    <a:pt x="833037" y="1512168"/>
                  </a:lnTo>
                  <a:cubicBezTo>
                    <a:pt x="290558" y="1484577"/>
                    <a:pt x="48258" y="2386972"/>
                    <a:pt x="55248" y="2410587"/>
                  </a:cubicBezTo>
                  <a:cubicBezTo>
                    <a:pt x="11033" y="2270940"/>
                    <a:pt x="-52678" y="1157848"/>
                    <a:pt x="76953" y="756084"/>
                  </a:cubicBezTo>
                  <a:close/>
                </a:path>
              </a:pathLst>
            </a:custGeom>
            <a:solidFill>
              <a:srgbClr val="005DA2"/>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100" b="0" i="0" u="none" strike="noStrike" kern="0" cap="none" spc="0" normalizeH="0" baseline="0" noProof="0">
                <a:ln>
                  <a:noFill/>
                </a:ln>
                <a:solidFill>
                  <a:sysClr val="window" lastClr="FFFFFF"/>
                </a:solidFill>
                <a:effectLst/>
                <a:uLnTx/>
                <a:uFillTx/>
                <a:latin typeface="Calibri" panose="020F0502020204030204"/>
                <a:ea typeface="宋体" panose="02010600030101010101" pitchFamily="2" charset="-122"/>
                <a:cs typeface="+mn-cs"/>
              </a:endParaRPr>
            </a:p>
          </p:txBody>
        </p:sp>
        <p:sp>
          <p:nvSpPr>
            <p:cNvPr id="11" name="TextBox 11"/>
            <p:cNvSpPr txBox="1"/>
            <p:nvPr/>
          </p:nvSpPr>
          <p:spPr>
            <a:xfrm>
              <a:off x="2144925" y="2747016"/>
              <a:ext cx="715879" cy="586443"/>
            </a:xfrm>
            <a:prstGeom prst="rect">
              <a:avLst/>
            </a:prstGeom>
            <a:noFill/>
          </p:spPr>
          <p:txBody>
            <a:bodyPr wrap="square" rtlCol="0">
              <a:spAutoFit/>
            </a:bodyPr>
            <a:lstStyle/>
            <a:p>
              <a:pPr marL="0" marR="0" lvl="0" indent="0" defTabSz="914400" eaLnBrk="1" fontAlgn="auto" latinLnBrk="0" hangingPunct="1">
                <a:lnSpc>
                  <a:spcPct val="130000"/>
                </a:lnSpc>
                <a:spcBef>
                  <a:spcPts val="0"/>
                </a:spcBef>
                <a:spcAft>
                  <a:spcPts val="0"/>
                </a:spcAft>
                <a:buClrTx/>
                <a:buSzTx/>
                <a:buFontTx/>
                <a:buNone/>
                <a:defRPr/>
              </a:pPr>
              <a:r>
                <a:rPr kumimoji="0" lang="en-US" altLang="zh-CN" sz="2800" b="1" i="0" u="none" strike="noStrike" kern="0" cap="none" spc="0" normalizeH="0" baseline="0" noProof="0" dirty="0" smtClean="0">
                  <a:ln>
                    <a:noFill/>
                  </a:ln>
                  <a:solidFill>
                    <a:sysClr val="window" lastClr="FFFFFF"/>
                  </a:solidFill>
                  <a:effectLst/>
                  <a:uLnTx/>
                  <a:uFillTx/>
                  <a:latin typeface="Agency FB" pitchFamily="34" charset="0"/>
                  <a:ea typeface="微软雅黑" panose="020B0503020204020204" pitchFamily="34" charset="-122"/>
                  <a:cs typeface="Arial" panose="020B0604020202020204" pitchFamily="34" charset="0"/>
                </a:rPr>
                <a:t>04</a:t>
              </a:r>
              <a:endParaRPr kumimoji="0" lang="zh-CN" altLang="en-US" sz="3200" b="1" i="0" u="none" strike="noStrike" kern="0" cap="none" spc="0" normalizeH="0" baseline="0" noProof="0" dirty="0">
                <a:ln>
                  <a:noFill/>
                </a:ln>
                <a:solidFill>
                  <a:sysClr val="window" lastClr="FFFFFF"/>
                </a:solidFill>
                <a:effectLst/>
                <a:uLnTx/>
                <a:uFillTx/>
                <a:latin typeface="Agency FB" pitchFamily="34" charset="0"/>
                <a:ea typeface="微软雅黑" panose="020B0503020204020204" pitchFamily="34" charset="-122"/>
                <a:cs typeface="Arial" panose="020B0604020202020204" pitchFamily="34" charset="0"/>
              </a:endParaRPr>
            </a:p>
          </p:txBody>
        </p:sp>
        <p:sp>
          <p:nvSpPr>
            <p:cNvPr id="12" name="文本框 8"/>
            <p:cNvSpPr txBox="1"/>
            <p:nvPr/>
          </p:nvSpPr>
          <p:spPr>
            <a:xfrm>
              <a:off x="2587261" y="2871134"/>
              <a:ext cx="1805776" cy="538609"/>
            </a:xfrm>
            <a:prstGeom prst="rect">
              <a:avLst/>
            </a:prstGeom>
            <a:noFill/>
          </p:spPr>
          <p:txBody>
            <a:bodyPr wrap="square" lIns="68580" tIns="34290" rIns="68580" bIns="3429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050" b="1" dirty="0" smtClean="0">
                  <a:solidFill>
                    <a:schemeClr val="bg1"/>
                  </a:solidFill>
                  <a:latin typeface="微软雅黑" panose="020B0503020204020204" pitchFamily="34" charset="-122"/>
                  <a:ea typeface="微软雅黑" panose="020B0503020204020204" pitchFamily="34" charset="-122"/>
                </a:rPr>
                <a:t>请在此输入你的标题</a:t>
              </a:r>
              <a:endParaRPr lang="en-US" altLang="zh-CN" sz="1050" b="1" dirty="0" smtClean="0">
                <a:solidFill>
                  <a:schemeClr val="bg1"/>
                </a:solidFill>
                <a:latin typeface="微软雅黑" panose="020B0503020204020204" pitchFamily="34" charset="-122"/>
                <a:ea typeface="微软雅黑" panose="020B0503020204020204" pitchFamily="34" charset="-122"/>
              </a:endParaRPr>
            </a:p>
            <a:p>
              <a:r>
                <a:rPr lang="zh-CN" altLang="en-US" sz="1000" b="1" dirty="0" smtClean="0">
                  <a:solidFill>
                    <a:schemeClr val="bg1"/>
                  </a:solidFill>
                  <a:latin typeface="微软雅黑" panose="020B0503020204020204" pitchFamily="34" charset="-122"/>
                  <a:ea typeface="微软雅黑" panose="020B0503020204020204" pitchFamily="34" charset="-122"/>
                </a:rPr>
                <a:t>请在此输入你的文字内容</a:t>
              </a:r>
              <a:endParaRPr lang="en-US" altLang="zh-CN" sz="1000" b="1" dirty="0" smtClean="0">
                <a:solidFill>
                  <a:schemeClr val="bg1"/>
                </a:solidFill>
                <a:latin typeface="微软雅黑" panose="020B0503020204020204" pitchFamily="34" charset="-122"/>
                <a:ea typeface="微软雅黑" panose="020B0503020204020204" pitchFamily="34" charset="-122"/>
              </a:endParaRPr>
            </a:p>
            <a:p>
              <a:r>
                <a:rPr lang="zh-CN" altLang="en-US" sz="1000" b="1" dirty="0" smtClean="0">
                  <a:solidFill>
                    <a:schemeClr val="bg1"/>
                  </a:solidFill>
                  <a:latin typeface="微软雅黑" panose="020B0503020204020204" pitchFamily="34" charset="-122"/>
                  <a:ea typeface="微软雅黑" panose="020B0503020204020204" pitchFamily="34" charset="-122"/>
                </a:rPr>
                <a:t>请在此输入你的文字内容</a:t>
              </a:r>
              <a:endParaRPr lang="en-US" altLang="zh-CN" sz="1000" b="1" dirty="0">
                <a:solidFill>
                  <a:schemeClr val="bg1"/>
                </a:solidFill>
                <a:latin typeface="微软雅黑" panose="020B0503020204020204" pitchFamily="34" charset="-122"/>
                <a:ea typeface="微软雅黑" panose="020B0503020204020204" pitchFamily="34" charset="-122"/>
              </a:endParaRPr>
            </a:p>
          </p:txBody>
        </p:sp>
      </p:grpSp>
      <p:grpSp>
        <p:nvGrpSpPr>
          <p:cNvPr id="13" name="组合 12"/>
          <p:cNvGrpSpPr/>
          <p:nvPr/>
        </p:nvGrpSpPr>
        <p:grpSpPr>
          <a:xfrm>
            <a:off x="4370769" y="1048161"/>
            <a:ext cx="2325600" cy="1512549"/>
            <a:chOff x="4370769" y="1048161"/>
            <a:chExt cx="2325600" cy="1512549"/>
          </a:xfrm>
        </p:grpSpPr>
        <p:sp>
          <p:nvSpPr>
            <p:cNvPr id="14" name="圆角矩形 2"/>
            <p:cNvSpPr/>
            <p:nvPr/>
          </p:nvSpPr>
          <p:spPr>
            <a:xfrm>
              <a:off x="4370769" y="1111652"/>
              <a:ext cx="2325600" cy="1260475"/>
            </a:xfrm>
            <a:custGeom>
              <a:avLst/>
              <a:gdLst>
                <a:gd name="connsiteX0" fmla="*/ 0 w 4248472"/>
                <a:gd name="connsiteY0" fmla="*/ 756084 h 1512168"/>
                <a:gd name="connsiteX1" fmla="*/ 756084 w 4248472"/>
                <a:gd name="connsiteY1" fmla="*/ 0 h 1512168"/>
                <a:gd name="connsiteX2" fmla="*/ 3492388 w 4248472"/>
                <a:gd name="connsiteY2" fmla="*/ 0 h 1512168"/>
                <a:gd name="connsiteX3" fmla="*/ 4248472 w 4248472"/>
                <a:gd name="connsiteY3" fmla="*/ 756084 h 1512168"/>
                <a:gd name="connsiteX4" fmla="*/ 4248472 w 4248472"/>
                <a:gd name="connsiteY4" fmla="*/ 756084 h 1512168"/>
                <a:gd name="connsiteX5" fmla="*/ 3492388 w 4248472"/>
                <a:gd name="connsiteY5" fmla="*/ 1512168 h 1512168"/>
                <a:gd name="connsiteX6" fmla="*/ 756084 w 4248472"/>
                <a:gd name="connsiteY6" fmla="*/ 1512168 h 1512168"/>
                <a:gd name="connsiteX7" fmla="*/ 0 w 4248472"/>
                <a:gd name="connsiteY7" fmla="*/ 756084 h 1512168"/>
                <a:gd name="connsiteX0-1" fmla="*/ 21174 w 4269646"/>
                <a:gd name="connsiteY0-2" fmla="*/ 756084 h 1512168"/>
                <a:gd name="connsiteX1-3" fmla="*/ 777258 w 4269646"/>
                <a:gd name="connsiteY1-4" fmla="*/ 0 h 1512168"/>
                <a:gd name="connsiteX2-5" fmla="*/ 3513562 w 4269646"/>
                <a:gd name="connsiteY2-6" fmla="*/ 0 h 1512168"/>
                <a:gd name="connsiteX3-7" fmla="*/ 4269646 w 4269646"/>
                <a:gd name="connsiteY3-8" fmla="*/ 756084 h 1512168"/>
                <a:gd name="connsiteX4-9" fmla="*/ 4269646 w 4269646"/>
                <a:gd name="connsiteY4-10" fmla="*/ 756084 h 1512168"/>
                <a:gd name="connsiteX5-11" fmla="*/ 3513562 w 4269646"/>
                <a:gd name="connsiteY5-12" fmla="*/ 1512168 h 1512168"/>
                <a:gd name="connsiteX6-13" fmla="*/ 777258 w 4269646"/>
                <a:gd name="connsiteY6-14" fmla="*/ 1512168 h 1512168"/>
                <a:gd name="connsiteX7-15" fmla="*/ 258688 w 4269646"/>
                <a:gd name="connsiteY7-16" fmla="*/ 1346622 h 1512168"/>
                <a:gd name="connsiteX8" fmla="*/ 21174 w 4269646"/>
                <a:gd name="connsiteY8" fmla="*/ 756084 h 1512168"/>
                <a:gd name="connsiteX0-17" fmla="*/ 91863 w 4340335"/>
                <a:gd name="connsiteY0-18" fmla="*/ 756084 h 2273096"/>
                <a:gd name="connsiteX1-19" fmla="*/ 847947 w 4340335"/>
                <a:gd name="connsiteY1-20" fmla="*/ 0 h 2273096"/>
                <a:gd name="connsiteX2-21" fmla="*/ 3584251 w 4340335"/>
                <a:gd name="connsiteY2-22" fmla="*/ 0 h 2273096"/>
                <a:gd name="connsiteX3-23" fmla="*/ 4340335 w 4340335"/>
                <a:gd name="connsiteY3-24" fmla="*/ 756084 h 2273096"/>
                <a:gd name="connsiteX4-25" fmla="*/ 4340335 w 4340335"/>
                <a:gd name="connsiteY4-26" fmla="*/ 756084 h 2273096"/>
                <a:gd name="connsiteX5-27" fmla="*/ 3584251 w 4340335"/>
                <a:gd name="connsiteY5-28" fmla="*/ 1512168 h 2273096"/>
                <a:gd name="connsiteX6-29" fmla="*/ 847947 w 4340335"/>
                <a:gd name="connsiteY6-30" fmla="*/ 1512168 h 2273096"/>
                <a:gd name="connsiteX7-31" fmla="*/ 96620 w 4340335"/>
                <a:gd name="connsiteY7-32" fmla="*/ 2261022 h 2273096"/>
                <a:gd name="connsiteX8-33" fmla="*/ 91863 w 4340335"/>
                <a:gd name="connsiteY8-34" fmla="*/ 756084 h 2273096"/>
                <a:gd name="connsiteX0-35" fmla="*/ 44127 w 4292599"/>
                <a:gd name="connsiteY0-36" fmla="*/ 756084 h 2273096"/>
                <a:gd name="connsiteX1-37" fmla="*/ 800211 w 4292599"/>
                <a:gd name="connsiteY1-38" fmla="*/ 0 h 2273096"/>
                <a:gd name="connsiteX2-39" fmla="*/ 3536515 w 4292599"/>
                <a:gd name="connsiteY2-40" fmla="*/ 0 h 2273096"/>
                <a:gd name="connsiteX3-41" fmla="*/ 4292599 w 4292599"/>
                <a:gd name="connsiteY3-42" fmla="*/ 756084 h 2273096"/>
                <a:gd name="connsiteX4-43" fmla="*/ 4292599 w 4292599"/>
                <a:gd name="connsiteY4-44" fmla="*/ 756084 h 2273096"/>
                <a:gd name="connsiteX5-45" fmla="*/ 3536515 w 4292599"/>
                <a:gd name="connsiteY5-46" fmla="*/ 1512168 h 2273096"/>
                <a:gd name="connsiteX6-47" fmla="*/ 800211 w 4292599"/>
                <a:gd name="connsiteY6-48" fmla="*/ 1512168 h 2273096"/>
                <a:gd name="connsiteX7-49" fmla="*/ 48884 w 4292599"/>
                <a:gd name="connsiteY7-50" fmla="*/ 2261022 h 2273096"/>
                <a:gd name="connsiteX8-51" fmla="*/ 44127 w 4292599"/>
                <a:gd name="connsiteY8-52" fmla="*/ 756084 h 2273096"/>
                <a:gd name="connsiteX0-53" fmla="*/ 44127 w 4292599"/>
                <a:gd name="connsiteY0-54" fmla="*/ 756084 h 2261022"/>
                <a:gd name="connsiteX1-55" fmla="*/ 800211 w 4292599"/>
                <a:gd name="connsiteY1-56" fmla="*/ 0 h 2261022"/>
                <a:gd name="connsiteX2-57" fmla="*/ 3536515 w 4292599"/>
                <a:gd name="connsiteY2-58" fmla="*/ 0 h 2261022"/>
                <a:gd name="connsiteX3-59" fmla="*/ 4292599 w 4292599"/>
                <a:gd name="connsiteY3-60" fmla="*/ 756084 h 2261022"/>
                <a:gd name="connsiteX4-61" fmla="*/ 4292599 w 4292599"/>
                <a:gd name="connsiteY4-62" fmla="*/ 756084 h 2261022"/>
                <a:gd name="connsiteX5-63" fmla="*/ 3536515 w 4292599"/>
                <a:gd name="connsiteY5-64" fmla="*/ 1512168 h 2261022"/>
                <a:gd name="connsiteX6-65" fmla="*/ 800211 w 4292599"/>
                <a:gd name="connsiteY6-66" fmla="*/ 1512168 h 2261022"/>
                <a:gd name="connsiteX7-67" fmla="*/ 48884 w 4292599"/>
                <a:gd name="connsiteY7-68" fmla="*/ 2261022 h 2261022"/>
                <a:gd name="connsiteX8-69" fmla="*/ 44127 w 4292599"/>
                <a:gd name="connsiteY8-70" fmla="*/ 756084 h 2261022"/>
                <a:gd name="connsiteX0-71" fmla="*/ 58844 w 4307316"/>
                <a:gd name="connsiteY0-72" fmla="*/ 756084 h 2261022"/>
                <a:gd name="connsiteX1-73" fmla="*/ 814928 w 4307316"/>
                <a:gd name="connsiteY1-74" fmla="*/ 0 h 2261022"/>
                <a:gd name="connsiteX2-75" fmla="*/ 3551232 w 4307316"/>
                <a:gd name="connsiteY2-76" fmla="*/ 0 h 2261022"/>
                <a:gd name="connsiteX3-77" fmla="*/ 4307316 w 4307316"/>
                <a:gd name="connsiteY3-78" fmla="*/ 756084 h 2261022"/>
                <a:gd name="connsiteX4-79" fmla="*/ 4307316 w 4307316"/>
                <a:gd name="connsiteY4-80" fmla="*/ 756084 h 2261022"/>
                <a:gd name="connsiteX5-81" fmla="*/ 3551232 w 4307316"/>
                <a:gd name="connsiteY5-82" fmla="*/ 1512168 h 2261022"/>
                <a:gd name="connsiteX6-83" fmla="*/ 814928 w 4307316"/>
                <a:gd name="connsiteY6-84" fmla="*/ 1512168 h 2261022"/>
                <a:gd name="connsiteX7-85" fmla="*/ 63601 w 4307316"/>
                <a:gd name="connsiteY7-86" fmla="*/ 2261022 h 2261022"/>
                <a:gd name="connsiteX8-87" fmla="*/ 58844 w 4307316"/>
                <a:gd name="connsiteY8-88" fmla="*/ 756084 h 2261022"/>
                <a:gd name="connsiteX0-89" fmla="*/ 102626 w 4351098"/>
                <a:gd name="connsiteY0-90" fmla="*/ 756084 h 2261022"/>
                <a:gd name="connsiteX1-91" fmla="*/ 858710 w 4351098"/>
                <a:gd name="connsiteY1-92" fmla="*/ 0 h 2261022"/>
                <a:gd name="connsiteX2-93" fmla="*/ 3595014 w 4351098"/>
                <a:gd name="connsiteY2-94" fmla="*/ 0 h 2261022"/>
                <a:gd name="connsiteX3-95" fmla="*/ 4351098 w 4351098"/>
                <a:gd name="connsiteY3-96" fmla="*/ 756084 h 2261022"/>
                <a:gd name="connsiteX4-97" fmla="*/ 4351098 w 4351098"/>
                <a:gd name="connsiteY4-98" fmla="*/ 756084 h 2261022"/>
                <a:gd name="connsiteX5-99" fmla="*/ 3595014 w 4351098"/>
                <a:gd name="connsiteY5-100" fmla="*/ 1512168 h 2261022"/>
                <a:gd name="connsiteX6-101" fmla="*/ 858710 w 4351098"/>
                <a:gd name="connsiteY6-102" fmla="*/ 1512168 h 2261022"/>
                <a:gd name="connsiteX7-103" fmla="*/ 88629 w 4351098"/>
                <a:gd name="connsiteY7-104" fmla="*/ 2261022 h 2261022"/>
                <a:gd name="connsiteX8-105" fmla="*/ 102626 w 4351098"/>
                <a:gd name="connsiteY8-106" fmla="*/ 756084 h 2261022"/>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33" y="connsiteY8-34"/>
                </a:cxn>
              </a:cxnLst>
              <a:rect l="l" t="t" r="r" b="b"/>
              <a:pathLst>
                <a:path w="4351098" h="2261022">
                  <a:moveTo>
                    <a:pt x="102626" y="756084"/>
                  </a:moveTo>
                  <a:cubicBezTo>
                    <a:pt x="230973" y="379247"/>
                    <a:pt x="441136" y="0"/>
                    <a:pt x="858710" y="0"/>
                  </a:cubicBezTo>
                  <a:lnTo>
                    <a:pt x="3595014" y="0"/>
                  </a:lnTo>
                  <a:cubicBezTo>
                    <a:pt x="4012588" y="0"/>
                    <a:pt x="4351098" y="338510"/>
                    <a:pt x="4351098" y="756084"/>
                  </a:cubicBezTo>
                  <a:lnTo>
                    <a:pt x="4351098" y="756084"/>
                  </a:lnTo>
                  <a:cubicBezTo>
                    <a:pt x="4351098" y="1173658"/>
                    <a:pt x="4012588" y="1512168"/>
                    <a:pt x="3595014" y="1512168"/>
                  </a:cubicBezTo>
                  <a:lnTo>
                    <a:pt x="858710" y="1512168"/>
                  </a:lnTo>
                  <a:cubicBezTo>
                    <a:pt x="316231" y="1484577"/>
                    <a:pt x="81639" y="2237407"/>
                    <a:pt x="88629" y="2261022"/>
                  </a:cubicBezTo>
                  <a:cubicBezTo>
                    <a:pt x="-37385" y="2135008"/>
                    <a:pt x="-25721" y="1132921"/>
                    <a:pt x="102626" y="756084"/>
                  </a:cubicBezTo>
                  <a:close/>
                </a:path>
              </a:pathLst>
            </a:custGeom>
            <a:solidFill>
              <a:schemeClr val="tx1">
                <a:lumMod val="75000"/>
                <a:lumOff val="25000"/>
              </a:schemeClr>
            </a:solidFill>
            <a:ln w="25400" cap="flat" cmpd="sng" algn="ctr">
              <a:noFill/>
              <a:prstDash val="solid"/>
            </a:ln>
            <a:effectLst>
              <a:outerShdw blurRad="228600" dist="63500" dir="5400000" algn="t"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100" b="0" i="0" u="none" strike="noStrike" kern="0" cap="none" spc="0" normalizeH="0" baseline="0" noProof="0">
                <a:ln>
                  <a:noFill/>
                </a:ln>
                <a:solidFill>
                  <a:sysClr val="window" lastClr="FFFFFF"/>
                </a:solidFill>
                <a:effectLst/>
                <a:uLnTx/>
                <a:uFillTx/>
                <a:latin typeface="Calibri" panose="020F0502020204030204"/>
                <a:ea typeface="宋体" panose="02010600030101010101" pitchFamily="2" charset="-122"/>
                <a:cs typeface="+mn-cs"/>
              </a:endParaRPr>
            </a:p>
          </p:txBody>
        </p:sp>
        <p:sp>
          <p:nvSpPr>
            <p:cNvPr id="15" name="圆角矩形 2"/>
            <p:cNvSpPr/>
            <p:nvPr/>
          </p:nvSpPr>
          <p:spPr>
            <a:xfrm>
              <a:off x="4384075" y="1048161"/>
              <a:ext cx="2311878" cy="1512549"/>
            </a:xfrm>
            <a:custGeom>
              <a:avLst/>
              <a:gdLst>
                <a:gd name="connsiteX0" fmla="*/ 0 w 4248472"/>
                <a:gd name="connsiteY0" fmla="*/ 756084 h 1512168"/>
                <a:gd name="connsiteX1" fmla="*/ 756084 w 4248472"/>
                <a:gd name="connsiteY1" fmla="*/ 0 h 1512168"/>
                <a:gd name="connsiteX2" fmla="*/ 3492388 w 4248472"/>
                <a:gd name="connsiteY2" fmla="*/ 0 h 1512168"/>
                <a:gd name="connsiteX3" fmla="*/ 4248472 w 4248472"/>
                <a:gd name="connsiteY3" fmla="*/ 756084 h 1512168"/>
                <a:gd name="connsiteX4" fmla="*/ 4248472 w 4248472"/>
                <a:gd name="connsiteY4" fmla="*/ 756084 h 1512168"/>
                <a:gd name="connsiteX5" fmla="*/ 3492388 w 4248472"/>
                <a:gd name="connsiteY5" fmla="*/ 1512168 h 1512168"/>
                <a:gd name="connsiteX6" fmla="*/ 756084 w 4248472"/>
                <a:gd name="connsiteY6" fmla="*/ 1512168 h 1512168"/>
                <a:gd name="connsiteX7" fmla="*/ 0 w 4248472"/>
                <a:gd name="connsiteY7" fmla="*/ 756084 h 1512168"/>
                <a:gd name="connsiteX0-1" fmla="*/ 21174 w 4269646"/>
                <a:gd name="connsiteY0-2" fmla="*/ 756084 h 1512168"/>
                <a:gd name="connsiteX1-3" fmla="*/ 777258 w 4269646"/>
                <a:gd name="connsiteY1-4" fmla="*/ 0 h 1512168"/>
                <a:gd name="connsiteX2-5" fmla="*/ 3513562 w 4269646"/>
                <a:gd name="connsiteY2-6" fmla="*/ 0 h 1512168"/>
                <a:gd name="connsiteX3-7" fmla="*/ 4269646 w 4269646"/>
                <a:gd name="connsiteY3-8" fmla="*/ 756084 h 1512168"/>
                <a:gd name="connsiteX4-9" fmla="*/ 4269646 w 4269646"/>
                <a:gd name="connsiteY4-10" fmla="*/ 756084 h 1512168"/>
                <a:gd name="connsiteX5-11" fmla="*/ 3513562 w 4269646"/>
                <a:gd name="connsiteY5-12" fmla="*/ 1512168 h 1512168"/>
                <a:gd name="connsiteX6-13" fmla="*/ 777258 w 4269646"/>
                <a:gd name="connsiteY6-14" fmla="*/ 1512168 h 1512168"/>
                <a:gd name="connsiteX7-15" fmla="*/ 258688 w 4269646"/>
                <a:gd name="connsiteY7-16" fmla="*/ 1346622 h 1512168"/>
                <a:gd name="connsiteX8" fmla="*/ 21174 w 4269646"/>
                <a:gd name="connsiteY8" fmla="*/ 756084 h 1512168"/>
                <a:gd name="connsiteX0-17" fmla="*/ 91863 w 4340335"/>
                <a:gd name="connsiteY0-18" fmla="*/ 756084 h 2273096"/>
                <a:gd name="connsiteX1-19" fmla="*/ 847947 w 4340335"/>
                <a:gd name="connsiteY1-20" fmla="*/ 0 h 2273096"/>
                <a:gd name="connsiteX2-21" fmla="*/ 3584251 w 4340335"/>
                <a:gd name="connsiteY2-22" fmla="*/ 0 h 2273096"/>
                <a:gd name="connsiteX3-23" fmla="*/ 4340335 w 4340335"/>
                <a:gd name="connsiteY3-24" fmla="*/ 756084 h 2273096"/>
                <a:gd name="connsiteX4-25" fmla="*/ 4340335 w 4340335"/>
                <a:gd name="connsiteY4-26" fmla="*/ 756084 h 2273096"/>
                <a:gd name="connsiteX5-27" fmla="*/ 3584251 w 4340335"/>
                <a:gd name="connsiteY5-28" fmla="*/ 1512168 h 2273096"/>
                <a:gd name="connsiteX6-29" fmla="*/ 847947 w 4340335"/>
                <a:gd name="connsiteY6-30" fmla="*/ 1512168 h 2273096"/>
                <a:gd name="connsiteX7-31" fmla="*/ 96620 w 4340335"/>
                <a:gd name="connsiteY7-32" fmla="*/ 2261022 h 2273096"/>
                <a:gd name="connsiteX8-33" fmla="*/ 91863 w 4340335"/>
                <a:gd name="connsiteY8-34" fmla="*/ 756084 h 2273096"/>
                <a:gd name="connsiteX0-35" fmla="*/ 44127 w 4292599"/>
                <a:gd name="connsiteY0-36" fmla="*/ 756084 h 2273096"/>
                <a:gd name="connsiteX1-37" fmla="*/ 800211 w 4292599"/>
                <a:gd name="connsiteY1-38" fmla="*/ 0 h 2273096"/>
                <a:gd name="connsiteX2-39" fmla="*/ 3536515 w 4292599"/>
                <a:gd name="connsiteY2-40" fmla="*/ 0 h 2273096"/>
                <a:gd name="connsiteX3-41" fmla="*/ 4292599 w 4292599"/>
                <a:gd name="connsiteY3-42" fmla="*/ 756084 h 2273096"/>
                <a:gd name="connsiteX4-43" fmla="*/ 4292599 w 4292599"/>
                <a:gd name="connsiteY4-44" fmla="*/ 756084 h 2273096"/>
                <a:gd name="connsiteX5-45" fmla="*/ 3536515 w 4292599"/>
                <a:gd name="connsiteY5-46" fmla="*/ 1512168 h 2273096"/>
                <a:gd name="connsiteX6-47" fmla="*/ 800211 w 4292599"/>
                <a:gd name="connsiteY6-48" fmla="*/ 1512168 h 2273096"/>
                <a:gd name="connsiteX7-49" fmla="*/ 48884 w 4292599"/>
                <a:gd name="connsiteY7-50" fmla="*/ 2261022 h 2273096"/>
                <a:gd name="connsiteX8-51" fmla="*/ 44127 w 4292599"/>
                <a:gd name="connsiteY8-52" fmla="*/ 756084 h 2273096"/>
                <a:gd name="connsiteX0-53" fmla="*/ 44127 w 4292599"/>
                <a:gd name="connsiteY0-54" fmla="*/ 756084 h 2261022"/>
                <a:gd name="connsiteX1-55" fmla="*/ 800211 w 4292599"/>
                <a:gd name="connsiteY1-56" fmla="*/ 0 h 2261022"/>
                <a:gd name="connsiteX2-57" fmla="*/ 3536515 w 4292599"/>
                <a:gd name="connsiteY2-58" fmla="*/ 0 h 2261022"/>
                <a:gd name="connsiteX3-59" fmla="*/ 4292599 w 4292599"/>
                <a:gd name="connsiteY3-60" fmla="*/ 756084 h 2261022"/>
                <a:gd name="connsiteX4-61" fmla="*/ 4292599 w 4292599"/>
                <a:gd name="connsiteY4-62" fmla="*/ 756084 h 2261022"/>
                <a:gd name="connsiteX5-63" fmla="*/ 3536515 w 4292599"/>
                <a:gd name="connsiteY5-64" fmla="*/ 1512168 h 2261022"/>
                <a:gd name="connsiteX6-65" fmla="*/ 800211 w 4292599"/>
                <a:gd name="connsiteY6-66" fmla="*/ 1512168 h 2261022"/>
                <a:gd name="connsiteX7-67" fmla="*/ 48884 w 4292599"/>
                <a:gd name="connsiteY7-68" fmla="*/ 2261022 h 2261022"/>
                <a:gd name="connsiteX8-69" fmla="*/ 44127 w 4292599"/>
                <a:gd name="connsiteY8-70" fmla="*/ 756084 h 2261022"/>
                <a:gd name="connsiteX0-71" fmla="*/ 58844 w 4307316"/>
                <a:gd name="connsiteY0-72" fmla="*/ 756084 h 2261022"/>
                <a:gd name="connsiteX1-73" fmla="*/ 814928 w 4307316"/>
                <a:gd name="connsiteY1-74" fmla="*/ 0 h 2261022"/>
                <a:gd name="connsiteX2-75" fmla="*/ 3551232 w 4307316"/>
                <a:gd name="connsiteY2-76" fmla="*/ 0 h 2261022"/>
                <a:gd name="connsiteX3-77" fmla="*/ 4307316 w 4307316"/>
                <a:gd name="connsiteY3-78" fmla="*/ 756084 h 2261022"/>
                <a:gd name="connsiteX4-79" fmla="*/ 4307316 w 4307316"/>
                <a:gd name="connsiteY4-80" fmla="*/ 756084 h 2261022"/>
                <a:gd name="connsiteX5-81" fmla="*/ 3551232 w 4307316"/>
                <a:gd name="connsiteY5-82" fmla="*/ 1512168 h 2261022"/>
                <a:gd name="connsiteX6-83" fmla="*/ 814928 w 4307316"/>
                <a:gd name="connsiteY6-84" fmla="*/ 1512168 h 2261022"/>
                <a:gd name="connsiteX7-85" fmla="*/ 63601 w 4307316"/>
                <a:gd name="connsiteY7-86" fmla="*/ 2261022 h 2261022"/>
                <a:gd name="connsiteX8-87" fmla="*/ 58844 w 4307316"/>
                <a:gd name="connsiteY8-88" fmla="*/ 756084 h 2261022"/>
                <a:gd name="connsiteX0-89" fmla="*/ 23866 w 4272338"/>
                <a:gd name="connsiteY0-90" fmla="*/ 756084 h 2261022"/>
                <a:gd name="connsiteX1-91" fmla="*/ 779950 w 4272338"/>
                <a:gd name="connsiteY1-92" fmla="*/ 0 h 2261022"/>
                <a:gd name="connsiteX2-93" fmla="*/ 3516254 w 4272338"/>
                <a:gd name="connsiteY2-94" fmla="*/ 0 h 2261022"/>
                <a:gd name="connsiteX3-95" fmla="*/ 4272338 w 4272338"/>
                <a:gd name="connsiteY3-96" fmla="*/ 756084 h 2261022"/>
                <a:gd name="connsiteX4-97" fmla="*/ 4272338 w 4272338"/>
                <a:gd name="connsiteY4-98" fmla="*/ 756084 h 2261022"/>
                <a:gd name="connsiteX5-99" fmla="*/ 3516254 w 4272338"/>
                <a:gd name="connsiteY5-100" fmla="*/ 1512168 h 2261022"/>
                <a:gd name="connsiteX6-101" fmla="*/ 779950 w 4272338"/>
                <a:gd name="connsiteY6-102" fmla="*/ 1512168 h 2261022"/>
                <a:gd name="connsiteX7-103" fmla="*/ 28623 w 4272338"/>
                <a:gd name="connsiteY7-104" fmla="*/ 2261022 h 2261022"/>
                <a:gd name="connsiteX8-105" fmla="*/ 23866 w 4272338"/>
                <a:gd name="connsiteY8-106" fmla="*/ 756084 h 2261022"/>
                <a:gd name="connsiteX0-107" fmla="*/ 65222 w 4313694"/>
                <a:gd name="connsiteY0-108" fmla="*/ 756084 h 2397356"/>
                <a:gd name="connsiteX1-109" fmla="*/ 821306 w 4313694"/>
                <a:gd name="connsiteY1-110" fmla="*/ 0 h 2397356"/>
                <a:gd name="connsiteX2-111" fmla="*/ 3557610 w 4313694"/>
                <a:gd name="connsiteY2-112" fmla="*/ 0 h 2397356"/>
                <a:gd name="connsiteX3-113" fmla="*/ 4313694 w 4313694"/>
                <a:gd name="connsiteY3-114" fmla="*/ 756084 h 2397356"/>
                <a:gd name="connsiteX4-115" fmla="*/ 4313694 w 4313694"/>
                <a:gd name="connsiteY4-116" fmla="*/ 756084 h 2397356"/>
                <a:gd name="connsiteX5-117" fmla="*/ 3557610 w 4313694"/>
                <a:gd name="connsiteY5-118" fmla="*/ 1512168 h 2397356"/>
                <a:gd name="connsiteX6-119" fmla="*/ 821306 w 4313694"/>
                <a:gd name="connsiteY6-120" fmla="*/ 1512168 h 2397356"/>
                <a:gd name="connsiteX7-121" fmla="*/ 69978 w 4313694"/>
                <a:gd name="connsiteY7-122" fmla="*/ 2397356 h 2397356"/>
                <a:gd name="connsiteX8-123" fmla="*/ 65222 w 4313694"/>
                <a:gd name="connsiteY8-124" fmla="*/ 756084 h 2397356"/>
                <a:gd name="connsiteX0-125" fmla="*/ 76953 w 4325425"/>
                <a:gd name="connsiteY0-126" fmla="*/ 756084 h 2410587"/>
                <a:gd name="connsiteX1-127" fmla="*/ 833037 w 4325425"/>
                <a:gd name="connsiteY1-128" fmla="*/ 0 h 2410587"/>
                <a:gd name="connsiteX2-129" fmla="*/ 3569341 w 4325425"/>
                <a:gd name="connsiteY2-130" fmla="*/ 0 h 2410587"/>
                <a:gd name="connsiteX3-131" fmla="*/ 4325425 w 4325425"/>
                <a:gd name="connsiteY3-132" fmla="*/ 756084 h 2410587"/>
                <a:gd name="connsiteX4-133" fmla="*/ 4325425 w 4325425"/>
                <a:gd name="connsiteY4-134" fmla="*/ 756084 h 2410587"/>
                <a:gd name="connsiteX5-135" fmla="*/ 3569341 w 4325425"/>
                <a:gd name="connsiteY5-136" fmla="*/ 1512168 h 2410587"/>
                <a:gd name="connsiteX6-137" fmla="*/ 833037 w 4325425"/>
                <a:gd name="connsiteY6-138" fmla="*/ 1512168 h 2410587"/>
                <a:gd name="connsiteX7-139" fmla="*/ 55248 w 4325425"/>
                <a:gd name="connsiteY7-140" fmla="*/ 2410587 h 2410587"/>
                <a:gd name="connsiteX8-141" fmla="*/ 76953 w 4325425"/>
                <a:gd name="connsiteY8-142" fmla="*/ 756084 h 2410587"/>
                <a:gd name="connsiteX0-143" fmla="*/ 76954 w 4325426"/>
                <a:gd name="connsiteY0-144" fmla="*/ 756084 h 2713188"/>
                <a:gd name="connsiteX1-145" fmla="*/ 833038 w 4325426"/>
                <a:gd name="connsiteY1-146" fmla="*/ 0 h 2713188"/>
                <a:gd name="connsiteX2-147" fmla="*/ 3569342 w 4325426"/>
                <a:gd name="connsiteY2-148" fmla="*/ 0 h 2713188"/>
                <a:gd name="connsiteX3-149" fmla="*/ 4325426 w 4325426"/>
                <a:gd name="connsiteY3-150" fmla="*/ 756084 h 2713188"/>
                <a:gd name="connsiteX4-151" fmla="*/ 4325426 w 4325426"/>
                <a:gd name="connsiteY4-152" fmla="*/ 756084 h 2713188"/>
                <a:gd name="connsiteX5-153" fmla="*/ 3569342 w 4325426"/>
                <a:gd name="connsiteY5-154" fmla="*/ 1512168 h 2713188"/>
                <a:gd name="connsiteX6-155" fmla="*/ 833038 w 4325426"/>
                <a:gd name="connsiteY6-156" fmla="*/ 1512168 h 2713188"/>
                <a:gd name="connsiteX7-157" fmla="*/ 55249 w 4325426"/>
                <a:gd name="connsiteY7-158" fmla="*/ 2713188 h 2713188"/>
                <a:gd name="connsiteX8-159" fmla="*/ 76954 w 4325426"/>
                <a:gd name="connsiteY8-160" fmla="*/ 756084 h 2713188"/>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33" y="connsiteY8-34"/>
                </a:cxn>
              </a:cxnLst>
              <a:rect l="l" t="t" r="r" b="b"/>
              <a:pathLst>
                <a:path w="4325426" h="2713188">
                  <a:moveTo>
                    <a:pt x="76954" y="756084"/>
                  </a:moveTo>
                  <a:cubicBezTo>
                    <a:pt x="206586" y="303886"/>
                    <a:pt x="415464" y="0"/>
                    <a:pt x="833038" y="0"/>
                  </a:cubicBezTo>
                  <a:lnTo>
                    <a:pt x="3569342" y="0"/>
                  </a:lnTo>
                  <a:cubicBezTo>
                    <a:pt x="3986916" y="0"/>
                    <a:pt x="4325426" y="338510"/>
                    <a:pt x="4325426" y="756084"/>
                  </a:cubicBezTo>
                  <a:lnTo>
                    <a:pt x="4325426" y="756084"/>
                  </a:lnTo>
                  <a:cubicBezTo>
                    <a:pt x="4325426" y="1173658"/>
                    <a:pt x="3986916" y="1512168"/>
                    <a:pt x="3569342" y="1512168"/>
                  </a:cubicBezTo>
                  <a:lnTo>
                    <a:pt x="833038" y="1512168"/>
                  </a:lnTo>
                  <a:cubicBezTo>
                    <a:pt x="290559" y="1484577"/>
                    <a:pt x="48259" y="2689573"/>
                    <a:pt x="55249" y="2713188"/>
                  </a:cubicBezTo>
                  <a:cubicBezTo>
                    <a:pt x="11034" y="2573541"/>
                    <a:pt x="-52678" y="1208282"/>
                    <a:pt x="76954" y="756084"/>
                  </a:cubicBezTo>
                  <a:close/>
                </a:path>
              </a:pathLst>
            </a:custGeom>
            <a:solidFill>
              <a:schemeClr val="bg1">
                <a:lumMod val="65000"/>
              </a:scheme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100" b="0" i="0" u="none" strike="noStrike" kern="0" cap="none" spc="0" normalizeH="0" baseline="0" noProof="0">
                <a:ln>
                  <a:noFill/>
                </a:ln>
                <a:solidFill>
                  <a:sysClr val="window" lastClr="FFFFFF"/>
                </a:solidFill>
                <a:effectLst/>
                <a:uLnTx/>
                <a:uFillTx/>
                <a:latin typeface="Calibri" panose="020F0502020204030204"/>
                <a:ea typeface="宋体" panose="02010600030101010101" pitchFamily="2" charset="-122"/>
                <a:cs typeface="+mn-cs"/>
              </a:endParaRPr>
            </a:p>
          </p:txBody>
        </p:sp>
        <p:sp>
          <p:nvSpPr>
            <p:cNvPr id="16" name="TextBox 16"/>
            <p:cNvSpPr txBox="1"/>
            <p:nvPr/>
          </p:nvSpPr>
          <p:spPr>
            <a:xfrm>
              <a:off x="4518068" y="1048161"/>
              <a:ext cx="715879" cy="657039"/>
            </a:xfrm>
            <a:prstGeom prst="rect">
              <a:avLst/>
            </a:prstGeom>
            <a:noFill/>
          </p:spPr>
          <p:txBody>
            <a:bodyPr wrap="square" rtlCol="0">
              <a:spAutoFit/>
            </a:bodyPr>
            <a:lstStyle/>
            <a:p>
              <a:pPr marL="0" marR="0" lvl="0" indent="0" defTabSz="914400" eaLnBrk="1" fontAlgn="auto" latinLnBrk="0" hangingPunct="1">
                <a:lnSpc>
                  <a:spcPct val="130000"/>
                </a:lnSpc>
                <a:spcBef>
                  <a:spcPts val="0"/>
                </a:spcBef>
                <a:spcAft>
                  <a:spcPts val="0"/>
                </a:spcAft>
                <a:buClrTx/>
                <a:buSzTx/>
                <a:buFontTx/>
                <a:buNone/>
                <a:defRPr/>
              </a:pPr>
              <a:r>
                <a:rPr kumimoji="0" lang="en-US" altLang="zh-CN" sz="3200" b="1" i="0" u="none" strike="noStrike" kern="0" cap="none" spc="0" normalizeH="0" baseline="0" noProof="0" dirty="0" smtClean="0">
                  <a:ln>
                    <a:noFill/>
                  </a:ln>
                  <a:solidFill>
                    <a:sysClr val="window" lastClr="FFFFFF"/>
                  </a:solidFill>
                  <a:effectLst/>
                  <a:uLnTx/>
                  <a:uFillTx/>
                  <a:latin typeface="Agency FB" pitchFamily="34" charset="0"/>
                  <a:ea typeface="微软雅黑" panose="020B0503020204020204" pitchFamily="34" charset="-122"/>
                  <a:cs typeface="Arial" panose="020B0604020202020204" pitchFamily="34" charset="0"/>
                </a:rPr>
                <a:t>01</a:t>
              </a:r>
              <a:endParaRPr kumimoji="0" lang="zh-CN" altLang="en-US" sz="3600" b="1" i="0" u="none" strike="noStrike" kern="0" cap="none" spc="0" normalizeH="0" baseline="0" noProof="0" dirty="0">
                <a:ln>
                  <a:noFill/>
                </a:ln>
                <a:solidFill>
                  <a:sysClr val="window" lastClr="FFFFFF"/>
                </a:solidFill>
                <a:effectLst/>
                <a:uLnTx/>
                <a:uFillTx/>
                <a:latin typeface="Agency FB" pitchFamily="34" charset="0"/>
                <a:ea typeface="微软雅黑" panose="020B0503020204020204" pitchFamily="34" charset="-122"/>
                <a:cs typeface="Arial" panose="020B0604020202020204" pitchFamily="34" charset="0"/>
              </a:endParaRPr>
            </a:p>
          </p:txBody>
        </p:sp>
        <p:sp>
          <p:nvSpPr>
            <p:cNvPr id="17" name="文本框 8"/>
            <p:cNvSpPr txBox="1"/>
            <p:nvPr/>
          </p:nvSpPr>
          <p:spPr>
            <a:xfrm>
              <a:off x="4882786" y="1166159"/>
              <a:ext cx="1805776" cy="538609"/>
            </a:xfrm>
            <a:prstGeom prst="rect">
              <a:avLst/>
            </a:prstGeom>
            <a:noFill/>
          </p:spPr>
          <p:txBody>
            <a:bodyPr wrap="square" lIns="68580" tIns="34290" rIns="68580" bIns="3429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050" b="1" dirty="0" smtClean="0">
                  <a:solidFill>
                    <a:schemeClr val="bg1"/>
                  </a:solidFill>
                  <a:latin typeface="微软雅黑" panose="020B0503020204020204" pitchFamily="34" charset="-122"/>
                  <a:ea typeface="微软雅黑" panose="020B0503020204020204" pitchFamily="34" charset="-122"/>
                </a:rPr>
                <a:t>请在此输入你的标题</a:t>
              </a:r>
              <a:endParaRPr lang="en-US" altLang="zh-CN" sz="1050" b="1" dirty="0" smtClean="0">
                <a:solidFill>
                  <a:schemeClr val="bg1"/>
                </a:solidFill>
                <a:latin typeface="微软雅黑" panose="020B0503020204020204" pitchFamily="34" charset="-122"/>
                <a:ea typeface="微软雅黑" panose="020B0503020204020204" pitchFamily="34" charset="-122"/>
              </a:endParaRPr>
            </a:p>
            <a:p>
              <a:r>
                <a:rPr lang="zh-CN" altLang="en-US" sz="1000" b="1" dirty="0" smtClean="0">
                  <a:solidFill>
                    <a:schemeClr val="bg1"/>
                  </a:solidFill>
                  <a:latin typeface="微软雅黑" panose="020B0503020204020204" pitchFamily="34" charset="-122"/>
                  <a:ea typeface="微软雅黑" panose="020B0503020204020204" pitchFamily="34" charset="-122"/>
                </a:rPr>
                <a:t>请在此输入你的文字内容</a:t>
              </a:r>
              <a:endParaRPr lang="en-US" altLang="zh-CN" sz="1000" b="1" dirty="0" smtClean="0">
                <a:solidFill>
                  <a:schemeClr val="bg1"/>
                </a:solidFill>
                <a:latin typeface="微软雅黑" panose="020B0503020204020204" pitchFamily="34" charset="-122"/>
                <a:ea typeface="微软雅黑" panose="020B0503020204020204" pitchFamily="34" charset="-122"/>
              </a:endParaRPr>
            </a:p>
            <a:p>
              <a:r>
                <a:rPr lang="zh-CN" altLang="en-US" sz="1000" b="1" dirty="0" smtClean="0">
                  <a:solidFill>
                    <a:schemeClr val="bg1"/>
                  </a:solidFill>
                  <a:latin typeface="微软雅黑" panose="020B0503020204020204" pitchFamily="34" charset="-122"/>
                  <a:ea typeface="微软雅黑" panose="020B0503020204020204" pitchFamily="34" charset="-122"/>
                </a:rPr>
                <a:t>请在此输入你的文字内容</a:t>
              </a:r>
              <a:endParaRPr lang="en-US" altLang="zh-CN" sz="1000" b="1" dirty="0">
                <a:solidFill>
                  <a:schemeClr val="bg1"/>
                </a:solidFill>
                <a:latin typeface="微软雅黑" panose="020B0503020204020204" pitchFamily="34" charset="-122"/>
                <a:ea typeface="微软雅黑" panose="020B0503020204020204" pitchFamily="34" charset="-122"/>
              </a:endParaRPr>
            </a:p>
          </p:txBody>
        </p:sp>
      </p:grpSp>
      <p:grpSp>
        <p:nvGrpSpPr>
          <p:cNvPr id="18" name="组合 17"/>
          <p:cNvGrpSpPr/>
          <p:nvPr/>
        </p:nvGrpSpPr>
        <p:grpSpPr>
          <a:xfrm>
            <a:off x="4369499" y="2020337"/>
            <a:ext cx="2454755" cy="1472088"/>
            <a:chOff x="4369499" y="2020337"/>
            <a:chExt cx="2454755" cy="1472088"/>
          </a:xfrm>
        </p:grpSpPr>
        <p:sp>
          <p:nvSpPr>
            <p:cNvPr id="19" name="圆角矩形 2"/>
            <p:cNvSpPr/>
            <p:nvPr/>
          </p:nvSpPr>
          <p:spPr>
            <a:xfrm>
              <a:off x="4382062" y="2090932"/>
              <a:ext cx="2441872" cy="1401493"/>
            </a:xfrm>
            <a:custGeom>
              <a:avLst/>
              <a:gdLst>
                <a:gd name="connsiteX0" fmla="*/ 0 w 4248472"/>
                <a:gd name="connsiteY0" fmla="*/ 756084 h 1512168"/>
                <a:gd name="connsiteX1" fmla="*/ 756084 w 4248472"/>
                <a:gd name="connsiteY1" fmla="*/ 0 h 1512168"/>
                <a:gd name="connsiteX2" fmla="*/ 3492388 w 4248472"/>
                <a:gd name="connsiteY2" fmla="*/ 0 h 1512168"/>
                <a:gd name="connsiteX3" fmla="*/ 4248472 w 4248472"/>
                <a:gd name="connsiteY3" fmla="*/ 756084 h 1512168"/>
                <a:gd name="connsiteX4" fmla="*/ 4248472 w 4248472"/>
                <a:gd name="connsiteY4" fmla="*/ 756084 h 1512168"/>
                <a:gd name="connsiteX5" fmla="*/ 3492388 w 4248472"/>
                <a:gd name="connsiteY5" fmla="*/ 1512168 h 1512168"/>
                <a:gd name="connsiteX6" fmla="*/ 756084 w 4248472"/>
                <a:gd name="connsiteY6" fmla="*/ 1512168 h 1512168"/>
                <a:gd name="connsiteX7" fmla="*/ 0 w 4248472"/>
                <a:gd name="connsiteY7" fmla="*/ 756084 h 1512168"/>
                <a:gd name="connsiteX0-1" fmla="*/ 21174 w 4269646"/>
                <a:gd name="connsiteY0-2" fmla="*/ 756084 h 1512168"/>
                <a:gd name="connsiteX1-3" fmla="*/ 777258 w 4269646"/>
                <a:gd name="connsiteY1-4" fmla="*/ 0 h 1512168"/>
                <a:gd name="connsiteX2-5" fmla="*/ 3513562 w 4269646"/>
                <a:gd name="connsiteY2-6" fmla="*/ 0 h 1512168"/>
                <a:gd name="connsiteX3-7" fmla="*/ 4269646 w 4269646"/>
                <a:gd name="connsiteY3-8" fmla="*/ 756084 h 1512168"/>
                <a:gd name="connsiteX4-9" fmla="*/ 4269646 w 4269646"/>
                <a:gd name="connsiteY4-10" fmla="*/ 756084 h 1512168"/>
                <a:gd name="connsiteX5-11" fmla="*/ 3513562 w 4269646"/>
                <a:gd name="connsiteY5-12" fmla="*/ 1512168 h 1512168"/>
                <a:gd name="connsiteX6-13" fmla="*/ 777258 w 4269646"/>
                <a:gd name="connsiteY6-14" fmla="*/ 1512168 h 1512168"/>
                <a:gd name="connsiteX7-15" fmla="*/ 258688 w 4269646"/>
                <a:gd name="connsiteY7-16" fmla="*/ 1346622 h 1512168"/>
                <a:gd name="connsiteX8" fmla="*/ 21174 w 4269646"/>
                <a:gd name="connsiteY8" fmla="*/ 756084 h 1512168"/>
                <a:gd name="connsiteX0-17" fmla="*/ 91863 w 4340335"/>
                <a:gd name="connsiteY0-18" fmla="*/ 756084 h 2273096"/>
                <a:gd name="connsiteX1-19" fmla="*/ 847947 w 4340335"/>
                <a:gd name="connsiteY1-20" fmla="*/ 0 h 2273096"/>
                <a:gd name="connsiteX2-21" fmla="*/ 3584251 w 4340335"/>
                <a:gd name="connsiteY2-22" fmla="*/ 0 h 2273096"/>
                <a:gd name="connsiteX3-23" fmla="*/ 4340335 w 4340335"/>
                <a:gd name="connsiteY3-24" fmla="*/ 756084 h 2273096"/>
                <a:gd name="connsiteX4-25" fmla="*/ 4340335 w 4340335"/>
                <a:gd name="connsiteY4-26" fmla="*/ 756084 h 2273096"/>
                <a:gd name="connsiteX5-27" fmla="*/ 3584251 w 4340335"/>
                <a:gd name="connsiteY5-28" fmla="*/ 1512168 h 2273096"/>
                <a:gd name="connsiteX6-29" fmla="*/ 847947 w 4340335"/>
                <a:gd name="connsiteY6-30" fmla="*/ 1512168 h 2273096"/>
                <a:gd name="connsiteX7-31" fmla="*/ 96620 w 4340335"/>
                <a:gd name="connsiteY7-32" fmla="*/ 2261022 h 2273096"/>
                <a:gd name="connsiteX8-33" fmla="*/ 91863 w 4340335"/>
                <a:gd name="connsiteY8-34" fmla="*/ 756084 h 2273096"/>
                <a:gd name="connsiteX0-35" fmla="*/ 44127 w 4292599"/>
                <a:gd name="connsiteY0-36" fmla="*/ 756084 h 2273096"/>
                <a:gd name="connsiteX1-37" fmla="*/ 800211 w 4292599"/>
                <a:gd name="connsiteY1-38" fmla="*/ 0 h 2273096"/>
                <a:gd name="connsiteX2-39" fmla="*/ 3536515 w 4292599"/>
                <a:gd name="connsiteY2-40" fmla="*/ 0 h 2273096"/>
                <a:gd name="connsiteX3-41" fmla="*/ 4292599 w 4292599"/>
                <a:gd name="connsiteY3-42" fmla="*/ 756084 h 2273096"/>
                <a:gd name="connsiteX4-43" fmla="*/ 4292599 w 4292599"/>
                <a:gd name="connsiteY4-44" fmla="*/ 756084 h 2273096"/>
                <a:gd name="connsiteX5-45" fmla="*/ 3536515 w 4292599"/>
                <a:gd name="connsiteY5-46" fmla="*/ 1512168 h 2273096"/>
                <a:gd name="connsiteX6-47" fmla="*/ 800211 w 4292599"/>
                <a:gd name="connsiteY6-48" fmla="*/ 1512168 h 2273096"/>
                <a:gd name="connsiteX7-49" fmla="*/ 48884 w 4292599"/>
                <a:gd name="connsiteY7-50" fmla="*/ 2261022 h 2273096"/>
                <a:gd name="connsiteX8-51" fmla="*/ 44127 w 4292599"/>
                <a:gd name="connsiteY8-52" fmla="*/ 756084 h 2273096"/>
                <a:gd name="connsiteX0-53" fmla="*/ 44127 w 4292599"/>
                <a:gd name="connsiteY0-54" fmla="*/ 756084 h 2261022"/>
                <a:gd name="connsiteX1-55" fmla="*/ 800211 w 4292599"/>
                <a:gd name="connsiteY1-56" fmla="*/ 0 h 2261022"/>
                <a:gd name="connsiteX2-57" fmla="*/ 3536515 w 4292599"/>
                <a:gd name="connsiteY2-58" fmla="*/ 0 h 2261022"/>
                <a:gd name="connsiteX3-59" fmla="*/ 4292599 w 4292599"/>
                <a:gd name="connsiteY3-60" fmla="*/ 756084 h 2261022"/>
                <a:gd name="connsiteX4-61" fmla="*/ 4292599 w 4292599"/>
                <a:gd name="connsiteY4-62" fmla="*/ 756084 h 2261022"/>
                <a:gd name="connsiteX5-63" fmla="*/ 3536515 w 4292599"/>
                <a:gd name="connsiteY5-64" fmla="*/ 1512168 h 2261022"/>
                <a:gd name="connsiteX6-65" fmla="*/ 800211 w 4292599"/>
                <a:gd name="connsiteY6-66" fmla="*/ 1512168 h 2261022"/>
                <a:gd name="connsiteX7-67" fmla="*/ 48884 w 4292599"/>
                <a:gd name="connsiteY7-68" fmla="*/ 2261022 h 2261022"/>
                <a:gd name="connsiteX8-69" fmla="*/ 44127 w 4292599"/>
                <a:gd name="connsiteY8-70" fmla="*/ 756084 h 2261022"/>
                <a:gd name="connsiteX0-71" fmla="*/ 58844 w 4307316"/>
                <a:gd name="connsiteY0-72" fmla="*/ 756084 h 2261022"/>
                <a:gd name="connsiteX1-73" fmla="*/ 814928 w 4307316"/>
                <a:gd name="connsiteY1-74" fmla="*/ 0 h 2261022"/>
                <a:gd name="connsiteX2-75" fmla="*/ 3551232 w 4307316"/>
                <a:gd name="connsiteY2-76" fmla="*/ 0 h 2261022"/>
                <a:gd name="connsiteX3-77" fmla="*/ 4307316 w 4307316"/>
                <a:gd name="connsiteY3-78" fmla="*/ 756084 h 2261022"/>
                <a:gd name="connsiteX4-79" fmla="*/ 4307316 w 4307316"/>
                <a:gd name="connsiteY4-80" fmla="*/ 756084 h 2261022"/>
                <a:gd name="connsiteX5-81" fmla="*/ 3551232 w 4307316"/>
                <a:gd name="connsiteY5-82" fmla="*/ 1512168 h 2261022"/>
                <a:gd name="connsiteX6-83" fmla="*/ 814928 w 4307316"/>
                <a:gd name="connsiteY6-84" fmla="*/ 1512168 h 2261022"/>
                <a:gd name="connsiteX7-85" fmla="*/ 63601 w 4307316"/>
                <a:gd name="connsiteY7-86" fmla="*/ 2261022 h 2261022"/>
                <a:gd name="connsiteX8-87" fmla="*/ 58844 w 4307316"/>
                <a:gd name="connsiteY8-88" fmla="*/ 756084 h 2261022"/>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33" y="connsiteY8-34"/>
                </a:cxn>
              </a:cxnLst>
              <a:rect l="l" t="t" r="r" b="b"/>
              <a:pathLst>
                <a:path w="4307316" h="2261022">
                  <a:moveTo>
                    <a:pt x="58844" y="756084"/>
                  </a:moveTo>
                  <a:cubicBezTo>
                    <a:pt x="84312" y="379247"/>
                    <a:pt x="397354" y="0"/>
                    <a:pt x="814928" y="0"/>
                  </a:cubicBezTo>
                  <a:lnTo>
                    <a:pt x="3551232" y="0"/>
                  </a:lnTo>
                  <a:cubicBezTo>
                    <a:pt x="3968806" y="0"/>
                    <a:pt x="4307316" y="338510"/>
                    <a:pt x="4307316" y="756084"/>
                  </a:cubicBezTo>
                  <a:lnTo>
                    <a:pt x="4307316" y="756084"/>
                  </a:lnTo>
                  <a:cubicBezTo>
                    <a:pt x="4307316" y="1173658"/>
                    <a:pt x="3968806" y="1512168"/>
                    <a:pt x="3551232" y="1512168"/>
                  </a:cubicBezTo>
                  <a:lnTo>
                    <a:pt x="814928" y="1512168"/>
                  </a:lnTo>
                  <a:cubicBezTo>
                    <a:pt x="272449" y="1484577"/>
                    <a:pt x="56611" y="2237407"/>
                    <a:pt x="63601" y="2261022"/>
                  </a:cubicBezTo>
                  <a:cubicBezTo>
                    <a:pt x="-62413" y="2135008"/>
                    <a:pt x="33376" y="1132921"/>
                    <a:pt x="58844" y="756084"/>
                  </a:cubicBezTo>
                  <a:close/>
                </a:path>
              </a:pathLst>
            </a:custGeom>
            <a:solidFill>
              <a:srgbClr val="01458E"/>
            </a:solidFill>
            <a:ln w="25400" cap="flat" cmpd="sng" algn="ctr">
              <a:noFill/>
              <a:prstDash val="solid"/>
            </a:ln>
            <a:effectLst>
              <a:outerShdw blurRad="228600" dist="63500" dir="5400000" algn="t"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100" b="0" i="0" u="none" strike="noStrike" kern="0" cap="none" spc="0" normalizeH="0" baseline="0" noProof="0">
                <a:ln>
                  <a:noFill/>
                </a:ln>
                <a:solidFill>
                  <a:sysClr val="window" lastClr="FFFFFF"/>
                </a:solidFill>
                <a:effectLst/>
                <a:uLnTx/>
                <a:uFillTx/>
                <a:latin typeface="Calibri" panose="020F0502020204030204"/>
                <a:ea typeface="宋体" panose="02010600030101010101" pitchFamily="2" charset="-122"/>
                <a:cs typeface="+mn-cs"/>
              </a:endParaRPr>
            </a:p>
          </p:txBody>
        </p:sp>
        <p:sp>
          <p:nvSpPr>
            <p:cNvPr id="20" name="圆角矩形 2"/>
            <p:cNvSpPr/>
            <p:nvPr/>
          </p:nvSpPr>
          <p:spPr>
            <a:xfrm>
              <a:off x="4369499" y="2020337"/>
              <a:ext cx="2454755" cy="1471247"/>
            </a:xfrm>
            <a:custGeom>
              <a:avLst/>
              <a:gdLst>
                <a:gd name="connsiteX0" fmla="*/ 0 w 4248472"/>
                <a:gd name="connsiteY0" fmla="*/ 756084 h 1512168"/>
                <a:gd name="connsiteX1" fmla="*/ 756084 w 4248472"/>
                <a:gd name="connsiteY1" fmla="*/ 0 h 1512168"/>
                <a:gd name="connsiteX2" fmla="*/ 3492388 w 4248472"/>
                <a:gd name="connsiteY2" fmla="*/ 0 h 1512168"/>
                <a:gd name="connsiteX3" fmla="*/ 4248472 w 4248472"/>
                <a:gd name="connsiteY3" fmla="*/ 756084 h 1512168"/>
                <a:gd name="connsiteX4" fmla="*/ 4248472 w 4248472"/>
                <a:gd name="connsiteY4" fmla="*/ 756084 h 1512168"/>
                <a:gd name="connsiteX5" fmla="*/ 3492388 w 4248472"/>
                <a:gd name="connsiteY5" fmla="*/ 1512168 h 1512168"/>
                <a:gd name="connsiteX6" fmla="*/ 756084 w 4248472"/>
                <a:gd name="connsiteY6" fmla="*/ 1512168 h 1512168"/>
                <a:gd name="connsiteX7" fmla="*/ 0 w 4248472"/>
                <a:gd name="connsiteY7" fmla="*/ 756084 h 1512168"/>
                <a:gd name="connsiteX0-1" fmla="*/ 21174 w 4269646"/>
                <a:gd name="connsiteY0-2" fmla="*/ 756084 h 1512168"/>
                <a:gd name="connsiteX1-3" fmla="*/ 777258 w 4269646"/>
                <a:gd name="connsiteY1-4" fmla="*/ 0 h 1512168"/>
                <a:gd name="connsiteX2-5" fmla="*/ 3513562 w 4269646"/>
                <a:gd name="connsiteY2-6" fmla="*/ 0 h 1512168"/>
                <a:gd name="connsiteX3-7" fmla="*/ 4269646 w 4269646"/>
                <a:gd name="connsiteY3-8" fmla="*/ 756084 h 1512168"/>
                <a:gd name="connsiteX4-9" fmla="*/ 4269646 w 4269646"/>
                <a:gd name="connsiteY4-10" fmla="*/ 756084 h 1512168"/>
                <a:gd name="connsiteX5-11" fmla="*/ 3513562 w 4269646"/>
                <a:gd name="connsiteY5-12" fmla="*/ 1512168 h 1512168"/>
                <a:gd name="connsiteX6-13" fmla="*/ 777258 w 4269646"/>
                <a:gd name="connsiteY6-14" fmla="*/ 1512168 h 1512168"/>
                <a:gd name="connsiteX7-15" fmla="*/ 258688 w 4269646"/>
                <a:gd name="connsiteY7-16" fmla="*/ 1346622 h 1512168"/>
                <a:gd name="connsiteX8" fmla="*/ 21174 w 4269646"/>
                <a:gd name="connsiteY8" fmla="*/ 756084 h 1512168"/>
                <a:gd name="connsiteX0-17" fmla="*/ 91863 w 4340335"/>
                <a:gd name="connsiteY0-18" fmla="*/ 756084 h 2273096"/>
                <a:gd name="connsiteX1-19" fmla="*/ 847947 w 4340335"/>
                <a:gd name="connsiteY1-20" fmla="*/ 0 h 2273096"/>
                <a:gd name="connsiteX2-21" fmla="*/ 3584251 w 4340335"/>
                <a:gd name="connsiteY2-22" fmla="*/ 0 h 2273096"/>
                <a:gd name="connsiteX3-23" fmla="*/ 4340335 w 4340335"/>
                <a:gd name="connsiteY3-24" fmla="*/ 756084 h 2273096"/>
                <a:gd name="connsiteX4-25" fmla="*/ 4340335 w 4340335"/>
                <a:gd name="connsiteY4-26" fmla="*/ 756084 h 2273096"/>
                <a:gd name="connsiteX5-27" fmla="*/ 3584251 w 4340335"/>
                <a:gd name="connsiteY5-28" fmla="*/ 1512168 h 2273096"/>
                <a:gd name="connsiteX6-29" fmla="*/ 847947 w 4340335"/>
                <a:gd name="connsiteY6-30" fmla="*/ 1512168 h 2273096"/>
                <a:gd name="connsiteX7-31" fmla="*/ 96620 w 4340335"/>
                <a:gd name="connsiteY7-32" fmla="*/ 2261022 h 2273096"/>
                <a:gd name="connsiteX8-33" fmla="*/ 91863 w 4340335"/>
                <a:gd name="connsiteY8-34" fmla="*/ 756084 h 2273096"/>
                <a:gd name="connsiteX0-35" fmla="*/ 44127 w 4292599"/>
                <a:gd name="connsiteY0-36" fmla="*/ 756084 h 2273096"/>
                <a:gd name="connsiteX1-37" fmla="*/ 800211 w 4292599"/>
                <a:gd name="connsiteY1-38" fmla="*/ 0 h 2273096"/>
                <a:gd name="connsiteX2-39" fmla="*/ 3536515 w 4292599"/>
                <a:gd name="connsiteY2-40" fmla="*/ 0 h 2273096"/>
                <a:gd name="connsiteX3-41" fmla="*/ 4292599 w 4292599"/>
                <a:gd name="connsiteY3-42" fmla="*/ 756084 h 2273096"/>
                <a:gd name="connsiteX4-43" fmla="*/ 4292599 w 4292599"/>
                <a:gd name="connsiteY4-44" fmla="*/ 756084 h 2273096"/>
                <a:gd name="connsiteX5-45" fmla="*/ 3536515 w 4292599"/>
                <a:gd name="connsiteY5-46" fmla="*/ 1512168 h 2273096"/>
                <a:gd name="connsiteX6-47" fmla="*/ 800211 w 4292599"/>
                <a:gd name="connsiteY6-48" fmla="*/ 1512168 h 2273096"/>
                <a:gd name="connsiteX7-49" fmla="*/ 48884 w 4292599"/>
                <a:gd name="connsiteY7-50" fmla="*/ 2261022 h 2273096"/>
                <a:gd name="connsiteX8-51" fmla="*/ 44127 w 4292599"/>
                <a:gd name="connsiteY8-52" fmla="*/ 756084 h 2273096"/>
                <a:gd name="connsiteX0-53" fmla="*/ 44127 w 4292599"/>
                <a:gd name="connsiteY0-54" fmla="*/ 756084 h 2261022"/>
                <a:gd name="connsiteX1-55" fmla="*/ 800211 w 4292599"/>
                <a:gd name="connsiteY1-56" fmla="*/ 0 h 2261022"/>
                <a:gd name="connsiteX2-57" fmla="*/ 3536515 w 4292599"/>
                <a:gd name="connsiteY2-58" fmla="*/ 0 h 2261022"/>
                <a:gd name="connsiteX3-59" fmla="*/ 4292599 w 4292599"/>
                <a:gd name="connsiteY3-60" fmla="*/ 756084 h 2261022"/>
                <a:gd name="connsiteX4-61" fmla="*/ 4292599 w 4292599"/>
                <a:gd name="connsiteY4-62" fmla="*/ 756084 h 2261022"/>
                <a:gd name="connsiteX5-63" fmla="*/ 3536515 w 4292599"/>
                <a:gd name="connsiteY5-64" fmla="*/ 1512168 h 2261022"/>
                <a:gd name="connsiteX6-65" fmla="*/ 800211 w 4292599"/>
                <a:gd name="connsiteY6-66" fmla="*/ 1512168 h 2261022"/>
                <a:gd name="connsiteX7-67" fmla="*/ 48884 w 4292599"/>
                <a:gd name="connsiteY7-68" fmla="*/ 2261022 h 2261022"/>
                <a:gd name="connsiteX8-69" fmla="*/ 44127 w 4292599"/>
                <a:gd name="connsiteY8-70" fmla="*/ 756084 h 2261022"/>
                <a:gd name="connsiteX0-71" fmla="*/ 58844 w 4307316"/>
                <a:gd name="connsiteY0-72" fmla="*/ 756084 h 2261022"/>
                <a:gd name="connsiteX1-73" fmla="*/ 814928 w 4307316"/>
                <a:gd name="connsiteY1-74" fmla="*/ 0 h 2261022"/>
                <a:gd name="connsiteX2-75" fmla="*/ 3551232 w 4307316"/>
                <a:gd name="connsiteY2-76" fmla="*/ 0 h 2261022"/>
                <a:gd name="connsiteX3-77" fmla="*/ 4307316 w 4307316"/>
                <a:gd name="connsiteY3-78" fmla="*/ 756084 h 2261022"/>
                <a:gd name="connsiteX4-79" fmla="*/ 4307316 w 4307316"/>
                <a:gd name="connsiteY4-80" fmla="*/ 756084 h 2261022"/>
                <a:gd name="connsiteX5-81" fmla="*/ 3551232 w 4307316"/>
                <a:gd name="connsiteY5-82" fmla="*/ 1512168 h 2261022"/>
                <a:gd name="connsiteX6-83" fmla="*/ 814928 w 4307316"/>
                <a:gd name="connsiteY6-84" fmla="*/ 1512168 h 2261022"/>
                <a:gd name="connsiteX7-85" fmla="*/ 63601 w 4307316"/>
                <a:gd name="connsiteY7-86" fmla="*/ 2261022 h 2261022"/>
                <a:gd name="connsiteX8-87" fmla="*/ 58844 w 4307316"/>
                <a:gd name="connsiteY8-88" fmla="*/ 756084 h 2261022"/>
                <a:gd name="connsiteX0-89" fmla="*/ 23866 w 4272338"/>
                <a:gd name="connsiteY0-90" fmla="*/ 756084 h 2261022"/>
                <a:gd name="connsiteX1-91" fmla="*/ 779950 w 4272338"/>
                <a:gd name="connsiteY1-92" fmla="*/ 0 h 2261022"/>
                <a:gd name="connsiteX2-93" fmla="*/ 3516254 w 4272338"/>
                <a:gd name="connsiteY2-94" fmla="*/ 0 h 2261022"/>
                <a:gd name="connsiteX3-95" fmla="*/ 4272338 w 4272338"/>
                <a:gd name="connsiteY3-96" fmla="*/ 756084 h 2261022"/>
                <a:gd name="connsiteX4-97" fmla="*/ 4272338 w 4272338"/>
                <a:gd name="connsiteY4-98" fmla="*/ 756084 h 2261022"/>
                <a:gd name="connsiteX5-99" fmla="*/ 3516254 w 4272338"/>
                <a:gd name="connsiteY5-100" fmla="*/ 1512168 h 2261022"/>
                <a:gd name="connsiteX6-101" fmla="*/ 779950 w 4272338"/>
                <a:gd name="connsiteY6-102" fmla="*/ 1512168 h 2261022"/>
                <a:gd name="connsiteX7-103" fmla="*/ 28623 w 4272338"/>
                <a:gd name="connsiteY7-104" fmla="*/ 2261022 h 2261022"/>
                <a:gd name="connsiteX8-105" fmla="*/ 23866 w 4272338"/>
                <a:gd name="connsiteY8-106" fmla="*/ 756084 h 2261022"/>
                <a:gd name="connsiteX0-107" fmla="*/ 65222 w 4313694"/>
                <a:gd name="connsiteY0-108" fmla="*/ 756084 h 2397356"/>
                <a:gd name="connsiteX1-109" fmla="*/ 821306 w 4313694"/>
                <a:gd name="connsiteY1-110" fmla="*/ 0 h 2397356"/>
                <a:gd name="connsiteX2-111" fmla="*/ 3557610 w 4313694"/>
                <a:gd name="connsiteY2-112" fmla="*/ 0 h 2397356"/>
                <a:gd name="connsiteX3-113" fmla="*/ 4313694 w 4313694"/>
                <a:gd name="connsiteY3-114" fmla="*/ 756084 h 2397356"/>
                <a:gd name="connsiteX4-115" fmla="*/ 4313694 w 4313694"/>
                <a:gd name="connsiteY4-116" fmla="*/ 756084 h 2397356"/>
                <a:gd name="connsiteX5-117" fmla="*/ 3557610 w 4313694"/>
                <a:gd name="connsiteY5-118" fmla="*/ 1512168 h 2397356"/>
                <a:gd name="connsiteX6-119" fmla="*/ 821306 w 4313694"/>
                <a:gd name="connsiteY6-120" fmla="*/ 1512168 h 2397356"/>
                <a:gd name="connsiteX7-121" fmla="*/ 69978 w 4313694"/>
                <a:gd name="connsiteY7-122" fmla="*/ 2397356 h 2397356"/>
                <a:gd name="connsiteX8-123" fmla="*/ 65222 w 4313694"/>
                <a:gd name="connsiteY8-124" fmla="*/ 756084 h 2397356"/>
                <a:gd name="connsiteX0-125" fmla="*/ 81568 w 4330040"/>
                <a:gd name="connsiteY0-126" fmla="*/ 756084 h 2373557"/>
                <a:gd name="connsiteX1-127" fmla="*/ 837652 w 4330040"/>
                <a:gd name="connsiteY1-128" fmla="*/ 0 h 2373557"/>
                <a:gd name="connsiteX2-129" fmla="*/ 3573956 w 4330040"/>
                <a:gd name="connsiteY2-130" fmla="*/ 0 h 2373557"/>
                <a:gd name="connsiteX3-131" fmla="*/ 4330040 w 4330040"/>
                <a:gd name="connsiteY3-132" fmla="*/ 756084 h 2373557"/>
                <a:gd name="connsiteX4-133" fmla="*/ 4330040 w 4330040"/>
                <a:gd name="connsiteY4-134" fmla="*/ 756084 h 2373557"/>
                <a:gd name="connsiteX5-135" fmla="*/ 3573956 w 4330040"/>
                <a:gd name="connsiteY5-136" fmla="*/ 1512168 h 2373557"/>
                <a:gd name="connsiteX6-137" fmla="*/ 837652 w 4330040"/>
                <a:gd name="connsiteY6-138" fmla="*/ 1512168 h 2373557"/>
                <a:gd name="connsiteX7-139" fmla="*/ 50625 w 4330040"/>
                <a:gd name="connsiteY7-140" fmla="*/ 2373557 h 2373557"/>
                <a:gd name="connsiteX8-141" fmla="*/ 81568 w 4330040"/>
                <a:gd name="connsiteY8-142" fmla="*/ 756084 h 2373557"/>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33" y="connsiteY8-34"/>
                </a:cxn>
              </a:cxnLst>
              <a:rect l="l" t="t" r="r" b="b"/>
              <a:pathLst>
                <a:path w="4330040" h="2373557">
                  <a:moveTo>
                    <a:pt x="81568" y="756084"/>
                  </a:moveTo>
                  <a:cubicBezTo>
                    <a:pt x="212739" y="360491"/>
                    <a:pt x="420078" y="0"/>
                    <a:pt x="837652" y="0"/>
                  </a:cubicBezTo>
                  <a:lnTo>
                    <a:pt x="3573956" y="0"/>
                  </a:lnTo>
                  <a:cubicBezTo>
                    <a:pt x="3991530" y="0"/>
                    <a:pt x="4330040" y="338510"/>
                    <a:pt x="4330040" y="756084"/>
                  </a:cubicBezTo>
                  <a:lnTo>
                    <a:pt x="4330040" y="756084"/>
                  </a:lnTo>
                  <a:cubicBezTo>
                    <a:pt x="4330040" y="1173658"/>
                    <a:pt x="3991530" y="1512168"/>
                    <a:pt x="3573956" y="1512168"/>
                  </a:cubicBezTo>
                  <a:lnTo>
                    <a:pt x="837652" y="1512168"/>
                  </a:lnTo>
                  <a:cubicBezTo>
                    <a:pt x="295173" y="1484577"/>
                    <a:pt x="43635" y="2349942"/>
                    <a:pt x="50625" y="2373557"/>
                  </a:cubicBezTo>
                  <a:cubicBezTo>
                    <a:pt x="6410" y="2233910"/>
                    <a:pt x="-49603" y="1151677"/>
                    <a:pt x="81568" y="756084"/>
                  </a:cubicBezTo>
                  <a:close/>
                </a:path>
              </a:pathLst>
            </a:custGeom>
            <a:solidFill>
              <a:srgbClr val="137EDE"/>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100" b="0" i="0" u="none" strike="noStrike" kern="0" cap="none" spc="0" normalizeH="0" baseline="0" noProof="0">
                <a:ln>
                  <a:noFill/>
                </a:ln>
                <a:solidFill>
                  <a:sysClr val="window" lastClr="FFFFFF"/>
                </a:solidFill>
                <a:effectLst/>
                <a:uLnTx/>
                <a:uFillTx/>
                <a:latin typeface="Calibri" panose="020F0502020204030204"/>
                <a:ea typeface="宋体" panose="02010600030101010101" pitchFamily="2" charset="-122"/>
                <a:cs typeface="+mn-cs"/>
              </a:endParaRPr>
            </a:p>
          </p:txBody>
        </p:sp>
        <p:sp>
          <p:nvSpPr>
            <p:cNvPr id="21" name="TextBox 21"/>
            <p:cNvSpPr txBox="1"/>
            <p:nvPr/>
          </p:nvSpPr>
          <p:spPr>
            <a:xfrm>
              <a:off x="4551806" y="2091436"/>
              <a:ext cx="808564" cy="657039"/>
            </a:xfrm>
            <a:prstGeom prst="rect">
              <a:avLst/>
            </a:prstGeom>
            <a:noFill/>
          </p:spPr>
          <p:txBody>
            <a:bodyPr wrap="square" rtlCol="0">
              <a:spAutoFit/>
            </a:bodyPr>
            <a:lstStyle/>
            <a:p>
              <a:pPr marL="0" marR="0" lvl="0" indent="0" defTabSz="914400" eaLnBrk="1" fontAlgn="auto" latinLnBrk="0" hangingPunct="1">
                <a:lnSpc>
                  <a:spcPct val="130000"/>
                </a:lnSpc>
                <a:spcBef>
                  <a:spcPts val="0"/>
                </a:spcBef>
                <a:spcAft>
                  <a:spcPts val="0"/>
                </a:spcAft>
                <a:buClrTx/>
                <a:buSzTx/>
                <a:buFontTx/>
                <a:buNone/>
                <a:defRPr/>
              </a:pPr>
              <a:r>
                <a:rPr kumimoji="0" lang="en-US" altLang="zh-CN" sz="3200" b="1" i="0" u="none" strike="noStrike" kern="0" cap="none" spc="0" normalizeH="0" baseline="0" noProof="0" dirty="0" smtClean="0">
                  <a:ln>
                    <a:noFill/>
                  </a:ln>
                  <a:solidFill>
                    <a:sysClr val="window" lastClr="FFFFFF"/>
                  </a:solidFill>
                  <a:effectLst/>
                  <a:uLnTx/>
                  <a:uFillTx/>
                  <a:latin typeface="Agency FB" pitchFamily="34" charset="0"/>
                  <a:ea typeface="微软雅黑" panose="020B0503020204020204" pitchFamily="34" charset="-122"/>
                  <a:cs typeface="Arial" panose="020B0604020202020204" pitchFamily="34" charset="0"/>
                </a:rPr>
                <a:t>03</a:t>
              </a:r>
              <a:endParaRPr kumimoji="0" lang="zh-CN" altLang="en-US" sz="3200" b="1" i="0" u="none" strike="noStrike" kern="0" cap="none" spc="0" normalizeH="0" baseline="0" noProof="0" dirty="0">
                <a:ln>
                  <a:noFill/>
                </a:ln>
                <a:solidFill>
                  <a:sysClr val="window" lastClr="FFFFFF"/>
                </a:solidFill>
                <a:effectLst/>
                <a:uLnTx/>
                <a:uFillTx/>
                <a:latin typeface="Agency FB" pitchFamily="34" charset="0"/>
                <a:ea typeface="微软雅黑" panose="020B0503020204020204" pitchFamily="34" charset="-122"/>
                <a:cs typeface="Arial" panose="020B0604020202020204" pitchFamily="34" charset="0"/>
              </a:endParaRPr>
            </a:p>
          </p:txBody>
        </p:sp>
        <p:sp>
          <p:nvSpPr>
            <p:cNvPr id="22" name="文本框 8"/>
            <p:cNvSpPr txBox="1"/>
            <p:nvPr/>
          </p:nvSpPr>
          <p:spPr>
            <a:xfrm>
              <a:off x="5016136" y="2156759"/>
              <a:ext cx="1805776" cy="538609"/>
            </a:xfrm>
            <a:prstGeom prst="rect">
              <a:avLst/>
            </a:prstGeom>
            <a:noFill/>
          </p:spPr>
          <p:txBody>
            <a:bodyPr wrap="square" lIns="68580" tIns="34290" rIns="68580" bIns="3429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050" b="1" dirty="0" smtClean="0">
                  <a:solidFill>
                    <a:schemeClr val="bg1"/>
                  </a:solidFill>
                  <a:latin typeface="微软雅黑" panose="020B0503020204020204" pitchFamily="34" charset="-122"/>
                  <a:ea typeface="微软雅黑" panose="020B0503020204020204" pitchFamily="34" charset="-122"/>
                </a:rPr>
                <a:t>请在此输入你的标题</a:t>
              </a:r>
              <a:endParaRPr lang="en-US" altLang="zh-CN" sz="1050" b="1" dirty="0" smtClean="0">
                <a:solidFill>
                  <a:schemeClr val="bg1"/>
                </a:solidFill>
                <a:latin typeface="微软雅黑" panose="020B0503020204020204" pitchFamily="34" charset="-122"/>
                <a:ea typeface="微软雅黑" panose="020B0503020204020204" pitchFamily="34" charset="-122"/>
              </a:endParaRPr>
            </a:p>
            <a:p>
              <a:r>
                <a:rPr lang="zh-CN" altLang="en-US" sz="1000" b="1" dirty="0" smtClean="0">
                  <a:solidFill>
                    <a:schemeClr val="bg1"/>
                  </a:solidFill>
                  <a:latin typeface="微软雅黑" panose="020B0503020204020204" pitchFamily="34" charset="-122"/>
                  <a:ea typeface="微软雅黑" panose="020B0503020204020204" pitchFamily="34" charset="-122"/>
                </a:rPr>
                <a:t>请在此输入你的文字内容</a:t>
              </a:r>
              <a:endParaRPr lang="en-US" altLang="zh-CN" sz="1000" b="1" dirty="0" smtClean="0">
                <a:solidFill>
                  <a:schemeClr val="bg1"/>
                </a:solidFill>
                <a:latin typeface="微软雅黑" panose="020B0503020204020204" pitchFamily="34" charset="-122"/>
                <a:ea typeface="微软雅黑" panose="020B0503020204020204" pitchFamily="34" charset="-122"/>
              </a:endParaRPr>
            </a:p>
            <a:p>
              <a:r>
                <a:rPr lang="zh-CN" altLang="en-US" sz="1000" b="1" dirty="0" smtClean="0">
                  <a:solidFill>
                    <a:schemeClr val="bg1"/>
                  </a:solidFill>
                  <a:latin typeface="微软雅黑" panose="020B0503020204020204" pitchFamily="34" charset="-122"/>
                  <a:ea typeface="微软雅黑" panose="020B0503020204020204" pitchFamily="34" charset="-122"/>
                </a:rPr>
                <a:t>请在此输入你的文字内容</a:t>
              </a:r>
              <a:endParaRPr lang="en-US" altLang="zh-CN" sz="1000" b="1" dirty="0">
                <a:solidFill>
                  <a:schemeClr val="bg1"/>
                </a:solidFill>
                <a:latin typeface="微软雅黑" panose="020B0503020204020204" pitchFamily="34" charset="-122"/>
                <a:ea typeface="微软雅黑" panose="020B0503020204020204" pitchFamily="34" charset="-122"/>
              </a:endParaRPr>
            </a:p>
          </p:txBody>
        </p:sp>
      </p:grpSp>
      <p:grpSp>
        <p:nvGrpSpPr>
          <p:cNvPr id="23" name="组合 22"/>
          <p:cNvGrpSpPr/>
          <p:nvPr/>
        </p:nvGrpSpPr>
        <p:grpSpPr>
          <a:xfrm>
            <a:off x="4351439" y="3123644"/>
            <a:ext cx="2375417" cy="1295220"/>
            <a:chOff x="4351439" y="3123644"/>
            <a:chExt cx="2375417" cy="1295220"/>
          </a:xfrm>
        </p:grpSpPr>
        <p:sp>
          <p:nvSpPr>
            <p:cNvPr id="24" name="圆角矩形 2"/>
            <p:cNvSpPr/>
            <p:nvPr/>
          </p:nvSpPr>
          <p:spPr>
            <a:xfrm>
              <a:off x="4351439" y="3185652"/>
              <a:ext cx="2375041" cy="1231015"/>
            </a:xfrm>
            <a:custGeom>
              <a:avLst/>
              <a:gdLst>
                <a:gd name="connsiteX0" fmla="*/ 0 w 4248472"/>
                <a:gd name="connsiteY0" fmla="*/ 756084 h 1512168"/>
                <a:gd name="connsiteX1" fmla="*/ 756084 w 4248472"/>
                <a:gd name="connsiteY1" fmla="*/ 0 h 1512168"/>
                <a:gd name="connsiteX2" fmla="*/ 3492388 w 4248472"/>
                <a:gd name="connsiteY2" fmla="*/ 0 h 1512168"/>
                <a:gd name="connsiteX3" fmla="*/ 4248472 w 4248472"/>
                <a:gd name="connsiteY3" fmla="*/ 756084 h 1512168"/>
                <a:gd name="connsiteX4" fmla="*/ 4248472 w 4248472"/>
                <a:gd name="connsiteY4" fmla="*/ 756084 h 1512168"/>
                <a:gd name="connsiteX5" fmla="*/ 3492388 w 4248472"/>
                <a:gd name="connsiteY5" fmla="*/ 1512168 h 1512168"/>
                <a:gd name="connsiteX6" fmla="*/ 756084 w 4248472"/>
                <a:gd name="connsiteY6" fmla="*/ 1512168 h 1512168"/>
                <a:gd name="connsiteX7" fmla="*/ 0 w 4248472"/>
                <a:gd name="connsiteY7" fmla="*/ 756084 h 1512168"/>
                <a:gd name="connsiteX0-1" fmla="*/ 21174 w 4269646"/>
                <a:gd name="connsiteY0-2" fmla="*/ 756084 h 1512168"/>
                <a:gd name="connsiteX1-3" fmla="*/ 777258 w 4269646"/>
                <a:gd name="connsiteY1-4" fmla="*/ 0 h 1512168"/>
                <a:gd name="connsiteX2-5" fmla="*/ 3513562 w 4269646"/>
                <a:gd name="connsiteY2-6" fmla="*/ 0 h 1512168"/>
                <a:gd name="connsiteX3-7" fmla="*/ 4269646 w 4269646"/>
                <a:gd name="connsiteY3-8" fmla="*/ 756084 h 1512168"/>
                <a:gd name="connsiteX4-9" fmla="*/ 4269646 w 4269646"/>
                <a:gd name="connsiteY4-10" fmla="*/ 756084 h 1512168"/>
                <a:gd name="connsiteX5-11" fmla="*/ 3513562 w 4269646"/>
                <a:gd name="connsiteY5-12" fmla="*/ 1512168 h 1512168"/>
                <a:gd name="connsiteX6-13" fmla="*/ 777258 w 4269646"/>
                <a:gd name="connsiteY6-14" fmla="*/ 1512168 h 1512168"/>
                <a:gd name="connsiteX7-15" fmla="*/ 258688 w 4269646"/>
                <a:gd name="connsiteY7-16" fmla="*/ 1346622 h 1512168"/>
                <a:gd name="connsiteX8" fmla="*/ 21174 w 4269646"/>
                <a:gd name="connsiteY8" fmla="*/ 756084 h 1512168"/>
                <a:gd name="connsiteX0-17" fmla="*/ 91863 w 4340335"/>
                <a:gd name="connsiteY0-18" fmla="*/ 756084 h 2273096"/>
                <a:gd name="connsiteX1-19" fmla="*/ 847947 w 4340335"/>
                <a:gd name="connsiteY1-20" fmla="*/ 0 h 2273096"/>
                <a:gd name="connsiteX2-21" fmla="*/ 3584251 w 4340335"/>
                <a:gd name="connsiteY2-22" fmla="*/ 0 h 2273096"/>
                <a:gd name="connsiteX3-23" fmla="*/ 4340335 w 4340335"/>
                <a:gd name="connsiteY3-24" fmla="*/ 756084 h 2273096"/>
                <a:gd name="connsiteX4-25" fmla="*/ 4340335 w 4340335"/>
                <a:gd name="connsiteY4-26" fmla="*/ 756084 h 2273096"/>
                <a:gd name="connsiteX5-27" fmla="*/ 3584251 w 4340335"/>
                <a:gd name="connsiteY5-28" fmla="*/ 1512168 h 2273096"/>
                <a:gd name="connsiteX6-29" fmla="*/ 847947 w 4340335"/>
                <a:gd name="connsiteY6-30" fmla="*/ 1512168 h 2273096"/>
                <a:gd name="connsiteX7-31" fmla="*/ 96620 w 4340335"/>
                <a:gd name="connsiteY7-32" fmla="*/ 2261022 h 2273096"/>
                <a:gd name="connsiteX8-33" fmla="*/ 91863 w 4340335"/>
                <a:gd name="connsiteY8-34" fmla="*/ 756084 h 2273096"/>
                <a:gd name="connsiteX0-35" fmla="*/ 44127 w 4292599"/>
                <a:gd name="connsiteY0-36" fmla="*/ 756084 h 2273096"/>
                <a:gd name="connsiteX1-37" fmla="*/ 800211 w 4292599"/>
                <a:gd name="connsiteY1-38" fmla="*/ 0 h 2273096"/>
                <a:gd name="connsiteX2-39" fmla="*/ 3536515 w 4292599"/>
                <a:gd name="connsiteY2-40" fmla="*/ 0 h 2273096"/>
                <a:gd name="connsiteX3-41" fmla="*/ 4292599 w 4292599"/>
                <a:gd name="connsiteY3-42" fmla="*/ 756084 h 2273096"/>
                <a:gd name="connsiteX4-43" fmla="*/ 4292599 w 4292599"/>
                <a:gd name="connsiteY4-44" fmla="*/ 756084 h 2273096"/>
                <a:gd name="connsiteX5-45" fmla="*/ 3536515 w 4292599"/>
                <a:gd name="connsiteY5-46" fmla="*/ 1512168 h 2273096"/>
                <a:gd name="connsiteX6-47" fmla="*/ 800211 w 4292599"/>
                <a:gd name="connsiteY6-48" fmla="*/ 1512168 h 2273096"/>
                <a:gd name="connsiteX7-49" fmla="*/ 48884 w 4292599"/>
                <a:gd name="connsiteY7-50" fmla="*/ 2261022 h 2273096"/>
                <a:gd name="connsiteX8-51" fmla="*/ 44127 w 4292599"/>
                <a:gd name="connsiteY8-52" fmla="*/ 756084 h 2273096"/>
                <a:gd name="connsiteX0-53" fmla="*/ 44127 w 4292599"/>
                <a:gd name="connsiteY0-54" fmla="*/ 756084 h 2261022"/>
                <a:gd name="connsiteX1-55" fmla="*/ 800211 w 4292599"/>
                <a:gd name="connsiteY1-56" fmla="*/ 0 h 2261022"/>
                <a:gd name="connsiteX2-57" fmla="*/ 3536515 w 4292599"/>
                <a:gd name="connsiteY2-58" fmla="*/ 0 h 2261022"/>
                <a:gd name="connsiteX3-59" fmla="*/ 4292599 w 4292599"/>
                <a:gd name="connsiteY3-60" fmla="*/ 756084 h 2261022"/>
                <a:gd name="connsiteX4-61" fmla="*/ 4292599 w 4292599"/>
                <a:gd name="connsiteY4-62" fmla="*/ 756084 h 2261022"/>
                <a:gd name="connsiteX5-63" fmla="*/ 3536515 w 4292599"/>
                <a:gd name="connsiteY5-64" fmla="*/ 1512168 h 2261022"/>
                <a:gd name="connsiteX6-65" fmla="*/ 800211 w 4292599"/>
                <a:gd name="connsiteY6-66" fmla="*/ 1512168 h 2261022"/>
                <a:gd name="connsiteX7-67" fmla="*/ 48884 w 4292599"/>
                <a:gd name="connsiteY7-68" fmla="*/ 2261022 h 2261022"/>
                <a:gd name="connsiteX8-69" fmla="*/ 44127 w 4292599"/>
                <a:gd name="connsiteY8-70" fmla="*/ 756084 h 2261022"/>
                <a:gd name="connsiteX0-71" fmla="*/ 58844 w 4307316"/>
                <a:gd name="connsiteY0-72" fmla="*/ 756084 h 2261022"/>
                <a:gd name="connsiteX1-73" fmla="*/ 814928 w 4307316"/>
                <a:gd name="connsiteY1-74" fmla="*/ 0 h 2261022"/>
                <a:gd name="connsiteX2-75" fmla="*/ 3551232 w 4307316"/>
                <a:gd name="connsiteY2-76" fmla="*/ 0 h 2261022"/>
                <a:gd name="connsiteX3-77" fmla="*/ 4307316 w 4307316"/>
                <a:gd name="connsiteY3-78" fmla="*/ 756084 h 2261022"/>
                <a:gd name="connsiteX4-79" fmla="*/ 4307316 w 4307316"/>
                <a:gd name="connsiteY4-80" fmla="*/ 756084 h 2261022"/>
                <a:gd name="connsiteX5-81" fmla="*/ 3551232 w 4307316"/>
                <a:gd name="connsiteY5-82" fmla="*/ 1512168 h 2261022"/>
                <a:gd name="connsiteX6-83" fmla="*/ 814928 w 4307316"/>
                <a:gd name="connsiteY6-84" fmla="*/ 1512168 h 2261022"/>
                <a:gd name="connsiteX7-85" fmla="*/ 63601 w 4307316"/>
                <a:gd name="connsiteY7-86" fmla="*/ 2261022 h 2261022"/>
                <a:gd name="connsiteX8-87" fmla="*/ 58844 w 4307316"/>
                <a:gd name="connsiteY8-88" fmla="*/ 756084 h 2261022"/>
                <a:gd name="connsiteX0-89" fmla="*/ 113796 w 4362268"/>
                <a:gd name="connsiteY0-90" fmla="*/ 756084 h 2261022"/>
                <a:gd name="connsiteX1-91" fmla="*/ 869880 w 4362268"/>
                <a:gd name="connsiteY1-92" fmla="*/ 0 h 2261022"/>
                <a:gd name="connsiteX2-93" fmla="*/ 3606184 w 4362268"/>
                <a:gd name="connsiteY2-94" fmla="*/ 0 h 2261022"/>
                <a:gd name="connsiteX3-95" fmla="*/ 4362268 w 4362268"/>
                <a:gd name="connsiteY3-96" fmla="*/ 756084 h 2261022"/>
                <a:gd name="connsiteX4-97" fmla="*/ 4362268 w 4362268"/>
                <a:gd name="connsiteY4-98" fmla="*/ 756084 h 2261022"/>
                <a:gd name="connsiteX5-99" fmla="*/ 3606184 w 4362268"/>
                <a:gd name="connsiteY5-100" fmla="*/ 1512168 h 2261022"/>
                <a:gd name="connsiteX6-101" fmla="*/ 869880 w 4362268"/>
                <a:gd name="connsiteY6-102" fmla="*/ 1512168 h 2261022"/>
                <a:gd name="connsiteX7-103" fmla="*/ 81731 w 4362268"/>
                <a:gd name="connsiteY7-104" fmla="*/ 2261022 h 2261022"/>
                <a:gd name="connsiteX8-105" fmla="*/ 113796 w 4362268"/>
                <a:gd name="connsiteY8-106" fmla="*/ 756084 h 2261022"/>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33" y="connsiteY8-34"/>
                </a:cxn>
              </a:cxnLst>
              <a:rect l="l" t="t" r="r" b="b"/>
              <a:pathLst>
                <a:path w="4362268" h="2261022">
                  <a:moveTo>
                    <a:pt x="113796" y="756084"/>
                  </a:moveTo>
                  <a:cubicBezTo>
                    <a:pt x="245154" y="379247"/>
                    <a:pt x="452306" y="0"/>
                    <a:pt x="869880" y="0"/>
                  </a:cubicBezTo>
                  <a:lnTo>
                    <a:pt x="3606184" y="0"/>
                  </a:lnTo>
                  <a:cubicBezTo>
                    <a:pt x="4023758" y="0"/>
                    <a:pt x="4362268" y="338510"/>
                    <a:pt x="4362268" y="756084"/>
                  </a:cubicBezTo>
                  <a:lnTo>
                    <a:pt x="4362268" y="756084"/>
                  </a:lnTo>
                  <a:cubicBezTo>
                    <a:pt x="4362268" y="1173658"/>
                    <a:pt x="4023758" y="1512168"/>
                    <a:pt x="3606184" y="1512168"/>
                  </a:cubicBezTo>
                  <a:lnTo>
                    <a:pt x="869880" y="1512168"/>
                  </a:lnTo>
                  <a:cubicBezTo>
                    <a:pt x="327401" y="1484577"/>
                    <a:pt x="74741" y="2237407"/>
                    <a:pt x="81731" y="2261022"/>
                  </a:cubicBezTo>
                  <a:cubicBezTo>
                    <a:pt x="-44283" y="2135008"/>
                    <a:pt x="-17562" y="1132921"/>
                    <a:pt x="113796" y="756084"/>
                  </a:cubicBezTo>
                  <a:close/>
                </a:path>
              </a:pathLst>
            </a:custGeom>
            <a:gradFill flip="none" rotWithShape="1">
              <a:gsLst>
                <a:gs pos="29000">
                  <a:sysClr val="window" lastClr="FFFFFF">
                    <a:lumMod val="50000"/>
                  </a:sysClr>
                </a:gs>
                <a:gs pos="81000">
                  <a:sysClr val="windowText" lastClr="000000">
                    <a:lumMod val="50000"/>
                    <a:lumOff val="50000"/>
                  </a:sysClr>
                </a:gs>
                <a:gs pos="0">
                  <a:sysClr val="window" lastClr="FFFFFF">
                    <a:lumMod val="85000"/>
                  </a:sysClr>
                </a:gs>
                <a:gs pos="100000">
                  <a:sysClr val="window" lastClr="FFFFFF">
                    <a:lumMod val="75000"/>
                  </a:sysClr>
                </a:gs>
              </a:gsLst>
              <a:lin ang="0" scaled="1"/>
              <a:tileRect/>
            </a:gradFill>
            <a:ln w="25400" cap="flat" cmpd="sng" algn="ctr">
              <a:noFill/>
              <a:prstDash val="solid"/>
            </a:ln>
            <a:effectLst>
              <a:outerShdw blurRad="228600" dist="63500" dir="5400000" algn="t"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100" b="0" i="0" u="none" strike="noStrike" kern="0" cap="none" spc="0" normalizeH="0" baseline="0" noProof="0">
                <a:ln>
                  <a:noFill/>
                </a:ln>
                <a:solidFill>
                  <a:sysClr val="window" lastClr="FFFFFF"/>
                </a:solidFill>
                <a:effectLst/>
                <a:uLnTx/>
                <a:uFillTx/>
                <a:latin typeface="Calibri" panose="020F0502020204030204"/>
                <a:ea typeface="宋体" panose="02010600030101010101" pitchFamily="2" charset="-122"/>
                <a:cs typeface="+mn-cs"/>
              </a:endParaRPr>
            </a:p>
          </p:txBody>
        </p:sp>
        <p:sp>
          <p:nvSpPr>
            <p:cNvPr id="25" name="圆角矩形 2"/>
            <p:cNvSpPr/>
            <p:nvPr/>
          </p:nvSpPr>
          <p:spPr>
            <a:xfrm>
              <a:off x="4363524" y="3123644"/>
              <a:ext cx="2363332" cy="1295220"/>
            </a:xfrm>
            <a:custGeom>
              <a:avLst/>
              <a:gdLst>
                <a:gd name="connsiteX0" fmla="*/ 0 w 4248472"/>
                <a:gd name="connsiteY0" fmla="*/ 756084 h 1512168"/>
                <a:gd name="connsiteX1" fmla="*/ 756084 w 4248472"/>
                <a:gd name="connsiteY1" fmla="*/ 0 h 1512168"/>
                <a:gd name="connsiteX2" fmla="*/ 3492388 w 4248472"/>
                <a:gd name="connsiteY2" fmla="*/ 0 h 1512168"/>
                <a:gd name="connsiteX3" fmla="*/ 4248472 w 4248472"/>
                <a:gd name="connsiteY3" fmla="*/ 756084 h 1512168"/>
                <a:gd name="connsiteX4" fmla="*/ 4248472 w 4248472"/>
                <a:gd name="connsiteY4" fmla="*/ 756084 h 1512168"/>
                <a:gd name="connsiteX5" fmla="*/ 3492388 w 4248472"/>
                <a:gd name="connsiteY5" fmla="*/ 1512168 h 1512168"/>
                <a:gd name="connsiteX6" fmla="*/ 756084 w 4248472"/>
                <a:gd name="connsiteY6" fmla="*/ 1512168 h 1512168"/>
                <a:gd name="connsiteX7" fmla="*/ 0 w 4248472"/>
                <a:gd name="connsiteY7" fmla="*/ 756084 h 1512168"/>
                <a:gd name="connsiteX0-1" fmla="*/ 21174 w 4269646"/>
                <a:gd name="connsiteY0-2" fmla="*/ 756084 h 1512168"/>
                <a:gd name="connsiteX1-3" fmla="*/ 777258 w 4269646"/>
                <a:gd name="connsiteY1-4" fmla="*/ 0 h 1512168"/>
                <a:gd name="connsiteX2-5" fmla="*/ 3513562 w 4269646"/>
                <a:gd name="connsiteY2-6" fmla="*/ 0 h 1512168"/>
                <a:gd name="connsiteX3-7" fmla="*/ 4269646 w 4269646"/>
                <a:gd name="connsiteY3-8" fmla="*/ 756084 h 1512168"/>
                <a:gd name="connsiteX4-9" fmla="*/ 4269646 w 4269646"/>
                <a:gd name="connsiteY4-10" fmla="*/ 756084 h 1512168"/>
                <a:gd name="connsiteX5-11" fmla="*/ 3513562 w 4269646"/>
                <a:gd name="connsiteY5-12" fmla="*/ 1512168 h 1512168"/>
                <a:gd name="connsiteX6-13" fmla="*/ 777258 w 4269646"/>
                <a:gd name="connsiteY6-14" fmla="*/ 1512168 h 1512168"/>
                <a:gd name="connsiteX7-15" fmla="*/ 258688 w 4269646"/>
                <a:gd name="connsiteY7-16" fmla="*/ 1346622 h 1512168"/>
                <a:gd name="connsiteX8" fmla="*/ 21174 w 4269646"/>
                <a:gd name="connsiteY8" fmla="*/ 756084 h 1512168"/>
                <a:gd name="connsiteX0-17" fmla="*/ 91863 w 4340335"/>
                <a:gd name="connsiteY0-18" fmla="*/ 756084 h 2273096"/>
                <a:gd name="connsiteX1-19" fmla="*/ 847947 w 4340335"/>
                <a:gd name="connsiteY1-20" fmla="*/ 0 h 2273096"/>
                <a:gd name="connsiteX2-21" fmla="*/ 3584251 w 4340335"/>
                <a:gd name="connsiteY2-22" fmla="*/ 0 h 2273096"/>
                <a:gd name="connsiteX3-23" fmla="*/ 4340335 w 4340335"/>
                <a:gd name="connsiteY3-24" fmla="*/ 756084 h 2273096"/>
                <a:gd name="connsiteX4-25" fmla="*/ 4340335 w 4340335"/>
                <a:gd name="connsiteY4-26" fmla="*/ 756084 h 2273096"/>
                <a:gd name="connsiteX5-27" fmla="*/ 3584251 w 4340335"/>
                <a:gd name="connsiteY5-28" fmla="*/ 1512168 h 2273096"/>
                <a:gd name="connsiteX6-29" fmla="*/ 847947 w 4340335"/>
                <a:gd name="connsiteY6-30" fmla="*/ 1512168 h 2273096"/>
                <a:gd name="connsiteX7-31" fmla="*/ 96620 w 4340335"/>
                <a:gd name="connsiteY7-32" fmla="*/ 2261022 h 2273096"/>
                <a:gd name="connsiteX8-33" fmla="*/ 91863 w 4340335"/>
                <a:gd name="connsiteY8-34" fmla="*/ 756084 h 2273096"/>
                <a:gd name="connsiteX0-35" fmla="*/ 44127 w 4292599"/>
                <a:gd name="connsiteY0-36" fmla="*/ 756084 h 2273096"/>
                <a:gd name="connsiteX1-37" fmla="*/ 800211 w 4292599"/>
                <a:gd name="connsiteY1-38" fmla="*/ 0 h 2273096"/>
                <a:gd name="connsiteX2-39" fmla="*/ 3536515 w 4292599"/>
                <a:gd name="connsiteY2-40" fmla="*/ 0 h 2273096"/>
                <a:gd name="connsiteX3-41" fmla="*/ 4292599 w 4292599"/>
                <a:gd name="connsiteY3-42" fmla="*/ 756084 h 2273096"/>
                <a:gd name="connsiteX4-43" fmla="*/ 4292599 w 4292599"/>
                <a:gd name="connsiteY4-44" fmla="*/ 756084 h 2273096"/>
                <a:gd name="connsiteX5-45" fmla="*/ 3536515 w 4292599"/>
                <a:gd name="connsiteY5-46" fmla="*/ 1512168 h 2273096"/>
                <a:gd name="connsiteX6-47" fmla="*/ 800211 w 4292599"/>
                <a:gd name="connsiteY6-48" fmla="*/ 1512168 h 2273096"/>
                <a:gd name="connsiteX7-49" fmla="*/ 48884 w 4292599"/>
                <a:gd name="connsiteY7-50" fmla="*/ 2261022 h 2273096"/>
                <a:gd name="connsiteX8-51" fmla="*/ 44127 w 4292599"/>
                <a:gd name="connsiteY8-52" fmla="*/ 756084 h 2273096"/>
                <a:gd name="connsiteX0-53" fmla="*/ 44127 w 4292599"/>
                <a:gd name="connsiteY0-54" fmla="*/ 756084 h 2261022"/>
                <a:gd name="connsiteX1-55" fmla="*/ 800211 w 4292599"/>
                <a:gd name="connsiteY1-56" fmla="*/ 0 h 2261022"/>
                <a:gd name="connsiteX2-57" fmla="*/ 3536515 w 4292599"/>
                <a:gd name="connsiteY2-58" fmla="*/ 0 h 2261022"/>
                <a:gd name="connsiteX3-59" fmla="*/ 4292599 w 4292599"/>
                <a:gd name="connsiteY3-60" fmla="*/ 756084 h 2261022"/>
                <a:gd name="connsiteX4-61" fmla="*/ 4292599 w 4292599"/>
                <a:gd name="connsiteY4-62" fmla="*/ 756084 h 2261022"/>
                <a:gd name="connsiteX5-63" fmla="*/ 3536515 w 4292599"/>
                <a:gd name="connsiteY5-64" fmla="*/ 1512168 h 2261022"/>
                <a:gd name="connsiteX6-65" fmla="*/ 800211 w 4292599"/>
                <a:gd name="connsiteY6-66" fmla="*/ 1512168 h 2261022"/>
                <a:gd name="connsiteX7-67" fmla="*/ 48884 w 4292599"/>
                <a:gd name="connsiteY7-68" fmla="*/ 2261022 h 2261022"/>
                <a:gd name="connsiteX8-69" fmla="*/ 44127 w 4292599"/>
                <a:gd name="connsiteY8-70" fmla="*/ 756084 h 2261022"/>
                <a:gd name="connsiteX0-71" fmla="*/ 58844 w 4307316"/>
                <a:gd name="connsiteY0-72" fmla="*/ 756084 h 2261022"/>
                <a:gd name="connsiteX1-73" fmla="*/ 814928 w 4307316"/>
                <a:gd name="connsiteY1-74" fmla="*/ 0 h 2261022"/>
                <a:gd name="connsiteX2-75" fmla="*/ 3551232 w 4307316"/>
                <a:gd name="connsiteY2-76" fmla="*/ 0 h 2261022"/>
                <a:gd name="connsiteX3-77" fmla="*/ 4307316 w 4307316"/>
                <a:gd name="connsiteY3-78" fmla="*/ 756084 h 2261022"/>
                <a:gd name="connsiteX4-79" fmla="*/ 4307316 w 4307316"/>
                <a:gd name="connsiteY4-80" fmla="*/ 756084 h 2261022"/>
                <a:gd name="connsiteX5-81" fmla="*/ 3551232 w 4307316"/>
                <a:gd name="connsiteY5-82" fmla="*/ 1512168 h 2261022"/>
                <a:gd name="connsiteX6-83" fmla="*/ 814928 w 4307316"/>
                <a:gd name="connsiteY6-84" fmla="*/ 1512168 h 2261022"/>
                <a:gd name="connsiteX7-85" fmla="*/ 63601 w 4307316"/>
                <a:gd name="connsiteY7-86" fmla="*/ 2261022 h 2261022"/>
                <a:gd name="connsiteX8-87" fmla="*/ 58844 w 4307316"/>
                <a:gd name="connsiteY8-88" fmla="*/ 756084 h 2261022"/>
                <a:gd name="connsiteX0-89" fmla="*/ 23866 w 4272338"/>
                <a:gd name="connsiteY0-90" fmla="*/ 756084 h 2261022"/>
                <a:gd name="connsiteX1-91" fmla="*/ 779950 w 4272338"/>
                <a:gd name="connsiteY1-92" fmla="*/ 0 h 2261022"/>
                <a:gd name="connsiteX2-93" fmla="*/ 3516254 w 4272338"/>
                <a:gd name="connsiteY2-94" fmla="*/ 0 h 2261022"/>
                <a:gd name="connsiteX3-95" fmla="*/ 4272338 w 4272338"/>
                <a:gd name="connsiteY3-96" fmla="*/ 756084 h 2261022"/>
                <a:gd name="connsiteX4-97" fmla="*/ 4272338 w 4272338"/>
                <a:gd name="connsiteY4-98" fmla="*/ 756084 h 2261022"/>
                <a:gd name="connsiteX5-99" fmla="*/ 3516254 w 4272338"/>
                <a:gd name="connsiteY5-100" fmla="*/ 1512168 h 2261022"/>
                <a:gd name="connsiteX6-101" fmla="*/ 779950 w 4272338"/>
                <a:gd name="connsiteY6-102" fmla="*/ 1512168 h 2261022"/>
                <a:gd name="connsiteX7-103" fmla="*/ 28623 w 4272338"/>
                <a:gd name="connsiteY7-104" fmla="*/ 2261022 h 2261022"/>
                <a:gd name="connsiteX8-105" fmla="*/ 23866 w 4272338"/>
                <a:gd name="connsiteY8-106" fmla="*/ 756084 h 2261022"/>
                <a:gd name="connsiteX0-107" fmla="*/ 65222 w 4313694"/>
                <a:gd name="connsiteY0-108" fmla="*/ 756084 h 2397356"/>
                <a:gd name="connsiteX1-109" fmla="*/ 821306 w 4313694"/>
                <a:gd name="connsiteY1-110" fmla="*/ 0 h 2397356"/>
                <a:gd name="connsiteX2-111" fmla="*/ 3557610 w 4313694"/>
                <a:gd name="connsiteY2-112" fmla="*/ 0 h 2397356"/>
                <a:gd name="connsiteX3-113" fmla="*/ 4313694 w 4313694"/>
                <a:gd name="connsiteY3-114" fmla="*/ 756084 h 2397356"/>
                <a:gd name="connsiteX4-115" fmla="*/ 4313694 w 4313694"/>
                <a:gd name="connsiteY4-116" fmla="*/ 756084 h 2397356"/>
                <a:gd name="connsiteX5-117" fmla="*/ 3557610 w 4313694"/>
                <a:gd name="connsiteY5-118" fmla="*/ 1512168 h 2397356"/>
                <a:gd name="connsiteX6-119" fmla="*/ 821306 w 4313694"/>
                <a:gd name="connsiteY6-120" fmla="*/ 1512168 h 2397356"/>
                <a:gd name="connsiteX7-121" fmla="*/ 69978 w 4313694"/>
                <a:gd name="connsiteY7-122" fmla="*/ 2397356 h 2397356"/>
                <a:gd name="connsiteX8-123" fmla="*/ 65222 w 4313694"/>
                <a:gd name="connsiteY8-124" fmla="*/ 756084 h 2397356"/>
                <a:gd name="connsiteX0-125" fmla="*/ 92290 w 4340762"/>
                <a:gd name="connsiteY0-126" fmla="*/ 756084 h 2378945"/>
                <a:gd name="connsiteX1-127" fmla="*/ 848374 w 4340762"/>
                <a:gd name="connsiteY1-128" fmla="*/ 0 h 2378945"/>
                <a:gd name="connsiteX2-129" fmla="*/ 3584678 w 4340762"/>
                <a:gd name="connsiteY2-130" fmla="*/ 0 h 2378945"/>
                <a:gd name="connsiteX3-131" fmla="*/ 4340762 w 4340762"/>
                <a:gd name="connsiteY3-132" fmla="*/ 756084 h 2378945"/>
                <a:gd name="connsiteX4-133" fmla="*/ 4340762 w 4340762"/>
                <a:gd name="connsiteY4-134" fmla="*/ 756084 h 2378945"/>
                <a:gd name="connsiteX5-135" fmla="*/ 3584678 w 4340762"/>
                <a:gd name="connsiteY5-136" fmla="*/ 1512168 h 2378945"/>
                <a:gd name="connsiteX6-137" fmla="*/ 848374 w 4340762"/>
                <a:gd name="connsiteY6-138" fmla="*/ 1512168 h 2378945"/>
                <a:gd name="connsiteX7-139" fmla="*/ 41813 w 4340762"/>
                <a:gd name="connsiteY7-140" fmla="*/ 2378945 h 2378945"/>
                <a:gd name="connsiteX8-141" fmla="*/ 92290 w 4340762"/>
                <a:gd name="connsiteY8-142" fmla="*/ 756084 h 2378945"/>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33" y="connsiteY8-34"/>
                </a:cxn>
              </a:cxnLst>
              <a:rect l="l" t="t" r="r" b="b"/>
              <a:pathLst>
                <a:path w="4340762" h="2378945">
                  <a:moveTo>
                    <a:pt x="92290" y="756084"/>
                  </a:moveTo>
                  <a:cubicBezTo>
                    <a:pt x="226717" y="359593"/>
                    <a:pt x="430800" y="0"/>
                    <a:pt x="848374" y="0"/>
                  </a:cubicBezTo>
                  <a:lnTo>
                    <a:pt x="3584678" y="0"/>
                  </a:lnTo>
                  <a:cubicBezTo>
                    <a:pt x="4002252" y="0"/>
                    <a:pt x="4340762" y="338510"/>
                    <a:pt x="4340762" y="756084"/>
                  </a:cubicBezTo>
                  <a:lnTo>
                    <a:pt x="4340762" y="756084"/>
                  </a:lnTo>
                  <a:cubicBezTo>
                    <a:pt x="4340762" y="1173658"/>
                    <a:pt x="4002252" y="1512168"/>
                    <a:pt x="3584678" y="1512168"/>
                  </a:cubicBezTo>
                  <a:lnTo>
                    <a:pt x="848374" y="1512168"/>
                  </a:lnTo>
                  <a:cubicBezTo>
                    <a:pt x="305895" y="1484577"/>
                    <a:pt x="34823" y="2355330"/>
                    <a:pt x="41813" y="2378945"/>
                  </a:cubicBezTo>
                  <a:cubicBezTo>
                    <a:pt x="-2402" y="2239298"/>
                    <a:pt x="-42137" y="1152575"/>
                    <a:pt x="92290" y="756084"/>
                  </a:cubicBezTo>
                  <a:close/>
                </a:path>
              </a:pathLst>
            </a:custGeom>
            <a:solidFill>
              <a:srgbClr val="005DA2"/>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100" b="0" i="0" u="none" strike="noStrike" kern="0" cap="none" spc="0" normalizeH="0" baseline="0" noProof="0">
                <a:ln>
                  <a:noFill/>
                </a:ln>
                <a:solidFill>
                  <a:sysClr val="window" lastClr="FFFFFF"/>
                </a:solidFill>
                <a:effectLst/>
                <a:uLnTx/>
                <a:uFillTx/>
                <a:latin typeface="Calibri" panose="020F0502020204030204"/>
                <a:ea typeface="宋体" panose="02010600030101010101" pitchFamily="2" charset="-122"/>
                <a:cs typeface="+mn-cs"/>
              </a:endParaRPr>
            </a:p>
          </p:txBody>
        </p:sp>
        <p:sp>
          <p:nvSpPr>
            <p:cNvPr id="26" name="TextBox 26"/>
            <p:cNvSpPr txBox="1"/>
            <p:nvPr/>
          </p:nvSpPr>
          <p:spPr>
            <a:xfrm>
              <a:off x="4494837" y="3134710"/>
              <a:ext cx="715879" cy="586443"/>
            </a:xfrm>
            <a:prstGeom prst="rect">
              <a:avLst/>
            </a:prstGeom>
            <a:noFill/>
          </p:spPr>
          <p:txBody>
            <a:bodyPr wrap="square" rtlCol="0">
              <a:spAutoFit/>
            </a:bodyPr>
            <a:lstStyle/>
            <a:p>
              <a:pPr marL="0" marR="0" lvl="0" indent="0" defTabSz="914400" eaLnBrk="1" fontAlgn="auto" latinLnBrk="0" hangingPunct="1">
                <a:lnSpc>
                  <a:spcPct val="130000"/>
                </a:lnSpc>
                <a:spcBef>
                  <a:spcPts val="0"/>
                </a:spcBef>
                <a:spcAft>
                  <a:spcPts val="0"/>
                </a:spcAft>
                <a:buClrTx/>
                <a:buSzTx/>
                <a:buFontTx/>
                <a:buNone/>
                <a:defRPr/>
              </a:pPr>
              <a:r>
                <a:rPr kumimoji="0" lang="en-US" altLang="zh-CN" sz="2800" b="1" i="0" u="none" strike="noStrike" kern="0" cap="none" spc="0" normalizeH="0" baseline="0" noProof="0" dirty="0" smtClean="0">
                  <a:ln>
                    <a:noFill/>
                  </a:ln>
                  <a:solidFill>
                    <a:sysClr val="window" lastClr="FFFFFF"/>
                  </a:solidFill>
                  <a:effectLst/>
                  <a:uLnTx/>
                  <a:uFillTx/>
                  <a:latin typeface="Agency FB" pitchFamily="34" charset="0"/>
                  <a:ea typeface="微软雅黑" panose="020B0503020204020204" pitchFamily="34" charset="-122"/>
                  <a:cs typeface="Arial" panose="020B0604020202020204" pitchFamily="34" charset="0"/>
                </a:rPr>
                <a:t>05</a:t>
              </a:r>
              <a:endParaRPr kumimoji="0" lang="zh-CN" altLang="en-US" sz="3200" b="1" i="0" u="none" strike="noStrike" kern="0" cap="none" spc="0" normalizeH="0" baseline="0" noProof="0" dirty="0">
                <a:ln>
                  <a:noFill/>
                </a:ln>
                <a:solidFill>
                  <a:sysClr val="window" lastClr="FFFFFF"/>
                </a:solidFill>
                <a:effectLst/>
                <a:uLnTx/>
                <a:uFillTx/>
                <a:latin typeface="Agency FB" pitchFamily="34" charset="0"/>
                <a:ea typeface="微软雅黑" panose="020B0503020204020204" pitchFamily="34" charset="-122"/>
                <a:cs typeface="Arial" panose="020B0604020202020204" pitchFamily="34" charset="0"/>
              </a:endParaRPr>
            </a:p>
          </p:txBody>
        </p:sp>
        <p:sp>
          <p:nvSpPr>
            <p:cNvPr id="27" name="文本框 8"/>
            <p:cNvSpPr txBox="1"/>
            <p:nvPr/>
          </p:nvSpPr>
          <p:spPr>
            <a:xfrm>
              <a:off x="4901836" y="3223559"/>
              <a:ext cx="1805776" cy="538609"/>
            </a:xfrm>
            <a:prstGeom prst="rect">
              <a:avLst/>
            </a:prstGeom>
            <a:noFill/>
          </p:spPr>
          <p:txBody>
            <a:bodyPr wrap="square" lIns="68580" tIns="34290" rIns="68580" bIns="3429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050" b="1" dirty="0" smtClean="0">
                  <a:solidFill>
                    <a:schemeClr val="bg1"/>
                  </a:solidFill>
                  <a:latin typeface="微软雅黑" panose="020B0503020204020204" pitchFamily="34" charset="-122"/>
                  <a:ea typeface="微软雅黑" panose="020B0503020204020204" pitchFamily="34" charset="-122"/>
                </a:rPr>
                <a:t>请在此输入你的标题</a:t>
              </a:r>
              <a:endParaRPr lang="en-US" altLang="zh-CN" sz="1050" b="1" dirty="0" smtClean="0">
                <a:solidFill>
                  <a:schemeClr val="bg1"/>
                </a:solidFill>
                <a:latin typeface="微软雅黑" panose="020B0503020204020204" pitchFamily="34" charset="-122"/>
                <a:ea typeface="微软雅黑" panose="020B0503020204020204" pitchFamily="34" charset="-122"/>
              </a:endParaRPr>
            </a:p>
            <a:p>
              <a:r>
                <a:rPr lang="zh-CN" altLang="en-US" sz="1000" b="1" dirty="0" smtClean="0">
                  <a:solidFill>
                    <a:schemeClr val="bg1"/>
                  </a:solidFill>
                  <a:latin typeface="微软雅黑" panose="020B0503020204020204" pitchFamily="34" charset="-122"/>
                  <a:ea typeface="微软雅黑" panose="020B0503020204020204" pitchFamily="34" charset="-122"/>
                </a:rPr>
                <a:t>请在此输入你的文字内容</a:t>
              </a:r>
              <a:endParaRPr lang="en-US" altLang="zh-CN" sz="1000" b="1" dirty="0" smtClean="0">
                <a:solidFill>
                  <a:schemeClr val="bg1"/>
                </a:solidFill>
                <a:latin typeface="微软雅黑" panose="020B0503020204020204" pitchFamily="34" charset="-122"/>
                <a:ea typeface="微软雅黑" panose="020B0503020204020204" pitchFamily="34" charset="-122"/>
              </a:endParaRPr>
            </a:p>
            <a:p>
              <a:r>
                <a:rPr lang="zh-CN" altLang="en-US" sz="1000" b="1" dirty="0" smtClean="0">
                  <a:solidFill>
                    <a:schemeClr val="bg1"/>
                  </a:solidFill>
                  <a:latin typeface="微软雅黑" panose="020B0503020204020204" pitchFamily="34" charset="-122"/>
                  <a:ea typeface="微软雅黑" panose="020B0503020204020204" pitchFamily="34" charset="-122"/>
                </a:rPr>
                <a:t>请在此输入你的文字内容</a:t>
              </a:r>
              <a:endParaRPr lang="en-US" altLang="zh-CN" sz="1000" b="1" dirty="0">
                <a:solidFill>
                  <a:schemeClr val="bg1"/>
                </a:solidFill>
                <a:latin typeface="微软雅黑" panose="020B0503020204020204" pitchFamily="34" charset="-122"/>
                <a:ea typeface="微软雅黑" panose="020B0503020204020204" pitchFamily="34" charset="-122"/>
              </a:endParaRPr>
            </a:p>
          </p:txBody>
        </p:sp>
      </p:grpSp>
      <p:sp>
        <p:nvSpPr>
          <p:cNvPr id="32" name="文本框 31"/>
          <p:cNvSpPr txBox="1"/>
          <p:nvPr/>
        </p:nvSpPr>
        <p:spPr>
          <a:xfrm>
            <a:off x="8380990" y="267494"/>
            <a:ext cx="649280" cy="369332"/>
          </a:xfrm>
          <a:prstGeom prst="rect">
            <a:avLst/>
          </a:prstGeom>
          <a:noFill/>
        </p:spPr>
        <p:txBody>
          <a:bodyPr wrap="none" rtlCol="0">
            <a:spAutoFit/>
          </a:bodyPr>
          <a:lstStyle/>
          <a:p>
            <a:r>
              <a:rPr lang="en-US" altLang="zh-CN" dirty="0" smtClean="0">
                <a:solidFill>
                  <a:srgbClr val="0070C0"/>
                </a:solidFill>
                <a:latin typeface="Impact" panose="020B0806030902050204" pitchFamily="34" charset="0"/>
              </a:rPr>
              <a:t>LOGO</a:t>
            </a:r>
            <a:endParaRPr lang="zh-CN" altLang="en-US" dirty="0">
              <a:solidFill>
                <a:srgbClr val="0070C0"/>
              </a:solidFill>
              <a:latin typeface="Impact" panose="020B0806030902050204" pitchFamily="34" charset="0"/>
            </a:endParaRPr>
          </a:p>
        </p:txBody>
      </p:sp>
      <p:sp>
        <p:nvSpPr>
          <p:cNvPr id="33" name="文本框 32"/>
          <p:cNvSpPr txBox="1"/>
          <p:nvPr/>
        </p:nvSpPr>
        <p:spPr>
          <a:xfrm>
            <a:off x="8359581" y="509040"/>
            <a:ext cx="748923" cy="261610"/>
          </a:xfrm>
          <a:prstGeom prst="rect">
            <a:avLst/>
          </a:prstGeom>
          <a:noFill/>
        </p:spPr>
        <p:txBody>
          <a:bodyPr wrap="none" rtlCol="0">
            <a:spAutoFit/>
          </a:bodyPr>
          <a:lstStyle/>
          <a:p>
            <a:r>
              <a:rPr lang="zh-CN" altLang="en-US" sz="1050" dirty="0" smtClean="0">
                <a:solidFill>
                  <a:schemeClr val="tx1">
                    <a:lumMod val="75000"/>
                    <a:lumOff val="25000"/>
                  </a:schemeClr>
                </a:solidFill>
                <a:latin typeface="微软雅黑" panose="020B0503020204020204" pitchFamily="34" charset="-122"/>
                <a:ea typeface="微软雅黑" panose="020B0503020204020204" pitchFamily="34" charset="-122"/>
              </a:rPr>
              <a:t>公司名称</a:t>
            </a:r>
            <a:endParaRPr lang="zh-CN" altLang="en-US" sz="105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4" name="矩形 33"/>
          <p:cNvSpPr/>
          <p:nvPr/>
        </p:nvSpPr>
        <p:spPr>
          <a:xfrm>
            <a:off x="9032467" y="339502"/>
            <a:ext cx="111533" cy="364117"/>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5" name="矩形 64"/>
          <p:cNvSpPr/>
          <p:nvPr/>
        </p:nvSpPr>
        <p:spPr>
          <a:xfrm>
            <a:off x="708660" y="267335"/>
            <a:ext cx="2274570" cy="365760"/>
          </a:xfrm>
          <a:prstGeom prst="rect">
            <a:avLst/>
          </a:prstGeom>
        </p:spPr>
        <p:txBody>
          <a:bodyPr wrap="square">
            <a:spAutoFit/>
          </a:bodyPr>
          <a:lstStyle/>
          <a:p>
            <a:pPr algn="dist"/>
            <a:r>
              <a:rPr lang="en-US" altLang="zh-CN" b="1" dirty="0" smtClean="0">
                <a:solidFill>
                  <a:schemeClr val="tx1">
                    <a:lumMod val="50000"/>
                    <a:lumOff val="50000"/>
                  </a:schemeClr>
                </a:solidFill>
                <a:latin typeface="黑体" panose="02010600030101010101" charset="-122"/>
                <a:ea typeface="黑体" panose="02010600030101010101" charset="-122"/>
              </a:rPr>
              <a:t>单击此处添加标题</a:t>
            </a:r>
          </a:p>
        </p:txBody>
      </p:sp>
      <p:cxnSp>
        <p:nvCxnSpPr>
          <p:cNvPr id="73" name="直接连接符 72"/>
          <p:cNvCxnSpPr/>
          <p:nvPr/>
        </p:nvCxnSpPr>
        <p:spPr>
          <a:xfrm>
            <a:off x="535030" y="606048"/>
            <a:ext cx="2448856"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74" name="直接连接符 73"/>
          <p:cNvCxnSpPr/>
          <p:nvPr/>
        </p:nvCxnSpPr>
        <p:spPr>
          <a:xfrm>
            <a:off x="527410" y="659388"/>
            <a:ext cx="2448856" cy="0"/>
          </a:xfrm>
          <a:prstGeom prst="line">
            <a:avLst/>
          </a:prstGeom>
          <a:ln w="381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184" name=" 184"/>
          <p:cNvSpPr/>
          <p:nvPr/>
        </p:nvSpPr>
        <p:spPr>
          <a:xfrm>
            <a:off x="535305" y="337820"/>
            <a:ext cx="224790" cy="224790"/>
          </a:xfrm>
          <a:prstGeom prst="ellipse">
            <a:avLst/>
          </a:prstGeom>
          <a:gradFill>
            <a:gsLst>
              <a:gs pos="0">
                <a:srgbClr val="007BD3"/>
              </a:gs>
              <a:gs pos="100000">
                <a:srgbClr val="034373"/>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spTree>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wipe(left)">
                                      <p:cBhvr>
                                        <p:cTn id="7" dur="1000"/>
                                        <p:tgtEl>
                                          <p:spTgt spid="13"/>
                                        </p:tgtEl>
                                      </p:cBhvr>
                                    </p:animEffect>
                                  </p:childTnLst>
                                </p:cTn>
                              </p:par>
                            </p:childTnLst>
                          </p:cTn>
                        </p:par>
                        <p:par>
                          <p:cTn id="8" fill="hold">
                            <p:stCondLst>
                              <p:cond delay="1000"/>
                            </p:stCondLst>
                            <p:childTnLst>
                              <p:par>
                                <p:cTn id="9" presetID="22" presetClass="entr" presetSubtype="2"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wipe(right)">
                                      <p:cBhvr>
                                        <p:cTn id="11" dur="1000"/>
                                        <p:tgtEl>
                                          <p:spTgt spid="2"/>
                                        </p:tgtEl>
                                      </p:cBhvr>
                                    </p:animEffect>
                                  </p:childTnLst>
                                </p:cTn>
                              </p:par>
                            </p:childTnLst>
                          </p:cTn>
                        </p:par>
                        <p:par>
                          <p:cTn id="12" fill="hold">
                            <p:stCondLst>
                              <p:cond delay="2000"/>
                            </p:stCondLst>
                            <p:childTnLst>
                              <p:par>
                                <p:cTn id="13" presetID="22" presetClass="entr" presetSubtype="8" fill="hold" nodeType="afterEffect">
                                  <p:stCondLst>
                                    <p:cond delay="0"/>
                                  </p:stCondLst>
                                  <p:childTnLst>
                                    <p:set>
                                      <p:cBhvr>
                                        <p:cTn id="14" dur="1" fill="hold">
                                          <p:stCondLst>
                                            <p:cond delay="0"/>
                                          </p:stCondLst>
                                        </p:cTn>
                                        <p:tgtEl>
                                          <p:spTgt spid="18"/>
                                        </p:tgtEl>
                                        <p:attrNameLst>
                                          <p:attrName>style.visibility</p:attrName>
                                        </p:attrNameLst>
                                      </p:cBhvr>
                                      <p:to>
                                        <p:strVal val="visible"/>
                                      </p:to>
                                    </p:set>
                                    <p:animEffect transition="in" filter="wipe(left)">
                                      <p:cBhvr>
                                        <p:cTn id="15" dur="1000"/>
                                        <p:tgtEl>
                                          <p:spTgt spid="18"/>
                                        </p:tgtEl>
                                      </p:cBhvr>
                                    </p:animEffect>
                                  </p:childTnLst>
                                </p:cTn>
                              </p:par>
                            </p:childTnLst>
                          </p:cTn>
                        </p:par>
                        <p:par>
                          <p:cTn id="16" fill="hold">
                            <p:stCondLst>
                              <p:cond delay="3000"/>
                            </p:stCondLst>
                            <p:childTnLst>
                              <p:par>
                                <p:cTn id="17" presetID="22" presetClass="entr" presetSubtype="2" fill="hold"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wipe(right)">
                                      <p:cBhvr>
                                        <p:cTn id="19" dur="1000"/>
                                        <p:tgtEl>
                                          <p:spTgt spid="8"/>
                                        </p:tgtEl>
                                      </p:cBhvr>
                                    </p:animEffect>
                                  </p:childTnLst>
                                </p:cTn>
                              </p:par>
                            </p:childTnLst>
                          </p:cTn>
                        </p:par>
                        <p:par>
                          <p:cTn id="20" fill="hold">
                            <p:stCondLst>
                              <p:cond delay="4000"/>
                            </p:stCondLst>
                            <p:childTnLst>
                              <p:par>
                                <p:cTn id="21" presetID="22" presetClass="entr" presetSubtype="8" fill="hold" nodeType="afterEffect">
                                  <p:stCondLst>
                                    <p:cond delay="0"/>
                                  </p:stCondLst>
                                  <p:childTnLst>
                                    <p:set>
                                      <p:cBhvr>
                                        <p:cTn id="22" dur="1" fill="hold">
                                          <p:stCondLst>
                                            <p:cond delay="0"/>
                                          </p:stCondLst>
                                        </p:cTn>
                                        <p:tgtEl>
                                          <p:spTgt spid="23"/>
                                        </p:tgtEl>
                                        <p:attrNameLst>
                                          <p:attrName>style.visibility</p:attrName>
                                        </p:attrNameLst>
                                      </p:cBhvr>
                                      <p:to>
                                        <p:strVal val="visible"/>
                                      </p:to>
                                    </p:set>
                                    <p:animEffect transition="in" filter="wipe(left)">
                                      <p:cBhvr>
                                        <p:cTn id="23" dur="10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p:cNvSpPr>
            <a:spLocks noChangeArrowheads="1"/>
          </p:cNvSpPr>
          <p:nvPr/>
        </p:nvSpPr>
        <p:spPr bwMode="auto">
          <a:xfrm>
            <a:off x="2396981" y="1642759"/>
            <a:ext cx="4369417" cy="2729191"/>
          </a:xfrm>
          <a:prstGeom prst="roundRect">
            <a:avLst>
              <a:gd name="adj" fmla="val 9694"/>
            </a:avLst>
          </a:prstGeom>
          <a:noFill/>
          <a:ln w="19050">
            <a:solidFill>
              <a:srgbClr val="005DA2"/>
            </a:solidFill>
            <a:prstDash val="sysDot"/>
            <a:round/>
          </a:ln>
          <a:extLst>
            <a:ext uri="{909E8E84-426E-40DD-AFC4-6F175D3DCCD1}">
              <a14:hiddenFill xmlns:a14="http://schemas.microsoft.com/office/drawing/2010/main">
                <a:solidFill>
                  <a:srgbClr val="FFFFFF"/>
                </a:solidFill>
              </a14:hiddenFill>
            </a:ext>
          </a:extLst>
        </p:spPr>
        <p:txBody>
          <a:bodyPr wrap="none" lIns="87313" tIns="44450" rIns="87313" bIns="44450" anchor="ctr"/>
          <a:lstStyle/>
          <a:p>
            <a:pPr marL="0" marR="0" lvl="0" indent="0" defTabSz="914400" eaLnBrk="1" fontAlgn="auto" latinLnBrk="0" hangingPunct="1">
              <a:spcBef>
                <a:spcPts val="0"/>
              </a:spcBef>
              <a:spcAft>
                <a:spcPts val="0"/>
              </a:spcAft>
              <a:buClrTx/>
              <a:buSzTx/>
              <a:buFontTx/>
              <a:buNone/>
              <a:defRPr/>
            </a:pPr>
            <a:endParaRPr kumimoji="0" lang="zh-CN" altLang="en-US" sz="1400" b="0" i="0" u="none" strike="noStrike" kern="0" cap="none" spc="0" normalizeH="0" baseline="0" noProof="0" smtClean="0">
              <a:ln>
                <a:noFill/>
              </a:ln>
              <a:solidFill>
                <a:srgbClr val="FFFFFF"/>
              </a:solidFill>
              <a:effectLst/>
              <a:uLnTx/>
              <a:uFillTx/>
              <a:ea typeface="PMingLiU" panose="02020500000000000000" pitchFamily="18" charset="-120"/>
            </a:endParaRPr>
          </a:p>
        </p:txBody>
      </p:sp>
      <p:sp>
        <p:nvSpPr>
          <p:cNvPr id="3" name="AutoShape 51"/>
          <p:cNvSpPr>
            <a:spLocks noChangeArrowheads="1"/>
          </p:cNvSpPr>
          <p:nvPr/>
        </p:nvSpPr>
        <p:spPr bwMode="auto">
          <a:xfrm rot="16200000">
            <a:off x="4477592" y="4239405"/>
            <a:ext cx="208195" cy="259236"/>
          </a:xfrm>
          <a:prstGeom prst="triangle">
            <a:avLst>
              <a:gd name="adj" fmla="val 50000"/>
            </a:avLst>
          </a:prstGeom>
          <a:solidFill>
            <a:srgbClr val="005DA2"/>
          </a:solidFill>
          <a:ln w="19050">
            <a:solidFill>
              <a:srgbClr val="005DA2"/>
            </a:solidFill>
            <a:miter lim="800000"/>
          </a:ln>
        </p:spPr>
        <p:txBody>
          <a:bodyPr vert="eaVert" wrap="none" lIns="87313" tIns="44450" rIns="87313" bIns="44450" anchor="ctr"/>
          <a:lstStyle/>
          <a:p>
            <a:pPr marL="0" marR="0" lvl="0" indent="0" defTabSz="914400" eaLnBrk="1" fontAlgn="auto" latinLnBrk="0" hangingPunct="1">
              <a:spcBef>
                <a:spcPts val="0"/>
              </a:spcBef>
              <a:spcAft>
                <a:spcPts val="0"/>
              </a:spcAft>
              <a:buClrTx/>
              <a:buSzTx/>
              <a:buFontTx/>
              <a:buNone/>
              <a:defRPr/>
            </a:pPr>
            <a:endParaRPr kumimoji="0" lang="zh-CN" altLang="en-US" sz="1400" b="0" i="0" u="none" strike="noStrike" kern="0" cap="none" spc="0" normalizeH="0" baseline="0" noProof="0" smtClean="0">
              <a:ln>
                <a:noFill/>
              </a:ln>
              <a:solidFill>
                <a:srgbClr val="FFFFFF"/>
              </a:solidFill>
              <a:effectLst/>
              <a:uLnTx/>
              <a:uFillTx/>
              <a:ea typeface="PMingLiU" panose="02020500000000000000" pitchFamily="18" charset="-120"/>
            </a:endParaRPr>
          </a:p>
        </p:txBody>
      </p:sp>
      <p:sp>
        <p:nvSpPr>
          <p:cNvPr id="4" name="AutoShape 52"/>
          <p:cNvSpPr>
            <a:spLocks noChangeArrowheads="1"/>
          </p:cNvSpPr>
          <p:nvPr/>
        </p:nvSpPr>
        <p:spPr bwMode="auto">
          <a:xfrm rot="5400000">
            <a:off x="6277475" y="1507097"/>
            <a:ext cx="208196" cy="259236"/>
          </a:xfrm>
          <a:prstGeom prst="triangle">
            <a:avLst>
              <a:gd name="adj" fmla="val 50000"/>
            </a:avLst>
          </a:prstGeom>
          <a:solidFill>
            <a:srgbClr val="005DA2"/>
          </a:solidFill>
          <a:ln w="19050">
            <a:solidFill>
              <a:srgbClr val="005DA2"/>
            </a:solidFill>
            <a:miter lim="800000"/>
          </a:ln>
        </p:spPr>
        <p:txBody>
          <a:bodyPr rot="10800000" vert="eaVert" wrap="none" lIns="87313" tIns="44450" rIns="87313" bIns="44450" anchor="ctr"/>
          <a:lstStyle/>
          <a:p>
            <a:pPr marL="0" marR="0" lvl="0" indent="0" defTabSz="914400" eaLnBrk="1" fontAlgn="auto" latinLnBrk="0" hangingPunct="1">
              <a:spcBef>
                <a:spcPts val="0"/>
              </a:spcBef>
              <a:spcAft>
                <a:spcPts val="0"/>
              </a:spcAft>
              <a:buClrTx/>
              <a:buSzTx/>
              <a:buFontTx/>
              <a:buNone/>
              <a:defRPr/>
            </a:pPr>
            <a:endParaRPr kumimoji="0" lang="zh-CN" altLang="en-US" sz="1400" b="0" i="0" u="none" strike="noStrike" kern="0" cap="none" spc="0" normalizeH="0" baseline="0" noProof="0" smtClean="0">
              <a:ln>
                <a:noFill/>
              </a:ln>
              <a:solidFill>
                <a:srgbClr val="FFFFFF"/>
              </a:solidFill>
              <a:effectLst/>
              <a:uLnTx/>
              <a:uFillTx/>
              <a:ea typeface="PMingLiU" panose="02020500000000000000" pitchFamily="18" charset="-120"/>
            </a:endParaRPr>
          </a:p>
        </p:txBody>
      </p:sp>
      <p:grpSp>
        <p:nvGrpSpPr>
          <p:cNvPr id="5" name="组合 4"/>
          <p:cNvGrpSpPr/>
          <p:nvPr/>
        </p:nvGrpSpPr>
        <p:grpSpPr>
          <a:xfrm>
            <a:off x="3182751" y="843558"/>
            <a:ext cx="2689079" cy="1165894"/>
            <a:chOff x="3015484" y="947682"/>
            <a:chExt cx="2689079" cy="1165894"/>
          </a:xfrm>
        </p:grpSpPr>
        <p:pic>
          <p:nvPicPr>
            <p:cNvPr id="6" name="Picture 8" descr="阴影5"/>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3015484" y="1972540"/>
              <a:ext cx="2689079" cy="1410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AutoShape 9"/>
            <p:cNvSpPr>
              <a:spLocks noChangeArrowheads="1"/>
            </p:cNvSpPr>
            <p:nvPr/>
          </p:nvSpPr>
          <p:spPr bwMode="auto">
            <a:xfrm>
              <a:off x="3034288" y="1378848"/>
              <a:ext cx="2621919" cy="674285"/>
            </a:xfrm>
            <a:prstGeom prst="roundRect">
              <a:avLst>
                <a:gd name="adj" fmla="val 5630"/>
              </a:avLst>
            </a:prstGeom>
            <a:gradFill rotWithShape="1">
              <a:gsLst>
                <a:gs pos="0">
                  <a:srgbClr val="FFFFFF"/>
                </a:gs>
                <a:gs pos="100000">
                  <a:srgbClr val="D8D8D8"/>
                </a:gs>
              </a:gsLst>
              <a:lin ang="5400000" scaled="1"/>
            </a:gradFill>
            <a:ln w="6350">
              <a:solidFill>
                <a:srgbClr val="C0C0C0"/>
              </a:solidFill>
              <a:round/>
            </a:ln>
          </p:spPr>
          <p:txBody>
            <a:bodyPr wrap="none" anchor="ctr"/>
            <a:lstStyle/>
            <a:p>
              <a:pPr marL="0" marR="0" lvl="0" indent="0" algn="ctr" defTabSz="914400" eaLnBrk="1" fontAlgn="auto" latinLnBrk="0" hangingPunct="1">
                <a:spcBef>
                  <a:spcPct val="20000"/>
                </a:spcBef>
                <a:spcAft>
                  <a:spcPts val="0"/>
                </a:spcAft>
                <a:buClr>
                  <a:srgbClr val="E1B40C"/>
                </a:buClr>
                <a:buSzTx/>
                <a:buFont typeface="微软雅黑" panose="020B0503020204020204" pitchFamily="34" charset="-122"/>
                <a:buNone/>
                <a:defRPr/>
              </a:pPr>
              <a:r>
                <a:rPr kumimoji="0" lang="zh-CN" altLang="en-US" sz="900" b="0" i="0" u="none" strike="noStrike" kern="0" cap="none" spc="0" normalizeH="0" baseline="0" noProof="0" dirty="0" smtClean="0">
                  <a:ln>
                    <a:noFill/>
                  </a:ln>
                  <a:solidFill>
                    <a:schemeClr val="tx1">
                      <a:lumMod val="75000"/>
                      <a:lumOff val="25000"/>
                    </a:schemeClr>
                  </a:solidFill>
                  <a:effectLst/>
                  <a:uLnTx/>
                  <a:uFillTx/>
                  <a:latin typeface="微软雅黑" panose="020B0503020204020204" pitchFamily="34" charset="-122"/>
                </a:rPr>
                <a:t>单击此处添加文字内容   单击此处添加文字内容</a:t>
              </a:r>
            </a:p>
            <a:p>
              <a:pPr marL="0" marR="0" lvl="0" indent="0" algn="ctr" defTabSz="914400" eaLnBrk="1" fontAlgn="auto" latinLnBrk="0" hangingPunct="1">
                <a:spcBef>
                  <a:spcPct val="20000"/>
                </a:spcBef>
                <a:spcAft>
                  <a:spcPts val="0"/>
                </a:spcAft>
                <a:buClr>
                  <a:srgbClr val="E1B40C"/>
                </a:buClr>
                <a:buSzTx/>
                <a:buFont typeface="微软雅黑" panose="020B0503020204020204" pitchFamily="34" charset="-122"/>
                <a:buNone/>
                <a:defRPr/>
              </a:pPr>
              <a:r>
                <a:rPr kumimoji="0" lang="zh-CN" altLang="en-US" sz="900" b="0" i="0" u="none" strike="noStrike" kern="0" cap="none" spc="0" normalizeH="0" baseline="0" noProof="0" dirty="0" smtClean="0">
                  <a:ln>
                    <a:noFill/>
                  </a:ln>
                  <a:solidFill>
                    <a:schemeClr val="tx1">
                      <a:lumMod val="75000"/>
                      <a:lumOff val="25000"/>
                    </a:schemeClr>
                  </a:solidFill>
                  <a:effectLst/>
                  <a:uLnTx/>
                  <a:uFillTx/>
                  <a:latin typeface="微软雅黑" panose="020B0503020204020204" pitchFamily="34" charset="-122"/>
                </a:rPr>
                <a:t>单击此处添加文字内容   单击此处添加文字内容</a:t>
              </a:r>
            </a:p>
          </p:txBody>
        </p:sp>
        <p:sp>
          <p:nvSpPr>
            <p:cNvPr id="8" name="Oval 8"/>
            <p:cNvSpPr>
              <a:spLocks noChangeAspect="1" noChangeArrowheads="1"/>
            </p:cNvSpPr>
            <p:nvPr/>
          </p:nvSpPr>
          <p:spPr bwMode="auto">
            <a:xfrm>
              <a:off x="3132342" y="1329150"/>
              <a:ext cx="482207" cy="233716"/>
            </a:xfrm>
            <a:prstGeom prst="ellipse">
              <a:avLst/>
            </a:prstGeom>
            <a:gradFill rotWithShape="1">
              <a:gsLst>
                <a:gs pos="0">
                  <a:srgbClr val="000000">
                    <a:alpha val="59998"/>
                  </a:srgbClr>
                </a:gs>
                <a:gs pos="100000">
                  <a:srgbClr val="FFFFFF">
                    <a:alpha val="0"/>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14:hiddenLine>
              </a:ext>
            </a:extLst>
          </p:spPr>
          <p:txBody>
            <a:bodyPr vert="eaVert" wrap="none" anchor="ctr"/>
            <a:lstStyle/>
            <a:p>
              <a:pPr marL="0" marR="0" lvl="0" indent="0" defTabSz="914400" eaLnBrk="1" fontAlgn="auto" latinLnBrk="0" hangingPunct="1">
                <a:spcBef>
                  <a:spcPts val="0"/>
                </a:spcBef>
                <a:spcAft>
                  <a:spcPts val="0"/>
                </a:spcAft>
                <a:buClrTx/>
                <a:buSzTx/>
                <a:buFontTx/>
                <a:buNone/>
                <a:defRPr/>
              </a:pPr>
              <a:endParaRPr kumimoji="0" lang="zh-CN" altLang="en-US" sz="1200" b="0" i="0" u="none" strike="noStrike" kern="0" cap="none" spc="0" normalizeH="0" baseline="0" noProof="0" smtClean="0">
                <a:ln>
                  <a:noFill/>
                </a:ln>
                <a:solidFill>
                  <a:sysClr val="windowText" lastClr="000000"/>
                </a:solidFill>
                <a:effectLst/>
                <a:uLnTx/>
                <a:uFillTx/>
                <a:ea typeface="PMingLiU" panose="02020500000000000000" pitchFamily="18" charset="-120"/>
              </a:endParaRPr>
            </a:p>
          </p:txBody>
        </p:sp>
        <p:sp>
          <p:nvSpPr>
            <p:cNvPr id="9" name="Arc 9"/>
            <p:cNvSpPr/>
            <p:nvPr/>
          </p:nvSpPr>
          <p:spPr bwMode="auto">
            <a:xfrm>
              <a:off x="3141744" y="1229753"/>
              <a:ext cx="466090" cy="256550"/>
            </a:xfrm>
            <a:custGeom>
              <a:avLst/>
              <a:gdLst>
                <a:gd name="T0" fmla="*/ 550850 w 43195"/>
                <a:gd name="T1" fmla="*/ 33244 h 23732"/>
                <a:gd name="T2" fmla="*/ 275463 w 43195"/>
                <a:gd name="T3" fmla="*/ 303212 h 23732"/>
                <a:gd name="T4" fmla="*/ 0 w 43195"/>
                <a:gd name="T5" fmla="*/ 27240 h 23732"/>
                <a:gd name="T6" fmla="*/ 1339 w 43195"/>
                <a:gd name="T7" fmla="*/ 0 h 23732"/>
                <a:gd name="T8" fmla="*/ 550850 w 43195"/>
                <a:gd name="T9" fmla="*/ 33244 h 23732"/>
                <a:gd name="T10" fmla="*/ 275463 w 43195"/>
                <a:gd name="T11" fmla="*/ 303212 h 23732"/>
                <a:gd name="T12" fmla="*/ 0 w 43195"/>
                <a:gd name="T13" fmla="*/ 27240 h 23732"/>
                <a:gd name="T14" fmla="*/ 1339 w 43195"/>
                <a:gd name="T15" fmla="*/ 0 h 23732"/>
                <a:gd name="T16" fmla="*/ 275463 w 43195"/>
                <a:gd name="T17" fmla="*/ 27240 h 23732"/>
                <a:gd name="T18" fmla="*/ 550850 w 43195"/>
                <a:gd name="T19" fmla="*/ 33244 h 2373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43195"/>
                <a:gd name="T31" fmla="*/ 0 h 23732"/>
                <a:gd name="T32" fmla="*/ 43195 w 43195"/>
                <a:gd name="T33" fmla="*/ 23732 h 23732"/>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43195" h="23732" fill="none" extrusionOk="0">
                  <a:moveTo>
                    <a:pt x="43194" y="2602"/>
                  </a:moveTo>
                  <a:cubicBezTo>
                    <a:pt x="42938" y="14346"/>
                    <a:pt x="33345" y="23731"/>
                    <a:pt x="21600" y="23732"/>
                  </a:cubicBezTo>
                  <a:cubicBezTo>
                    <a:pt x="9670" y="23732"/>
                    <a:pt x="0" y="14061"/>
                    <a:pt x="0" y="2132"/>
                  </a:cubicBezTo>
                  <a:cubicBezTo>
                    <a:pt x="-1" y="1420"/>
                    <a:pt x="35" y="708"/>
                    <a:pt x="105" y="0"/>
                  </a:cubicBezTo>
                </a:path>
                <a:path w="43195" h="23732" stroke="0" extrusionOk="0">
                  <a:moveTo>
                    <a:pt x="43194" y="2602"/>
                  </a:moveTo>
                  <a:cubicBezTo>
                    <a:pt x="42938" y="14346"/>
                    <a:pt x="33345" y="23731"/>
                    <a:pt x="21600" y="23732"/>
                  </a:cubicBezTo>
                  <a:cubicBezTo>
                    <a:pt x="9670" y="23732"/>
                    <a:pt x="0" y="14061"/>
                    <a:pt x="0" y="2132"/>
                  </a:cubicBezTo>
                  <a:cubicBezTo>
                    <a:pt x="-1" y="1420"/>
                    <a:pt x="35" y="708"/>
                    <a:pt x="105" y="0"/>
                  </a:cubicBezTo>
                  <a:lnTo>
                    <a:pt x="21600" y="2132"/>
                  </a:lnTo>
                  <a:lnTo>
                    <a:pt x="43194" y="2602"/>
                  </a:lnTo>
                  <a:close/>
                </a:path>
              </a:pathLst>
            </a:custGeom>
            <a:solidFill>
              <a:srgbClr val="137EDE"/>
            </a:soli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marL="0" marR="0" lvl="0" indent="0" defTabSz="914400" eaLnBrk="1" fontAlgn="auto" latinLnBrk="0" hangingPunct="1">
                <a:spcBef>
                  <a:spcPts val="0"/>
                </a:spcBef>
                <a:spcAft>
                  <a:spcPts val="0"/>
                </a:spcAft>
                <a:buClrTx/>
                <a:buSzTx/>
                <a:buFontTx/>
                <a:buNone/>
                <a:defRPr/>
              </a:pPr>
              <a:endParaRPr kumimoji="0" lang="zh-CN" altLang="en-US" sz="1600" b="0" i="0" u="none" strike="noStrike" kern="0" cap="none" spc="0" normalizeH="0" baseline="0" noProof="0" smtClean="0">
                <a:ln>
                  <a:noFill/>
                </a:ln>
                <a:solidFill>
                  <a:sysClr val="windowText" lastClr="000000"/>
                </a:solidFill>
                <a:effectLst/>
                <a:uLnTx/>
                <a:uFillTx/>
              </a:endParaRPr>
            </a:p>
          </p:txBody>
        </p:sp>
        <p:sp>
          <p:nvSpPr>
            <p:cNvPr id="10" name="Oval 10"/>
            <p:cNvSpPr>
              <a:spLocks noChangeAspect="1" noChangeArrowheads="1"/>
            </p:cNvSpPr>
            <p:nvPr/>
          </p:nvSpPr>
          <p:spPr bwMode="auto">
            <a:xfrm>
              <a:off x="3132342" y="1134386"/>
              <a:ext cx="482207" cy="235060"/>
            </a:xfrm>
            <a:prstGeom prst="ellipse">
              <a:avLst/>
            </a:prstGeom>
            <a:gradFill flip="none" rotWithShape="1">
              <a:gsLst>
                <a:gs pos="0">
                  <a:srgbClr val="137EDE">
                    <a:shade val="30000"/>
                    <a:satMod val="115000"/>
                  </a:srgbClr>
                </a:gs>
                <a:gs pos="50000">
                  <a:srgbClr val="137EDE">
                    <a:shade val="67500"/>
                    <a:satMod val="115000"/>
                  </a:srgbClr>
                </a:gs>
                <a:gs pos="100000">
                  <a:srgbClr val="137EDE">
                    <a:shade val="100000"/>
                    <a:satMod val="115000"/>
                  </a:srgbClr>
                </a:gs>
              </a:gsLst>
              <a:lin ang="16200000" scaled="1"/>
              <a:tileRect/>
            </a:gra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marL="0" marR="0" lvl="0" indent="0" defTabSz="914400" eaLnBrk="1" fontAlgn="auto" latinLnBrk="0" hangingPunct="1">
                <a:spcBef>
                  <a:spcPts val="0"/>
                </a:spcBef>
                <a:spcAft>
                  <a:spcPts val="0"/>
                </a:spcAft>
                <a:buClrTx/>
                <a:buSzTx/>
                <a:buFontTx/>
                <a:buNone/>
                <a:defRPr/>
              </a:pPr>
              <a:endParaRPr kumimoji="0" lang="zh-CN" altLang="en-US" sz="1600" b="0" i="0" u="none" strike="noStrike" kern="0" cap="none" spc="0" normalizeH="0" baseline="0" noProof="0" smtClean="0">
                <a:ln>
                  <a:noFill/>
                </a:ln>
                <a:solidFill>
                  <a:sysClr val="windowText" lastClr="000000"/>
                </a:solidFill>
                <a:effectLst/>
                <a:uLnTx/>
                <a:uFillTx/>
              </a:endParaRPr>
            </a:p>
          </p:txBody>
        </p:sp>
        <p:grpSp>
          <p:nvGrpSpPr>
            <p:cNvPr id="11" name="Group 10"/>
            <p:cNvGrpSpPr/>
            <p:nvPr/>
          </p:nvGrpSpPr>
          <p:grpSpPr bwMode="auto">
            <a:xfrm>
              <a:off x="3321732" y="947682"/>
              <a:ext cx="108799" cy="300876"/>
              <a:chOff x="0" y="0"/>
              <a:chExt cx="203" cy="567"/>
            </a:xfrm>
          </p:grpSpPr>
          <p:grpSp>
            <p:nvGrpSpPr>
              <p:cNvPr id="13" name="Group 11"/>
              <p:cNvGrpSpPr/>
              <p:nvPr/>
            </p:nvGrpSpPr>
            <p:grpSpPr bwMode="auto">
              <a:xfrm>
                <a:off x="47" y="245"/>
                <a:ext cx="108" cy="322"/>
                <a:chOff x="0" y="0"/>
                <a:chExt cx="567" cy="1701"/>
              </a:xfrm>
            </p:grpSpPr>
            <p:sp>
              <p:nvSpPr>
                <p:cNvPr id="16" name="AutoShape 13"/>
                <p:cNvSpPr>
                  <a:spLocks noChangeArrowheads="1"/>
                </p:cNvSpPr>
                <p:nvPr/>
              </p:nvSpPr>
              <p:spPr bwMode="auto">
                <a:xfrm rot="5400000">
                  <a:off x="-726" y="726"/>
                  <a:ext cx="1701" cy="250"/>
                </a:xfrm>
                <a:prstGeom prst="roundRect">
                  <a:avLst>
                    <a:gd name="adj" fmla="val 16667"/>
                  </a:avLst>
                </a:pr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wrap="none" anchor="ctr"/>
                <a:lstStyle/>
                <a:p>
                  <a:pPr marL="0" marR="0" lvl="0" indent="0" algn="ctr" defTabSz="914400" eaLnBrk="1" fontAlgn="auto" latinLnBrk="1" hangingPunct="1">
                    <a:spcBef>
                      <a:spcPts val="0"/>
                    </a:spcBef>
                    <a:spcAft>
                      <a:spcPts val="0"/>
                    </a:spcAft>
                    <a:buClrTx/>
                    <a:buSzTx/>
                    <a:buFontTx/>
                    <a:buNone/>
                    <a:defRPr/>
                  </a:pPr>
                  <a:endParaRPr kumimoji="0" lang="zh-CN" altLang="en-US" sz="1200" b="0" i="0" u="none" strike="noStrike" kern="0" cap="none" spc="0" normalizeH="0" baseline="0" noProof="0" smtClean="0">
                    <a:ln>
                      <a:noFill/>
                    </a:ln>
                    <a:solidFill>
                      <a:sysClr val="windowText" lastClr="000000"/>
                    </a:solidFill>
                    <a:effectLst/>
                    <a:uLnTx/>
                    <a:uFillTx/>
                    <a:latin typeface="Gulim" panose="020B0600000101010101" pitchFamily="34" charset="-127"/>
                    <a:ea typeface="Gulim" panose="020B0600000101010101" pitchFamily="34" charset="-127"/>
                  </a:endParaRPr>
                </a:p>
              </p:txBody>
            </p:sp>
            <p:sp>
              <p:nvSpPr>
                <p:cNvPr id="17" name="AutoShape 14"/>
                <p:cNvSpPr>
                  <a:spLocks noChangeArrowheads="1"/>
                </p:cNvSpPr>
                <p:nvPr/>
              </p:nvSpPr>
              <p:spPr bwMode="auto">
                <a:xfrm rot="5400000">
                  <a:off x="-409" y="726"/>
                  <a:ext cx="1701" cy="250"/>
                </a:xfrm>
                <a:prstGeom prst="roundRect">
                  <a:avLst>
                    <a:gd name="adj" fmla="val 16667"/>
                  </a:avLst>
                </a:pr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wrap="none" anchor="ctr"/>
                <a:lstStyle/>
                <a:p>
                  <a:pPr marL="0" marR="0" lvl="0" indent="0" algn="ctr" defTabSz="914400" eaLnBrk="1" fontAlgn="auto" latinLnBrk="1" hangingPunct="1">
                    <a:spcBef>
                      <a:spcPts val="0"/>
                    </a:spcBef>
                    <a:spcAft>
                      <a:spcPts val="0"/>
                    </a:spcAft>
                    <a:buClrTx/>
                    <a:buSzTx/>
                    <a:buFontTx/>
                    <a:buNone/>
                    <a:defRPr/>
                  </a:pPr>
                  <a:endParaRPr kumimoji="0" lang="zh-CN" altLang="en-US" sz="1200" b="0" i="0" u="none" strike="noStrike" kern="0" cap="none" spc="0" normalizeH="0" baseline="0" noProof="0" smtClean="0">
                    <a:ln>
                      <a:noFill/>
                    </a:ln>
                    <a:solidFill>
                      <a:sysClr val="windowText" lastClr="000000"/>
                    </a:solidFill>
                    <a:effectLst/>
                    <a:uLnTx/>
                    <a:uFillTx/>
                    <a:latin typeface="Gulim" panose="020B0600000101010101" pitchFamily="34" charset="-127"/>
                    <a:ea typeface="Gulim" panose="020B0600000101010101" pitchFamily="34" charset="-127"/>
                  </a:endParaRPr>
                </a:p>
              </p:txBody>
            </p:sp>
          </p:grpSp>
          <p:sp>
            <p:nvSpPr>
              <p:cNvPr id="14" name="AutoShape 15"/>
              <p:cNvSpPr>
                <a:spLocks noChangeArrowheads="1"/>
              </p:cNvSpPr>
              <p:nvPr/>
            </p:nvSpPr>
            <p:spPr bwMode="auto">
              <a:xfrm rot="10800000">
                <a:off x="0" y="125"/>
                <a:ext cx="203" cy="206"/>
              </a:xfrm>
              <a:prstGeom prst="roundRect">
                <a:avLst>
                  <a:gd name="adj" fmla="val 16667"/>
                </a:avLst>
              </a:pr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rot="10800000" wrap="none" anchor="ctr"/>
              <a:lstStyle/>
              <a:p>
                <a:pPr marL="0" marR="0" lvl="0" indent="0" algn="ctr" defTabSz="914400" eaLnBrk="1" fontAlgn="auto" latinLnBrk="1" hangingPunct="1">
                  <a:spcBef>
                    <a:spcPts val="0"/>
                  </a:spcBef>
                  <a:spcAft>
                    <a:spcPts val="0"/>
                  </a:spcAft>
                  <a:buClrTx/>
                  <a:buSzTx/>
                  <a:buFontTx/>
                  <a:buNone/>
                  <a:defRPr/>
                </a:pPr>
                <a:endParaRPr kumimoji="0" lang="zh-CN" altLang="en-US" sz="1200" b="0" i="0" u="none" strike="noStrike" kern="0" cap="none" spc="0" normalizeH="0" baseline="0" noProof="0" smtClean="0">
                  <a:ln>
                    <a:noFill/>
                  </a:ln>
                  <a:solidFill>
                    <a:sysClr val="windowText" lastClr="000000"/>
                  </a:solidFill>
                  <a:effectLst/>
                  <a:uLnTx/>
                  <a:uFillTx/>
                  <a:latin typeface="Gulim" panose="020B0600000101010101" pitchFamily="34" charset="-127"/>
                  <a:ea typeface="Gulim" panose="020B0600000101010101" pitchFamily="34" charset="-127"/>
                </a:endParaRPr>
              </a:p>
            </p:txBody>
          </p:sp>
          <p:sp>
            <p:nvSpPr>
              <p:cNvPr id="15" name="AutoShape 16"/>
              <p:cNvSpPr>
                <a:spLocks noChangeArrowheads="1"/>
              </p:cNvSpPr>
              <p:nvPr/>
            </p:nvSpPr>
            <p:spPr bwMode="auto">
              <a:xfrm rot="8100000">
                <a:off x="49" y="0"/>
                <a:ext cx="105" cy="107"/>
              </a:xfrm>
              <a:prstGeom prst="roundRect">
                <a:avLst>
                  <a:gd name="adj" fmla="val 50000"/>
                </a:avLst>
              </a:pr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rot="10800000" wrap="none" anchor="ctr"/>
              <a:lstStyle/>
              <a:p>
                <a:pPr marL="0" marR="0" lvl="0" indent="0" algn="ctr" defTabSz="914400" eaLnBrk="1" fontAlgn="auto" latinLnBrk="1" hangingPunct="1">
                  <a:spcBef>
                    <a:spcPts val="0"/>
                  </a:spcBef>
                  <a:spcAft>
                    <a:spcPts val="0"/>
                  </a:spcAft>
                  <a:buClrTx/>
                  <a:buSzTx/>
                  <a:buFontTx/>
                  <a:buNone/>
                  <a:defRPr/>
                </a:pPr>
                <a:endParaRPr kumimoji="0" lang="zh-CN" altLang="en-US" sz="1200" b="0" i="0" u="none" strike="noStrike" kern="0" cap="none" spc="0" normalizeH="0" baseline="0" noProof="0" smtClean="0">
                  <a:ln>
                    <a:noFill/>
                  </a:ln>
                  <a:solidFill>
                    <a:sysClr val="windowText" lastClr="000000"/>
                  </a:solidFill>
                  <a:effectLst/>
                  <a:uLnTx/>
                  <a:uFillTx/>
                  <a:latin typeface="Gulim" panose="020B0600000101010101" pitchFamily="34" charset="-127"/>
                  <a:ea typeface="Gulim" panose="020B0600000101010101" pitchFamily="34" charset="-127"/>
                </a:endParaRPr>
              </a:p>
            </p:txBody>
          </p:sp>
        </p:grpSp>
        <p:sp>
          <p:nvSpPr>
            <p:cNvPr id="12" name="AutoShape 19"/>
            <p:cNvSpPr>
              <a:spLocks noChangeArrowheads="1"/>
            </p:cNvSpPr>
            <p:nvPr/>
          </p:nvSpPr>
          <p:spPr bwMode="auto">
            <a:xfrm>
              <a:off x="3750212" y="1201546"/>
              <a:ext cx="1681682" cy="253865"/>
            </a:xfrm>
            <a:prstGeom prst="roundRect">
              <a:avLst>
                <a:gd name="adj" fmla="val 5630"/>
              </a:avLst>
            </a:prstGeom>
            <a:solidFill>
              <a:srgbClr val="137EDE"/>
            </a:soli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marL="0" marR="0" lvl="0" indent="0" algn="ctr" defTabSz="914400" eaLnBrk="1" fontAlgn="auto" latinLnBrk="0" hangingPunct="1">
                <a:spcBef>
                  <a:spcPts val="0"/>
                </a:spcBef>
                <a:spcAft>
                  <a:spcPts val="0"/>
                </a:spcAft>
                <a:buClrTx/>
                <a:buSzTx/>
                <a:buFontTx/>
                <a:buNone/>
                <a:defRPr/>
              </a:pPr>
              <a:r>
                <a:rPr kumimoji="0" lang="zh-CN" altLang="en-US" sz="1100" b="0" i="0" u="none" strike="noStrike" kern="0" cap="none" spc="0" normalizeH="0" baseline="0" noProof="0" dirty="0" smtClean="0">
                  <a:ln>
                    <a:noFill/>
                  </a:ln>
                  <a:solidFill>
                    <a:srgbClr val="FFFFFF"/>
                  </a:solidFill>
                  <a:effectLst/>
                  <a:uLnTx/>
                  <a:uFillTx/>
                </a:rPr>
                <a:t>此处添加文字内容</a:t>
              </a:r>
            </a:p>
          </p:txBody>
        </p:sp>
      </p:grpSp>
      <p:grpSp>
        <p:nvGrpSpPr>
          <p:cNvPr id="18" name="组合 17"/>
          <p:cNvGrpSpPr/>
          <p:nvPr/>
        </p:nvGrpSpPr>
        <p:grpSpPr>
          <a:xfrm>
            <a:off x="1570915" y="1926174"/>
            <a:ext cx="2689079" cy="1165894"/>
            <a:chOff x="1403648" y="2030298"/>
            <a:chExt cx="2689079" cy="1165894"/>
          </a:xfrm>
        </p:grpSpPr>
        <p:pic>
          <p:nvPicPr>
            <p:cNvPr id="19" name="Picture 21" descr="阴影5"/>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1403648" y="3055156"/>
              <a:ext cx="2689079" cy="1410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 name="AutoShape 22"/>
            <p:cNvSpPr>
              <a:spLocks noChangeArrowheads="1"/>
            </p:cNvSpPr>
            <p:nvPr/>
          </p:nvSpPr>
          <p:spPr bwMode="auto">
            <a:xfrm>
              <a:off x="1422453" y="2461464"/>
              <a:ext cx="2621919" cy="674285"/>
            </a:xfrm>
            <a:prstGeom prst="roundRect">
              <a:avLst>
                <a:gd name="adj" fmla="val 5630"/>
              </a:avLst>
            </a:prstGeom>
            <a:gradFill rotWithShape="1">
              <a:gsLst>
                <a:gs pos="0">
                  <a:srgbClr val="FFFFFF"/>
                </a:gs>
                <a:gs pos="100000">
                  <a:srgbClr val="D8D8D8"/>
                </a:gs>
              </a:gsLst>
              <a:lin ang="5400000" scaled="1"/>
            </a:gradFill>
            <a:ln w="6350">
              <a:solidFill>
                <a:srgbClr val="C0C0C0"/>
              </a:solidFill>
              <a:round/>
            </a:ln>
          </p:spPr>
          <p:txBody>
            <a:bodyPr wrap="none" anchor="ctr"/>
            <a:lstStyle/>
            <a:p>
              <a:pPr marL="0" marR="0" lvl="0" indent="0" algn="ctr" defTabSz="914400" eaLnBrk="1" fontAlgn="auto" latinLnBrk="0" hangingPunct="1">
                <a:spcBef>
                  <a:spcPct val="20000"/>
                </a:spcBef>
                <a:spcAft>
                  <a:spcPts val="0"/>
                </a:spcAft>
                <a:buClr>
                  <a:srgbClr val="E1B40C"/>
                </a:buClr>
                <a:buSzTx/>
                <a:buFont typeface="微软雅黑" panose="020B0503020204020204" pitchFamily="34" charset="-122"/>
                <a:buNone/>
                <a:defRPr/>
              </a:pPr>
              <a:r>
                <a:rPr kumimoji="0" lang="zh-CN" altLang="en-US" sz="900" b="0" i="0" u="none" strike="noStrike" kern="0" cap="none" spc="0" normalizeH="0" baseline="0" noProof="0" dirty="0" smtClean="0">
                  <a:ln>
                    <a:noFill/>
                  </a:ln>
                  <a:solidFill>
                    <a:schemeClr val="tx1">
                      <a:lumMod val="75000"/>
                      <a:lumOff val="25000"/>
                    </a:schemeClr>
                  </a:solidFill>
                  <a:effectLst/>
                  <a:uLnTx/>
                  <a:uFillTx/>
                  <a:latin typeface="微软雅黑" panose="020B0503020204020204" pitchFamily="34" charset="-122"/>
                </a:rPr>
                <a:t>单击此处添加文字内容   单击此处添加文字内容</a:t>
              </a:r>
            </a:p>
            <a:p>
              <a:pPr marL="0" marR="0" lvl="0" indent="0" algn="ctr" defTabSz="914400" eaLnBrk="1" fontAlgn="auto" latinLnBrk="0" hangingPunct="1">
                <a:spcBef>
                  <a:spcPct val="20000"/>
                </a:spcBef>
                <a:spcAft>
                  <a:spcPts val="0"/>
                </a:spcAft>
                <a:buClr>
                  <a:srgbClr val="E1B40C"/>
                </a:buClr>
                <a:buSzTx/>
                <a:buFont typeface="微软雅黑" panose="020B0503020204020204" pitchFamily="34" charset="-122"/>
                <a:buNone/>
                <a:defRPr/>
              </a:pPr>
              <a:r>
                <a:rPr kumimoji="0" lang="zh-CN" altLang="en-US" sz="900" b="0" i="0" u="none" strike="noStrike" kern="0" cap="none" spc="0" normalizeH="0" baseline="0" noProof="0" dirty="0" smtClean="0">
                  <a:ln>
                    <a:noFill/>
                  </a:ln>
                  <a:solidFill>
                    <a:schemeClr val="tx1">
                      <a:lumMod val="75000"/>
                      <a:lumOff val="25000"/>
                    </a:schemeClr>
                  </a:solidFill>
                  <a:effectLst/>
                  <a:uLnTx/>
                  <a:uFillTx/>
                  <a:latin typeface="微软雅黑" panose="020B0503020204020204" pitchFamily="34" charset="-122"/>
                </a:rPr>
                <a:t>单击此处添加文字内容   单击此处添加文字内容</a:t>
              </a:r>
            </a:p>
          </p:txBody>
        </p:sp>
        <p:sp>
          <p:nvSpPr>
            <p:cNvPr id="21" name="Oval 8"/>
            <p:cNvSpPr>
              <a:spLocks noChangeAspect="1" noChangeArrowheads="1"/>
            </p:cNvSpPr>
            <p:nvPr/>
          </p:nvSpPr>
          <p:spPr bwMode="auto">
            <a:xfrm>
              <a:off x="1520507" y="2411766"/>
              <a:ext cx="482207" cy="233716"/>
            </a:xfrm>
            <a:prstGeom prst="ellipse">
              <a:avLst/>
            </a:prstGeom>
            <a:gradFill rotWithShape="1">
              <a:gsLst>
                <a:gs pos="0">
                  <a:srgbClr val="000000">
                    <a:alpha val="59998"/>
                  </a:srgbClr>
                </a:gs>
                <a:gs pos="100000">
                  <a:srgbClr val="FFFFFF">
                    <a:alpha val="0"/>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14:hiddenLine>
              </a:ext>
            </a:extLst>
          </p:spPr>
          <p:txBody>
            <a:bodyPr vert="eaVert" wrap="none" anchor="ctr"/>
            <a:lstStyle/>
            <a:p>
              <a:pPr marL="0" marR="0" lvl="0" indent="0" defTabSz="914400" eaLnBrk="1" fontAlgn="auto" latinLnBrk="0" hangingPunct="1">
                <a:spcBef>
                  <a:spcPts val="0"/>
                </a:spcBef>
                <a:spcAft>
                  <a:spcPts val="0"/>
                </a:spcAft>
                <a:buClrTx/>
                <a:buSzTx/>
                <a:buFontTx/>
                <a:buNone/>
                <a:defRPr/>
              </a:pPr>
              <a:endParaRPr kumimoji="0" lang="zh-CN" altLang="en-US" sz="1200" b="0" i="0" u="none" strike="noStrike" kern="0" cap="none" spc="0" normalizeH="0" baseline="0" noProof="0" smtClean="0">
                <a:ln>
                  <a:noFill/>
                </a:ln>
                <a:solidFill>
                  <a:sysClr val="windowText" lastClr="000000"/>
                </a:solidFill>
                <a:effectLst/>
                <a:uLnTx/>
                <a:uFillTx/>
                <a:ea typeface="PMingLiU" panose="02020500000000000000" pitchFamily="18" charset="-120"/>
              </a:endParaRPr>
            </a:p>
          </p:txBody>
        </p:sp>
        <p:sp>
          <p:nvSpPr>
            <p:cNvPr id="22" name="Arc 9"/>
            <p:cNvSpPr/>
            <p:nvPr/>
          </p:nvSpPr>
          <p:spPr bwMode="auto">
            <a:xfrm>
              <a:off x="1529908" y="2312369"/>
              <a:ext cx="466090" cy="256550"/>
            </a:xfrm>
            <a:custGeom>
              <a:avLst/>
              <a:gdLst>
                <a:gd name="T0" fmla="*/ 550850 w 43195"/>
                <a:gd name="T1" fmla="*/ 33244 h 23732"/>
                <a:gd name="T2" fmla="*/ 275463 w 43195"/>
                <a:gd name="T3" fmla="*/ 303212 h 23732"/>
                <a:gd name="T4" fmla="*/ 0 w 43195"/>
                <a:gd name="T5" fmla="*/ 27240 h 23732"/>
                <a:gd name="T6" fmla="*/ 1339 w 43195"/>
                <a:gd name="T7" fmla="*/ 0 h 23732"/>
                <a:gd name="T8" fmla="*/ 550850 w 43195"/>
                <a:gd name="T9" fmla="*/ 33244 h 23732"/>
                <a:gd name="T10" fmla="*/ 275463 w 43195"/>
                <a:gd name="T11" fmla="*/ 303212 h 23732"/>
                <a:gd name="T12" fmla="*/ 0 w 43195"/>
                <a:gd name="T13" fmla="*/ 27240 h 23732"/>
                <a:gd name="T14" fmla="*/ 1339 w 43195"/>
                <a:gd name="T15" fmla="*/ 0 h 23732"/>
                <a:gd name="T16" fmla="*/ 275463 w 43195"/>
                <a:gd name="T17" fmla="*/ 27240 h 23732"/>
                <a:gd name="T18" fmla="*/ 550850 w 43195"/>
                <a:gd name="T19" fmla="*/ 33244 h 2373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43195"/>
                <a:gd name="T31" fmla="*/ 0 h 23732"/>
                <a:gd name="T32" fmla="*/ 43195 w 43195"/>
                <a:gd name="T33" fmla="*/ 23732 h 23732"/>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43195" h="23732" fill="none" extrusionOk="0">
                  <a:moveTo>
                    <a:pt x="43194" y="2602"/>
                  </a:moveTo>
                  <a:cubicBezTo>
                    <a:pt x="42938" y="14346"/>
                    <a:pt x="33345" y="23731"/>
                    <a:pt x="21600" y="23732"/>
                  </a:cubicBezTo>
                  <a:cubicBezTo>
                    <a:pt x="9670" y="23732"/>
                    <a:pt x="0" y="14061"/>
                    <a:pt x="0" y="2132"/>
                  </a:cubicBezTo>
                  <a:cubicBezTo>
                    <a:pt x="-1" y="1420"/>
                    <a:pt x="35" y="708"/>
                    <a:pt x="105" y="0"/>
                  </a:cubicBezTo>
                </a:path>
                <a:path w="43195" h="23732" stroke="0" extrusionOk="0">
                  <a:moveTo>
                    <a:pt x="43194" y="2602"/>
                  </a:moveTo>
                  <a:cubicBezTo>
                    <a:pt x="42938" y="14346"/>
                    <a:pt x="33345" y="23731"/>
                    <a:pt x="21600" y="23732"/>
                  </a:cubicBezTo>
                  <a:cubicBezTo>
                    <a:pt x="9670" y="23732"/>
                    <a:pt x="0" y="14061"/>
                    <a:pt x="0" y="2132"/>
                  </a:cubicBezTo>
                  <a:cubicBezTo>
                    <a:pt x="-1" y="1420"/>
                    <a:pt x="35" y="708"/>
                    <a:pt x="105" y="0"/>
                  </a:cubicBezTo>
                  <a:lnTo>
                    <a:pt x="21600" y="2132"/>
                  </a:lnTo>
                  <a:lnTo>
                    <a:pt x="43194" y="2602"/>
                  </a:lnTo>
                  <a:close/>
                </a:path>
              </a:pathLst>
            </a:custGeom>
            <a:solidFill>
              <a:srgbClr val="137EDE"/>
            </a:solidFill>
            <a:ln>
              <a:noFill/>
            </a:ln>
            <a:extLst>
              <a:ext uri="{91240B29-F687-4F45-9708-019B960494DF}">
                <a14:hiddenLine xmlns:a14="http://schemas.microsoft.com/office/drawing/2010/main" w="9525">
                  <a:solidFill>
                    <a:srgbClr val="000000"/>
                  </a:solidFill>
                  <a:round/>
                </a14:hiddenLine>
              </a:ext>
            </a:extLst>
          </p:spPr>
          <p:txBody>
            <a:bodyPr wrap="none" lIns="87313" tIns="44450" rIns="87313" bIns="44450" anchor="ctr"/>
            <a:lstStyle/>
            <a:p>
              <a:pPr marL="0" marR="0" lvl="0" indent="0" defTabSz="914400" eaLnBrk="1" fontAlgn="auto" latinLnBrk="0" hangingPunct="1">
                <a:spcBef>
                  <a:spcPts val="0"/>
                </a:spcBef>
                <a:spcAft>
                  <a:spcPts val="0"/>
                </a:spcAft>
                <a:buClrTx/>
                <a:buSzTx/>
                <a:buFontTx/>
                <a:buNone/>
                <a:defRPr/>
              </a:pPr>
              <a:endParaRPr kumimoji="0" lang="zh-CN" altLang="en-US" sz="1600" b="0" i="0" u="none" strike="noStrike" kern="0" cap="none" spc="0" normalizeH="0" baseline="0" noProof="0" smtClean="0">
                <a:ln>
                  <a:noFill/>
                </a:ln>
                <a:solidFill>
                  <a:sysClr val="windowText" lastClr="000000"/>
                </a:solidFill>
                <a:effectLst/>
                <a:uLnTx/>
                <a:uFillTx/>
              </a:endParaRPr>
            </a:p>
          </p:txBody>
        </p:sp>
        <p:sp>
          <p:nvSpPr>
            <p:cNvPr id="23" name="Oval 10"/>
            <p:cNvSpPr>
              <a:spLocks noChangeAspect="1" noChangeArrowheads="1"/>
            </p:cNvSpPr>
            <p:nvPr/>
          </p:nvSpPr>
          <p:spPr bwMode="auto">
            <a:xfrm>
              <a:off x="1520507" y="2217002"/>
              <a:ext cx="482207" cy="235060"/>
            </a:xfrm>
            <a:prstGeom prst="ellipse">
              <a:avLst/>
            </a:prstGeom>
            <a:gradFill flip="none" rotWithShape="1">
              <a:gsLst>
                <a:gs pos="0">
                  <a:srgbClr val="137EDE">
                    <a:shade val="30000"/>
                    <a:satMod val="115000"/>
                  </a:srgbClr>
                </a:gs>
                <a:gs pos="50000">
                  <a:srgbClr val="137EDE">
                    <a:shade val="67500"/>
                    <a:satMod val="115000"/>
                  </a:srgbClr>
                </a:gs>
                <a:gs pos="100000">
                  <a:srgbClr val="137EDE">
                    <a:shade val="100000"/>
                    <a:satMod val="115000"/>
                  </a:srgbClr>
                </a:gs>
              </a:gsLst>
              <a:lin ang="16200000" scaled="1"/>
              <a:tileRect/>
            </a:gradFill>
            <a:ln>
              <a:noFill/>
            </a:ln>
            <a:extLst>
              <a:ext uri="{91240B29-F687-4F45-9708-019B960494DF}">
                <a14:hiddenLine xmlns:a14="http://schemas.microsoft.com/office/drawing/2010/main" w="9525">
                  <a:solidFill>
                    <a:srgbClr val="000000"/>
                  </a:solidFill>
                  <a:round/>
                </a14:hiddenLine>
              </a:ext>
            </a:extLst>
          </p:spPr>
          <p:txBody>
            <a:bodyPr vert="eaVert" wrap="none" anchor="ctr"/>
            <a:lstStyle/>
            <a:p>
              <a:pPr marL="0" marR="0" lvl="0" indent="0" defTabSz="914400" eaLnBrk="1" fontAlgn="auto" latinLnBrk="0" hangingPunct="1">
                <a:spcBef>
                  <a:spcPts val="0"/>
                </a:spcBef>
                <a:spcAft>
                  <a:spcPts val="0"/>
                </a:spcAft>
                <a:buClrTx/>
                <a:buSzTx/>
                <a:buFontTx/>
                <a:buNone/>
                <a:defRPr/>
              </a:pPr>
              <a:endParaRPr kumimoji="0" lang="zh-CN" altLang="en-US" sz="1200" b="0" i="0" u="none" strike="noStrike" kern="0" cap="none" spc="0" normalizeH="0" baseline="0" noProof="0" smtClean="0">
                <a:ln>
                  <a:noFill/>
                </a:ln>
                <a:solidFill>
                  <a:sysClr val="windowText" lastClr="000000"/>
                </a:solidFill>
                <a:effectLst/>
                <a:uLnTx/>
                <a:uFillTx/>
                <a:ea typeface="PMingLiU" panose="02020500000000000000" pitchFamily="18" charset="-120"/>
              </a:endParaRPr>
            </a:p>
          </p:txBody>
        </p:sp>
        <p:grpSp>
          <p:nvGrpSpPr>
            <p:cNvPr id="24" name="Group 22"/>
            <p:cNvGrpSpPr/>
            <p:nvPr/>
          </p:nvGrpSpPr>
          <p:grpSpPr bwMode="auto">
            <a:xfrm>
              <a:off x="1709897" y="2030298"/>
              <a:ext cx="108799" cy="300876"/>
              <a:chOff x="0" y="0"/>
              <a:chExt cx="203" cy="567"/>
            </a:xfrm>
          </p:grpSpPr>
          <p:grpSp>
            <p:nvGrpSpPr>
              <p:cNvPr id="26" name="Group 23"/>
              <p:cNvGrpSpPr/>
              <p:nvPr/>
            </p:nvGrpSpPr>
            <p:grpSpPr bwMode="auto">
              <a:xfrm>
                <a:off x="47" y="245"/>
                <a:ext cx="108" cy="322"/>
                <a:chOff x="0" y="0"/>
                <a:chExt cx="567" cy="1701"/>
              </a:xfrm>
            </p:grpSpPr>
            <p:sp>
              <p:nvSpPr>
                <p:cNvPr id="29" name="AutoShape 13"/>
                <p:cNvSpPr>
                  <a:spLocks noChangeArrowheads="1"/>
                </p:cNvSpPr>
                <p:nvPr/>
              </p:nvSpPr>
              <p:spPr bwMode="auto">
                <a:xfrm rot="5400000">
                  <a:off x="-726" y="726"/>
                  <a:ext cx="1701" cy="250"/>
                </a:xfrm>
                <a:prstGeom prst="roundRect">
                  <a:avLst>
                    <a:gd name="adj" fmla="val 16667"/>
                  </a:avLst>
                </a:pr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wrap="none" anchor="ctr"/>
                <a:lstStyle/>
                <a:p>
                  <a:pPr marL="0" marR="0" lvl="0" indent="0" algn="ctr" defTabSz="914400" eaLnBrk="1" fontAlgn="auto" latinLnBrk="1" hangingPunct="1">
                    <a:spcBef>
                      <a:spcPts val="0"/>
                    </a:spcBef>
                    <a:spcAft>
                      <a:spcPts val="0"/>
                    </a:spcAft>
                    <a:buClrTx/>
                    <a:buSzTx/>
                    <a:buFontTx/>
                    <a:buNone/>
                    <a:defRPr/>
                  </a:pPr>
                  <a:endParaRPr kumimoji="0" lang="zh-CN" altLang="en-US" sz="1200" b="0" i="0" u="none" strike="noStrike" kern="0" cap="none" spc="0" normalizeH="0" baseline="0" noProof="0" smtClean="0">
                    <a:ln>
                      <a:noFill/>
                    </a:ln>
                    <a:solidFill>
                      <a:sysClr val="windowText" lastClr="000000"/>
                    </a:solidFill>
                    <a:effectLst/>
                    <a:uLnTx/>
                    <a:uFillTx/>
                    <a:latin typeface="Gulim" panose="020B0600000101010101" pitchFamily="34" charset="-127"/>
                    <a:ea typeface="Gulim" panose="020B0600000101010101" pitchFamily="34" charset="-127"/>
                  </a:endParaRPr>
                </a:p>
              </p:txBody>
            </p:sp>
            <p:sp>
              <p:nvSpPr>
                <p:cNvPr id="30" name="AutoShape 14"/>
                <p:cNvSpPr>
                  <a:spLocks noChangeArrowheads="1"/>
                </p:cNvSpPr>
                <p:nvPr/>
              </p:nvSpPr>
              <p:spPr bwMode="auto">
                <a:xfrm rot="5400000">
                  <a:off x="-409" y="726"/>
                  <a:ext cx="1701" cy="250"/>
                </a:xfrm>
                <a:prstGeom prst="roundRect">
                  <a:avLst>
                    <a:gd name="adj" fmla="val 16667"/>
                  </a:avLst>
                </a:pr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wrap="none" anchor="ctr"/>
                <a:lstStyle/>
                <a:p>
                  <a:pPr marL="0" marR="0" lvl="0" indent="0" algn="ctr" defTabSz="914400" eaLnBrk="1" fontAlgn="auto" latinLnBrk="1" hangingPunct="1">
                    <a:spcBef>
                      <a:spcPts val="0"/>
                    </a:spcBef>
                    <a:spcAft>
                      <a:spcPts val="0"/>
                    </a:spcAft>
                    <a:buClrTx/>
                    <a:buSzTx/>
                    <a:buFontTx/>
                    <a:buNone/>
                    <a:defRPr/>
                  </a:pPr>
                  <a:endParaRPr kumimoji="0" lang="zh-CN" altLang="en-US" sz="1200" b="0" i="0" u="none" strike="noStrike" kern="0" cap="none" spc="0" normalizeH="0" baseline="0" noProof="0" smtClean="0">
                    <a:ln>
                      <a:noFill/>
                    </a:ln>
                    <a:solidFill>
                      <a:sysClr val="windowText" lastClr="000000"/>
                    </a:solidFill>
                    <a:effectLst/>
                    <a:uLnTx/>
                    <a:uFillTx/>
                    <a:latin typeface="Gulim" panose="020B0600000101010101" pitchFamily="34" charset="-127"/>
                    <a:ea typeface="Gulim" panose="020B0600000101010101" pitchFamily="34" charset="-127"/>
                  </a:endParaRPr>
                </a:p>
              </p:txBody>
            </p:sp>
          </p:grpSp>
          <p:sp>
            <p:nvSpPr>
              <p:cNvPr id="27" name="AutoShape 15"/>
              <p:cNvSpPr>
                <a:spLocks noChangeArrowheads="1"/>
              </p:cNvSpPr>
              <p:nvPr/>
            </p:nvSpPr>
            <p:spPr bwMode="auto">
              <a:xfrm rot="10800000">
                <a:off x="0" y="125"/>
                <a:ext cx="203" cy="206"/>
              </a:xfrm>
              <a:prstGeom prst="roundRect">
                <a:avLst>
                  <a:gd name="adj" fmla="val 16667"/>
                </a:avLst>
              </a:pr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rot="10800000" wrap="none" anchor="ctr"/>
              <a:lstStyle/>
              <a:p>
                <a:pPr marL="0" marR="0" lvl="0" indent="0" algn="ctr" defTabSz="914400" eaLnBrk="1" fontAlgn="auto" latinLnBrk="1" hangingPunct="1">
                  <a:spcBef>
                    <a:spcPts val="0"/>
                  </a:spcBef>
                  <a:spcAft>
                    <a:spcPts val="0"/>
                  </a:spcAft>
                  <a:buClrTx/>
                  <a:buSzTx/>
                  <a:buFontTx/>
                  <a:buNone/>
                  <a:defRPr/>
                </a:pPr>
                <a:endParaRPr kumimoji="0" lang="zh-CN" altLang="en-US" sz="1200" b="0" i="0" u="none" strike="noStrike" kern="0" cap="none" spc="0" normalizeH="0" baseline="0" noProof="0" smtClean="0">
                  <a:ln>
                    <a:noFill/>
                  </a:ln>
                  <a:solidFill>
                    <a:sysClr val="windowText" lastClr="000000"/>
                  </a:solidFill>
                  <a:effectLst/>
                  <a:uLnTx/>
                  <a:uFillTx/>
                  <a:latin typeface="Gulim" panose="020B0600000101010101" pitchFamily="34" charset="-127"/>
                  <a:ea typeface="Gulim" panose="020B0600000101010101" pitchFamily="34" charset="-127"/>
                </a:endParaRPr>
              </a:p>
            </p:txBody>
          </p:sp>
          <p:sp>
            <p:nvSpPr>
              <p:cNvPr id="28" name="AutoShape 16"/>
              <p:cNvSpPr>
                <a:spLocks noChangeArrowheads="1"/>
              </p:cNvSpPr>
              <p:nvPr/>
            </p:nvSpPr>
            <p:spPr bwMode="auto">
              <a:xfrm rot="8100000">
                <a:off x="49" y="0"/>
                <a:ext cx="105" cy="107"/>
              </a:xfrm>
              <a:prstGeom prst="roundRect">
                <a:avLst>
                  <a:gd name="adj" fmla="val 50000"/>
                </a:avLst>
              </a:pr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rot="10800000" wrap="none" anchor="ctr"/>
              <a:lstStyle/>
              <a:p>
                <a:pPr marL="0" marR="0" lvl="0" indent="0" algn="ctr" defTabSz="914400" eaLnBrk="1" fontAlgn="auto" latinLnBrk="1" hangingPunct="1">
                  <a:spcBef>
                    <a:spcPts val="0"/>
                  </a:spcBef>
                  <a:spcAft>
                    <a:spcPts val="0"/>
                  </a:spcAft>
                  <a:buClrTx/>
                  <a:buSzTx/>
                  <a:buFontTx/>
                  <a:buNone/>
                  <a:defRPr/>
                </a:pPr>
                <a:endParaRPr kumimoji="0" lang="zh-CN" altLang="en-US" sz="1200" b="0" i="0" u="none" strike="noStrike" kern="0" cap="none" spc="0" normalizeH="0" baseline="0" noProof="0" smtClean="0">
                  <a:ln>
                    <a:noFill/>
                  </a:ln>
                  <a:solidFill>
                    <a:sysClr val="windowText" lastClr="000000"/>
                  </a:solidFill>
                  <a:effectLst/>
                  <a:uLnTx/>
                  <a:uFillTx/>
                  <a:latin typeface="Gulim" panose="020B0600000101010101" pitchFamily="34" charset="-127"/>
                  <a:ea typeface="Gulim" panose="020B0600000101010101" pitchFamily="34" charset="-127"/>
                </a:endParaRPr>
              </a:p>
            </p:txBody>
          </p:sp>
        </p:grpSp>
        <p:sp>
          <p:nvSpPr>
            <p:cNvPr id="25" name="AutoShape 32"/>
            <p:cNvSpPr>
              <a:spLocks noChangeArrowheads="1"/>
            </p:cNvSpPr>
            <p:nvPr/>
          </p:nvSpPr>
          <p:spPr bwMode="auto">
            <a:xfrm>
              <a:off x="2138377" y="2284162"/>
              <a:ext cx="1681682" cy="253865"/>
            </a:xfrm>
            <a:prstGeom prst="roundRect">
              <a:avLst>
                <a:gd name="adj" fmla="val 5630"/>
              </a:avLst>
            </a:prstGeom>
            <a:solidFill>
              <a:srgbClr val="137EDE"/>
            </a:solidFill>
            <a:ln>
              <a:noFill/>
            </a:ln>
            <a:extLst>
              <a:ext uri="{91240B29-F687-4F45-9708-019B960494DF}">
                <a14:hiddenLine xmlns:a14="http://schemas.microsoft.com/office/drawing/2010/main" w="9525">
                  <a:solidFill>
                    <a:srgbClr val="000000"/>
                  </a:solidFill>
                  <a:round/>
                </a14:hiddenLine>
              </a:ext>
            </a:extLst>
          </p:spPr>
          <p:txBody>
            <a:bodyPr wrap="none" anchor="ctr"/>
            <a:lstStyle/>
            <a:p>
              <a:pPr marL="0" marR="0" lvl="0" indent="0" algn="ctr" defTabSz="914400" eaLnBrk="1" fontAlgn="auto" latinLnBrk="0" hangingPunct="1">
                <a:spcBef>
                  <a:spcPct val="20000"/>
                </a:spcBef>
                <a:spcAft>
                  <a:spcPts val="0"/>
                </a:spcAft>
                <a:buClr>
                  <a:srgbClr val="E1B40C"/>
                </a:buClr>
                <a:buSzTx/>
                <a:buFont typeface="微软雅黑" panose="020B0503020204020204" pitchFamily="34" charset="-122"/>
                <a:buNone/>
                <a:defRPr/>
              </a:pPr>
              <a:r>
                <a:rPr kumimoji="0" lang="zh-CN" altLang="en-US" sz="900" b="0" i="0" u="none" strike="noStrike" kern="0" cap="none" spc="0" normalizeH="0" baseline="0" noProof="0">
                  <a:ln>
                    <a:noFill/>
                  </a:ln>
                  <a:solidFill>
                    <a:srgbClr val="FFFFFF"/>
                  </a:solidFill>
                  <a:effectLst/>
                  <a:uLnTx/>
                  <a:uFillTx/>
                  <a:latin typeface="微软雅黑" panose="020B0503020204020204" pitchFamily="34" charset="-122"/>
                </a:rPr>
                <a:t>此处添加文字内容</a:t>
              </a:r>
              <a:endParaRPr kumimoji="0" lang="zh-CN" altLang="en-US" sz="900" b="0" i="0" u="none" strike="noStrike" kern="0" cap="none" spc="0" normalizeH="0" baseline="0" noProof="0">
                <a:ln>
                  <a:noFill/>
                </a:ln>
                <a:solidFill>
                  <a:srgbClr val="FFFFFF"/>
                </a:solidFill>
                <a:effectLst>
                  <a:outerShdw blurRad="38100" dist="38100" dir="2700000" algn="tl">
                    <a:srgbClr val="000000"/>
                  </a:outerShdw>
                </a:effectLst>
                <a:uLnTx/>
                <a:uFillTx/>
                <a:latin typeface="微软雅黑" panose="020B0503020204020204" pitchFamily="34" charset="-122"/>
              </a:endParaRPr>
            </a:p>
          </p:txBody>
        </p:sp>
      </p:grpSp>
      <p:grpSp>
        <p:nvGrpSpPr>
          <p:cNvPr id="31" name="组合 30"/>
          <p:cNvGrpSpPr/>
          <p:nvPr/>
        </p:nvGrpSpPr>
        <p:grpSpPr>
          <a:xfrm>
            <a:off x="1570915" y="3144453"/>
            <a:ext cx="2689079" cy="1165894"/>
            <a:chOff x="1403648" y="3248577"/>
            <a:chExt cx="2689079" cy="1165894"/>
          </a:xfrm>
        </p:grpSpPr>
        <p:pic>
          <p:nvPicPr>
            <p:cNvPr id="32" name="Picture 34" descr="阴影5"/>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1403648" y="4273436"/>
              <a:ext cx="2689079" cy="1410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3" name="AutoShape 35"/>
            <p:cNvSpPr>
              <a:spLocks noChangeArrowheads="1"/>
            </p:cNvSpPr>
            <p:nvPr/>
          </p:nvSpPr>
          <p:spPr bwMode="auto">
            <a:xfrm>
              <a:off x="1422453" y="3679743"/>
              <a:ext cx="2621919" cy="674285"/>
            </a:xfrm>
            <a:prstGeom prst="roundRect">
              <a:avLst>
                <a:gd name="adj" fmla="val 5630"/>
              </a:avLst>
            </a:prstGeom>
            <a:gradFill rotWithShape="1">
              <a:gsLst>
                <a:gs pos="0">
                  <a:srgbClr val="FFFFFF"/>
                </a:gs>
                <a:gs pos="100000">
                  <a:srgbClr val="D8D8D8"/>
                </a:gs>
              </a:gsLst>
              <a:lin ang="5400000" scaled="1"/>
            </a:gradFill>
            <a:ln w="6350">
              <a:solidFill>
                <a:srgbClr val="C0C0C0"/>
              </a:solidFill>
              <a:round/>
            </a:ln>
          </p:spPr>
          <p:txBody>
            <a:bodyPr wrap="none" anchor="ctr"/>
            <a:lstStyle/>
            <a:p>
              <a:pPr marL="0" marR="0" lvl="0" indent="0" algn="ctr" defTabSz="914400" eaLnBrk="1" fontAlgn="auto" latinLnBrk="0" hangingPunct="1">
                <a:spcBef>
                  <a:spcPct val="20000"/>
                </a:spcBef>
                <a:spcAft>
                  <a:spcPts val="0"/>
                </a:spcAft>
                <a:buClr>
                  <a:srgbClr val="E1B40C"/>
                </a:buClr>
                <a:buSzTx/>
                <a:buFont typeface="微软雅黑" panose="020B0503020204020204" pitchFamily="34" charset="-122"/>
                <a:buNone/>
                <a:defRPr/>
              </a:pPr>
              <a:r>
                <a:rPr kumimoji="0" lang="zh-CN" altLang="en-US" sz="900" b="0" i="0" u="none" strike="noStrike" kern="0" cap="none" spc="0" normalizeH="0" baseline="0" noProof="0" dirty="0" smtClean="0">
                  <a:ln>
                    <a:noFill/>
                  </a:ln>
                  <a:solidFill>
                    <a:schemeClr val="tx1">
                      <a:lumMod val="75000"/>
                      <a:lumOff val="25000"/>
                    </a:schemeClr>
                  </a:solidFill>
                  <a:effectLst/>
                  <a:uLnTx/>
                  <a:uFillTx/>
                  <a:latin typeface="微软雅黑" panose="020B0503020204020204" pitchFamily="34" charset="-122"/>
                </a:rPr>
                <a:t>单击此处添加文字内容   单击此处添加文字内容</a:t>
              </a:r>
            </a:p>
            <a:p>
              <a:pPr marL="0" marR="0" lvl="0" indent="0" algn="ctr" defTabSz="914400" eaLnBrk="1" fontAlgn="auto" latinLnBrk="0" hangingPunct="1">
                <a:spcBef>
                  <a:spcPct val="20000"/>
                </a:spcBef>
                <a:spcAft>
                  <a:spcPts val="0"/>
                </a:spcAft>
                <a:buClr>
                  <a:srgbClr val="E1B40C"/>
                </a:buClr>
                <a:buSzTx/>
                <a:buFont typeface="微软雅黑" panose="020B0503020204020204" pitchFamily="34" charset="-122"/>
                <a:buNone/>
                <a:defRPr/>
              </a:pPr>
              <a:r>
                <a:rPr kumimoji="0" lang="zh-CN" altLang="en-US" sz="900" b="0" i="0" u="none" strike="noStrike" kern="0" cap="none" spc="0" normalizeH="0" baseline="0" noProof="0" dirty="0" smtClean="0">
                  <a:ln>
                    <a:noFill/>
                  </a:ln>
                  <a:solidFill>
                    <a:schemeClr val="tx1">
                      <a:lumMod val="75000"/>
                      <a:lumOff val="25000"/>
                    </a:schemeClr>
                  </a:solidFill>
                  <a:effectLst/>
                  <a:uLnTx/>
                  <a:uFillTx/>
                  <a:latin typeface="微软雅黑" panose="020B0503020204020204" pitchFamily="34" charset="-122"/>
                </a:rPr>
                <a:t>单击此处添加文字内容   单击此处添加文字内容</a:t>
              </a:r>
            </a:p>
          </p:txBody>
        </p:sp>
        <p:sp>
          <p:nvSpPr>
            <p:cNvPr id="34" name="Oval 8"/>
            <p:cNvSpPr>
              <a:spLocks noChangeAspect="1" noChangeArrowheads="1"/>
            </p:cNvSpPr>
            <p:nvPr/>
          </p:nvSpPr>
          <p:spPr bwMode="auto">
            <a:xfrm>
              <a:off x="1520507" y="3630044"/>
              <a:ext cx="482207" cy="233716"/>
            </a:xfrm>
            <a:prstGeom prst="ellipse">
              <a:avLst/>
            </a:prstGeom>
            <a:gradFill rotWithShape="1">
              <a:gsLst>
                <a:gs pos="0">
                  <a:srgbClr val="000000">
                    <a:alpha val="59998"/>
                  </a:srgbClr>
                </a:gs>
                <a:gs pos="100000">
                  <a:srgbClr val="FFFFFF">
                    <a:alpha val="0"/>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14:hiddenLine>
              </a:ext>
            </a:extLst>
          </p:spPr>
          <p:txBody>
            <a:bodyPr vert="eaVert" wrap="none" anchor="ctr"/>
            <a:lstStyle/>
            <a:p>
              <a:pPr marL="0" marR="0" lvl="0" indent="0" defTabSz="914400" eaLnBrk="1" fontAlgn="auto" latinLnBrk="0" hangingPunct="1">
                <a:spcBef>
                  <a:spcPts val="0"/>
                </a:spcBef>
                <a:spcAft>
                  <a:spcPts val="0"/>
                </a:spcAft>
                <a:buClrTx/>
                <a:buSzTx/>
                <a:buFontTx/>
                <a:buNone/>
                <a:defRPr/>
              </a:pPr>
              <a:endParaRPr kumimoji="0" lang="zh-CN" altLang="en-US" sz="1200" b="0" i="0" u="none" strike="noStrike" kern="0" cap="none" spc="0" normalizeH="0" baseline="0" noProof="0" smtClean="0">
                <a:ln>
                  <a:noFill/>
                </a:ln>
                <a:solidFill>
                  <a:sysClr val="windowText" lastClr="000000"/>
                </a:solidFill>
                <a:effectLst/>
                <a:uLnTx/>
                <a:uFillTx/>
                <a:ea typeface="PMingLiU" panose="02020500000000000000" pitchFamily="18" charset="-120"/>
              </a:endParaRPr>
            </a:p>
          </p:txBody>
        </p:sp>
        <p:sp>
          <p:nvSpPr>
            <p:cNvPr id="35" name="Arc 9"/>
            <p:cNvSpPr/>
            <p:nvPr/>
          </p:nvSpPr>
          <p:spPr bwMode="auto">
            <a:xfrm>
              <a:off x="1529908" y="3530648"/>
              <a:ext cx="466090" cy="256551"/>
            </a:xfrm>
            <a:custGeom>
              <a:avLst/>
              <a:gdLst>
                <a:gd name="T0" fmla="*/ 550850 w 43195"/>
                <a:gd name="T1" fmla="*/ 33245 h 23732"/>
                <a:gd name="T2" fmla="*/ 275463 w 43195"/>
                <a:gd name="T3" fmla="*/ 303213 h 23732"/>
                <a:gd name="T4" fmla="*/ 0 w 43195"/>
                <a:gd name="T5" fmla="*/ 27240 h 23732"/>
                <a:gd name="T6" fmla="*/ 1339 w 43195"/>
                <a:gd name="T7" fmla="*/ 0 h 23732"/>
                <a:gd name="T8" fmla="*/ 550850 w 43195"/>
                <a:gd name="T9" fmla="*/ 33245 h 23732"/>
                <a:gd name="T10" fmla="*/ 275463 w 43195"/>
                <a:gd name="T11" fmla="*/ 303213 h 23732"/>
                <a:gd name="T12" fmla="*/ 0 w 43195"/>
                <a:gd name="T13" fmla="*/ 27240 h 23732"/>
                <a:gd name="T14" fmla="*/ 1339 w 43195"/>
                <a:gd name="T15" fmla="*/ 0 h 23732"/>
                <a:gd name="T16" fmla="*/ 275463 w 43195"/>
                <a:gd name="T17" fmla="*/ 27240 h 23732"/>
                <a:gd name="T18" fmla="*/ 550850 w 43195"/>
                <a:gd name="T19" fmla="*/ 33245 h 2373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43195"/>
                <a:gd name="T31" fmla="*/ 0 h 23732"/>
                <a:gd name="T32" fmla="*/ 43195 w 43195"/>
                <a:gd name="T33" fmla="*/ 23732 h 23732"/>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43195" h="23732" fill="none" extrusionOk="0">
                  <a:moveTo>
                    <a:pt x="43194" y="2602"/>
                  </a:moveTo>
                  <a:cubicBezTo>
                    <a:pt x="42938" y="14346"/>
                    <a:pt x="33345" y="23731"/>
                    <a:pt x="21600" y="23732"/>
                  </a:cubicBezTo>
                  <a:cubicBezTo>
                    <a:pt x="9670" y="23732"/>
                    <a:pt x="0" y="14061"/>
                    <a:pt x="0" y="2132"/>
                  </a:cubicBezTo>
                  <a:cubicBezTo>
                    <a:pt x="-1" y="1420"/>
                    <a:pt x="35" y="708"/>
                    <a:pt x="105" y="0"/>
                  </a:cubicBezTo>
                </a:path>
                <a:path w="43195" h="23732" stroke="0" extrusionOk="0">
                  <a:moveTo>
                    <a:pt x="43194" y="2602"/>
                  </a:moveTo>
                  <a:cubicBezTo>
                    <a:pt x="42938" y="14346"/>
                    <a:pt x="33345" y="23731"/>
                    <a:pt x="21600" y="23732"/>
                  </a:cubicBezTo>
                  <a:cubicBezTo>
                    <a:pt x="9670" y="23732"/>
                    <a:pt x="0" y="14061"/>
                    <a:pt x="0" y="2132"/>
                  </a:cubicBezTo>
                  <a:cubicBezTo>
                    <a:pt x="-1" y="1420"/>
                    <a:pt x="35" y="708"/>
                    <a:pt x="105" y="0"/>
                  </a:cubicBezTo>
                  <a:lnTo>
                    <a:pt x="21600" y="2132"/>
                  </a:lnTo>
                  <a:lnTo>
                    <a:pt x="43194" y="2602"/>
                  </a:lnTo>
                  <a:close/>
                </a:path>
              </a:pathLst>
            </a:custGeom>
            <a:solidFill>
              <a:srgbClr val="137EDE"/>
            </a:solidFill>
            <a:ln>
              <a:noFill/>
            </a:ln>
            <a:extLst>
              <a:ext uri="{91240B29-F687-4F45-9708-019B960494DF}">
                <a14:hiddenLine xmlns:a14="http://schemas.microsoft.com/office/drawing/2010/main" w="9525">
                  <a:solidFill>
                    <a:srgbClr val="000000"/>
                  </a:solidFill>
                  <a:round/>
                </a14:hiddenLine>
              </a:ext>
            </a:extLst>
          </p:spPr>
          <p:txBody>
            <a:bodyPr wrap="none" lIns="87313" tIns="44450" rIns="87313" bIns="44450" anchor="ctr"/>
            <a:lstStyle/>
            <a:p>
              <a:pPr marL="0" marR="0" lvl="0" indent="0" defTabSz="914400" eaLnBrk="1" fontAlgn="auto" latinLnBrk="0" hangingPunct="1">
                <a:spcBef>
                  <a:spcPts val="0"/>
                </a:spcBef>
                <a:spcAft>
                  <a:spcPts val="0"/>
                </a:spcAft>
                <a:buClrTx/>
                <a:buSzTx/>
                <a:buFontTx/>
                <a:buNone/>
                <a:defRPr/>
              </a:pPr>
              <a:endParaRPr kumimoji="0" lang="zh-CN" altLang="en-US" sz="1600" b="0" i="0" u="none" strike="noStrike" kern="0" cap="none" spc="0" normalizeH="0" baseline="0" noProof="0" smtClean="0">
                <a:ln>
                  <a:noFill/>
                </a:ln>
                <a:solidFill>
                  <a:sysClr val="windowText" lastClr="000000"/>
                </a:solidFill>
                <a:effectLst/>
                <a:uLnTx/>
                <a:uFillTx/>
              </a:endParaRPr>
            </a:p>
          </p:txBody>
        </p:sp>
        <p:sp>
          <p:nvSpPr>
            <p:cNvPr id="36" name="Oval 10"/>
            <p:cNvSpPr>
              <a:spLocks noChangeAspect="1" noChangeArrowheads="1"/>
            </p:cNvSpPr>
            <p:nvPr/>
          </p:nvSpPr>
          <p:spPr bwMode="auto">
            <a:xfrm>
              <a:off x="1520507" y="3435281"/>
              <a:ext cx="482207" cy="235059"/>
            </a:xfrm>
            <a:prstGeom prst="ellipse">
              <a:avLst/>
            </a:prstGeom>
            <a:gradFill flip="none" rotWithShape="1">
              <a:gsLst>
                <a:gs pos="0">
                  <a:srgbClr val="137EDE">
                    <a:shade val="30000"/>
                    <a:satMod val="115000"/>
                  </a:srgbClr>
                </a:gs>
                <a:gs pos="50000">
                  <a:srgbClr val="137EDE">
                    <a:shade val="67500"/>
                    <a:satMod val="115000"/>
                  </a:srgbClr>
                </a:gs>
                <a:gs pos="100000">
                  <a:srgbClr val="137EDE">
                    <a:shade val="100000"/>
                    <a:satMod val="115000"/>
                  </a:srgbClr>
                </a:gs>
              </a:gsLst>
              <a:lin ang="16200000" scaled="1"/>
              <a:tileRect/>
            </a:gradFill>
            <a:ln>
              <a:noFill/>
            </a:ln>
            <a:extLst>
              <a:ext uri="{91240B29-F687-4F45-9708-019B960494DF}">
                <a14:hiddenLine xmlns:a14="http://schemas.microsoft.com/office/drawing/2010/main" w="9525">
                  <a:solidFill>
                    <a:srgbClr val="000000"/>
                  </a:solidFill>
                  <a:round/>
                </a14:hiddenLine>
              </a:ext>
            </a:extLst>
          </p:spPr>
          <p:txBody>
            <a:bodyPr vert="eaVert" wrap="none" anchor="ctr"/>
            <a:lstStyle/>
            <a:p>
              <a:pPr marL="0" marR="0" lvl="0" indent="0" defTabSz="914400" eaLnBrk="1" fontAlgn="auto" latinLnBrk="0" hangingPunct="1">
                <a:spcBef>
                  <a:spcPts val="0"/>
                </a:spcBef>
                <a:spcAft>
                  <a:spcPts val="0"/>
                </a:spcAft>
                <a:buClrTx/>
                <a:buSzTx/>
                <a:buFontTx/>
                <a:buNone/>
                <a:defRPr/>
              </a:pPr>
              <a:endParaRPr kumimoji="0" lang="zh-CN" altLang="en-US" sz="1200" b="0" i="0" u="none" strike="noStrike" kern="0" cap="none" spc="0" normalizeH="0" baseline="0" noProof="0" smtClean="0">
                <a:ln>
                  <a:noFill/>
                </a:ln>
                <a:solidFill>
                  <a:sysClr val="windowText" lastClr="000000"/>
                </a:solidFill>
                <a:effectLst/>
                <a:uLnTx/>
                <a:uFillTx/>
                <a:ea typeface="PMingLiU" panose="02020500000000000000" pitchFamily="18" charset="-120"/>
              </a:endParaRPr>
            </a:p>
          </p:txBody>
        </p:sp>
        <p:grpSp>
          <p:nvGrpSpPr>
            <p:cNvPr id="37" name="Group 34"/>
            <p:cNvGrpSpPr/>
            <p:nvPr/>
          </p:nvGrpSpPr>
          <p:grpSpPr bwMode="auto">
            <a:xfrm>
              <a:off x="1709897" y="3248577"/>
              <a:ext cx="108799" cy="300876"/>
              <a:chOff x="0" y="0"/>
              <a:chExt cx="203" cy="567"/>
            </a:xfrm>
          </p:grpSpPr>
          <p:grpSp>
            <p:nvGrpSpPr>
              <p:cNvPr id="39" name="Group 35"/>
              <p:cNvGrpSpPr/>
              <p:nvPr/>
            </p:nvGrpSpPr>
            <p:grpSpPr bwMode="auto">
              <a:xfrm>
                <a:off x="47" y="245"/>
                <a:ext cx="108" cy="322"/>
                <a:chOff x="0" y="0"/>
                <a:chExt cx="567" cy="1701"/>
              </a:xfrm>
            </p:grpSpPr>
            <p:sp>
              <p:nvSpPr>
                <p:cNvPr id="42" name="AutoShape 13"/>
                <p:cNvSpPr>
                  <a:spLocks noChangeArrowheads="1"/>
                </p:cNvSpPr>
                <p:nvPr/>
              </p:nvSpPr>
              <p:spPr bwMode="auto">
                <a:xfrm rot="5400000">
                  <a:off x="-726" y="726"/>
                  <a:ext cx="1701" cy="250"/>
                </a:xfrm>
                <a:prstGeom prst="roundRect">
                  <a:avLst>
                    <a:gd name="adj" fmla="val 16667"/>
                  </a:avLst>
                </a:pr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wrap="none" anchor="ctr"/>
                <a:lstStyle/>
                <a:p>
                  <a:pPr marL="0" marR="0" lvl="0" indent="0" algn="ctr" defTabSz="914400" eaLnBrk="1" fontAlgn="auto" latinLnBrk="1" hangingPunct="1">
                    <a:spcBef>
                      <a:spcPts val="0"/>
                    </a:spcBef>
                    <a:spcAft>
                      <a:spcPts val="0"/>
                    </a:spcAft>
                    <a:buClrTx/>
                    <a:buSzTx/>
                    <a:buFontTx/>
                    <a:buNone/>
                    <a:defRPr/>
                  </a:pPr>
                  <a:endParaRPr kumimoji="0" lang="zh-CN" altLang="en-US" sz="1200" b="0" i="0" u="none" strike="noStrike" kern="0" cap="none" spc="0" normalizeH="0" baseline="0" noProof="0" smtClean="0">
                    <a:ln>
                      <a:noFill/>
                    </a:ln>
                    <a:solidFill>
                      <a:sysClr val="windowText" lastClr="000000"/>
                    </a:solidFill>
                    <a:effectLst/>
                    <a:uLnTx/>
                    <a:uFillTx/>
                    <a:latin typeface="Gulim" panose="020B0600000101010101" pitchFamily="34" charset="-127"/>
                    <a:ea typeface="Gulim" panose="020B0600000101010101" pitchFamily="34" charset="-127"/>
                  </a:endParaRPr>
                </a:p>
              </p:txBody>
            </p:sp>
            <p:sp>
              <p:nvSpPr>
                <p:cNvPr id="43" name="AutoShape 14"/>
                <p:cNvSpPr>
                  <a:spLocks noChangeArrowheads="1"/>
                </p:cNvSpPr>
                <p:nvPr/>
              </p:nvSpPr>
              <p:spPr bwMode="auto">
                <a:xfrm rot="5400000">
                  <a:off x="-409" y="726"/>
                  <a:ext cx="1701" cy="250"/>
                </a:xfrm>
                <a:prstGeom prst="roundRect">
                  <a:avLst>
                    <a:gd name="adj" fmla="val 16667"/>
                  </a:avLst>
                </a:pr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wrap="none" anchor="ctr"/>
                <a:lstStyle/>
                <a:p>
                  <a:pPr marL="0" marR="0" lvl="0" indent="0" algn="ctr" defTabSz="914400" eaLnBrk="1" fontAlgn="auto" latinLnBrk="1" hangingPunct="1">
                    <a:spcBef>
                      <a:spcPts val="0"/>
                    </a:spcBef>
                    <a:spcAft>
                      <a:spcPts val="0"/>
                    </a:spcAft>
                    <a:buClrTx/>
                    <a:buSzTx/>
                    <a:buFontTx/>
                    <a:buNone/>
                    <a:defRPr/>
                  </a:pPr>
                  <a:endParaRPr kumimoji="0" lang="zh-CN" altLang="en-US" sz="1200" b="0" i="0" u="none" strike="noStrike" kern="0" cap="none" spc="0" normalizeH="0" baseline="0" noProof="0" smtClean="0">
                    <a:ln>
                      <a:noFill/>
                    </a:ln>
                    <a:solidFill>
                      <a:sysClr val="windowText" lastClr="000000"/>
                    </a:solidFill>
                    <a:effectLst/>
                    <a:uLnTx/>
                    <a:uFillTx/>
                    <a:latin typeface="Gulim" panose="020B0600000101010101" pitchFamily="34" charset="-127"/>
                    <a:ea typeface="Gulim" panose="020B0600000101010101" pitchFamily="34" charset="-127"/>
                  </a:endParaRPr>
                </a:p>
              </p:txBody>
            </p:sp>
          </p:grpSp>
          <p:sp>
            <p:nvSpPr>
              <p:cNvPr id="40" name="AutoShape 15"/>
              <p:cNvSpPr>
                <a:spLocks noChangeArrowheads="1"/>
              </p:cNvSpPr>
              <p:nvPr/>
            </p:nvSpPr>
            <p:spPr bwMode="auto">
              <a:xfrm rot="10800000">
                <a:off x="0" y="125"/>
                <a:ext cx="203" cy="206"/>
              </a:xfrm>
              <a:prstGeom prst="roundRect">
                <a:avLst>
                  <a:gd name="adj" fmla="val 16667"/>
                </a:avLst>
              </a:pr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rot="10800000" wrap="none" anchor="ctr"/>
              <a:lstStyle/>
              <a:p>
                <a:pPr marL="0" marR="0" lvl="0" indent="0" algn="ctr" defTabSz="914400" eaLnBrk="1" fontAlgn="auto" latinLnBrk="1" hangingPunct="1">
                  <a:spcBef>
                    <a:spcPts val="0"/>
                  </a:spcBef>
                  <a:spcAft>
                    <a:spcPts val="0"/>
                  </a:spcAft>
                  <a:buClrTx/>
                  <a:buSzTx/>
                  <a:buFontTx/>
                  <a:buNone/>
                  <a:defRPr/>
                </a:pPr>
                <a:endParaRPr kumimoji="0" lang="zh-CN" altLang="en-US" sz="1200" b="0" i="0" u="none" strike="noStrike" kern="0" cap="none" spc="0" normalizeH="0" baseline="0" noProof="0" smtClean="0">
                  <a:ln>
                    <a:noFill/>
                  </a:ln>
                  <a:solidFill>
                    <a:sysClr val="windowText" lastClr="000000"/>
                  </a:solidFill>
                  <a:effectLst/>
                  <a:uLnTx/>
                  <a:uFillTx/>
                  <a:latin typeface="Gulim" panose="020B0600000101010101" pitchFamily="34" charset="-127"/>
                  <a:ea typeface="Gulim" panose="020B0600000101010101" pitchFamily="34" charset="-127"/>
                </a:endParaRPr>
              </a:p>
            </p:txBody>
          </p:sp>
          <p:sp>
            <p:nvSpPr>
              <p:cNvPr id="41" name="AutoShape 16"/>
              <p:cNvSpPr>
                <a:spLocks noChangeArrowheads="1"/>
              </p:cNvSpPr>
              <p:nvPr/>
            </p:nvSpPr>
            <p:spPr bwMode="auto">
              <a:xfrm rot="8100000">
                <a:off x="49" y="0"/>
                <a:ext cx="105" cy="107"/>
              </a:xfrm>
              <a:prstGeom prst="roundRect">
                <a:avLst>
                  <a:gd name="adj" fmla="val 50000"/>
                </a:avLst>
              </a:pr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rot="10800000" wrap="none" anchor="ctr"/>
              <a:lstStyle/>
              <a:p>
                <a:pPr marL="0" marR="0" lvl="0" indent="0" algn="ctr" defTabSz="914400" eaLnBrk="1" fontAlgn="auto" latinLnBrk="1" hangingPunct="1">
                  <a:spcBef>
                    <a:spcPts val="0"/>
                  </a:spcBef>
                  <a:spcAft>
                    <a:spcPts val="0"/>
                  </a:spcAft>
                  <a:buClrTx/>
                  <a:buSzTx/>
                  <a:buFontTx/>
                  <a:buNone/>
                  <a:defRPr/>
                </a:pPr>
                <a:endParaRPr kumimoji="0" lang="zh-CN" altLang="en-US" sz="1200" b="0" i="0" u="none" strike="noStrike" kern="0" cap="none" spc="0" normalizeH="0" baseline="0" noProof="0" smtClean="0">
                  <a:ln>
                    <a:noFill/>
                  </a:ln>
                  <a:solidFill>
                    <a:sysClr val="windowText" lastClr="000000"/>
                  </a:solidFill>
                  <a:effectLst/>
                  <a:uLnTx/>
                  <a:uFillTx/>
                  <a:latin typeface="Gulim" panose="020B0600000101010101" pitchFamily="34" charset="-127"/>
                  <a:ea typeface="Gulim" panose="020B0600000101010101" pitchFamily="34" charset="-127"/>
                </a:endParaRPr>
              </a:p>
            </p:txBody>
          </p:sp>
        </p:grpSp>
        <p:sp>
          <p:nvSpPr>
            <p:cNvPr id="38" name="AutoShape 45"/>
            <p:cNvSpPr>
              <a:spLocks noChangeArrowheads="1"/>
            </p:cNvSpPr>
            <p:nvPr/>
          </p:nvSpPr>
          <p:spPr bwMode="auto">
            <a:xfrm>
              <a:off x="2138377" y="3502441"/>
              <a:ext cx="1681682" cy="253864"/>
            </a:xfrm>
            <a:prstGeom prst="roundRect">
              <a:avLst>
                <a:gd name="adj" fmla="val 5630"/>
              </a:avLst>
            </a:prstGeom>
            <a:solidFill>
              <a:srgbClr val="137EDE"/>
            </a:solidFill>
            <a:ln>
              <a:noFill/>
            </a:ln>
            <a:extLst>
              <a:ext uri="{91240B29-F687-4F45-9708-019B960494DF}">
                <a14:hiddenLine xmlns:a14="http://schemas.microsoft.com/office/drawing/2010/main" w="9525">
                  <a:solidFill>
                    <a:srgbClr val="000000"/>
                  </a:solidFill>
                  <a:round/>
                </a14:hiddenLine>
              </a:ext>
            </a:extLst>
          </p:spPr>
          <p:txBody>
            <a:bodyPr wrap="none" anchor="ctr"/>
            <a:lstStyle/>
            <a:p>
              <a:pPr marL="0" marR="0" lvl="0" indent="0" algn="ctr" defTabSz="914400" eaLnBrk="1" fontAlgn="auto" latinLnBrk="0" hangingPunct="1">
                <a:spcBef>
                  <a:spcPct val="20000"/>
                </a:spcBef>
                <a:spcAft>
                  <a:spcPts val="0"/>
                </a:spcAft>
                <a:buClr>
                  <a:srgbClr val="E1B40C"/>
                </a:buClr>
                <a:buSzTx/>
                <a:buFont typeface="微软雅黑" panose="020B0503020204020204" pitchFamily="34" charset="-122"/>
                <a:buNone/>
                <a:defRPr/>
              </a:pPr>
              <a:r>
                <a:rPr kumimoji="0" lang="zh-CN" altLang="en-US" sz="900" b="0" i="0" u="none" strike="noStrike" kern="0" cap="none" spc="0" normalizeH="0" baseline="0" noProof="0" dirty="0">
                  <a:ln>
                    <a:noFill/>
                  </a:ln>
                  <a:solidFill>
                    <a:srgbClr val="FFFFFF"/>
                  </a:solidFill>
                  <a:effectLst/>
                  <a:uLnTx/>
                  <a:uFillTx/>
                  <a:latin typeface="微软雅黑" panose="020B0503020204020204" pitchFamily="34" charset="-122"/>
                </a:rPr>
                <a:t>此处添加文字内容</a:t>
              </a:r>
              <a:endParaRPr kumimoji="0" lang="zh-CN" altLang="en-US" sz="900" b="0" i="0" u="none" strike="noStrike" kern="0" cap="none" spc="0" normalizeH="0" baseline="0" noProof="0" dirty="0">
                <a:ln>
                  <a:noFill/>
                </a:ln>
                <a:solidFill>
                  <a:srgbClr val="FFFFFF"/>
                </a:solidFill>
                <a:effectLst>
                  <a:outerShdw blurRad="38100" dist="38100" dir="2700000" algn="tl">
                    <a:srgbClr val="000000"/>
                  </a:outerShdw>
                </a:effectLst>
                <a:uLnTx/>
                <a:uFillTx/>
                <a:latin typeface="微软雅黑" panose="020B0503020204020204" pitchFamily="34" charset="-122"/>
              </a:endParaRPr>
            </a:p>
          </p:txBody>
        </p:sp>
      </p:grpSp>
      <p:grpSp>
        <p:nvGrpSpPr>
          <p:cNvPr id="44" name="组合 43"/>
          <p:cNvGrpSpPr/>
          <p:nvPr/>
        </p:nvGrpSpPr>
        <p:grpSpPr>
          <a:xfrm>
            <a:off x="4923533" y="1926174"/>
            <a:ext cx="2689079" cy="1165894"/>
            <a:chOff x="4756266" y="2030298"/>
            <a:chExt cx="2689079" cy="1165894"/>
          </a:xfrm>
        </p:grpSpPr>
        <p:pic>
          <p:nvPicPr>
            <p:cNvPr id="45" name="Picture 47" descr="阴影5"/>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4756266" y="3055156"/>
              <a:ext cx="2689079" cy="1410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6" name="AutoShape 48"/>
            <p:cNvSpPr>
              <a:spLocks noChangeArrowheads="1"/>
            </p:cNvSpPr>
            <p:nvPr/>
          </p:nvSpPr>
          <p:spPr bwMode="auto">
            <a:xfrm>
              <a:off x="4775071" y="2461464"/>
              <a:ext cx="2621919" cy="674285"/>
            </a:xfrm>
            <a:prstGeom prst="roundRect">
              <a:avLst>
                <a:gd name="adj" fmla="val 5630"/>
              </a:avLst>
            </a:prstGeom>
            <a:gradFill rotWithShape="1">
              <a:gsLst>
                <a:gs pos="0">
                  <a:srgbClr val="FFFFFF"/>
                </a:gs>
                <a:gs pos="100000">
                  <a:srgbClr val="D8D8D8"/>
                </a:gs>
              </a:gsLst>
              <a:lin ang="5400000" scaled="1"/>
            </a:gradFill>
            <a:ln w="6350">
              <a:solidFill>
                <a:srgbClr val="C0C0C0"/>
              </a:solidFill>
              <a:round/>
            </a:ln>
          </p:spPr>
          <p:txBody>
            <a:bodyPr wrap="none" anchor="ctr"/>
            <a:lstStyle/>
            <a:p>
              <a:pPr marL="0" marR="0" lvl="0" indent="0" algn="ctr" defTabSz="914400" eaLnBrk="1" fontAlgn="auto" latinLnBrk="0" hangingPunct="1">
                <a:spcBef>
                  <a:spcPct val="20000"/>
                </a:spcBef>
                <a:spcAft>
                  <a:spcPts val="0"/>
                </a:spcAft>
                <a:buClr>
                  <a:srgbClr val="E1B40C"/>
                </a:buClr>
                <a:buSzTx/>
                <a:buFont typeface="微软雅黑" panose="020B0503020204020204" pitchFamily="34" charset="-122"/>
                <a:buNone/>
                <a:defRPr/>
              </a:pPr>
              <a:r>
                <a:rPr kumimoji="0" lang="zh-CN" altLang="en-US" sz="900" b="0" i="0" u="none" strike="noStrike" kern="0" cap="none" spc="0" normalizeH="0" baseline="0" noProof="0" dirty="0" smtClean="0">
                  <a:ln>
                    <a:noFill/>
                  </a:ln>
                  <a:solidFill>
                    <a:schemeClr val="tx1">
                      <a:lumMod val="75000"/>
                      <a:lumOff val="25000"/>
                    </a:schemeClr>
                  </a:solidFill>
                  <a:effectLst/>
                  <a:uLnTx/>
                  <a:uFillTx/>
                  <a:latin typeface="微软雅黑" panose="020B0503020204020204" pitchFamily="34" charset="-122"/>
                </a:rPr>
                <a:t>单击此处添加文字内容   单击此处添加文字内容</a:t>
              </a:r>
            </a:p>
            <a:p>
              <a:pPr marL="0" marR="0" lvl="0" indent="0" algn="ctr" defTabSz="914400" eaLnBrk="1" fontAlgn="auto" latinLnBrk="0" hangingPunct="1">
                <a:spcBef>
                  <a:spcPct val="20000"/>
                </a:spcBef>
                <a:spcAft>
                  <a:spcPts val="0"/>
                </a:spcAft>
                <a:buClr>
                  <a:srgbClr val="E1B40C"/>
                </a:buClr>
                <a:buSzTx/>
                <a:buFont typeface="微软雅黑" panose="020B0503020204020204" pitchFamily="34" charset="-122"/>
                <a:buNone/>
                <a:defRPr/>
              </a:pPr>
              <a:r>
                <a:rPr kumimoji="0" lang="zh-CN" altLang="en-US" sz="900" b="0" i="0" u="none" strike="noStrike" kern="0" cap="none" spc="0" normalizeH="0" baseline="0" noProof="0" dirty="0" smtClean="0">
                  <a:ln>
                    <a:noFill/>
                  </a:ln>
                  <a:solidFill>
                    <a:schemeClr val="tx1">
                      <a:lumMod val="75000"/>
                      <a:lumOff val="25000"/>
                    </a:schemeClr>
                  </a:solidFill>
                  <a:effectLst/>
                  <a:uLnTx/>
                  <a:uFillTx/>
                  <a:latin typeface="微软雅黑" panose="020B0503020204020204" pitchFamily="34" charset="-122"/>
                </a:rPr>
                <a:t>单击此处添加文字内容   单击此处添加文字内容</a:t>
              </a:r>
            </a:p>
          </p:txBody>
        </p:sp>
        <p:sp>
          <p:nvSpPr>
            <p:cNvPr id="47" name="Oval 8"/>
            <p:cNvSpPr>
              <a:spLocks noChangeAspect="1" noChangeArrowheads="1"/>
            </p:cNvSpPr>
            <p:nvPr/>
          </p:nvSpPr>
          <p:spPr bwMode="auto">
            <a:xfrm>
              <a:off x="4873124" y="2411766"/>
              <a:ext cx="482207" cy="233716"/>
            </a:xfrm>
            <a:prstGeom prst="ellipse">
              <a:avLst/>
            </a:prstGeom>
            <a:gradFill rotWithShape="1">
              <a:gsLst>
                <a:gs pos="0">
                  <a:srgbClr val="000000">
                    <a:alpha val="59998"/>
                  </a:srgbClr>
                </a:gs>
                <a:gs pos="100000">
                  <a:srgbClr val="FFFFFF">
                    <a:alpha val="0"/>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14:hiddenLine>
              </a:ext>
            </a:extLst>
          </p:spPr>
          <p:txBody>
            <a:bodyPr vert="eaVert" wrap="none" anchor="ctr"/>
            <a:lstStyle/>
            <a:p>
              <a:pPr marL="0" marR="0" lvl="0" indent="0" defTabSz="914400" eaLnBrk="1" fontAlgn="auto" latinLnBrk="0" hangingPunct="1">
                <a:spcBef>
                  <a:spcPts val="0"/>
                </a:spcBef>
                <a:spcAft>
                  <a:spcPts val="0"/>
                </a:spcAft>
                <a:buClrTx/>
                <a:buSzTx/>
                <a:buFontTx/>
                <a:buNone/>
                <a:defRPr/>
              </a:pPr>
              <a:endParaRPr kumimoji="0" lang="zh-CN" altLang="en-US" sz="1200" b="0" i="0" u="none" strike="noStrike" kern="0" cap="none" spc="0" normalizeH="0" baseline="0" noProof="0" smtClean="0">
                <a:ln>
                  <a:noFill/>
                </a:ln>
                <a:solidFill>
                  <a:sysClr val="windowText" lastClr="000000"/>
                </a:solidFill>
                <a:effectLst/>
                <a:uLnTx/>
                <a:uFillTx/>
                <a:ea typeface="PMingLiU" panose="02020500000000000000" pitchFamily="18" charset="-120"/>
              </a:endParaRPr>
            </a:p>
          </p:txBody>
        </p:sp>
        <p:sp>
          <p:nvSpPr>
            <p:cNvPr id="48" name="Arc 9"/>
            <p:cNvSpPr/>
            <p:nvPr/>
          </p:nvSpPr>
          <p:spPr bwMode="auto">
            <a:xfrm>
              <a:off x="4882526" y="2312369"/>
              <a:ext cx="466090" cy="256550"/>
            </a:xfrm>
            <a:custGeom>
              <a:avLst/>
              <a:gdLst>
                <a:gd name="T0" fmla="*/ 550850 w 43195"/>
                <a:gd name="T1" fmla="*/ 33244 h 23732"/>
                <a:gd name="T2" fmla="*/ 275463 w 43195"/>
                <a:gd name="T3" fmla="*/ 303212 h 23732"/>
                <a:gd name="T4" fmla="*/ 0 w 43195"/>
                <a:gd name="T5" fmla="*/ 27240 h 23732"/>
                <a:gd name="T6" fmla="*/ 1339 w 43195"/>
                <a:gd name="T7" fmla="*/ 0 h 23732"/>
                <a:gd name="T8" fmla="*/ 550850 w 43195"/>
                <a:gd name="T9" fmla="*/ 33244 h 23732"/>
                <a:gd name="T10" fmla="*/ 275463 w 43195"/>
                <a:gd name="T11" fmla="*/ 303212 h 23732"/>
                <a:gd name="T12" fmla="*/ 0 w 43195"/>
                <a:gd name="T13" fmla="*/ 27240 h 23732"/>
                <a:gd name="T14" fmla="*/ 1339 w 43195"/>
                <a:gd name="T15" fmla="*/ 0 h 23732"/>
                <a:gd name="T16" fmla="*/ 275463 w 43195"/>
                <a:gd name="T17" fmla="*/ 27240 h 23732"/>
                <a:gd name="T18" fmla="*/ 550850 w 43195"/>
                <a:gd name="T19" fmla="*/ 33244 h 2373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43195"/>
                <a:gd name="T31" fmla="*/ 0 h 23732"/>
                <a:gd name="T32" fmla="*/ 43195 w 43195"/>
                <a:gd name="T33" fmla="*/ 23732 h 23732"/>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43195" h="23732" fill="none" extrusionOk="0">
                  <a:moveTo>
                    <a:pt x="43194" y="2602"/>
                  </a:moveTo>
                  <a:cubicBezTo>
                    <a:pt x="42938" y="14346"/>
                    <a:pt x="33345" y="23731"/>
                    <a:pt x="21600" y="23732"/>
                  </a:cubicBezTo>
                  <a:cubicBezTo>
                    <a:pt x="9670" y="23732"/>
                    <a:pt x="0" y="14061"/>
                    <a:pt x="0" y="2132"/>
                  </a:cubicBezTo>
                  <a:cubicBezTo>
                    <a:pt x="-1" y="1420"/>
                    <a:pt x="35" y="708"/>
                    <a:pt x="105" y="0"/>
                  </a:cubicBezTo>
                </a:path>
                <a:path w="43195" h="23732" stroke="0" extrusionOk="0">
                  <a:moveTo>
                    <a:pt x="43194" y="2602"/>
                  </a:moveTo>
                  <a:cubicBezTo>
                    <a:pt x="42938" y="14346"/>
                    <a:pt x="33345" y="23731"/>
                    <a:pt x="21600" y="23732"/>
                  </a:cubicBezTo>
                  <a:cubicBezTo>
                    <a:pt x="9670" y="23732"/>
                    <a:pt x="0" y="14061"/>
                    <a:pt x="0" y="2132"/>
                  </a:cubicBezTo>
                  <a:cubicBezTo>
                    <a:pt x="-1" y="1420"/>
                    <a:pt x="35" y="708"/>
                    <a:pt x="105" y="0"/>
                  </a:cubicBezTo>
                  <a:lnTo>
                    <a:pt x="21600" y="2132"/>
                  </a:lnTo>
                  <a:lnTo>
                    <a:pt x="43194" y="2602"/>
                  </a:lnTo>
                  <a:close/>
                </a:path>
              </a:pathLst>
            </a:custGeom>
            <a:solidFill>
              <a:srgbClr val="137EDE"/>
            </a:solidFill>
            <a:ln>
              <a:noFill/>
            </a:ln>
            <a:extLst>
              <a:ext uri="{91240B29-F687-4F45-9708-019B960494DF}">
                <a14:hiddenLine xmlns:a14="http://schemas.microsoft.com/office/drawing/2010/main" w="9525">
                  <a:solidFill>
                    <a:srgbClr val="000000"/>
                  </a:solidFill>
                  <a:round/>
                </a14:hiddenLine>
              </a:ext>
            </a:extLst>
          </p:spPr>
          <p:txBody>
            <a:bodyPr wrap="none" lIns="87313" tIns="44450" rIns="87313" bIns="44450" anchor="ctr"/>
            <a:lstStyle/>
            <a:p>
              <a:pPr marL="0" marR="0" lvl="0" indent="0" defTabSz="914400" eaLnBrk="1" fontAlgn="auto" latinLnBrk="0" hangingPunct="1">
                <a:spcBef>
                  <a:spcPts val="0"/>
                </a:spcBef>
                <a:spcAft>
                  <a:spcPts val="0"/>
                </a:spcAft>
                <a:buClrTx/>
                <a:buSzTx/>
                <a:buFontTx/>
                <a:buNone/>
                <a:defRPr/>
              </a:pPr>
              <a:endParaRPr kumimoji="0" lang="zh-CN" altLang="en-US" sz="1600" b="0" i="0" u="none" strike="noStrike" kern="0" cap="none" spc="0" normalizeH="0" baseline="0" noProof="0" smtClean="0">
                <a:ln>
                  <a:noFill/>
                </a:ln>
                <a:solidFill>
                  <a:sysClr val="windowText" lastClr="000000"/>
                </a:solidFill>
                <a:effectLst/>
                <a:uLnTx/>
                <a:uFillTx/>
              </a:endParaRPr>
            </a:p>
          </p:txBody>
        </p:sp>
        <p:sp>
          <p:nvSpPr>
            <p:cNvPr id="49" name="Oval 10"/>
            <p:cNvSpPr>
              <a:spLocks noChangeAspect="1" noChangeArrowheads="1"/>
            </p:cNvSpPr>
            <p:nvPr/>
          </p:nvSpPr>
          <p:spPr bwMode="auto">
            <a:xfrm>
              <a:off x="4873124" y="2217002"/>
              <a:ext cx="482207" cy="235060"/>
            </a:xfrm>
            <a:prstGeom prst="ellipse">
              <a:avLst/>
            </a:prstGeom>
            <a:gradFill flip="none" rotWithShape="1">
              <a:gsLst>
                <a:gs pos="0">
                  <a:srgbClr val="137EDE">
                    <a:shade val="30000"/>
                    <a:satMod val="115000"/>
                  </a:srgbClr>
                </a:gs>
                <a:gs pos="50000">
                  <a:srgbClr val="137EDE">
                    <a:shade val="67500"/>
                    <a:satMod val="115000"/>
                  </a:srgbClr>
                </a:gs>
                <a:gs pos="100000">
                  <a:srgbClr val="137EDE">
                    <a:shade val="100000"/>
                    <a:satMod val="115000"/>
                  </a:srgbClr>
                </a:gs>
              </a:gsLst>
              <a:lin ang="16200000" scaled="1"/>
              <a:tileRect/>
            </a:gradFill>
            <a:ln>
              <a:noFill/>
            </a:ln>
            <a:extLst>
              <a:ext uri="{91240B29-F687-4F45-9708-019B960494DF}">
                <a14:hiddenLine xmlns:a14="http://schemas.microsoft.com/office/drawing/2010/main" w="9525">
                  <a:solidFill>
                    <a:srgbClr val="000000"/>
                  </a:solidFill>
                  <a:round/>
                </a14:hiddenLine>
              </a:ext>
            </a:extLst>
          </p:spPr>
          <p:txBody>
            <a:bodyPr vert="eaVert" wrap="none" anchor="ctr"/>
            <a:lstStyle/>
            <a:p>
              <a:pPr marL="0" marR="0" lvl="0" indent="0" defTabSz="914400" eaLnBrk="1" fontAlgn="auto" latinLnBrk="0" hangingPunct="1">
                <a:spcBef>
                  <a:spcPts val="0"/>
                </a:spcBef>
                <a:spcAft>
                  <a:spcPts val="0"/>
                </a:spcAft>
                <a:buClrTx/>
                <a:buSzTx/>
                <a:buFontTx/>
                <a:buNone/>
                <a:defRPr/>
              </a:pPr>
              <a:endParaRPr kumimoji="0" lang="zh-CN" altLang="en-US" sz="1200" b="0" i="0" u="none" strike="noStrike" kern="0" cap="none" spc="0" normalizeH="0" baseline="0" noProof="0" smtClean="0">
                <a:ln>
                  <a:noFill/>
                </a:ln>
                <a:solidFill>
                  <a:sysClr val="windowText" lastClr="000000"/>
                </a:solidFill>
                <a:effectLst/>
                <a:uLnTx/>
                <a:uFillTx/>
                <a:ea typeface="PMingLiU" panose="02020500000000000000" pitchFamily="18" charset="-120"/>
              </a:endParaRPr>
            </a:p>
          </p:txBody>
        </p:sp>
        <p:grpSp>
          <p:nvGrpSpPr>
            <p:cNvPr id="50" name="Group 46"/>
            <p:cNvGrpSpPr/>
            <p:nvPr/>
          </p:nvGrpSpPr>
          <p:grpSpPr bwMode="auto">
            <a:xfrm>
              <a:off x="5062515" y="2030298"/>
              <a:ext cx="108799" cy="300876"/>
              <a:chOff x="0" y="0"/>
              <a:chExt cx="203" cy="567"/>
            </a:xfrm>
          </p:grpSpPr>
          <p:grpSp>
            <p:nvGrpSpPr>
              <p:cNvPr id="52" name="Group 47"/>
              <p:cNvGrpSpPr/>
              <p:nvPr/>
            </p:nvGrpSpPr>
            <p:grpSpPr bwMode="auto">
              <a:xfrm>
                <a:off x="47" y="245"/>
                <a:ext cx="108" cy="322"/>
                <a:chOff x="0" y="0"/>
                <a:chExt cx="567" cy="1701"/>
              </a:xfrm>
            </p:grpSpPr>
            <p:sp>
              <p:nvSpPr>
                <p:cNvPr id="55" name="AutoShape 13"/>
                <p:cNvSpPr>
                  <a:spLocks noChangeArrowheads="1"/>
                </p:cNvSpPr>
                <p:nvPr/>
              </p:nvSpPr>
              <p:spPr bwMode="auto">
                <a:xfrm rot="5400000">
                  <a:off x="-726" y="726"/>
                  <a:ext cx="1701" cy="250"/>
                </a:xfrm>
                <a:prstGeom prst="roundRect">
                  <a:avLst>
                    <a:gd name="adj" fmla="val 16667"/>
                  </a:avLst>
                </a:pr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wrap="none" anchor="ctr"/>
                <a:lstStyle/>
                <a:p>
                  <a:pPr marL="0" marR="0" lvl="0" indent="0" algn="ctr" defTabSz="914400" eaLnBrk="1" fontAlgn="auto" latinLnBrk="1" hangingPunct="1">
                    <a:spcBef>
                      <a:spcPts val="0"/>
                    </a:spcBef>
                    <a:spcAft>
                      <a:spcPts val="0"/>
                    </a:spcAft>
                    <a:buClrTx/>
                    <a:buSzTx/>
                    <a:buFontTx/>
                    <a:buNone/>
                    <a:defRPr/>
                  </a:pPr>
                  <a:endParaRPr kumimoji="0" lang="zh-CN" altLang="en-US" sz="1200" b="0" i="0" u="none" strike="noStrike" kern="0" cap="none" spc="0" normalizeH="0" baseline="0" noProof="0" smtClean="0">
                    <a:ln>
                      <a:noFill/>
                    </a:ln>
                    <a:solidFill>
                      <a:sysClr val="windowText" lastClr="000000"/>
                    </a:solidFill>
                    <a:effectLst/>
                    <a:uLnTx/>
                    <a:uFillTx/>
                    <a:latin typeface="Gulim" panose="020B0600000101010101" pitchFamily="34" charset="-127"/>
                    <a:ea typeface="Gulim" panose="020B0600000101010101" pitchFamily="34" charset="-127"/>
                  </a:endParaRPr>
                </a:p>
              </p:txBody>
            </p:sp>
            <p:sp>
              <p:nvSpPr>
                <p:cNvPr id="56" name="AutoShape 14"/>
                <p:cNvSpPr>
                  <a:spLocks noChangeArrowheads="1"/>
                </p:cNvSpPr>
                <p:nvPr/>
              </p:nvSpPr>
              <p:spPr bwMode="auto">
                <a:xfrm rot="5400000">
                  <a:off x="-409" y="726"/>
                  <a:ext cx="1701" cy="250"/>
                </a:xfrm>
                <a:prstGeom prst="roundRect">
                  <a:avLst>
                    <a:gd name="adj" fmla="val 16667"/>
                  </a:avLst>
                </a:pr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wrap="none" anchor="ctr"/>
                <a:lstStyle/>
                <a:p>
                  <a:pPr marL="0" marR="0" lvl="0" indent="0" algn="ctr" defTabSz="914400" eaLnBrk="1" fontAlgn="auto" latinLnBrk="1" hangingPunct="1">
                    <a:spcBef>
                      <a:spcPts val="0"/>
                    </a:spcBef>
                    <a:spcAft>
                      <a:spcPts val="0"/>
                    </a:spcAft>
                    <a:buClrTx/>
                    <a:buSzTx/>
                    <a:buFontTx/>
                    <a:buNone/>
                    <a:defRPr/>
                  </a:pPr>
                  <a:endParaRPr kumimoji="0" lang="zh-CN" altLang="en-US" sz="1200" b="0" i="0" u="none" strike="noStrike" kern="0" cap="none" spc="0" normalizeH="0" baseline="0" noProof="0" smtClean="0">
                    <a:ln>
                      <a:noFill/>
                    </a:ln>
                    <a:solidFill>
                      <a:sysClr val="windowText" lastClr="000000"/>
                    </a:solidFill>
                    <a:effectLst/>
                    <a:uLnTx/>
                    <a:uFillTx/>
                    <a:latin typeface="Gulim" panose="020B0600000101010101" pitchFamily="34" charset="-127"/>
                    <a:ea typeface="Gulim" panose="020B0600000101010101" pitchFamily="34" charset="-127"/>
                  </a:endParaRPr>
                </a:p>
              </p:txBody>
            </p:sp>
          </p:grpSp>
          <p:sp>
            <p:nvSpPr>
              <p:cNvPr id="53" name="AutoShape 15"/>
              <p:cNvSpPr>
                <a:spLocks noChangeArrowheads="1"/>
              </p:cNvSpPr>
              <p:nvPr/>
            </p:nvSpPr>
            <p:spPr bwMode="auto">
              <a:xfrm rot="10800000">
                <a:off x="0" y="125"/>
                <a:ext cx="203" cy="206"/>
              </a:xfrm>
              <a:prstGeom prst="roundRect">
                <a:avLst>
                  <a:gd name="adj" fmla="val 16667"/>
                </a:avLst>
              </a:pr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rot="10800000" wrap="none" anchor="ctr"/>
              <a:lstStyle/>
              <a:p>
                <a:pPr marL="0" marR="0" lvl="0" indent="0" algn="ctr" defTabSz="914400" eaLnBrk="1" fontAlgn="auto" latinLnBrk="1" hangingPunct="1">
                  <a:spcBef>
                    <a:spcPts val="0"/>
                  </a:spcBef>
                  <a:spcAft>
                    <a:spcPts val="0"/>
                  </a:spcAft>
                  <a:buClrTx/>
                  <a:buSzTx/>
                  <a:buFontTx/>
                  <a:buNone/>
                  <a:defRPr/>
                </a:pPr>
                <a:endParaRPr kumimoji="0" lang="zh-CN" altLang="en-US" sz="1200" b="0" i="0" u="none" strike="noStrike" kern="0" cap="none" spc="0" normalizeH="0" baseline="0" noProof="0" smtClean="0">
                  <a:ln>
                    <a:noFill/>
                  </a:ln>
                  <a:solidFill>
                    <a:sysClr val="windowText" lastClr="000000"/>
                  </a:solidFill>
                  <a:effectLst/>
                  <a:uLnTx/>
                  <a:uFillTx/>
                  <a:latin typeface="Gulim" panose="020B0600000101010101" pitchFamily="34" charset="-127"/>
                  <a:ea typeface="Gulim" panose="020B0600000101010101" pitchFamily="34" charset="-127"/>
                </a:endParaRPr>
              </a:p>
            </p:txBody>
          </p:sp>
          <p:sp>
            <p:nvSpPr>
              <p:cNvPr id="54" name="AutoShape 16"/>
              <p:cNvSpPr>
                <a:spLocks noChangeArrowheads="1"/>
              </p:cNvSpPr>
              <p:nvPr/>
            </p:nvSpPr>
            <p:spPr bwMode="auto">
              <a:xfrm rot="8100000">
                <a:off x="49" y="0"/>
                <a:ext cx="105" cy="107"/>
              </a:xfrm>
              <a:prstGeom prst="roundRect">
                <a:avLst>
                  <a:gd name="adj" fmla="val 50000"/>
                </a:avLst>
              </a:pr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rot="10800000" wrap="none" anchor="ctr"/>
              <a:lstStyle/>
              <a:p>
                <a:pPr marL="0" marR="0" lvl="0" indent="0" algn="ctr" defTabSz="914400" eaLnBrk="1" fontAlgn="auto" latinLnBrk="1" hangingPunct="1">
                  <a:spcBef>
                    <a:spcPts val="0"/>
                  </a:spcBef>
                  <a:spcAft>
                    <a:spcPts val="0"/>
                  </a:spcAft>
                  <a:buClrTx/>
                  <a:buSzTx/>
                  <a:buFontTx/>
                  <a:buNone/>
                  <a:defRPr/>
                </a:pPr>
                <a:endParaRPr kumimoji="0" lang="zh-CN" altLang="en-US" sz="1200" b="0" i="0" u="none" strike="noStrike" kern="0" cap="none" spc="0" normalizeH="0" baseline="0" noProof="0" smtClean="0">
                  <a:ln>
                    <a:noFill/>
                  </a:ln>
                  <a:solidFill>
                    <a:sysClr val="windowText" lastClr="000000"/>
                  </a:solidFill>
                  <a:effectLst/>
                  <a:uLnTx/>
                  <a:uFillTx/>
                  <a:latin typeface="Gulim" panose="020B0600000101010101" pitchFamily="34" charset="-127"/>
                  <a:ea typeface="Gulim" panose="020B0600000101010101" pitchFamily="34" charset="-127"/>
                </a:endParaRPr>
              </a:p>
            </p:txBody>
          </p:sp>
        </p:grpSp>
        <p:sp>
          <p:nvSpPr>
            <p:cNvPr id="51" name="AutoShape 58"/>
            <p:cNvSpPr>
              <a:spLocks noChangeArrowheads="1"/>
            </p:cNvSpPr>
            <p:nvPr/>
          </p:nvSpPr>
          <p:spPr bwMode="auto">
            <a:xfrm>
              <a:off x="5490995" y="2284162"/>
              <a:ext cx="1681682" cy="253865"/>
            </a:xfrm>
            <a:prstGeom prst="roundRect">
              <a:avLst>
                <a:gd name="adj" fmla="val 5630"/>
              </a:avLst>
            </a:prstGeom>
            <a:solidFill>
              <a:srgbClr val="137EDE"/>
            </a:solidFill>
            <a:ln>
              <a:noFill/>
            </a:ln>
            <a:extLst>
              <a:ext uri="{91240B29-F687-4F45-9708-019B960494DF}">
                <a14:hiddenLine xmlns:a14="http://schemas.microsoft.com/office/drawing/2010/main" w="9525">
                  <a:solidFill>
                    <a:srgbClr val="000000"/>
                  </a:solidFill>
                  <a:round/>
                </a14:hiddenLine>
              </a:ext>
            </a:extLst>
          </p:spPr>
          <p:txBody>
            <a:bodyPr wrap="none" anchor="ctr"/>
            <a:lstStyle/>
            <a:p>
              <a:pPr marL="0" marR="0" lvl="0" indent="0" algn="ctr" defTabSz="914400" eaLnBrk="1" fontAlgn="auto" latinLnBrk="0" hangingPunct="1">
                <a:spcBef>
                  <a:spcPct val="20000"/>
                </a:spcBef>
                <a:spcAft>
                  <a:spcPts val="0"/>
                </a:spcAft>
                <a:buClr>
                  <a:srgbClr val="E1B40C"/>
                </a:buClr>
                <a:buSzTx/>
                <a:buFont typeface="微软雅黑" panose="020B0503020204020204" pitchFamily="34" charset="-122"/>
                <a:buNone/>
                <a:defRPr/>
              </a:pPr>
              <a:r>
                <a:rPr kumimoji="0" lang="zh-CN" altLang="en-US" sz="900" b="0" i="0" u="none" strike="noStrike" kern="0" cap="none" spc="0" normalizeH="0" baseline="0" noProof="0">
                  <a:ln>
                    <a:noFill/>
                  </a:ln>
                  <a:solidFill>
                    <a:srgbClr val="FFFFFF"/>
                  </a:solidFill>
                  <a:effectLst/>
                  <a:uLnTx/>
                  <a:uFillTx/>
                  <a:latin typeface="微软雅黑" panose="020B0503020204020204" pitchFamily="34" charset="-122"/>
                </a:rPr>
                <a:t>此处添加文字内容</a:t>
              </a:r>
              <a:endParaRPr kumimoji="0" lang="zh-CN" altLang="en-US" sz="900" b="0" i="0" u="none" strike="noStrike" kern="0" cap="none" spc="0" normalizeH="0" baseline="0" noProof="0">
                <a:ln>
                  <a:noFill/>
                </a:ln>
                <a:solidFill>
                  <a:srgbClr val="FFFFFF"/>
                </a:solidFill>
                <a:effectLst>
                  <a:outerShdw blurRad="38100" dist="38100" dir="2700000" algn="tl">
                    <a:srgbClr val="000000"/>
                  </a:outerShdw>
                </a:effectLst>
                <a:uLnTx/>
                <a:uFillTx/>
                <a:latin typeface="微软雅黑" panose="020B0503020204020204" pitchFamily="34" charset="-122"/>
              </a:endParaRPr>
            </a:p>
          </p:txBody>
        </p:sp>
      </p:grpSp>
      <p:grpSp>
        <p:nvGrpSpPr>
          <p:cNvPr id="57" name="组合 56"/>
          <p:cNvGrpSpPr/>
          <p:nvPr/>
        </p:nvGrpSpPr>
        <p:grpSpPr>
          <a:xfrm>
            <a:off x="4923533" y="3144453"/>
            <a:ext cx="2689079" cy="1165894"/>
            <a:chOff x="4756266" y="3248577"/>
            <a:chExt cx="2689079" cy="1165894"/>
          </a:xfrm>
        </p:grpSpPr>
        <p:pic>
          <p:nvPicPr>
            <p:cNvPr id="58" name="Picture 60" descr="阴影5"/>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4756266" y="4273436"/>
              <a:ext cx="2689079" cy="1410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9" name="AutoShape 61"/>
            <p:cNvSpPr>
              <a:spLocks noChangeArrowheads="1"/>
            </p:cNvSpPr>
            <p:nvPr/>
          </p:nvSpPr>
          <p:spPr bwMode="auto">
            <a:xfrm>
              <a:off x="4775071" y="3679743"/>
              <a:ext cx="2621919" cy="674285"/>
            </a:xfrm>
            <a:prstGeom prst="roundRect">
              <a:avLst>
                <a:gd name="adj" fmla="val 5630"/>
              </a:avLst>
            </a:prstGeom>
            <a:gradFill rotWithShape="1">
              <a:gsLst>
                <a:gs pos="0">
                  <a:srgbClr val="FFFFFF"/>
                </a:gs>
                <a:gs pos="100000">
                  <a:srgbClr val="D8D8D8"/>
                </a:gs>
              </a:gsLst>
              <a:lin ang="5400000" scaled="1"/>
            </a:gradFill>
            <a:ln w="6350">
              <a:solidFill>
                <a:srgbClr val="C0C0C0"/>
              </a:solidFill>
              <a:round/>
            </a:ln>
          </p:spPr>
          <p:txBody>
            <a:bodyPr wrap="none" anchor="ctr"/>
            <a:lstStyle/>
            <a:p>
              <a:pPr marL="0" marR="0" lvl="0" indent="0" algn="ctr" defTabSz="914400" eaLnBrk="1" fontAlgn="auto" latinLnBrk="0" hangingPunct="1">
                <a:spcBef>
                  <a:spcPct val="20000"/>
                </a:spcBef>
                <a:spcAft>
                  <a:spcPts val="0"/>
                </a:spcAft>
                <a:buClr>
                  <a:srgbClr val="E1B40C"/>
                </a:buClr>
                <a:buSzTx/>
                <a:buFont typeface="微软雅黑" panose="020B0503020204020204" pitchFamily="34" charset="-122"/>
                <a:buNone/>
                <a:defRPr/>
              </a:pPr>
              <a:r>
                <a:rPr kumimoji="0" lang="zh-CN" altLang="en-US" sz="900" b="0" i="0" u="none" strike="noStrike" kern="0" cap="none" spc="0" normalizeH="0" baseline="0" noProof="0" dirty="0" smtClean="0">
                  <a:ln>
                    <a:noFill/>
                  </a:ln>
                  <a:solidFill>
                    <a:schemeClr val="tx1">
                      <a:lumMod val="75000"/>
                      <a:lumOff val="25000"/>
                    </a:schemeClr>
                  </a:solidFill>
                  <a:effectLst/>
                  <a:uLnTx/>
                  <a:uFillTx/>
                  <a:latin typeface="微软雅黑" panose="020B0503020204020204" pitchFamily="34" charset="-122"/>
                </a:rPr>
                <a:t>单击此处添加文字内容   单击此处添加文字内容</a:t>
              </a:r>
            </a:p>
            <a:p>
              <a:pPr marL="0" marR="0" lvl="0" indent="0" algn="ctr" defTabSz="914400" eaLnBrk="1" fontAlgn="auto" latinLnBrk="0" hangingPunct="1">
                <a:spcBef>
                  <a:spcPct val="20000"/>
                </a:spcBef>
                <a:spcAft>
                  <a:spcPts val="0"/>
                </a:spcAft>
                <a:buClr>
                  <a:srgbClr val="E1B40C"/>
                </a:buClr>
                <a:buSzTx/>
                <a:buFont typeface="微软雅黑" panose="020B0503020204020204" pitchFamily="34" charset="-122"/>
                <a:buNone/>
                <a:defRPr/>
              </a:pPr>
              <a:r>
                <a:rPr kumimoji="0" lang="zh-CN" altLang="en-US" sz="900" b="0" i="0" u="none" strike="noStrike" kern="0" cap="none" spc="0" normalizeH="0" baseline="0" noProof="0" dirty="0" smtClean="0">
                  <a:ln>
                    <a:noFill/>
                  </a:ln>
                  <a:solidFill>
                    <a:schemeClr val="tx1">
                      <a:lumMod val="75000"/>
                      <a:lumOff val="25000"/>
                    </a:schemeClr>
                  </a:solidFill>
                  <a:effectLst/>
                  <a:uLnTx/>
                  <a:uFillTx/>
                  <a:latin typeface="微软雅黑" panose="020B0503020204020204" pitchFamily="34" charset="-122"/>
                </a:rPr>
                <a:t>单击此处添加文字内容   单击此处添加文字内容</a:t>
              </a:r>
            </a:p>
          </p:txBody>
        </p:sp>
        <p:sp>
          <p:nvSpPr>
            <p:cNvPr id="60" name="Oval 8"/>
            <p:cNvSpPr>
              <a:spLocks noChangeAspect="1" noChangeArrowheads="1"/>
            </p:cNvSpPr>
            <p:nvPr/>
          </p:nvSpPr>
          <p:spPr bwMode="auto">
            <a:xfrm>
              <a:off x="4873124" y="3630044"/>
              <a:ext cx="482207" cy="233716"/>
            </a:xfrm>
            <a:prstGeom prst="ellipse">
              <a:avLst/>
            </a:prstGeom>
            <a:gradFill rotWithShape="1">
              <a:gsLst>
                <a:gs pos="0">
                  <a:srgbClr val="000000">
                    <a:alpha val="59998"/>
                  </a:srgbClr>
                </a:gs>
                <a:gs pos="100000">
                  <a:srgbClr val="FFFFFF">
                    <a:alpha val="0"/>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14:hiddenLine>
              </a:ext>
            </a:extLst>
          </p:spPr>
          <p:txBody>
            <a:bodyPr vert="eaVert" wrap="none" anchor="ctr"/>
            <a:lstStyle/>
            <a:p>
              <a:pPr marL="0" marR="0" lvl="0" indent="0" defTabSz="914400" eaLnBrk="1" fontAlgn="auto" latinLnBrk="0" hangingPunct="1">
                <a:spcBef>
                  <a:spcPts val="0"/>
                </a:spcBef>
                <a:spcAft>
                  <a:spcPts val="0"/>
                </a:spcAft>
                <a:buClrTx/>
                <a:buSzTx/>
                <a:buFontTx/>
                <a:buNone/>
                <a:defRPr/>
              </a:pPr>
              <a:endParaRPr kumimoji="0" lang="zh-CN" altLang="en-US" sz="1200" b="0" i="0" u="none" strike="noStrike" kern="0" cap="none" spc="0" normalizeH="0" baseline="0" noProof="0" smtClean="0">
                <a:ln>
                  <a:noFill/>
                </a:ln>
                <a:solidFill>
                  <a:sysClr val="windowText" lastClr="000000"/>
                </a:solidFill>
                <a:effectLst/>
                <a:uLnTx/>
                <a:uFillTx/>
                <a:ea typeface="PMingLiU" panose="02020500000000000000" pitchFamily="18" charset="-120"/>
              </a:endParaRPr>
            </a:p>
          </p:txBody>
        </p:sp>
        <p:sp>
          <p:nvSpPr>
            <p:cNvPr id="61" name="Arc 9"/>
            <p:cNvSpPr/>
            <p:nvPr/>
          </p:nvSpPr>
          <p:spPr bwMode="auto">
            <a:xfrm>
              <a:off x="4882526" y="3530648"/>
              <a:ext cx="466090" cy="256551"/>
            </a:xfrm>
            <a:custGeom>
              <a:avLst/>
              <a:gdLst>
                <a:gd name="T0" fmla="*/ 550850 w 43195"/>
                <a:gd name="T1" fmla="*/ 33245 h 23732"/>
                <a:gd name="T2" fmla="*/ 275463 w 43195"/>
                <a:gd name="T3" fmla="*/ 303213 h 23732"/>
                <a:gd name="T4" fmla="*/ 0 w 43195"/>
                <a:gd name="T5" fmla="*/ 27240 h 23732"/>
                <a:gd name="T6" fmla="*/ 1339 w 43195"/>
                <a:gd name="T7" fmla="*/ 0 h 23732"/>
                <a:gd name="T8" fmla="*/ 550850 w 43195"/>
                <a:gd name="T9" fmla="*/ 33245 h 23732"/>
                <a:gd name="T10" fmla="*/ 275463 w 43195"/>
                <a:gd name="T11" fmla="*/ 303213 h 23732"/>
                <a:gd name="T12" fmla="*/ 0 w 43195"/>
                <a:gd name="T13" fmla="*/ 27240 h 23732"/>
                <a:gd name="T14" fmla="*/ 1339 w 43195"/>
                <a:gd name="T15" fmla="*/ 0 h 23732"/>
                <a:gd name="T16" fmla="*/ 275463 w 43195"/>
                <a:gd name="T17" fmla="*/ 27240 h 23732"/>
                <a:gd name="T18" fmla="*/ 550850 w 43195"/>
                <a:gd name="T19" fmla="*/ 33245 h 2373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43195"/>
                <a:gd name="T31" fmla="*/ 0 h 23732"/>
                <a:gd name="T32" fmla="*/ 43195 w 43195"/>
                <a:gd name="T33" fmla="*/ 23732 h 23732"/>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43195" h="23732" fill="none" extrusionOk="0">
                  <a:moveTo>
                    <a:pt x="43194" y="2602"/>
                  </a:moveTo>
                  <a:cubicBezTo>
                    <a:pt x="42938" y="14346"/>
                    <a:pt x="33345" y="23731"/>
                    <a:pt x="21600" y="23732"/>
                  </a:cubicBezTo>
                  <a:cubicBezTo>
                    <a:pt x="9670" y="23732"/>
                    <a:pt x="0" y="14061"/>
                    <a:pt x="0" y="2132"/>
                  </a:cubicBezTo>
                  <a:cubicBezTo>
                    <a:pt x="-1" y="1420"/>
                    <a:pt x="35" y="708"/>
                    <a:pt x="105" y="0"/>
                  </a:cubicBezTo>
                </a:path>
                <a:path w="43195" h="23732" stroke="0" extrusionOk="0">
                  <a:moveTo>
                    <a:pt x="43194" y="2602"/>
                  </a:moveTo>
                  <a:cubicBezTo>
                    <a:pt x="42938" y="14346"/>
                    <a:pt x="33345" y="23731"/>
                    <a:pt x="21600" y="23732"/>
                  </a:cubicBezTo>
                  <a:cubicBezTo>
                    <a:pt x="9670" y="23732"/>
                    <a:pt x="0" y="14061"/>
                    <a:pt x="0" y="2132"/>
                  </a:cubicBezTo>
                  <a:cubicBezTo>
                    <a:pt x="-1" y="1420"/>
                    <a:pt x="35" y="708"/>
                    <a:pt x="105" y="0"/>
                  </a:cubicBezTo>
                  <a:lnTo>
                    <a:pt x="21600" y="2132"/>
                  </a:lnTo>
                  <a:lnTo>
                    <a:pt x="43194" y="2602"/>
                  </a:lnTo>
                  <a:close/>
                </a:path>
              </a:pathLst>
            </a:custGeom>
            <a:solidFill>
              <a:srgbClr val="137EDE"/>
            </a:solidFill>
            <a:ln>
              <a:noFill/>
            </a:ln>
            <a:extLst>
              <a:ext uri="{91240B29-F687-4F45-9708-019B960494DF}">
                <a14:hiddenLine xmlns:a14="http://schemas.microsoft.com/office/drawing/2010/main" w="9525">
                  <a:solidFill>
                    <a:srgbClr val="000000"/>
                  </a:solidFill>
                  <a:round/>
                </a14:hiddenLine>
              </a:ext>
            </a:extLst>
          </p:spPr>
          <p:txBody>
            <a:bodyPr wrap="none" lIns="87313" tIns="44450" rIns="87313" bIns="44450" anchor="ctr"/>
            <a:lstStyle/>
            <a:p>
              <a:pPr marL="0" marR="0" lvl="0" indent="0" defTabSz="914400" eaLnBrk="1" fontAlgn="auto" latinLnBrk="0" hangingPunct="1">
                <a:spcBef>
                  <a:spcPts val="0"/>
                </a:spcBef>
                <a:spcAft>
                  <a:spcPts val="0"/>
                </a:spcAft>
                <a:buClrTx/>
                <a:buSzTx/>
                <a:buFontTx/>
                <a:buNone/>
                <a:defRPr/>
              </a:pPr>
              <a:endParaRPr kumimoji="0" lang="zh-CN" altLang="en-US" sz="1600" b="0" i="0" u="none" strike="noStrike" kern="0" cap="none" spc="0" normalizeH="0" baseline="0" noProof="0" smtClean="0">
                <a:ln>
                  <a:noFill/>
                </a:ln>
                <a:solidFill>
                  <a:sysClr val="windowText" lastClr="000000"/>
                </a:solidFill>
                <a:effectLst/>
                <a:uLnTx/>
                <a:uFillTx/>
              </a:endParaRPr>
            </a:p>
          </p:txBody>
        </p:sp>
        <p:sp>
          <p:nvSpPr>
            <p:cNvPr id="62" name="Oval 10"/>
            <p:cNvSpPr>
              <a:spLocks noChangeAspect="1" noChangeArrowheads="1"/>
            </p:cNvSpPr>
            <p:nvPr/>
          </p:nvSpPr>
          <p:spPr bwMode="auto">
            <a:xfrm>
              <a:off x="4873124" y="3435281"/>
              <a:ext cx="482207" cy="235059"/>
            </a:xfrm>
            <a:prstGeom prst="ellipse">
              <a:avLst/>
            </a:prstGeom>
            <a:gradFill flip="none" rotWithShape="1">
              <a:gsLst>
                <a:gs pos="0">
                  <a:srgbClr val="137EDE">
                    <a:shade val="30000"/>
                    <a:satMod val="115000"/>
                  </a:srgbClr>
                </a:gs>
                <a:gs pos="50000">
                  <a:srgbClr val="137EDE">
                    <a:shade val="67500"/>
                    <a:satMod val="115000"/>
                  </a:srgbClr>
                </a:gs>
                <a:gs pos="100000">
                  <a:srgbClr val="137EDE">
                    <a:shade val="100000"/>
                    <a:satMod val="115000"/>
                  </a:srgbClr>
                </a:gs>
              </a:gsLst>
              <a:lin ang="16200000" scaled="1"/>
              <a:tileRect/>
            </a:gradFill>
            <a:ln>
              <a:noFill/>
            </a:ln>
            <a:extLst>
              <a:ext uri="{91240B29-F687-4F45-9708-019B960494DF}">
                <a14:hiddenLine xmlns:a14="http://schemas.microsoft.com/office/drawing/2010/main" w="9525">
                  <a:solidFill>
                    <a:srgbClr val="000000"/>
                  </a:solidFill>
                  <a:round/>
                </a14:hiddenLine>
              </a:ext>
            </a:extLst>
          </p:spPr>
          <p:txBody>
            <a:bodyPr vert="eaVert" wrap="none" anchor="ctr"/>
            <a:lstStyle/>
            <a:p>
              <a:pPr marL="0" marR="0" lvl="0" indent="0" defTabSz="914400" eaLnBrk="1" fontAlgn="auto" latinLnBrk="0" hangingPunct="1">
                <a:spcBef>
                  <a:spcPts val="0"/>
                </a:spcBef>
                <a:spcAft>
                  <a:spcPts val="0"/>
                </a:spcAft>
                <a:buClrTx/>
                <a:buSzTx/>
                <a:buFontTx/>
                <a:buNone/>
                <a:defRPr/>
              </a:pPr>
              <a:endParaRPr kumimoji="0" lang="zh-CN" altLang="en-US" sz="1200" b="0" i="0" u="none" strike="noStrike" kern="0" cap="none" spc="0" normalizeH="0" baseline="0" noProof="0" smtClean="0">
                <a:ln>
                  <a:noFill/>
                </a:ln>
                <a:solidFill>
                  <a:sysClr val="windowText" lastClr="000000"/>
                </a:solidFill>
                <a:effectLst/>
                <a:uLnTx/>
                <a:uFillTx/>
                <a:ea typeface="PMingLiU" panose="02020500000000000000" pitchFamily="18" charset="-120"/>
              </a:endParaRPr>
            </a:p>
          </p:txBody>
        </p:sp>
        <p:grpSp>
          <p:nvGrpSpPr>
            <p:cNvPr id="63" name="Group 58"/>
            <p:cNvGrpSpPr/>
            <p:nvPr/>
          </p:nvGrpSpPr>
          <p:grpSpPr bwMode="auto">
            <a:xfrm>
              <a:off x="5062515" y="3248577"/>
              <a:ext cx="108799" cy="300876"/>
              <a:chOff x="0" y="0"/>
              <a:chExt cx="203" cy="567"/>
            </a:xfrm>
          </p:grpSpPr>
          <p:grpSp>
            <p:nvGrpSpPr>
              <p:cNvPr id="65" name="Group 59"/>
              <p:cNvGrpSpPr/>
              <p:nvPr/>
            </p:nvGrpSpPr>
            <p:grpSpPr bwMode="auto">
              <a:xfrm>
                <a:off x="47" y="245"/>
                <a:ext cx="108" cy="322"/>
                <a:chOff x="0" y="0"/>
                <a:chExt cx="567" cy="1701"/>
              </a:xfrm>
            </p:grpSpPr>
            <p:sp>
              <p:nvSpPr>
                <p:cNvPr id="68" name="AutoShape 13"/>
                <p:cNvSpPr>
                  <a:spLocks noChangeArrowheads="1"/>
                </p:cNvSpPr>
                <p:nvPr/>
              </p:nvSpPr>
              <p:spPr bwMode="auto">
                <a:xfrm rot="5400000">
                  <a:off x="-726" y="726"/>
                  <a:ext cx="1701" cy="250"/>
                </a:xfrm>
                <a:prstGeom prst="roundRect">
                  <a:avLst>
                    <a:gd name="adj" fmla="val 16667"/>
                  </a:avLst>
                </a:pr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wrap="none" anchor="ctr"/>
                <a:lstStyle/>
                <a:p>
                  <a:pPr marL="0" marR="0" lvl="0" indent="0" algn="ctr" defTabSz="914400" eaLnBrk="1" fontAlgn="auto" latinLnBrk="1" hangingPunct="1">
                    <a:spcBef>
                      <a:spcPts val="0"/>
                    </a:spcBef>
                    <a:spcAft>
                      <a:spcPts val="0"/>
                    </a:spcAft>
                    <a:buClrTx/>
                    <a:buSzTx/>
                    <a:buFontTx/>
                    <a:buNone/>
                    <a:defRPr/>
                  </a:pPr>
                  <a:endParaRPr kumimoji="0" lang="zh-CN" altLang="en-US" sz="1200" b="0" i="0" u="none" strike="noStrike" kern="0" cap="none" spc="0" normalizeH="0" baseline="0" noProof="0" smtClean="0">
                    <a:ln>
                      <a:noFill/>
                    </a:ln>
                    <a:solidFill>
                      <a:sysClr val="windowText" lastClr="000000"/>
                    </a:solidFill>
                    <a:effectLst/>
                    <a:uLnTx/>
                    <a:uFillTx/>
                    <a:latin typeface="Gulim" panose="020B0600000101010101" pitchFamily="34" charset="-127"/>
                    <a:ea typeface="Gulim" panose="020B0600000101010101" pitchFamily="34" charset="-127"/>
                  </a:endParaRPr>
                </a:p>
              </p:txBody>
            </p:sp>
            <p:sp>
              <p:nvSpPr>
                <p:cNvPr id="69" name="AutoShape 14"/>
                <p:cNvSpPr>
                  <a:spLocks noChangeArrowheads="1"/>
                </p:cNvSpPr>
                <p:nvPr/>
              </p:nvSpPr>
              <p:spPr bwMode="auto">
                <a:xfrm rot="5400000">
                  <a:off x="-409" y="726"/>
                  <a:ext cx="1701" cy="250"/>
                </a:xfrm>
                <a:prstGeom prst="roundRect">
                  <a:avLst>
                    <a:gd name="adj" fmla="val 16667"/>
                  </a:avLst>
                </a:pr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wrap="none" anchor="ctr"/>
                <a:lstStyle/>
                <a:p>
                  <a:pPr marL="0" marR="0" lvl="0" indent="0" algn="ctr" defTabSz="914400" eaLnBrk="1" fontAlgn="auto" latinLnBrk="1" hangingPunct="1">
                    <a:spcBef>
                      <a:spcPts val="0"/>
                    </a:spcBef>
                    <a:spcAft>
                      <a:spcPts val="0"/>
                    </a:spcAft>
                    <a:buClrTx/>
                    <a:buSzTx/>
                    <a:buFontTx/>
                    <a:buNone/>
                    <a:defRPr/>
                  </a:pPr>
                  <a:endParaRPr kumimoji="0" lang="zh-CN" altLang="en-US" sz="1200" b="0" i="0" u="none" strike="noStrike" kern="0" cap="none" spc="0" normalizeH="0" baseline="0" noProof="0" smtClean="0">
                    <a:ln>
                      <a:noFill/>
                    </a:ln>
                    <a:solidFill>
                      <a:sysClr val="windowText" lastClr="000000"/>
                    </a:solidFill>
                    <a:effectLst/>
                    <a:uLnTx/>
                    <a:uFillTx/>
                    <a:latin typeface="Gulim" panose="020B0600000101010101" pitchFamily="34" charset="-127"/>
                    <a:ea typeface="Gulim" panose="020B0600000101010101" pitchFamily="34" charset="-127"/>
                  </a:endParaRPr>
                </a:p>
              </p:txBody>
            </p:sp>
          </p:grpSp>
          <p:sp>
            <p:nvSpPr>
              <p:cNvPr id="66" name="AutoShape 15"/>
              <p:cNvSpPr>
                <a:spLocks noChangeArrowheads="1"/>
              </p:cNvSpPr>
              <p:nvPr/>
            </p:nvSpPr>
            <p:spPr bwMode="auto">
              <a:xfrm rot="10800000">
                <a:off x="0" y="125"/>
                <a:ext cx="203" cy="206"/>
              </a:xfrm>
              <a:prstGeom prst="roundRect">
                <a:avLst>
                  <a:gd name="adj" fmla="val 16667"/>
                </a:avLst>
              </a:pr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rot="10800000" wrap="none" anchor="ctr"/>
              <a:lstStyle/>
              <a:p>
                <a:pPr marL="0" marR="0" lvl="0" indent="0" algn="ctr" defTabSz="914400" eaLnBrk="1" fontAlgn="auto" latinLnBrk="1" hangingPunct="1">
                  <a:spcBef>
                    <a:spcPts val="0"/>
                  </a:spcBef>
                  <a:spcAft>
                    <a:spcPts val="0"/>
                  </a:spcAft>
                  <a:buClrTx/>
                  <a:buSzTx/>
                  <a:buFontTx/>
                  <a:buNone/>
                  <a:defRPr/>
                </a:pPr>
                <a:endParaRPr kumimoji="0" lang="zh-CN" altLang="en-US" sz="1200" b="0" i="0" u="none" strike="noStrike" kern="0" cap="none" spc="0" normalizeH="0" baseline="0" noProof="0" smtClean="0">
                  <a:ln>
                    <a:noFill/>
                  </a:ln>
                  <a:solidFill>
                    <a:sysClr val="windowText" lastClr="000000"/>
                  </a:solidFill>
                  <a:effectLst/>
                  <a:uLnTx/>
                  <a:uFillTx/>
                  <a:latin typeface="Gulim" panose="020B0600000101010101" pitchFamily="34" charset="-127"/>
                  <a:ea typeface="Gulim" panose="020B0600000101010101" pitchFamily="34" charset="-127"/>
                </a:endParaRPr>
              </a:p>
            </p:txBody>
          </p:sp>
          <p:sp>
            <p:nvSpPr>
              <p:cNvPr id="67" name="AutoShape 16"/>
              <p:cNvSpPr>
                <a:spLocks noChangeArrowheads="1"/>
              </p:cNvSpPr>
              <p:nvPr/>
            </p:nvSpPr>
            <p:spPr bwMode="auto">
              <a:xfrm rot="8100000">
                <a:off x="49" y="0"/>
                <a:ext cx="105" cy="107"/>
              </a:xfrm>
              <a:prstGeom prst="roundRect">
                <a:avLst>
                  <a:gd name="adj" fmla="val 50000"/>
                </a:avLst>
              </a:pr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rot="10800000" wrap="none" anchor="ctr"/>
              <a:lstStyle/>
              <a:p>
                <a:pPr marL="0" marR="0" lvl="0" indent="0" algn="ctr" defTabSz="914400" eaLnBrk="1" fontAlgn="auto" latinLnBrk="1" hangingPunct="1">
                  <a:spcBef>
                    <a:spcPts val="0"/>
                  </a:spcBef>
                  <a:spcAft>
                    <a:spcPts val="0"/>
                  </a:spcAft>
                  <a:buClrTx/>
                  <a:buSzTx/>
                  <a:buFontTx/>
                  <a:buNone/>
                  <a:defRPr/>
                </a:pPr>
                <a:endParaRPr kumimoji="0" lang="zh-CN" altLang="en-US" sz="1200" b="0" i="0" u="none" strike="noStrike" kern="0" cap="none" spc="0" normalizeH="0" baseline="0" noProof="0" smtClean="0">
                  <a:ln>
                    <a:noFill/>
                  </a:ln>
                  <a:solidFill>
                    <a:sysClr val="windowText" lastClr="000000"/>
                  </a:solidFill>
                  <a:effectLst/>
                  <a:uLnTx/>
                  <a:uFillTx/>
                  <a:latin typeface="Gulim" panose="020B0600000101010101" pitchFamily="34" charset="-127"/>
                  <a:ea typeface="Gulim" panose="020B0600000101010101" pitchFamily="34" charset="-127"/>
                </a:endParaRPr>
              </a:p>
            </p:txBody>
          </p:sp>
        </p:grpSp>
        <p:sp>
          <p:nvSpPr>
            <p:cNvPr id="64" name="AutoShape 71"/>
            <p:cNvSpPr>
              <a:spLocks noChangeArrowheads="1"/>
            </p:cNvSpPr>
            <p:nvPr/>
          </p:nvSpPr>
          <p:spPr bwMode="auto">
            <a:xfrm>
              <a:off x="5490995" y="3502441"/>
              <a:ext cx="1681682" cy="253864"/>
            </a:xfrm>
            <a:prstGeom prst="roundRect">
              <a:avLst>
                <a:gd name="adj" fmla="val 5630"/>
              </a:avLst>
            </a:prstGeom>
            <a:solidFill>
              <a:srgbClr val="137EDE"/>
            </a:solidFill>
            <a:ln>
              <a:noFill/>
            </a:ln>
            <a:extLst>
              <a:ext uri="{91240B29-F687-4F45-9708-019B960494DF}">
                <a14:hiddenLine xmlns:a14="http://schemas.microsoft.com/office/drawing/2010/main" w="9525">
                  <a:solidFill>
                    <a:srgbClr val="000000"/>
                  </a:solidFill>
                  <a:round/>
                </a14:hiddenLine>
              </a:ext>
            </a:extLst>
          </p:spPr>
          <p:txBody>
            <a:bodyPr wrap="none" anchor="ctr"/>
            <a:lstStyle/>
            <a:p>
              <a:pPr marL="0" marR="0" lvl="0" indent="0" algn="ctr" defTabSz="914400" eaLnBrk="1" fontAlgn="auto" latinLnBrk="0" hangingPunct="1">
                <a:spcBef>
                  <a:spcPct val="20000"/>
                </a:spcBef>
                <a:spcAft>
                  <a:spcPts val="0"/>
                </a:spcAft>
                <a:buClr>
                  <a:srgbClr val="E1B40C"/>
                </a:buClr>
                <a:buSzTx/>
                <a:buFont typeface="微软雅黑" panose="020B0503020204020204" pitchFamily="34" charset="-122"/>
                <a:buNone/>
                <a:defRPr/>
              </a:pPr>
              <a:r>
                <a:rPr kumimoji="0" lang="zh-CN" altLang="en-US" sz="900" b="0" i="0" u="none" strike="noStrike" kern="0" cap="none" spc="0" normalizeH="0" baseline="0" noProof="0">
                  <a:ln>
                    <a:noFill/>
                  </a:ln>
                  <a:solidFill>
                    <a:srgbClr val="FFFFFF"/>
                  </a:solidFill>
                  <a:effectLst/>
                  <a:uLnTx/>
                  <a:uFillTx/>
                  <a:latin typeface="微软雅黑" panose="020B0503020204020204" pitchFamily="34" charset="-122"/>
                </a:rPr>
                <a:t>此处添加文字内容</a:t>
              </a:r>
              <a:endParaRPr kumimoji="0" lang="zh-CN" altLang="en-US" sz="900" b="0" i="0" u="none" strike="noStrike" kern="0" cap="none" spc="0" normalizeH="0" baseline="0" noProof="0">
                <a:ln>
                  <a:noFill/>
                </a:ln>
                <a:solidFill>
                  <a:srgbClr val="FFFFFF"/>
                </a:solidFill>
                <a:effectLst>
                  <a:outerShdw blurRad="38100" dist="38100" dir="2700000" algn="tl">
                    <a:srgbClr val="000000"/>
                  </a:outerShdw>
                </a:effectLst>
                <a:uLnTx/>
                <a:uFillTx/>
                <a:latin typeface="微软雅黑" panose="020B0503020204020204" pitchFamily="34" charset="-122"/>
              </a:endParaRPr>
            </a:p>
          </p:txBody>
        </p:sp>
      </p:grpSp>
      <p:sp>
        <p:nvSpPr>
          <p:cNvPr id="70" name="AutoShape 52"/>
          <p:cNvSpPr>
            <a:spLocks noChangeArrowheads="1"/>
          </p:cNvSpPr>
          <p:nvPr/>
        </p:nvSpPr>
        <p:spPr bwMode="auto">
          <a:xfrm rot="5400000">
            <a:off x="2708602" y="1507097"/>
            <a:ext cx="208196" cy="259237"/>
          </a:xfrm>
          <a:prstGeom prst="triangle">
            <a:avLst>
              <a:gd name="adj" fmla="val 50000"/>
            </a:avLst>
          </a:prstGeom>
          <a:solidFill>
            <a:srgbClr val="005DA2"/>
          </a:solidFill>
          <a:ln w="19050">
            <a:solidFill>
              <a:srgbClr val="005DA2"/>
            </a:solidFill>
            <a:miter lim="800000"/>
          </a:ln>
        </p:spPr>
        <p:txBody>
          <a:bodyPr rot="10800000" vert="eaVert" wrap="none" lIns="87313" tIns="44450" rIns="87313" bIns="44450" anchor="ctr"/>
          <a:lstStyle/>
          <a:p>
            <a:pPr marL="0" marR="0" lvl="0" indent="0" defTabSz="914400" eaLnBrk="1" fontAlgn="auto" latinLnBrk="0" hangingPunct="1">
              <a:spcBef>
                <a:spcPts val="0"/>
              </a:spcBef>
              <a:spcAft>
                <a:spcPts val="0"/>
              </a:spcAft>
              <a:buClrTx/>
              <a:buSzTx/>
              <a:buFontTx/>
              <a:buNone/>
              <a:defRPr/>
            </a:pPr>
            <a:endParaRPr kumimoji="0" lang="zh-CN" altLang="en-US" sz="1400" b="0" i="0" u="none" strike="noStrike" kern="0" cap="none" spc="0" normalizeH="0" baseline="0" noProof="0" smtClean="0">
              <a:ln>
                <a:noFill/>
              </a:ln>
              <a:solidFill>
                <a:srgbClr val="FFFFFF"/>
              </a:solidFill>
              <a:effectLst/>
              <a:uLnTx/>
              <a:uFillTx/>
              <a:ea typeface="PMingLiU" panose="02020500000000000000" pitchFamily="18" charset="-120"/>
            </a:endParaRPr>
          </a:p>
        </p:txBody>
      </p:sp>
      <p:sp>
        <p:nvSpPr>
          <p:cNvPr id="75" name="文本框 74"/>
          <p:cNvSpPr txBox="1"/>
          <p:nvPr/>
        </p:nvSpPr>
        <p:spPr>
          <a:xfrm>
            <a:off x="8380990" y="267494"/>
            <a:ext cx="649280" cy="369332"/>
          </a:xfrm>
          <a:prstGeom prst="rect">
            <a:avLst/>
          </a:prstGeom>
          <a:noFill/>
        </p:spPr>
        <p:txBody>
          <a:bodyPr wrap="none" rtlCol="0">
            <a:spAutoFit/>
          </a:bodyPr>
          <a:lstStyle/>
          <a:p>
            <a:r>
              <a:rPr lang="en-US" altLang="zh-CN" dirty="0" smtClean="0">
                <a:solidFill>
                  <a:srgbClr val="0070C0"/>
                </a:solidFill>
                <a:latin typeface="Impact" panose="020B0806030902050204" pitchFamily="34" charset="0"/>
              </a:rPr>
              <a:t>LOGO</a:t>
            </a:r>
            <a:endParaRPr lang="zh-CN" altLang="en-US" dirty="0">
              <a:solidFill>
                <a:srgbClr val="0070C0"/>
              </a:solidFill>
              <a:latin typeface="Impact" panose="020B0806030902050204" pitchFamily="34" charset="0"/>
            </a:endParaRPr>
          </a:p>
        </p:txBody>
      </p:sp>
      <p:sp>
        <p:nvSpPr>
          <p:cNvPr id="76" name="文本框 75"/>
          <p:cNvSpPr txBox="1"/>
          <p:nvPr/>
        </p:nvSpPr>
        <p:spPr>
          <a:xfrm>
            <a:off x="8359581" y="509040"/>
            <a:ext cx="748923" cy="261610"/>
          </a:xfrm>
          <a:prstGeom prst="rect">
            <a:avLst/>
          </a:prstGeom>
          <a:noFill/>
        </p:spPr>
        <p:txBody>
          <a:bodyPr wrap="none" rtlCol="0">
            <a:spAutoFit/>
          </a:bodyPr>
          <a:lstStyle/>
          <a:p>
            <a:r>
              <a:rPr lang="zh-CN" altLang="en-US" sz="1050" dirty="0" smtClean="0">
                <a:solidFill>
                  <a:schemeClr val="tx1">
                    <a:lumMod val="75000"/>
                    <a:lumOff val="25000"/>
                  </a:schemeClr>
                </a:solidFill>
                <a:latin typeface="微软雅黑" panose="020B0503020204020204" pitchFamily="34" charset="-122"/>
                <a:ea typeface="微软雅黑" panose="020B0503020204020204" pitchFamily="34" charset="-122"/>
              </a:rPr>
              <a:t>公司名称</a:t>
            </a:r>
            <a:endParaRPr lang="zh-CN" altLang="en-US" sz="105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77" name="矩形 76"/>
          <p:cNvSpPr/>
          <p:nvPr/>
        </p:nvSpPr>
        <p:spPr>
          <a:xfrm>
            <a:off x="9032467" y="339502"/>
            <a:ext cx="111533" cy="364117"/>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8" name="矩形 77"/>
          <p:cNvSpPr/>
          <p:nvPr/>
        </p:nvSpPr>
        <p:spPr>
          <a:xfrm>
            <a:off x="708660" y="267335"/>
            <a:ext cx="2274570" cy="365760"/>
          </a:xfrm>
          <a:prstGeom prst="rect">
            <a:avLst/>
          </a:prstGeom>
        </p:spPr>
        <p:txBody>
          <a:bodyPr wrap="square">
            <a:spAutoFit/>
          </a:bodyPr>
          <a:lstStyle/>
          <a:p>
            <a:pPr algn="dist"/>
            <a:r>
              <a:rPr lang="en-US" altLang="zh-CN" b="1" dirty="0" smtClean="0">
                <a:solidFill>
                  <a:schemeClr val="tx1">
                    <a:lumMod val="50000"/>
                    <a:lumOff val="50000"/>
                  </a:schemeClr>
                </a:solidFill>
                <a:latin typeface="黑体" panose="02010600030101010101" charset="-122"/>
                <a:ea typeface="黑体" panose="02010600030101010101" charset="-122"/>
              </a:rPr>
              <a:t>单击此处添加标题</a:t>
            </a:r>
          </a:p>
        </p:txBody>
      </p:sp>
      <p:cxnSp>
        <p:nvCxnSpPr>
          <p:cNvPr id="79" name="直接连接符 78"/>
          <p:cNvCxnSpPr/>
          <p:nvPr/>
        </p:nvCxnSpPr>
        <p:spPr>
          <a:xfrm>
            <a:off x="535030" y="606048"/>
            <a:ext cx="2448856"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80" name="直接连接符 79"/>
          <p:cNvCxnSpPr/>
          <p:nvPr/>
        </p:nvCxnSpPr>
        <p:spPr>
          <a:xfrm>
            <a:off x="527410" y="659388"/>
            <a:ext cx="2448856" cy="0"/>
          </a:xfrm>
          <a:prstGeom prst="line">
            <a:avLst/>
          </a:prstGeom>
          <a:ln w="381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184" name=" 184"/>
          <p:cNvSpPr/>
          <p:nvPr/>
        </p:nvSpPr>
        <p:spPr>
          <a:xfrm>
            <a:off x="535305" y="337820"/>
            <a:ext cx="224790" cy="224790"/>
          </a:xfrm>
          <a:prstGeom prst="ellipse">
            <a:avLst/>
          </a:prstGeom>
          <a:gradFill>
            <a:gsLst>
              <a:gs pos="0">
                <a:srgbClr val="007BD3"/>
              </a:gs>
              <a:gs pos="100000">
                <a:srgbClr val="034373"/>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spTree>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par>
                          <p:cTn id="10" fill="hold">
                            <p:stCondLst>
                              <p:cond delay="500"/>
                            </p:stCondLst>
                            <p:childTnLst>
                              <p:par>
                                <p:cTn id="11" presetID="53" presetClass="entr" presetSubtype="16" fill="hold" nodeType="after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p:cTn id="13" dur="500" fill="hold"/>
                                        <p:tgtEl>
                                          <p:spTgt spid="5"/>
                                        </p:tgtEl>
                                        <p:attrNameLst>
                                          <p:attrName>ppt_w</p:attrName>
                                        </p:attrNameLst>
                                      </p:cBhvr>
                                      <p:tavLst>
                                        <p:tav tm="0">
                                          <p:val>
                                            <p:fltVal val="0"/>
                                          </p:val>
                                        </p:tav>
                                        <p:tav tm="100000">
                                          <p:val>
                                            <p:strVal val="#ppt_w"/>
                                          </p:val>
                                        </p:tav>
                                      </p:tavLst>
                                    </p:anim>
                                    <p:anim calcmode="lin" valueType="num">
                                      <p:cBhvr>
                                        <p:cTn id="14" dur="500" fill="hold"/>
                                        <p:tgtEl>
                                          <p:spTgt spid="5"/>
                                        </p:tgtEl>
                                        <p:attrNameLst>
                                          <p:attrName>ppt_h</p:attrName>
                                        </p:attrNameLst>
                                      </p:cBhvr>
                                      <p:tavLst>
                                        <p:tav tm="0">
                                          <p:val>
                                            <p:fltVal val="0"/>
                                          </p:val>
                                        </p:tav>
                                        <p:tav tm="100000">
                                          <p:val>
                                            <p:strVal val="#ppt_h"/>
                                          </p:val>
                                        </p:tav>
                                      </p:tavLst>
                                    </p:anim>
                                    <p:animEffect transition="in" filter="fade">
                                      <p:cBhvr>
                                        <p:cTn id="15" dur="500"/>
                                        <p:tgtEl>
                                          <p:spTgt spid="5"/>
                                        </p:tgtEl>
                                      </p:cBhvr>
                                    </p:animEffect>
                                  </p:childTnLst>
                                </p:cTn>
                              </p:par>
                            </p:childTnLst>
                          </p:cTn>
                        </p:par>
                        <p:par>
                          <p:cTn id="16" fill="hold">
                            <p:stCondLst>
                              <p:cond delay="1000"/>
                            </p:stCondLst>
                            <p:childTnLst>
                              <p:par>
                                <p:cTn id="17" presetID="2" presetClass="entr" presetSubtype="8" fill="hold" grpId="0" nodeType="afterEffect">
                                  <p:stCondLst>
                                    <p:cond delay="0"/>
                                  </p:stCondLst>
                                  <p:childTnLst>
                                    <p:set>
                                      <p:cBhvr>
                                        <p:cTn id="18" dur="1" fill="hold">
                                          <p:stCondLst>
                                            <p:cond delay="0"/>
                                          </p:stCondLst>
                                        </p:cTn>
                                        <p:tgtEl>
                                          <p:spTgt spid="4"/>
                                        </p:tgtEl>
                                        <p:attrNameLst>
                                          <p:attrName>style.visibility</p:attrName>
                                        </p:attrNameLst>
                                      </p:cBhvr>
                                      <p:to>
                                        <p:strVal val="visible"/>
                                      </p:to>
                                    </p:set>
                                    <p:anim calcmode="lin" valueType="num">
                                      <p:cBhvr additive="base">
                                        <p:cTn id="19" dur="500" fill="hold"/>
                                        <p:tgtEl>
                                          <p:spTgt spid="4"/>
                                        </p:tgtEl>
                                        <p:attrNameLst>
                                          <p:attrName>ppt_x</p:attrName>
                                        </p:attrNameLst>
                                      </p:cBhvr>
                                      <p:tavLst>
                                        <p:tav tm="0">
                                          <p:val>
                                            <p:strVal val="0-#ppt_w/2"/>
                                          </p:val>
                                        </p:tav>
                                        <p:tav tm="100000">
                                          <p:val>
                                            <p:strVal val="#ppt_x"/>
                                          </p:val>
                                        </p:tav>
                                      </p:tavLst>
                                    </p:anim>
                                    <p:anim calcmode="lin" valueType="num">
                                      <p:cBhvr additive="base">
                                        <p:cTn id="20" dur="500" fill="hold"/>
                                        <p:tgtEl>
                                          <p:spTgt spid="4"/>
                                        </p:tgtEl>
                                        <p:attrNameLst>
                                          <p:attrName>ppt_y</p:attrName>
                                        </p:attrNameLst>
                                      </p:cBhvr>
                                      <p:tavLst>
                                        <p:tav tm="0">
                                          <p:val>
                                            <p:strVal val="#ppt_y"/>
                                          </p:val>
                                        </p:tav>
                                        <p:tav tm="100000">
                                          <p:val>
                                            <p:strVal val="#ppt_y"/>
                                          </p:val>
                                        </p:tav>
                                      </p:tavLst>
                                    </p:anim>
                                  </p:childTnLst>
                                </p:cTn>
                              </p:par>
                            </p:childTnLst>
                          </p:cTn>
                        </p:par>
                        <p:par>
                          <p:cTn id="21" fill="hold">
                            <p:stCondLst>
                              <p:cond delay="1500"/>
                            </p:stCondLst>
                            <p:childTnLst>
                              <p:par>
                                <p:cTn id="22" presetID="2" presetClass="entr" presetSubtype="2" fill="hold" nodeType="afterEffect">
                                  <p:stCondLst>
                                    <p:cond delay="0"/>
                                  </p:stCondLst>
                                  <p:childTnLst>
                                    <p:set>
                                      <p:cBhvr>
                                        <p:cTn id="23" dur="1" fill="hold">
                                          <p:stCondLst>
                                            <p:cond delay="0"/>
                                          </p:stCondLst>
                                        </p:cTn>
                                        <p:tgtEl>
                                          <p:spTgt spid="44"/>
                                        </p:tgtEl>
                                        <p:attrNameLst>
                                          <p:attrName>style.visibility</p:attrName>
                                        </p:attrNameLst>
                                      </p:cBhvr>
                                      <p:to>
                                        <p:strVal val="visible"/>
                                      </p:to>
                                    </p:set>
                                    <p:anim calcmode="lin" valueType="num">
                                      <p:cBhvr additive="base">
                                        <p:cTn id="24" dur="500" fill="hold"/>
                                        <p:tgtEl>
                                          <p:spTgt spid="44"/>
                                        </p:tgtEl>
                                        <p:attrNameLst>
                                          <p:attrName>ppt_x</p:attrName>
                                        </p:attrNameLst>
                                      </p:cBhvr>
                                      <p:tavLst>
                                        <p:tav tm="0">
                                          <p:val>
                                            <p:strVal val="1+#ppt_w/2"/>
                                          </p:val>
                                        </p:tav>
                                        <p:tav tm="100000">
                                          <p:val>
                                            <p:strVal val="#ppt_x"/>
                                          </p:val>
                                        </p:tav>
                                      </p:tavLst>
                                    </p:anim>
                                    <p:anim calcmode="lin" valueType="num">
                                      <p:cBhvr additive="base">
                                        <p:cTn id="25" dur="500" fill="hold"/>
                                        <p:tgtEl>
                                          <p:spTgt spid="44"/>
                                        </p:tgtEl>
                                        <p:attrNameLst>
                                          <p:attrName>ppt_y</p:attrName>
                                        </p:attrNameLst>
                                      </p:cBhvr>
                                      <p:tavLst>
                                        <p:tav tm="0">
                                          <p:val>
                                            <p:strVal val="#ppt_y"/>
                                          </p:val>
                                        </p:tav>
                                        <p:tav tm="100000">
                                          <p:val>
                                            <p:strVal val="#ppt_y"/>
                                          </p:val>
                                        </p:tav>
                                      </p:tavLst>
                                    </p:anim>
                                  </p:childTnLst>
                                </p:cTn>
                              </p:par>
                            </p:childTnLst>
                          </p:cTn>
                        </p:par>
                        <p:par>
                          <p:cTn id="26" fill="hold">
                            <p:stCondLst>
                              <p:cond delay="2000"/>
                            </p:stCondLst>
                            <p:childTnLst>
                              <p:par>
                                <p:cTn id="27" presetID="2" presetClass="entr" presetSubtype="2" fill="hold" nodeType="afterEffect">
                                  <p:stCondLst>
                                    <p:cond delay="0"/>
                                  </p:stCondLst>
                                  <p:childTnLst>
                                    <p:set>
                                      <p:cBhvr>
                                        <p:cTn id="28" dur="1" fill="hold">
                                          <p:stCondLst>
                                            <p:cond delay="0"/>
                                          </p:stCondLst>
                                        </p:cTn>
                                        <p:tgtEl>
                                          <p:spTgt spid="57"/>
                                        </p:tgtEl>
                                        <p:attrNameLst>
                                          <p:attrName>style.visibility</p:attrName>
                                        </p:attrNameLst>
                                      </p:cBhvr>
                                      <p:to>
                                        <p:strVal val="visible"/>
                                      </p:to>
                                    </p:set>
                                    <p:anim calcmode="lin" valueType="num">
                                      <p:cBhvr additive="base">
                                        <p:cTn id="29" dur="500" fill="hold"/>
                                        <p:tgtEl>
                                          <p:spTgt spid="57"/>
                                        </p:tgtEl>
                                        <p:attrNameLst>
                                          <p:attrName>ppt_x</p:attrName>
                                        </p:attrNameLst>
                                      </p:cBhvr>
                                      <p:tavLst>
                                        <p:tav tm="0">
                                          <p:val>
                                            <p:strVal val="1+#ppt_w/2"/>
                                          </p:val>
                                        </p:tav>
                                        <p:tav tm="100000">
                                          <p:val>
                                            <p:strVal val="#ppt_x"/>
                                          </p:val>
                                        </p:tav>
                                      </p:tavLst>
                                    </p:anim>
                                    <p:anim calcmode="lin" valueType="num">
                                      <p:cBhvr additive="base">
                                        <p:cTn id="30" dur="500" fill="hold"/>
                                        <p:tgtEl>
                                          <p:spTgt spid="57"/>
                                        </p:tgtEl>
                                        <p:attrNameLst>
                                          <p:attrName>ppt_y</p:attrName>
                                        </p:attrNameLst>
                                      </p:cBhvr>
                                      <p:tavLst>
                                        <p:tav tm="0">
                                          <p:val>
                                            <p:strVal val="#ppt_y"/>
                                          </p:val>
                                        </p:tav>
                                        <p:tav tm="100000">
                                          <p:val>
                                            <p:strVal val="#ppt_y"/>
                                          </p:val>
                                        </p:tav>
                                      </p:tavLst>
                                    </p:anim>
                                  </p:childTnLst>
                                </p:cTn>
                              </p:par>
                            </p:childTnLst>
                          </p:cTn>
                        </p:par>
                        <p:par>
                          <p:cTn id="31" fill="hold">
                            <p:stCondLst>
                              <p:cond delay="2500"/>
                            </p:stCondLst>
                            <p:childTnLst>
                              <p:par>
                                <p:cTn id="32" presetID="2" presetClass="entr" presetSubtype="2" fill="hold" grpId="0" nodeType="afterEffect">
                                  <p:stCondLst>
                                    <p:cond delay="0"/>
                                  </p:stCondLst>
                                  <p:childTnLst>
                                    <p:set>
                                      <p:cBhvr>
                                        <p:cTn id="33" dur="1" fill="hold">
                                          <p:stCondLst>
                                            <p:cond delay="0"/>
                                          </p:stCondLst>
                                        </p:cTn>
                                        <p:tgtEl>
                                          <p:spTgt spid="3"/>
                                        </p:tgtEl>
                                        <p:attrNameLst>
                                          <p:attrName>style.visibility</p:attrName>
                                        </p:attrNameLst>
                                      </p:cBhvr>
                                      <p:to>
                                        <p:strVal val="visible"/>
                                      </p:to>
                                    </p:set>
                                    <p:anim calcmode="lin" valueType="num">
                                      <p:cBhvr additive="base">
                                        <p:cTn id="34" dur="500" fill="hold"/>
                                        <p:tgtEl>
                                          <p:spTgt spid="3"/>
                                        </p:tgtEl>
                                        <p:attrNameLst>
                                          <p:attrName>ppt_x</p:attrName>
                                        </p:attrNameLst>
                                      </p:cBhvr>
                                      <p:tavLst>
                                        <p:tav tm="0">
                                          <p:val>
                                            <p:strVal val="1+#ppt_w/2"/>
                                          </p:val>
                                        </p:tav>
                                        <p:tav tm="100000">
                                          <p:val>
                                            <p:strVal val="#ppt_x"/>
                                          </p:val>
                                        </p:tav>
                                      </p:tavLst>
                                    </p:anim>
                                    <p:anim calcmode="lin" valueType="num">
                                      <p:cBhvr additive="base">
                                        <p:cTn id="35" dur="500" fill="hold"/>
                                        <p:tgtEl>
                                          <p:spTgt spid="3"/>
                                        </p:tgtEl>
                                        <p:attrNameLst>
                                          <p:attrName>ppt_y</p:attrName>
                                        </p:attrNameLst>
                                      </p:cBhvr>
                                      <p:tavLst>
                                        <p:tav tm="0">
                                          <p:val>
                                            <p:strVal val="#ppt_y"/>
                                          </p:val>
                                        </p:tav>
                                        <p:tav tm="100000">
                                          <p:val>
                                            <p:strVal val="#ppt_y"/>
                                          </p:val>
                                        </p:tav>
                                      </p:tavLst>
                                    </p:anim>
                                  </p:childTnLst>
                                </p:cTn>
                              </p:par>
                            </p:childTnLst>
                          </p:cTn>
                        </p:par>
                        <p:par>
                          <p:cTn id="36" fill="hold">
                            <p:stCondLst>
                              <p:cond delay="3000"/>
                            </p:stCondLst>
                            <p:childTnLst>
                              <p:par>
                                <p:cTn id="37" presetID="2" presetClass="entr" presetSubtype="4" fill="hold" nodeType="afterEffect">
                                  <p:stCondLst>
                                    <p:cond delay="0"/>
                                  </p:stCondLst>
                                  <p:childTnLst>
                                    <p:set>
                                      <p:cBhvr>
                                        <p:cTn id="38" dur="1" fill="hold">
                                          <p:stCondLst>
                                            <p:cond delay="0"/>
                                          </p:stCondLst>
                                        </p:cTn>
                                        <p:tgtEl>
                                          <p:spTgt spid="31"/>
                                        </p:tgtEl>
                                        <p:attrNameLst>
                                          <p:attrName>style.visibility</p:attrName>
                                        </p:attrNameLst>
                                      </p:cBhvr>
                                      <p:to>
                                        <p:strVal val="visible"/>
                                      </p:to>
                                    </p:set>
                                    <p:anim calcmode="lin" valueType="num">
                                      <p:cBhvr additive="base">
                                        <p:cTn id="39" dur="500" fill="hold"/>
                                        <p:tgtEl>
                                          <p:spTgt spid="31"/>
                                        </p:tgtEl>
                                        <p:attrNameLst>
                                          <p:attrName>ppt_x</p:attrName>
                                        </p:attrNameLst>
                                      </p:cBhvr>
                                      <p:tavLst>
                                        <p:tav tm="0">
                                          <p:val>
                                            <p:strVal val="#ppt_x"/>
                                          </p:val>
                                        </p:tav>
                                        <p:tav tm="100000">
                                          <p:val>
                                            <p:strVal val="#ppt_x"/>
                                          </p:val>
                                        </p:tav>
                                      </p:tavLst>
                                    </p:anim>
                                    <p:anim calcmode="lin" valueType="num">
                                      <p:cBhvr additive="base">
                                        <p:cTn id="40" dur="500" fill="hold"/>
                                        <p:tgtEl>
                                          <p:spTgt spid="31"/>
                                        </p:tgtEl>
                                        <p:attrNameLst>
                                          <p:attrName>ppt_y</p:attrName>
                                        </p:attrNameLst>
                                      </p:cBhvr>
                                      <p:tavLst>
                                        <p:tav tm="0">
                                          <p:val>
                                            <p:strVal val="1+#ppt_h/2"/>
                                          </p:val>
                                        </p:tav>
                                        <p:tav tm="100000">
                                          <p:val>
                                            <p:strVal val="#ppt_y"/>
                                          </p:val>
                                        </p:tav>
                                      </p:tavLst>
                                    </p:anim>
                                  </p:childTnLst>
                                </p:cTn>
                              </p:par>
                            </p:childTnLst>
                          </p:cTn>
                        </p:par>
                        <p:par>
                          <p:cTn id="41" fill="hold">
                            <p:stCondLst>
                              <p:cond delay="3500"/>
                            </p:stCondLst>
                            <p:childTnLst>
                              <p:par>
                                <p:cTn id="42" presetID="2" presetClass="entr" presetSubtype="4" fill="hold" nodeType="afterEffect">
                                  <p:stCondLst>
                                    <p:cond delay="0"/>
                                  </p:stCondLst>
                                  <p:childTnLst>
                                    <p:set>
                                      <p:cBhvr>
                                        <p:cTn id="43" dur="1" fill="hold">
                                          <p:stCondLst>
                                            <p:cond delay="0"/>
                                          </p:stCondLst>
                                        </p:cTn>
                                        <p:tgtEl>
                                          <p:spTgt spid="18"/>
                                        </p:tgtEl>
                                        <p:attrNameLst>
                                          <p:attrName>style.visibility</p:attrName>
                                        </p:attrNameLst>
                                      </p:cBhvr>
                                      <p:to>
                                        <p:strVal val="visible"/>
                                      </p:to>
                                    </p:set>
                                    <p:anim calcmode="lin" valueType="num">
                                      <p:cBhvr additive="base">
                                        <p:cTn id="44" dur="500" fill="hold"/>
                                        <p:tgtEl>
                                          <p:spTgt spid="18"/>
                                        </p:tgtEl>
                                        <p:attrNameLst>
                                          <p:attrName>ppt_x</p:attrName>
                                        </p:attrNameLst>
                                      </p:cBhvr>
                                      <p:tavLst>
                                        <p:tav tm="0">
                                          <p:val>
                                            <p:strVal val="#ppt_x"/>
                                          </p:val>
                                        </p:tav>
                                        <p:tav tm="100000">
                                          <p:val>
                                            <p:strVal val="#ppt_x"/>
                                          </p:val>
                                        </p:tav>
                                      </p:tavLst>
                                    </p:anim>
                                    <p:anim calcmode="lin" valueType="num">
                                      <p:cBhvr additive="base">
                                        <p:cTn id="45" dur="500" fill="hold"/>
                                        <p:tgtEl>
                                          <p:spTgt spid="18"/>
                                        </p:tgtEl>
                                        <p:attrNameLst>
                                          <p:attrName>ppt_y</p:attrName>
                                        </p:attrNameLst>
                                      </p:cBhvr>
                                      <p:tavLst>
                                        <p:tav tm="0">
                                          <p:val>
                                            <p:strVal val="1+#ppt_h/2"/>
                                          </p:val>
                                        </p:tav>
                                        <p:tav tm="100000">
                                          <p:val>
                                            <p:strVal val="#ppt_y"/>
                                          </p:val>
                                        </p:tav>
                                      </p:tavLst>
                                    </p:anim>
                                  </p:childTnLst>
                                </p:cTn>
                              </p:par>
                            </p:childTnLst>
                          </p:cTn>
                        </p:par>
                        <p:par>
                          <p:cTn id="46" fill="hold">
                            <p:stCondLst>
                              <p:cond delay="4000"/>
                            </p:stCondLst>
                            <p:childTnLst>
                              <p:par>
                                <p:cTn id="47" presetID="2" presetClass="entr" presetSubtype="8" fill="hold" grpId="0" nodeType="afterEffect">
                                  <p:stCondLst>
                                    <p:cond delay="0"/>
                                  </p:stCondLst>
                                  <p:childTnLst>
                                    <p:set>
                                      <p:cBhvr>
                                        <p:cTn id="48" dur="1" fill="hold">
                                          <p:stCondLst>
                                            <p:cond delay="0"/>
                                          </p:stCondLst>
                                        </p:cTn>
                                        <p:tgtEl>
                                          <p:spTgt spid="70"/>
                                        </p:tgtEl>
                                        <p:attrNameLst>
                                          <p:attrName>style.visibility</p:attrName>
                                        </p:attrNameLst>
                                      </p:cBhvr>
                                      <p:to>
                                        <p:strVal val="visible"/>
                                      </p:to>
                                    </p:set>
                                    <p:anim calcmode="lin" valueType="num">
                                      <p:cBhvr additive="base">
                                        <p:cTn id="49" dur="500" fill="hold"/>
                                        <p:tgtEl>
                                          <p:spTgt spid="70"/>
                                        </p:tgtEl>
                                        <p:attrNameLst>
                                          <p:attrName>ppt_x</p:attrName>
                                        </p:attrNameLst>
                                      </p:cBhvr>
                                      <p:tavLst>
                                        <p:tav tm="0">
                                          <p:val>
                                            <p:strVal val="0-#ppt_w/2"/>
                                          </p:val>
                                        </p:tav>
                                        <p:tav tm="100000">
                                          <p:val>
                                            <p:strVal val="#ppt_x"/>
                                          </p:val>
                                        </p:tav>
                                      </p:tavLst>
                                    </p:anim>
                                    <p:anim calcmode="lin" valueType="num">
                                      <p:cBhvr additive="base">
                                        <p:cTn id="50" dur="500" fill="hold"/>
                                        <p:tgtEl>
                                          <p:spTgt spid="7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70"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 name="矩形 75"/>
          <p:cNvSpPr/>
          <p:nvPr/>
        </p:nvSpPr>
        <p:spPr>
          <a:xfrm>
            <a:off x="0" y="1419860"/>
            <a:ext cx="9154160" cy="1584325"/>
          </a:xfrm>
          <a:prstGeom prst="rect">
            <a:avLst/>
          </a:prstGeom>
          <a:gradFill>
            <a:gsLst>
              <a:gs pos="0">
                <a:srgbClr val="007BD3"/>
              </a:gs>
              <a:gs pos="100000">
                <a:srgbClr val="034373"/>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7" name="PA_文本框 6"/>
          <p:cNvSpPr txBox="1"/>
          <p:nvPr>
            <p:custDataLst>
              <p:tags r:id="rId1"/>
            </p:custDataLst>
          </p:nvPr>
        </p:nvSpPr>
        <p:spPr>
          <a:xfrm>
            <a:off x="1650549" y="1757690"/>
            <a:ext cx="3027680" cy="548640"/>
          </a:xfrm>
          <a:prstGeom prst="rect">
            <a:avLst/>
          </a:prstGeom>
          <a:noFill/>
        </p:spPr>
        <p:txBody>
          <a:bodyPr wrap="none" rtlCol="0">
            <a:spAutoFit/>
          </a:bodyPr>
          <a:lstStyle/>
          <a:p>
            <a:pPr algn="l"/>
            <a:r>
              <a:rPr sz="2800" b="1" dirty="0" smtClean="0">
                <a:solidFill>
                  <a:schemeClr val="bg1"/>
                </a:solidFill>
                <a:latin typeface="微软雅黑" panose="020B0503020204020204" pitchFamily="34" charset="-122"/>
                <a:ea typeface="微软雅黑" panose="020B0503020204020204" pitchFamily="34" charset="-122"/>
              </a:rPr>
              <a:t>单击此处添加标题</a:t>
            </a:r>
          </a:p>
        </p:txBody>
      </p:sp>
      <p:sp>
        <p:nvSpPr>
          <p:cNvPr id="78" name="PA_矩形 7"/>
          <p:cNvSpPr/>
          <p:nvPr>
            <p:custDataLst>
              <p:tags r:id="rId2"/>
            </p:custDataLst>
          </p:nvPr>
        </p:nvSpPr>
        <p:spPr>
          <a:xfrm>
            <a:off x="1650549" y="2209898"/>
            <a:ext cx="3947959" cy="337820"/>
          </a:xfrm>
          <a:prstGeom prst="rect">
            <a:avLst/>
          </a:prstGeom>
        </p:spPr>
        <p:txBody>
          <a:bodyPr wrap="square">
            <a:spAutoFit/>
          </a:bodyPr>
          <a:lstStyle/>
          <a:p>
            <a:r>
              <a:rPr lang="en-US" altLang="zh-CN" sz="1600" dirty="0">
                <a:solidFill>
                  <a:schemeClr val="bg1"/>
                </a:solidFill>
                <a:latin typeface="+mj-lt"/>
                <a:cs typeface="Arial" panose="020B0604020202020204" pitchFamily="34" charset="0"/>
              </a:rPr>
              <a:t>Click here to add a caption</a:t>
            </a:r>
          </a:p>
        </p:txBody>
      </p:sp>
      <p:sp>
        <p:nvSpPr>
          <p:cNvPr id="79" name=" 79"/>
          <p:cNvSpPr/>
          <p:nvPr/>
        </p:nvSpPr>
        <p:spPr>
          <a:xfrm>
            <a:off x="662305" y="1614170"/>
            <a:ext cx="1005205" cy="1005205"/>
          </a:xfrm>
          <a:prstGeom prst="ellipse">
            <a:avLst/>
          </a:prstGeom>
          <a:noFill/>
          <a:ln w="349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p>
            <a:pPr algn="ctr" eaLnBrk="1" fontAlgn="auto" hangingPunct="1">
              <a:spcBef>
                <a:spcPts val="0"/>
              </a:spcBef>
              <a:spcAft>
                <a:spcPts val="0"/>
              </a:spcAft>
              <a:defRPr/>
            </a:pPr>
            <a:endParaRPr lang="zh-CN" altLang="en-US">
              <a:solidFill>
                <a:srgbClr val="FFFFFF"/>
              </a:solidFill>
            </a:endParaRPr>
          </a:p>
        </p:txBody>
      </p:sp>
      <p:sp>
        <p:nvSpPr>
          <p:cNvPr id="80" name="PA_文本框 6"/>
          <p:cNvSpPr txBox="1"/>
          <p:nvPr>
            <p:custDataLst>
              <p:tags r:id="rId3"/>
            </p:custDataLst>
          </p:nvPr>
        </p:nvSpPr>
        <p:spPr>
          <a:xfrm>
            <a:off x="791528" y="1777365"/>
            <a:ext cx="746760" cy="678815"/>
          </a:xfrm>
          <a:prstGeom prst="rect">
            <a:avLst/>
          </a:prstGeom>
          <a:noFill/>
        </p:spPr>
        <p:txBody>
          <a:bodyPr wrap="none" rtlCol="0">
            <a:spAutoFit/>
          </a:bodyPr>
          <a:lstStyle/>
          <a:p>
            <a:pPr algn="l"/>
            <a:r>
              <a:rPr lang="en-US" sz="3600" b="1" dirty="0" smtClean="0">
                <a:solidFill>
                  <a:schemeClr val="bg1"/>
                </a:solidFill>
                <a:latin typeface="微软雅黑" panose="020B0503020204020204" pitchFamily="34" charset="-122"/>
                <a:ea typeface="微软雅黑" panose="020B0503020204020204" pitchFamily="34" charset="-122"/>
              </a:rPr>
              <a:t>01</a:t>
            </a:r>
          </a:p>
        </p:txBody>
      </p:sp>
      <p:pic>
        <p:nvPicPr>
          <p:cNvPr id="84" name="图片 83" descr="7936f9086e19ed221b82fd81470b62e1"/>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4469765" y="-1631315"/>
            <a:ext cx="4684395" cy="6402070"/>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6" presetClass="entr" presetSubtype="0" fill="hold" grpId="0" nodeType="afterEffect">
                                  <p:stCondLst>
                                    <p:cond delay="0"/>
                                  </p:stCondLst>
                                  <p:iterate type="lt">
                                    <p:tmPct val="10000"/>
                                  </p:iterate>
                                  <p:childTnLst>
                                    <p:set>
                                      <p:cBhvr>
                                        <p:cTn id="6" dur="1" fill="hold">
                                          <p:stCondLst>
                                            <p:cond delay="0"/>
                                          </p:stCondLst>
                                        </p:cTn>
                                        <p:tgtEl>
                                          <p:spTgt spid="77"/>
                                        </p:tgtEl>
                                        <p:attrNameLst>
                                          <p:attrName>style.visibility</p:attrName>
                                        </p:attrNameLst>
                                      </p:cBhvr>
                                      <p:to>
                                        <p:strVal val="visible"/>
                                      </p:to>
                                    </p:set>
                                    <p:anim by="(-#ppt_w*2)" calcmode="lin" valueType="num">
                                      <p:cBhvr rctx="PPT">
                                        <p:cTn id="7" dur="500" autoRev="1" fill="hold">
                                          <p:stCondLst>
                                            <p:cond delay="0"/>
                                          </p:stCondLst>
                                        </p:cTn>
                                        <p:tgtEl>
                                          <p:spTgt spid="77"/>
                                        </p:tgtEl>
                                        <p:attrNameLst>
                                          <p:attrName>ppt_w</p:attrName>
                                        </p:attrNameLst>
                                      </p:cBhvr>
                                    </p:anim>
                                    <p:anim by="(#ppt_w*0.50)" calcmode="lin" valueType="num">
                                      <p:cBhvr>
                                        <p:cTn id="8" dur="500" decel="50000" autoRev="1" fill="hold">
                                          <p:stCondLst>
                                            <p:cond delay="0"/>
                                          </p:stCondLst>
                                        </p:cTn>
                                        <p:tgtEl>
                                          <p:spTgt spid="77"/>
                                        </p:tgtEl>
                                        <p:attrNameLst>
                                          <p:attrName>ppt_x</p:attrName>
                                        </p:attrNameLst>
                                      </p:cBhvr>
                                    </p:anim>
                                    <p:anim from="(-#ppt_h/2)" to="(#ppt_y)" calcmode="lin" valueType="num">
                                      <p:cBhvr>
                                        <p:cTn id="9" dur="1000" fill="hold">
                                          <p:stCondLst>
                                            <p:cond delay="0"/>
                                          </p:stCondLst>
                                        </p:cTn>
                                        <p:tgtEl>
                                          <p:spTgt spid="77"/>
                                        </p:tgtEl>
                                        <p:attrNameLst>
                                          <p:attrName>ppt_y</p:attrName>
                                        </p:attrNameLst>
                                      </p:cBhvr>
                                    </p:anim>
                                    <p:animRot by="21600000">
                                      <p:cBhvr>
                                        <p:cTn id="10" dur="1000" fill="hold">
                                          <p:stCondLst>
                                            <p:cond delay="0"/>
                                          </p:stCondLst>
                                        </p:cTn>
                                        <p:tgtEl>
                                          <p:spTgt spid="77"/>
                                        </p:tgtEl>
                                        <p:attrNameLst>
                                          <p:attrName>r</p:attrName>
                                        </p:attrNameLst>
                                      </p:cBhvr>
                                    </p:animRot>
                                  </p:childTnLst>
                                </p:cTn>
                              </p:par>
                            </p:childTnLst>
                          </p:cTn>
                        </p:par>
                        <p:par>
                          <p:cTn id="11" fill="hold">
                            <p:stCondLst>
                              <p:cond delay="1700"/>
                            </p:stCondLst>
                            <p:childTnLst>
                              <p:par>
                                <p:cTn id="12" presetID="56" presetClass="entr" presetSubtype="0" fill="hold" grpId="0" nodeType="afterEffect">
                                  <p:stCondLst>
                                    <p:cond delay="0"/>
                                  </p:stCondLst>
                                  <p:iterate type="lt">
                                    <p:tmPct val="10000"/>
                                  </p:iterate>
                                  <p:childTnLst>
                                    <p:set>
                                      <p:cBhvr>
                                        <p:cTn id="13" dur="1" fill="hold">
                                          <p:stCondLst>
                                            <p:cond delay="0"/>
                                          </p:stCondLst>
                                        </p:cTn>
                                        <p:tgtEl>
                                          <p:spTgt spid="78"/>
                                        </p:tgtEl>
                                        <p:attrNameLst>
                                          <p:attrName>style.visibility</p:attrName>
                                        </p:attrNameLst>
                                      </p:cBhvr>
                                      <p:to>
                                        <p:strVal val="visible"/>
                                      </p:to>
                                    </p:set>
                                    <p:anim by="(-#ppt_w*2)" calcmode="lin" valueType="num">
                                      <p:cBhvr rctx="PPT">
                                        <p:cTn id="14" dur="500" autoRev="1" fill="hold">
                                          <p:stCondLst>
                                            <p:cond delay="0"/>
                                          </p:stCondLst>
                                        </p:cTn>
                                        <p:tgtEl>
                                          <p:spTgt spid="78"/>
                                        </p:tgtEl>
                                        <p:attrNameLst>
                                          <p:attrName>ppt_w</p:attrName>
                                        </p:attrNameLst>
                                      </p:cBhvr>
                                    </p:anim>
                                    <p:anim by="(#ppt_w*0.50)" calcmode="lin" valueType="num">
                                      <p:cBhvr>
                                        <p:cTn id="15" dur="500" decel="50000" autoRev="1" fill="hold">
                                          <p:stCondLst>
                                            <p:cond delay="0"/>
                                          </p:stCondLst>
                                        </p:cTn>
                                        <p:tgtEl>
                                          <p:spTgt spid="78"/>
                                        </p:tgtEl>
                                        <p:attrNameLst>
                                          <p:attrName>ppt_x</p:attrName>
                                        </p:attrNameLst>
                                      </p:cBhvr>
                                    </p:anim>
                                    <p:anim from="(-#ppt_h/2)" to="(#ppt_y)" calcmode="lin" valueType="num">
                                      <p:cBhvr>
                                        <p:cTn id="16" dur="1000" fill="hold">
                                          <p:stCondLst>
                                            <p:cond delay="0"/>
                                          </p:stCondLst>
                                        </p:cTn>
                                        <p:tgtEl>
                                          <p:spTgt spid="78"/>
                                        </p:tgtEl>
                                        <p:attrNameLst>
                                          <p:attrName>ppt_y</p:attrName>
                                        </p:attrNameLst>
                                      </p:cBhvr>
                                    </p:anim>
                                    <p:animRot by="21600000">
                                      <p:cBhvr>
                                        <p:cTn id="17" dur="1000" fill="hold">
                                          <p:stCondLst>
                                            <p:cond delay="0"/>
                                          </p:stCondLst>
                                        </p:cTn>
                                        <p:tgtEl>
                                          <p:spTgt spid="78"/>
                                        </p:tgtEl>
                                        <p:attrNameLst>
                                          <p:attrName>r</p:attrName>
                                        </p:attrNameLst>
                                      </p:cBhvr>
                                    </p:animRot>
                                  </p:childTnLst>
                                </p:cTn>
                              </p:par>
                            </p:childTnLst>
                          </p:cTn>
                        </p:par>
                        <p:par>
                          <p:cTn id="18" fill="hold">
                            <p:stCondLst>
                              <p:cond delay="5300"/>
                            </p:stCondLst>
                            <p:childTnLst>
                              <p:par>
                                <p:cTn id="19" presetID="56" presetClass="entr" presetSubtype="0" fill="hold" grpId="0" nodeType="afterEffect">
                                  <p:stCondLst>
                                    <p:cond delay="0"/>
                                  </p:stCondLst>
                                  <p:iterate type="lt">
                                    <p:tmPct val="10000"/>
                                  </p:iterate>
                                  <p:childTnLst>
                                    <p:set>
                                      <p:cBhvr>
                                        <p:cTn id="20" dur="1" fill="hold">
                                          <p:stCondLst>
                                            <p:cond delay="0"/>
                                          </p:stCondLst>
                                        </p:cTn>
                                        <p:tgtEl>
                                          <p:spTgt spid="80"/>
                                        </p:tgtEl>
                                        <p:attrNameLst>
                                          <p:attrName>style.visibility</p:attrName>
                                        </p:attrNameLst>
                                      </p:cBhvr>
                                      <p:to>
                                        <p:strVal val="visible"/>
                                      </p:to>
                                    </p:set>
                                    <p:anim by="(-#ppt_w*2)" calcmode="lin" valueType="num">
                                      <p:cBhvr rctx="PPT">
                                        <p:cTn id="21" dur="500" autoRev="1" fill="hold">
                                          <p:stCondLst>
                                            <p:cond delay="0"/>
                                          </p:stCondLst>
                                        </p:cTn>
                                        <p:tgtEl>
                                          <p:spTgt spid="80"/>
                                        </p:tgtEl>
                                        <p:attrNameLst>
                                          <p:attrName>ppt_w</p:attrName>
                                        </p:attrNameLst>
                                      </p:cBhvr>
                                    </p:anim>
                                    <p:anim by="(#ppt_w*0.50)" calcmode="lin" valueType="num">
                                      <p:cBhvr>
                                        <p:cTn id="22" dur="500" decel="50000" autoRev="1" fill="hold">
                                          <p:stCondLst>
                                            <p:cond delay="0"/>
                                          </p:stCondLst>
                                        </p:cTn>
                                        <p:tgtEl>
                                          <p:spTgt spid="80"/>
                                        </p:tgtEl>
                                        <p:attrNameLst>
                                          <p:attrName>ppt_x</p:attrName>
                                        </p:attrNameLst>
                                      </p:cBhvr>
                                    </p:anim>
                                    <p:anim from="(-#ppt_h/2)" to="(#ppt_y)" calcmode="lin" valueType="num">
                                      <p:cBhvr>
                                        <p:cTn id="23" dur="1000" fill="hold">
                                          <p:stCondLst>
                                            <p:cond delay="0"/>
                                          </p:stCondLst>
                                        </p:cTn>
                                        <p:tgtEl>
                                          <p:spTgt spid="80"/>
                                        </p:tgtEl>
                                        <p:attrNameLst>
                                          <p:attrName>ppt_y</p:attrName>
                                        </p:attrNameLst>
                                      </p:cBhvr>
                                    </p:anim>
                                    <p:animRot by="21600000">
                                      <p:cBhvr>
                                        <p:cTn id="24" dur="1000" fill="hold">
                                          <p:stCondLst>
                                            <p:cond delay="0"/>
                                          </p:stCondLst>
                                        </p:cTn>
                                        <p:tgtEl>
                                          <p:spTgt spid="80"/>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7" grpId="0"/>
      <p:bldP spid="78" grpId="0"/>
      <p:bldP spid="80"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13"/>
          <p:cNvSpPr/>
          <p:nvPr/>
        </p:nvSpPr>
        <p:spPr bwMode="auto">
          <a:xfrm>
            <a:off x="4456971" y="1437738"/>
            <a:ext cx="337348" cy="3096179"/>
          </a:xfrm>
          <a:custGeom>
            <a:avLst/>
            <a:gdLst>
              <a:gd name="T0" fmla="*/ 0 w 148"/>
              <a:gd name="T1" fmla="*/ 1750 h 1750"/>
              <a:gd name="T2" fmla="*/ 148 w 148"/>
              <a:gd name="T3" fmla="*/ 1750 h 1750"/>
              <a:gd name="T4" fmla="*/ 105 w 148"/>
              <a:gd name="T5" fmla="*/ 1128 h 1750"/>
              <a:gd name="T6" fmla="*/ 86 w 148"/>
              <a:gd name="T7" fmla="*/ 74 h 1750"/>
              <a:gd name="T8" fmla="*/ 114 w 148"/>
              <a:gd name="T9" fmla="*/ 85 h 1750"/>
              <a:gd name="T10" fmla="*/ 74 w 148"/>
              <a:gd name="T11" fmla="*/ 0 h 1750"/>
              <a:gd name="T12" fmla="*/ 34 w 148"/>
              <a:gd name="T13" fmla="*/ 85 h 1750"/>
              <a:gd name="T14" fmla="*/ 62 w 148"/>
              <a:gd name="T15" fmla="*/ 74 h 1750"/>
              <a:gd name="T16" fmla="*/ 43 w 148"/>
              <a:gd name="T17" fmla="*/ 1128 h 1750"/>
              <a:gd name="T18" fmla="*/ 0 w 148"/>
              <a:gd name="T19" fmla="*/ 1750 h 17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8" h="1750">
                <a:moveTo>
                  <a:pt x="0" y="1750"/>
                </a:moveTo>
                <a:cubicBezTo>
                  <a:pt x="148" y="1750"/>
                  <a:pt x="148" y="1750"/>
                  <a:pt x="148" y="1750"/>
                </a:cubicBezTo>
                <a:cubicBezTo>
                  <a:pt x="132" y="1610"/>
                  <a:pt x="105" y="1128"/>
                  <a:pt x="105" y="1128"/>
                </a:cubicBezTo>
                <a:cubicBezTo>
                  <a:pt x="86" y="74"/>
                  <a:pt x="86" y="74"/>
                  <a:pt x="86" y="74"/>
                </a:cubicBezTo>
                <a:cubicBezTo>
                  <a:pt x="100" y="78"/>
                  <a:pt x="114" y="85"/>
                  <a:pt x="114" y="85"/>
                </a:cubicBezTo>
                <a:cubicBezTo>
                  <a:pt x="74" y="0"/>
                  <a:pt x="74" y="0"/>
                  <a:pt x="74" y="0"/>
                </a:cubicBezTo>
                <a:cubicBezTo>
                  <a:pt x="34" y="85"/>
                  <a:pt x="34" y="85"/>
                  <a:pt x="34" y="85"/>
                </a:cubicBezTo>
                <a:cubicBezTo>
                  <a:pt x="34" y="85"/>
                  <a:pt x="48" y="78"/>
                  <a:pt x="62" y="74"/>
                </a:cubicBezTo>
                <a:cubicBezTo>
                  <a:pt x="43" y="1128"/>
                  <a:pt x="43" y="1128"/>
                  <a:pt x="43" y="1128"/>
                </a:cubicBezTo>
                <a:cubicBezTo>
                  <a:pt x="43" y="1128"/>
                  <a:pt x="14" y="1604"/>
                  <a:pt x="0" y="1750"/>
                </a:cubicBezTo>
                <a:close/>
              </a:path>
            </a:pathLst>
          </a:custGeom>
          <a:solidFill>
            <a:srgbClr val="005DA2"/>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3" name="Freeform 14"/>
          <p:cNvSpPr/>
          <p:nvPr/>
        </p:nvSpPr>
        <p:spPr bwMode="auto">
          <a:xfrm>
            <a:off x="4905590" y="2131861"/>
            <a:ext cx="1112717" cy="2402055"/>
          </a:xfrm>
          <a:custGeom>
            <a:avLst/>
            <a:gdLst>
              <a:gd name="T0" fmla="*/ 221 w 487"/>
              <a:gd name="T1" fmla="*/ 1062 h 1358"/>
              <a:gd name="T2" fmla="*/ 74 w 487"/>
              <a:gd name="T3" fmla="*/ 710 h 1358"/>
              <a:gd name="T4" fmla="*/ 56 w 487"/>
              <a:gd name="T5" fmla="*/ 523 h 1358"/>
              <a:gd name="T6" fmla="*/ 89 w 487"/>
              <a:gd name="T7" fmla="*/ 338 h 1358"/>
              <a:gd name="T8" fmla="*/ 185 w 487"/>
              <a:gd name="T9" fmla="*/ 170 h 1358"/>
              <a:gd name="T10" fmla="*/ 337 w 487"/>
              <a:gd name="T11" fmla="*/ 49 h 1358"/>
              <a:gd name="T12" fmla="*/ 342 w 487"/>
              <a:gd name="T13" fmla="*/ 77 h 1358"/>
              <a:gd name="T14" fmla="*/ 399 w 487"/>
              <a:gd name="T15" fmla="*/ 0 h 1358"/>
              <a:gd name="T16" fmla="*/ 303 w 487"/>
              <a:gd name="T17" fmla="*/ 13 h 1358"/>
              <a:gd name="T18" fmla="*/ 327 w 487"/>
              <a:gd name="T19" fmla="*/ 30 h 1358"/>
              <a:gd name="T20" fmla="*/ 159 w 487"/>
              <a:gd name="T21" fmla="*/ 153 h 1358"/>
              <a:gd name="T22" fmla="*/ 49 w 487"/>
              <a:gd name="T23" fmla="*/ 327 h 1358"/>
              <a:gd name="T24" fmla="*/ 6 w 487"/>
              <a:gd name="T25" fmla="*/ 521 h 1358"/>
              <a:gd name="T26" fmla="*/ 14 w 487"/>
              <a:gd name="T27" fmla="*/ 718 h 1358"/>
              <a:gd name="T28" fmla="*/ 152 w 487"/>
              <a:gd name="T29" fmla="*/ 1093 h 1358"/>
              <a:gd name="T30" fmla="*/ 333 w 487"/>
              <a:gd name="T31" fmla="*/ 1358 h 1358"/>
              <a:gd name="T32" fmla="*/ 487 w 487"/>
              <a:gd name="T33" fmla="*/ 1358 h 1358"/>
              <a:gd name="T34" fmla="*/ 221 w 487"/>
              <a:gd name="T35" fmla="*/ 1062 h 13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87" h="1358">
                <a:moveTo>
                  <a:pt x="221" y="1062"/>
                </a:moveTo>
                <a:cubicBezTo>
                  <a:pt x="151" y="952"/>
                  <a:pt x="99" y="833"/>
                  <a:pt x="74" y="710"/>
                </a:cubicBezTo>
                <a:cubicBezTo>
                  <a:pt x="61" y="648"/>
                  <a:pt x="55" y="585"/>
                  <a:pt x="56" y="523"/>
                </a:cubicBezTo>
                <a:cubicBezTo>
                  <a:pt x="58" y="460"/>
                  <a:pt x="69" y="398"/>
                  <a:pt x="89" y="338"/>
                </a:cubicBezTo>
                <a:cubicBezTo>
                  <a:pt x="110" y="278"/>
                  <a:pt x="142" y="220"/>
                  <a:pt x="185" y="170"/>
                </a:cubicBezTo>
                <a:cubicBezTo>
                  <a:pt x="226" y="122"/>
                  <a:pt x="278" y="81"/>
                  <a:pt x="337" y="49"/>
                </a:cubicBezTo>
                <a:cubicBezTo>
                  <a:pt x="341" y="62"/>
                  <a:pt x="342" y="77"/>
                  <a:pt x="342" y="77"/>
                </a:cubicBezTo>
                <a:cubicBezTo>
                  <a:pt x="399" y="0"/>
                  <a:pt x="399" y="0"/>
                  <a:pt x="399" y="0"/>
                </a:cubicBezTo>
                <a:cubicBezTo>
                  <a:pt x="303" y="13"/>
                  <a:pt x="303" y="13"/>
                  <a:pt x="303" y="13"/>
                </a:cubicBezTo>
                <a:cubicBezTo>
                  <a:pt x="303" y="13"/>
                  <a:pt x="317" y="20"/>
                  <a:pt x="327" y="30"/>
                </a:cubicBezTo>
                <a:cubicBezTo>
                  <a:pt x="262" y="61"/>
                  <a:pt x="205" y="103"/>
                  <a:pt x="159" y="153"/>
                </a:cubicBezTo>
                <a:cubicBezTo>
                  <a:pt x="110" y="205"/>
                  <a:pt x="74" y="264"/>
                  <a:pt x="49" y="327"/>
                </a:cubicBezTo>
                <a:cubicBezTo>
                  <a:pt x="25" y="389"/>
                  <a:pt x="11" y="455"/>
                  <a:pt x="6" y="521"/>
                </a:cubicBezTo>
                <a:cubicBezTo>
                  <a:pt x="0" y="586"/>
                  <a:pt x="4" y="652"/>
                  <a:pt x="14" y="718"/>
                </a:cubicBezTo>
                <a:cubicBezTo>
                  <a:pt x="35" y="848"/>
                  <a:pt x="83" y="975"/>
                  <a:pt x="152" y="1093"/>
                </a:cubicBezTo>
                <a:cubicBezTo>
                  <a:pt x="207" y="1188"/>
                  <a:pt x="275" y="1286"/>
                  <a:pt x="333" y="1358"/>
                </a:cubicBezTo>
                <a:cubicBezTo>
                  <a:pt x="487" y="1358"/>
                  <a:pt x="487" y="1358"/>
                  <a:pt x="487" y="1358"/>
                </a:cubicBezTo>
                <a:cubicBezTo>
                  <a:pt x="382" y="1272"/>
                  <a:pt x="292" y="1172"/>
                  <a:pt x="221" y="1062"/>
                </a:cubicBezTo>
                <a:close/>
              </a:path>
            </a:pathLst>
          </a:custGeom>
          <a:solidFill>
            <a:srgbClr val="005DA2"/>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4" name="Freeform 15"/>
          <p:cNvSpPr/>
          <p:nvPr/>
        </p:nvSpPr>
        <p:spPr bwMode="auto">
          <a:xfrm>
            <a:off x="3234749" y="2131861"/>
            <a:ext cx="1109184" cy="2402055"/>
          </a:xfrm>
          <a:custGeom>
            <a:avLst/>
            <a:gdLst>
              <a:gd name="T0" fmla="*/ 481 w 486"/>
              <a:gd name="T1" fmla="*/ 521 h 1358"/>
              <a:gd name="T2" fmla="*/ 437 w 486"/>
              <a:gd name="T3" fmla="*/ 327 h 1358"/>
              <a:gd name="T4" fmla="*/ 328 w 486"/>
              <a:gd name="T5" fmla="*/ 153 h 1358"/>
              <a:gd name="T6" fmla="*/ 158 w 486"/>
              <a:gd name="T7" fmla="*/ 29 h 1358"/>
              <a:gd name="T8" fmla="*/ 181 w 486"/>
              <a:gd name="T9" fmla="*/ 13 h 1358"/>
              <a:gd name="T10" fmla="*/ 85 w 486"/>
              <a:gd name="T11" fmla="*/ 0 h 1358"/>
              <a:gd name="T12" fmla="*/ 142 w 486"/>
              <a:gd name="T13" fmla="*/ 77 h 1358"/>
              <a:gd name="T14" fmla="*/ 147 w 486"/>
              <a:gd name="T15" fmla="*/ 48 h 1358"/>
              <a:gd name="T16" fmla="*/ 301 w 486"/>
              <a:gd name="T17" fmla="*/ 170 h 1358"/>
              <a:gd name="T18" fmla="*/ 397 w 486"/>
              <a:gd name="T19" fmla="*/ 338 h 1358"/>
              <a:gd name="T20" fmla="*/ 430 w 486"/>
              <a:gd name="T21" fmla="*/ 523 h 1358"/>
              <a:gd name="T22" fmla="*/ 413 w 486"/>
              <a:gd name="T23" fmla="*/ 710 h 1358"/>
              <a:gd name="T24" fmla="*/ 265 w 486"/>
              <a:gd name="T25" fmla="*/ 1062 h 1358"/>
              <a:gd name="T26" fmla="*/ 0 w 486"/>
              <a:gd name="T27" fmla="*/ 1358 h 1358"/>
              <a:gd name="T28" fmla="*/ 153 w 486"/>
              <a:gd name="T29" fmla="*/ 1358 h 1358"/>
              <a:gd name="T30" fmla="*/ 334 w 486"/>
              <a:gd name="T31" fmla="*/ 1093 h 1358"/>
              <a:gd name="T32" fmla="*/ 472 w 486"/>
              <a:gd name="T33" fmla="*/ 718 h 1358"/>
              <a:gd name="T34" fmla="*/ 481 w 486"/>
              <a:gd name="T35" fmla="*/ 521 h 13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86" h="1358">
                <a:moveTo>
                  <a:pt x="481" y="521"/>
                </a:moveTo>
                <a:cubicBezTo>
                  <a:pt x="475" y="455"/>
                  <a:pt x="462" y="389"/>
                  <a:pt x="437" y="327"/>
                </a:cubicBezTo>
                <a:cubicBezTo>
                  <a:pt x="412" y="264"/>
                  <a:pt x="376" y="205"/>
                  <a:pt x="328" y="153"/>
                </a:cubicBezTo>
                <a:cubicBezTo>
                  <a:pt x="281" y="103"/>
                  <a:pt x="223" y="60"/>
                  <a:pt x="158" y="29"/>
                </a:cubicBezTo>
                <a:cubicBezTo>
                  <a:pt x="168" y="20"/>
                  <a:pt x="181" y="13"/>
                  <a:pt x="181" y="13"/>
                </a:cubicBezTo>
                <a:cubicBezTo>
                  <a:pt x="85" y="0"/>
                  <a:pt x="85" y="0"/>
                  <a:pt x="85" y="0"/>
                </a:cubicBezTo>
                <a:cubicBezTo>
                  <a:pt x="142" y="77"/>
                  <a:pt x="142" y="77"/>
                  <a:pt x="142" y="77"/>
                </a:cubicBezTo>
                <a:cubicBezTo>
                  <a:pt x="142" y="77"/>
                  <a:pt x="143" y="61"/>
                  <a:pt x="147" y="48"/>
                </a:cubicBezTo>
                <a:cubicBezTo>
                  <a:pt x="207" y="80"/>
                  <a:pt x="260" y="121"/>
                  <a:pt x="301" y="170"/>
                </a:cubicBezTo>
                <a:cubicBezTo>
                  <a:pt x="345" y="220"/>
                  <a:pt x="376" y="278"/>
                  <a:pt x="397" y="338"/>
                </a:cubicBezTo>
                <a:cubicBezTo>
                  <a:pt x="418" y="398"/>
                  <a:pt x="428" y="460"/>
                  <a:pt x="430" y="523"/>
                </a:cubicBezTo>
                <a:cubicBezTo>
                  <a:pt x="432" y="585"/>
                  <a:pt x="425" y="648"/>
                  <a:pt x="413" y="710"/>
                </a:cubicBezTo>
                <a:cubicBezTo>
                  <a:pt x="387" y="833"/>
                  <a:pt x="335" y="952"/>
                  <a:pt x="265" y="1062"/>
                </a:cubicBezTo>
                <a:cubicBezTo>
                  <a:pt x="194" y="1172"/>
                  <a:pt x="105" y="1272"/>
                  <a:pt x="0" y="1358"/>
                </a:cubicBezTo>
                <a:cubicBezTo>
                  <a:pt x="153" y="1358"/>
                  <a:pt x="153" y="1358"/>
                  <a:pt x="153" y="1358"/>
                </a:cubicBezTo>
                <a:cubicBezTo>
                  <a:pt x="218" y="1281"/>
                  <a:pt x="279" y="1188"/>
                  <a:pt x="334" y="1093"/>
                </a:cubicBezTo>
                <a:cubicBezTo>
                  <a:pt x="403" y="975"/>
                  <a:pt x="451" y="848"/>
                  <a:pt x="472" y="718"/>
                </a:cubicBezTo>
                <a:cubicBezTo>
                  <a:pt x="482" y="652"/>
                  <a:pt x="486" y="586"/>
                  <a:pt x="481" y="521"/>
                </a:cubicBezTo>
                <a:close/>
              </a:path>
            </a:pathLst>
          </a:custGeom>
          <a:solidFill>
            <a:srgbClr val="005DA2"/>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5" name="Freeform 16"/>
          <p:cNvSpPr/>
          <p:nvPr/>
        </p:nvSpPr>
        <p:spPr bwMode="auto">
          <a:xfrm>
            <a:off x="4721904" y="1808644"/>
            <a:ext cx="660565" cy="2725274"/>
          </a:xfrm>
          <a:custGeom>
            <a:avLst/>
            <a:gdLst>
              <a:gd name="T0" fmla="*/ 191 w 290"/>
              <a:gd name="T1" fmla="*/ 1344 h 1540"/>
              <a:gd name="T2" fmla="*/ 71 w 290"/>
              <a:gd name="T3" fmla="*/ 913 h 1540"/>
              <a:gd name="T4" fmla="*/ 54 w 290"/>
              <a:gd name="T5" fmla="*/ 691 h 1540"/>
              <a:gd name="T6" fmla="*/ 68 w 290"/>
              <a:gd name="T7" fmla="*/ 469 h 1540"/>
              <a:gd name="T8" fmla="*/ 124 w 290"/>
              <a:gd name="T9" fmla="*/ 253 h 1540"/>
              <a:gd name="T10" fmla="*/ 174 w 290"/>
              <a:gd name="T11" fmla="*/ 150 h 1540"/>
              <a:gd name="T12" fmla="*/ 239 w 290"/>
              <a:gd name="T13" fmla="*/ 63 h 1540"/>
              <a:gd name="T14" fmla="*/ 251 w 290"/>
              <a:gd name="T15" fmla="*/ 90 h 1540"/>
              <a:gd name="T16" fmla="*/ 286 w 290"/>
              <a:gd name="T17" fmla="*/ 0 h 1540"/>
              <a:gd name="T18" fmla="*/ 196 w 290"/>
              <a:gd name="T19" fmla="*/ 38 h 1540"/>
              <a:gd name="T20" fmla="*/ 223 w 290"/>
              <a:gd name="T21" fmla="*/ 48 h 1540"/>
              <a:gd name="T22" fmla="*/ 149 w 290"/>
              <a:gd name="T23" fmla="*/ 139 h 1540"/>
              <a:gd name="T24" fmla="*/ 93 w 290"/>
              <a:gd name="T25" fmla="*/ 243 h 1540"/>
              <a:gd name="T26" fmla="*/ 27 w 290"/>
              <a:gd name="T27" fmla="*/ 464 h 1540"/>
              <a:gd name="T28" fmla="*/ 3 w 290"/>
              <a:gd name="T29" fmla="*/ 691 h 1540"/>
              <a:gd name="T30" fmla="*/ 11 w 290"/>
              <a:gd name="T31" fmla="*/ 919 h 1540"/>
              <a:gd name="T32" fmla="*/ 155 w 290"/>
              <a:gd name="T33" fmla="*/ 1540 h 1540"/>
              <a:gd name="T34" fmla="*/ 290 w 290"/>
              <a:gd name="T35" fmla="*/ 1540 h 1540"/>
              <a:gd name="T36" fmla="*/ 191 w 290"/>
              <a:gd name="T37" fmla="*/ 1344 h 15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90" h="1540">
                <a:moveTo>
                  <a:pt x="191" y="1344"/>
                </a:moveTo>
                <a:cubicBezTo>
                  <a:pt x="132" y="1206"/>
                  <a:pt x="92" y="1061"/>
                  <a:pt x="71" y="913"/>
                </a:cubicBezTo>
                <a:cubicBezTo>
                  <a:pt x="60" y="840"/>
                  <a:pt x="54" y="766"/>
                  <a:pt x="54" y="691"/>
                </a:cubicBezTo>
                <a:cubicBezTo>
                  <a:pt x="53" y="617"/>
                  <a:pt x="57" y="543"/>
                  <a:pt x="68" y="469"/>
                </a:cubicBezTo>
                <a:cubicBezTo>
                  <a:pt x="80" y="396"/>
                  <a:pt x="97" y="323"/>
                  <a:pt x="124" y="253"/>
                </a:cubicBezTo>
                <a:cubicBezTo>
                  <a:pt x="138" y="218"/>
                  <a:pt x="154" y="183"/>
                  <a:pt x="174" y="150"/>
                </a:cubicBezTo>
                <a:cubicBezTo>
                  <a:pt x="192" y="120"/>
                  <a:pt x="214" y="90"/>
                  <a:pt x="239" y="63"/>
                </a:cubicBezTo>
                <a:cubicBezTo>
                  <a:pt x="247" y="75"/>
                  <a:pt x="251" y="90"/>
                  <a:pt x="251" y="90"/>
                </a:cubicBezTo>
                <a:cubicBezTo>
                  <a:pt x="286" y="0"/>
                  <a:pt x="286" y="0"/>
                  <a:pt x="286" y="0"/>
                </a:cubicBezTo>
                <a:cubicBezTo>
                  <a:pt x="196" y="38"/>
                  <a:pt x="196" y="38"/>
                  <a:pt x="196" y="38"/>
                </a:cubicBezTo>
                <a:cubicBezTo>
                  <a:pt x="196" y="38"/>
                  <a:pt x="211" y="41"/>
                  <a:pt x="223" y="48"/>
                </a:cubicBezTo>
                <a:cubicBezTo>
                  <a:pt x="194" y="76"/>
                  <a:pt x="170" y="107"/>
                  <a:pt x="149" y="139"/>
                </a:cubicBezTo>
                <a:cubicBezTo>
                  <a:pt x="127" y="172"/>
                  <a:pt x="109" y="207"/>
                  <a:pt x="93" y="243"/>
                </a:cubicBezTo>
                <a:cubicBezTo>
                  <a:pt x="62" y="315"/>
                  <a:pt x="41" y="389"/>
                  <a:pt x="27" y="464"/>
                </a:cubicBezTo>
                <a:cubicBezTo>
                  <a:pt x="13" y="539"/>
                  <a:pt x="5" y="615"/>
                  <a:pt x="3" y="691"/>
                </a:cubicBezTo>
                <a:cubicBezTo>
                  <a:pt x="0" y="767"/>
                  <a:pt x="3" y="843"/>
                  <a:pt x="11" y="919"/>
                </a:cubicBezTo>
                <a:cubicBezTo>
                  <a:pt x="27" y="1070"/>
                  <a:pt x="84" y="1330"/>
                  <a:pt x="155" y="1540"/>
                </a:cubicBezTo>
                <a:cubicBezTo>
                  <a:pt x="290" y="1540"/>
                  <a:pt x="290" y="1540"/>
                  <a:pt x="290" y="1540"/>
                </a:cubicBezTo>
                <a:cubicBezTo>
                  <a:pt x="252" y="1477"/>
                  <a:pt x="219" y="1411"/>
                  <a:pt x="191" y="1344"/>
                </a:cubicBezTo>
                <a:close/>
              </a:path>
            </a:pathLst>
          </a:custGeom>
          <a:solidFill>
            <a:srgbClr val="137EDE"/>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6" name="Freeform 17"/>
          <p:cNvSpPr/>
          <p:nvPr/>
        </p:nvSpPr>
        <p:spPr bwMode="auto">
          <a:xfrm>
            <a:off x="3867055" y="1808644"/>
            <a:ext cx="662332" cy="2725274"/>
          </a:xfrm>
          <a:custGeom>
            <a:avLst/>
            <a:gdLst>
              <a:gd name="T0" fmla="*/ 288 w 290"/>
              <a:gd name="T1" fmla="*/ 691 h 1540"/>
              <a:gd name="T2" fmla="*/ 263 w 290"/>
              <a:gd name="T3" fmla="*/ 464 h 1540"/>
              <a:gd name="T4" fmla="*/ 197 w 290"/>
              <a:gd name="T5" fmla="*/ 243 h 1540"/>
              <a:gd name="T6" fmla="*/ 141 w 290"/>
              <a:gd name="T7" fmla="*/ 139 h 1540"/>
              <a:gd name="T8" fmla="*/ 67 w 290"/>
              <a:gd name="T9" fmla="*/ 48 h 1540"/>
              <a:gd name="T10" fmla="*/ 94 w 290"/>
              <a:gd name="T11" fmla="*/ 38 h 1540"/>
              <a:gd name="T12" fmla="*/ 4 w 290"/>
              <a:gd name="T13" fmla="*/ 0 h 1540"/>
              <a:gd name="T14" fmla="*/ 39 w 290"/>
              <a:gd name="T15" fmla="*/ 90 h 1540"/>
              <a:gd name="T16" fmla="*/ 51 w 290"/>
              <a:gd name="T17" fmla="*/ 63 h 1540"/>
              <a:gd name="T18" fmla="*/ 116 w 290"/>
              <a:gd name="T19" fmla="*/ 150 h 1540"/>
              <a:gd name="T20" fmla="*/ 166 w 290"/>
              <a:gd name="T21" fmla="*/ 253 h 1540"/>
              <a:gd name="T22" fmla="*/ 222 w 290"/>
              <a:gd name="T23" fmla="*/ 469 h 1540"/>
              <a:gd name="T24" fmla="*/ 237 w 290"/>
              <a:gd name="T25" fmla="*/ 691 h 1540"/>
              <a:gd name="T26" fmla="*/ 220 w 290"/>
              <a:gd name="T27" fmla="*/ 913 h 1540"/>
              <a:gd name="T28" fmla="*/ 100 w 290"/>
              <a:gd name="T29" fmla="*/ 1344 h 1540"/>
              <a:gd name="T30" fmla="*/ 0 w 290"/>
              <a:gd name="T31" fmla="*/ 1540 h 1540"/>
              <a:gd name="T32" fmla="*/ 139 w 290"/>
              <a:gd name="T33" fmla="*/ 1540 h 1540"/>
              <a:gd name="T34" fmla="*/ 279 w 290"/>
              <a:gd name="T35" fmla="*/ 919 h 1540"/>
              <a:gd name="T36" fmla="*/ 288 w 290"/>
              <a:gd name="T37" fmla="*/ 691 h 15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90" h="1540">
                <a:moveTo>
                  <a:pt x="288" y="691"/>
                </a:moveTo>
                <a:cubicBezTo>
                  <a:pt x="285" y="615"/>
                  <a:pt x="278" y="539"/>
                  <a:pt x="263" y="464"/>
                </a:cubicBezTo>
                <a:cubicBezTo>
                  <a:pt x="249" y="389"/>
                  <a:pt x="228" y="315"/>
                  <a:pt x="197" y="243"/>
                </a:cubicBezTo>
                <a:cubicBezTo>
                  <a:pt x="181" y="207"/>
                  <a:pt x="163" y="172"/>
                  <a:pt x="141" y="139"/>
                </a:cubicBezTo>
                <a:cubicBezTo>
                  <a:pt x="120" y="107"/>
                  <a:pt x="96" y="76"/>
                  <a:pt x="67" y="48"/>
                </a:cubicBezTo>
                <a:cubicBezTo>
                  <a:pt x="79" y="41"/>
                  <a:pt x="94" y="38"/>
                  <a:pt x="94" y="38"/>
                </a:cubicBezTo>
                <a:cubicBezTo>
                  <a:pt x="4" y="0"/>
                  <a:pt x="4" y="0"/>
                  <a:pt x="4" y="0"/>
                </a:cubicBezTo>
                <a:cubicBezTo>
                  <a:pt x="39" y="90"/>
                  <a:pt x="39" y="90"/>
                  <a:pt x="39" y="90"/>
                </a:cubicBezTo>
                <a:cubicBezTo>
                  <a:pt x="39" y="90"/>
                  <a:pt x="43" y="75"/>
                  <a:pt x="51" y="63"/>
                </a:cubicBezTo>
                <a:cubicBezTo>
                  <a:pt x="76" y="90"/>
                  <a:pt x="98" y="120"/>
                  <a:pt x="116" y="150"/>
                </a:cubicBezTo>
                <a:cubicBezTo>
                  <a:pt x="136" y="183"/>
                  <a:pt x="152" y="218"/>
                  <a:pt x="166" y="253"/>
                </a:cubicBezTo>
                <a:cubicBezTo>
                  <a:pt x="193" y="323"/>
                  <a:pt x="211" y="396"/>
                  <a:pt x="222" y="469"/>
                </a:cubicBezTo>
                <a:cubicBezTo>
                  <a:pt x="233" y="543"/>
                  <a:pt x="237" y="617"/>
                  <a:pt x="237" y="691"/>
                </a:cubicBezTo>
                <a:cubicBezTo>
                  <a:pt x="236" y="766"/>
                  <a:pt x="230" y="840"/>
                  <a:pt x="220" y="913"/>
                </a:cubicBezTo>
                <a:cubicBezTo>
                  <a:pt x="198" y="1061"/>
                  <a:pt x="159" y="1206"/>
                  <a:pt x="100" y="1344"/>
                </a:cubicBezTo>
                <a:cubicBezTo>
                  <a:pt x="71" y="1411"/>
                  <a:pt x="38" y="1477"/>
                  <a:pt x="0" y="1540"/>
                </a:cubicBezTo>
                <a:cubicBezTo>
                  <a:pt x="139" y="1540"/>
                  <a:pt x="139" y="1540"/>
                  <a:pt x="139" y="1540"/>
                </a:cubicBezTo>
                <a:cubicBezTo>
                  <a:pt x="223" y="1332"/>
                  <a:pt x="263" y="1070"/>
                  <a:pt x="279" y="919"/>
                </a:cubicBezTo>
                <a:cubicBezTo>
                  <a:pt x="287" y="843"/>
                  <a:pt x="290" y="767"/>
                  <a:pt x="288" y="691"/>
                </a:cubicBezTo>
                <a:close/>
              </a:path>
            </a:pathLst>
          </a:custGeom>
          <a:solidFill>
            <a:srgbClr val="137EDE"/>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endParaRPr>
          </a:p>
        </p:txBody>
      </p:sp>
      <p:grpSp>
        <p:nvGrpSpPr>
          <p:cNvPr id="7" name="Group 20"/>
          <p:cNvGrpSpPr>
            <a:grpSpLocks noChangeAspect="1"/>
          </p:cNvGrpSpPr>
          <p:nvPr/>
        </p:nvGrpSpPr>
        <p:grpSpPr bwMode="auto">
          <a:xfrm>
            <a:off x="3758525" y="3550314"/>
            <a:ext cx="1712883" cy="1144794"/>
            <a:chOff x="826" y="1479"/>
            <a:chExt cx="605" cy="643"/>
          </a:xfrm>
        </p:grpSpPr>
        <p:sp>
          <p:nvSpPr>
            <p:cNvPr id="8" name="AutoShape 19"/>
            <p:cNvSpPr>
              <a:spLocks noChangeAspect="1" noChangeArrowheads="1" noTextEdit="1"/>
            </p:cNvSpPr>
            <p:nvPr/>
          </p:nvSpPr>
          <p:spPr bwMode="auto">
            <a:xfrm>
              <a:off x="826" y="1497"/>
              <a:ext cx="605" cy="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9" name="Freeform 22"/>
            <p:cNvSpPr/>
            <p:nvPr/>
          </p:nvSpPr>
          <p:spPr bwMode="auto">
            <a:xfrm>
              <a:off x="886" y="1479"/>
              <a:ext cx="491" cy="491"/>
            </a:xfrm>
            <a:custGeom>
              <a:avLst/>
              <a:gdLst>
                <a:gd name="T0" fmla="*/ 41 w 73"/>
                <a:gd name="T1" fmla="*/ 7 h 73"/>
                <a:gd name="T2" fmla="*/ 41 w 73"/>
                <a:gd name="T3" fmla="*/ 24 h 73"/>
                <a:gd name="T4" fmla="*/ 41 w 73"/>
                <a:gd name="T5" fmla="*/ 24 h 73"/>
                <a:gd name="T6" fmla="*/ 72 w 73"/>
                <a:gd name="T7" fmla="*/ 41 h 73"/>
                <a:gd name="T8" fmla="*/ 73 w 73"/>
                <a:gd name="T9" fmla="*/ 42 h 73"/>
                <a:gd name="T10" fmla="*/ 73 w 73"/>
                <a:gd name="T11" fmla="*/ 42 h 73"/>
                <a:gd name="T12" fmla="*/ 73 w 73"/>
                <a:gd name="T13" fmla="*/ 47 h 73"/>
                <a:gd name="T14" fmla="*/ 71 w 73"/>
                <a:gd name="T15" fmla="*/ 48 h 73"/>
                <a:gd name="T16" fmla="*/ 71 w 73"/>
                <a:gd name="T17" fmla="*/ 48 h 73"/>
                <a:gd name="T18" fmla="*/ 41 w 73"/>
                <a:gd name="T19" fmla="*/ 41 h 73"/>
                <a:gd name="T20" fmla="*/ 41 w 73"/>
                <a:gd name="T21" fmla="*/ 61 h 73"/>
                <a:gd name="T22" fmla="*/ 48 w 73"/>
                <a:gd name="T23" fmla="*/ 67 h 73"/>
                <a:gd name="T24" fmla="*/ 49 w 73"/>
                <a:gd name="T25" fmla="*/ 68 h 73"/>
                <a:gd name="T26" fmla="*/ 49 w 73"/>
                <a:gd name="T27" fmla="*/ 68 h 73"/>
                <a:gd name="T28" fmla="*/ 49 w 73"/>
                <a:gd name="T29" fmla="*/ 71 h 73"/>
                <a:gd name="T30" fmla="*/ 48 w 73"/>
                <a:gd name="T31" fmla="*/ 73 h 73"/>
                <a:gd name="T32" fmla="*/ 47 w 73"/>
                <a:gd name="T33" fmla="*/ 72 h 73"/>
                <a:gd name="T34" fmla="*/ 38 w 73"/>
                <a:gd name="T35" fmla="*/ 69 h 73"/>
                <a:gd name="T36" fmla="*/ 36 w 73"/>
                <a:gd name="T37" fmla="*/ 69 h 73"/>
                <a:gd name="T38" fmla="*/ 36 w 73"/>
                <a:gd name="T39" fmla="*/ 69 h 73"/>
                <a:gd name="T40" fmla="*/ 35 w 73"/>
                <a:gd name="T41" fmla="*/ 69 h 73"/>
                <a:gd name="T42" fmla="*/ 25 w 73"/>
                <a:gd name="T43" fmla="*/ 72 h 73"/>
                <a:gd name="T44" fmla="*/ 25 w 73"/>
                <a:gd name="T45" fmla="*/ 73 h 73"/>
                <a:gd name="T46" fmla="*/ 24 w 73"/>
                <a:gd name="T47" fmla="*/ 71 h 73"/>
                <a:gd name="T48" fmla="*/ 24 w 73"/>
                <a:gd name="T49" fmla="*/ 68 h 73"/>
                <a:gd name="T50" fmla="*/ 24 w 73"/>
                <a:gd name="T51" fmla="*/ 68 h 73"/>
                <a:gd name="T52" fmla="*/ 24 w 73"/>
                <a:gd name="T53" fmla="*/ 67 h 73"/>
                <a:gd name="T54" fmla="*/ 32 w 73"/>
                <a:gd name="T55" fmla="*/ 61 h 73"/>
                <a:gd name="T56" fmla="*/ 32 w 73"/>
                <a:gd name="T57" fmla="*/ 41 h 73"/>
                <a:gd name="T58" fmla="*/ 1 w 73"/>
                <a:gd name="T59" fmla="*/ 48 h 73"/>
                <a:gd name="T60" fmla="*/ 1 w 73"/>
                <a:gd name="T61" fmla="*/ 48 h 73"/>
                <a:gd name="T62" fmla="*/ 0 w 73"/>
                <a:gd name="T63" fmla="*/ 47 h 73"/>
                <a:gd name="T64" fmla="*/ 0 w 73"/>
                <a:gd name="T65" fmla="*/ 42 h 73"/>
                <a:gd name="T66" fmla="*/ 0 w 73"/>
                <a:gd name="T67" fmla="*/ 42 h 73"/>
                <a:gd name="T68" fmla="*/ 1 w 73"/>
                <a:gd name="T69" fmla="*/ 41 h 73"/>
                <a:gd name="T70" fmla="*/ 31 w 73"/>
                <a:gd name="T71" fmla="*/ 24 h 73"/>
                <a:gd name="T72" fmla="*/ 32 w 73"/>
                <a:gd name="T73" fmla="*/ 24 h 73"/>
                <a:gd name="T74" fmla="*/ 32 w 73"/>
                <a:gd name="T75" fmla="*/ 7 h 73"/>
                <a:gd name="T76" fmla="*/ 36 w 73"/>
                <a:gd name="T77" fmla="*/ 0 h 73"/>
                <a:gd name="T78" fmla="*/ 41 w 73"/>
                <a:gd name="T79" fmla="*/ 7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73" h="73">
                  <a:moveTo>
                    <a:pt x="41" y="7"/>
                  </a:moveTo>
                  <a:cubicBezTo>
                    <a:pt x="41" y="24"/>
                    <a:pt x="41" y="24"/>
                    <a:pt x="41" y="24"/>
                  </a:cubicBezTo>
                  <a:cubicBezTo>
                    <a:pt x="41" y="24"/>
                    <a:pt x="41" y="24"/>
                    <a:pt x="41" y="24"/>
                  </a:cubicBezTo>
                  <a:cubicBezTo>
                    <a:pt x="72" y="41"/>
                    <a:pt x="72" y="41"/>
                    <a:pt x="72" y="41"/>
                  </a:cubicBezTo>
                  <a:cubicBezTo>
                    <a:pt x="72" y="41"/>
                    <a:pt x="73" y="42"/>
                    <a:pt x="73" y="42"/>
                  </a:cubicBezTo>
                  <a:cubicBezTo>
                    <a:pt x="73" y="42"/>
                    <a:pt x="73" y="42"/>
                    <a:pt x="73" y="42"/>
                  </a:cubicBezTo>
                  <a:cubicBezTo>
                    <a:pt x="73" y="47"/>
                    <a:pt x="73" y="47"/>
                    <a:pt x="73" y="47"/>
                  </a:cubicBezTo>
                  <a:cubicBezTo>
                    <a:pt x="73" y="47"/>
                    <a:pt x="72" y="48"/>
                    <a:pt x="71" y="48"/>
                  </a:cubicBezTo>
                  <a:cubicBezTo>
                    <a:pt x="71" y="48"/>
                    <a:pt x="71" y="48"/>
                    <a:pt x="71" y="48"/>
                  </a:cubicBezTo>
                  <a:cubicBezTo>
                    <a:pt x="41" y="41"/>
                    <a:pt x="41" y="41"/>
                    <a:pt x="41" y="41"/>
                  </a:cubicBezTo>
                  <a:cubicBezTo>
                    <a:pt x="41" y="61"/>
                    <a:pt x="41" y="61"/>
                    <a:pt x="41" y="61"/>
                  </a:cubicBezTo>
                  <a:cubicBezTo>
                    <a:pt x="48" y="67"/>
                    <a:pt x="48" y="67"/>
                    <a:pt x="48" y="67"/>
                  </a:cubicBezTo>
                  <a:cubicBezTo>
                    <a:pt x="49" y="67"/>
                    <a:pt x="49" y="68"/>
                    <a:pt x="49" y="68"/>
                  </a:cubicBezTo>
                  <a:cubicBezTo>
                    <a:pt x="49" y="68"/>
                    <a:pt x="49" y="68"/>
                    <a:pt x="49" y="68"/>
                  </a:cubicBezTo>
                  <a:cubicBezTo>
                    <a:pt x="49" y="71"/>
                    <a:pt x="49" y="71"/>
                    <a:pt x="49" y="71"/>
                  </a:cubicBezTo>
                  <a:cubicBezTo>
                    <a:pt x="49" y="72"/>
                    <a:pt x="48" y="73"/>
                    <a:pt x="48" y="73"/>
                  </a:cubicBezTo>
                  <a:cubicBezTo>
                    <a:pt x="47" y="73"/>
                    <a:pt x="47" y="73"/>
                    <a:pt x="47" y="72"/>
                  </a:cubicBezTo>
                  <a:cubicBezTo>
                    <a:pt x="38" y="69"/>
                    <a:pt x="38" y="69"/>
                    <a:pt x="38" y="69"/>
                  </a:cubicBezTo>
                  <a:cubicBezTo>
                    <a:pt x="37" y="69"/>
                    <a:pt x="37" y="69"/>
                    <a:pt x="36" y="69"/>
                  </a:cubicBezTo>
                  <a:cubicBezTo>
                    <a:pt x="36" y="69"/>
                    <a:pt x="36" y="69"/>
                    <a:pt x="36" y="69"/>
                  </a:cubicBezTo>
                  <a:cubicBezTo>
                    <a:pt x="36" y="69"/>
                    <a:pt x="35" y="69"/>
                    <a:pt x="35" y="69"/>
                  </a:cubicBezTo>
                  <a:cubicBezTo>
                    <a:pt x="25" y="72"/>
                    <a:pt x="25" y="72"/>
                    <a:pt x="25" y="72"/>
                  </a:cubicBezTo>
                  <a:cubicBezTo>
                    <a:pt x="25" y="73"/>
                    <a:pt x="25" y="73"/>
                    <a:pt x="25" y="73"/>
                  </a:cubicBezTo>
                  <a:cubicBezTo>
                    <a:pt x="24" y="73"/>
                    <a:pt x="24" y="72"/>
                    <a:pt x="24" y="71"/>
                  </a:cubicBezTo>
                  <a:cubicBezTo>
                    <a:pt x="24" y="68"/>
                    <a:pt x="24" y="68"/>
                    <a:pt x="24" y="68"/>
                  </a:cubicBezTo>
                  <a:cubicBezTo>
                    <a:pt x="24" y="68"/>
                    <a:pt x="24" y="68"/>
                    <a:pt x="24" y="68"/>
                  </a:cubicBezTo>
                  <a:cubicBezTo>
                    <a:pt x="24" y="68"/>
                    <a:pt x="24" y="67"/>
                    <a:pt x="24" y="67"/>
                  </a:cubicBezTo>
                  <a:cubicBezTo>
                    <a:pt x="32" y="61"/>
                    <a:pt x="32" y="61"/>
                    <a:pt x="32" y="61"/>
                  </a:cubicBezTo>
                  <a:cubicBezTo>
                    <a:pt x="32" y="41"/>
                    <a:pt x="32" y="41"/>
                    <a:pt x="32" y="41"/>
                  </a:cubicBezTo>
                  <a:cubicBezTo>
                    <a:pt x="1" y="48"/>
                    <a:pt x="1" y="48"/>
                    <a:pt x="1" y="48"/>
                  </a:cubicBezTo>
                  <a:cubicBezTo>
                    <a:pt x="1" y="48"/>
                    <a:pt x="1" y="48"/>
                    <a:pt x="1" y="48"/>
                  </a:cubicBezTo>
                  <a:cubicBezTo>
                    <a:pt x="0" y="48"/>
                    <a:pt x="0" y="47"/>
                    <a:pt x="0" y="47"/>
                  </a:cubicBezTo>
                  <a:cubicBezTo>
                    <a:pt x="0" y="42"/>
                    <a:pt x="0" y="42"/>
                    <a:pt x="0" y="42"/>
                  </a:cubicBezTo>
                  <a:cubicBezTo>
                    <a:pt x="0" y="42"/>
                    <a:pt x="0" y="42"/>
                    <a:pt x="0" y="42"/>
                  </a:cubicBezTo>
                  <a:cubicBezTo>
                    <a:pt x="0" y="42"/>
                    <a:pt x="0" y="41"/>
                    <a:pt x="1" y="41"/>
                  </a:cubicBezTo>
                  <a:cubicBezTo>
                    <a:pt x="31" y="24"/>
                    <a:pt x="31" y="24"/>
                    <a:pt x="31" y="24"/>
                  </a:cubicBezTo>
                  <a:cubicBezTo>
                    <a:pt x="31" y="24"/>
                    <a:pt x="32" y="24"/>
                    <a:pt x="32" y="24"/>
                  </a:cubicBezTo>
                  <a:cubicBezTo>
                    <a:pt x="32" y="7"/>
                    <a:pt x="32" y="7"/>
                    <a:pt x="32" y="7"/>
                  </a:cubicBezTo>
                  <a:cubicBezTo>
                    <a:pt x="32" y="2"/>
                    <a:pt x="34" y="0"/>
                    <a:pt x="36" y="0"/>
                  </a:cubicBezTo>
                  <a:cubicBezTo>
                    <a:pt x="39" y="0"/>
                    <a:pt x="41" y="2"/>
                    <a:pt x="41" y="7"/>
                  </a:cubicBezTo>
                  <a:close/>
                </a:path>
              </a:pathLst>
            </a:custGeom>
            <a:solidFill>
              <a:srgbClr val="023A4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endParaRPr>
            </a:p>
          </p:txBody>
        </p:sp>
      </p:grpSp>
      <p:grpSp>
        <p:nvGrpSpPr>
          <p:cNvPr id="10" name="组合 9"/>
          <p:cNvGrpSpPr/>
          <p:nvPr/>
        </p:nvGrpSpPr>
        <p:grpSpPr>
          <a:xfrm>
            <a:off x="3737493" y="953021"/>
            <a:ext cx="2562699" cy="538609"/>
            <a:chOff x="3737493" y="859957"/>
            <a:chExt cx="2562699" cy="538609"/>
          </a:xfrm>
        </p:grpSpPr>
        <p:sp>
          <p:nvSpPr>
            <p:cNvPr id="11" name="Freeform 27"/>
            <p:cNvSpPr/>
            <p:nvPr/>
          </p:nvSpPr>
          <p:spPr bwMode="auto">
            <a:xfrm>
              <a:off x="3737493" y="900459"/>
              <a:ext cx="379393" cy="378690"/>
            </a:xfrm>
            <a:custGeom>
              <a:avLst/>
              <a:gdLst>
                <a:gd name="T0" fmla="*/ 41 w 73"/>
                <a:gd name="T1" fmla="*/ 7 h 73"/>
                <a:gd name="T2" fmla="*/ 41 w 73"/>
                <a:gd name="T3" fmla="*/ 24 h 73"/>
                <a:gd name="T4" fmla="*/ 41 w 73"/>
                <a:gd name="T5" fmla="*/ 24 h 73"/>
                <a:gd name="T6" fmla="*/ 72 w 73"/>
                <a:gd name="T7" fmla="*/ 41 h 73"/>
                <a:gd name="T8" fmla="*/ 73 w 73"/>
                <a:gd name="T9" fmla="*/ 42 h 73"/>
                <a:gd name="T10" fmla="*/ 73 w 73"/>
                <a:gd name="T11" fmla="*/ 42 h 73"/>
                <a:gd name="T12" fmla="*/ 73 w 73"/>
                <a:gd name="T13" fmla="*/ 47 h 73"/>
                <a:gd name="T14" fmla="*/ 71 w 73"/>
                <a:gd name="T15" fmla="*/ 48 h 73"/>
                <a:gd name="T16" fmla="*/ 71 w 73"/>
                <a:gd name="T17" fmla="*/ 48 h 73"/>
                <a:gd name="T18" fmla="*/ 41 w 73"/>
                <a:gd name="T19" fmla="*/ 41 h 73"/>
                <a:gd name="T20" fmla="*/ 41 w 73"/>
                <a:gd name="T21" fmla="*/ 61 h 73"/>
                <a:gd name="T22" fmla="*/ 48 w 73"/>
                <a:gd name="T23" fmla="*/ 67 h 73"/>
                <a:gd name="T24" fmla="*/ 49 w 73"/>
                <a:gd name="T25" fmla="*/ 68 h 73"/>
                <a:gd name="T26" fmla="*/ 49 w 73"/>
                <a:gd name="T27" fmla="*/ 68 h 73"/>
                <a:gd name="T28" fmla="*/ 49 w 73"/>
                <a:gd name="T29" fmla="*/ 71 h 73"/>
                <a:gd name="T30" fmla="*/ 48 w 73"/>
                <a:gd name="T31" fmla="*/ 73 h 73"/>
                <a:gd name="T32" fmla="*/ 47 w 73"/>
                <a:gd name="T33" fmla="*/ 72 h 73"/>
                <a:gd name="T34" fmla="*/ 38 w 73"/>
                <a:gd name="T35" fmla="*/ 69 h 73"/>
                <a:gd name="T36" fmla="*/ 36 w 73"/>
                <a:gd name="T37" fmla="*/ 69 h 73"/>
                <a:gd name="T38" fmla="*/ 36 w 73"/>
                <a:gd name="T39" fmla="*/ 69 h 73"/>
                <a:gd name="T40" fmla="*/ 35 w 73"/>
                <a:gd name="T41" fmla="*/ 69 h 73"/>
                <a:gd name="T42" fmla="*/ 25 w 73"/>
                <a:gd name="T43" fmla="*/ 72 h 73"/>
                <a:gd name="T44" fmla="*/ 25 w 73"/>
                <a:gd name="T45" fmla="*/ 73 h 73"/>
                <a:gd name="T46" fmla="*/ 24 w 73"/>
                <a:gd name="T47" fmla="*/ 71 h 73"/>
                <a:gd name="T48" fmla="*/ 24 w 73"/>
                <a:gd name="T49" fmla="*/ 68 h 73"/>
                <a:gd name="T50" fmla="*/ 24 w 73"/>
                <a:gd name="T51" fmla="*/ 68 h 73"/>
                <a:gd name="T52" fmla="*/ 24 w 73"/>
                <a:gd name="T53" fmla="*/ 67 h 73"/>
                <a:gd name="T54" fmla="*/ 32 w 73"/>
                <a:gd name="T55" fmla="*/ 61 h 73"/>
                <a:gd name="T56" fmla="*/ 32 w 73"/>
                <a:gd name="T57" fmla="*/ 41 h 73"/>
                <a:gd name="T58" fmla="*/ 1 w 73"/>
                <a:gd name="T59" fmla="*/ 48 h 73"/>
                <a:gd name="T60" fmla="*/ 1 w 73"/>
                <a:gd name="T61" fmla="*/ 48 h 73"/>
                <a:gd name="T62" fmla="*/ 0 w 73"/>
                <a:gd name="T63" fmla="*/ 47 h 73"/>
                <a:gd name="T64" fmla="*/ 0 w 73"/>
                <a:gd name="T65" fmla="*/ 42 h 73"/>
                <a:gd name="T66" fmla="*/ 0 w 73"/>
                <a:gd name="T67" fmla="*/ 42 h 73"/>
                <a:gd name="T68" fmla="*/ 1 w 73"/>
                <a:gd name="T69" fmla="*/ 41 h 73"/>
                <a:gd name="T70" fmla="*/ 31 w 73"/>
                <a:gd name="T71" fmla="*/ 24 h 73"/>
                <a:gd name="T72" fmla="*/ 32 w 73"/>
                <a:gd name="T73" fmla="*/ 24 h 73"/>
                <a:gd name="T74" fmla="*/ 32 w 73"/>
                <a:gd name="T75" fmla="*/ 7 h 73"/>
                <a:gd name="T76" fmla="*/ 36 w 73"/>
                <a:gd name="T77" fmla="*/ 0 h 73"/>
                <a:gd name="T78" fmla="*/ 41 w 73"/>
                <a:gd name="T79" fmla="*/ 7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73" h="73">
                  <a:moveTo>
                    <a:pt x="41" y="7"/>
                  </a:moveTo>
                  <a:cubicBezTo>
                    <a:pt x="41" y="24"/>
                    <a:pt x="41" y="24"/>
                    <a:pt x="41" y="24"/>
                  </a:cubicBezTo>
                  <a:cubicBezTo>
                    <a:pt x="41" y="24"/>
                    <a:pt x="41" y="24"/>
                    <a:pt x="41" y="24"/>
                  </a:cubicBezTo>
                  <a:cubicBezTo>
                    <a:pt x="72" y="41"/>
                    <a:pt x="72" y="41"/>
                    <a:pt x="72" y="41"/>
                  </a:cubicBezTo>
                  <a:cubicBezTo>
                    <a:pt x="72" y="41"/>
                    <a:pt x="73" y="42"/>
                    <a:pt x="73" y="42"/>
                  </a:cubicBezTo>
                  <a:cubicBezTo>
                    <a:pt x="73" y="42"/>
                    <a:pt x="73" y="42"/>
                    <a:pt x="73" y="42"/>
                  </a:cubicBezTo>
                  <a:cubicBezTo>
                    <a:pt x="73" y="47"/>
                    <a:pt x="73" y="47"/>
                    <a:pt x="73" y="47"/>
                  </a:cubicBezTo>
                  <a:cubicBezTo>
                    <a:pt x="73" y="47"/>
                    <a:pt x="72" y="48"/>
                    <a:pt x="71" y="48"/>
                  </a:cubicBezTo>
                  <a:cubicBezTo>
                    <a:pt x="71" y="48"/>
                    <a:pt x="71" y="48"/>
                    <a:pt x="71" y="48"/>
                  </a:cubicBezTo>
                  <a:cubicBezTo>
                    <a:pt x="41" y="41"/>
                    <a:pt x="41" y="41"/>
                    <a:pt x="41" y="41"/>
                  </a:cubicBezTo>
                  <a:cubicBezTo>
                    <a:pt x="41" y="61"/>
                    <a:pt x="41" y="61"/>
                    <a:pt x="41" y="61"/>
                  </a:cubicBezTo>
                  <a:cubicBezTo>
                    <a:pt x="48" y="67"/>
                    <a:pt x="48" y="67"/>
                    <a:pt x="48" y="67"/>
                  </a:cubicBezTo>
                  <a:cubicBezTo>
                    <a:pt x="49" y="67"/>
                    <a:pt x="49" y="68"/>
                    <a:pt x="49" y="68"/>
                  </a:cubicBezTo>
                  <a:cubicBezTo>
                    <a:pt x="49" y="68"/>
                    <a:pt x="49" y="68"/>
                    <a:pt x="49" y="68"/>
                  </a:cubicBezTo>
                  <a:cubicBezTo>
                    <a:pt x="49" y="71"/>
                    <a:pt x="49" y="71"/>
                    <a:pt x="49" y="71"/>
                  </a:cubicBezTo>
                  <a:cubicBezTo>
                    <a:pt x="49" y="72"/>
                    <a:pt x="48" y="73"/>
                    <a:pt x="48" y="73"/>
                  </a:cubicBezTo>
                  <a:cubicBezTo>
                    <a:pt x="47" y="73"/>
                    <a:pt x="47" y="73"/>
                    <a:pt x="47" y="72"/>
                  </a:cubicBezTo>
                  <a:cubicBezTo>
                    <a:pt x="38" y="69"/>
                    <a:pt x="38" y="69"/>
                    <a:pt x="38" y="69"/>
                  </a:cubicBezTo>
                  <a:cubicBezTo>
                    <a:pt x="37" y="69"/>
                    <a:pt x="37" y="69"/>
                    <a:pt x="36" y="69"/>
                  </a:cubicBezTo>
                  <a:cubicBezTo>
                    <a:pt x="36" y="69"/>
                    <a:pt x="36" y="69"/>
                    <a:pt x="36" y="69"/>
                  </a:cubicBezTo>
                  <a:cubicBezTo>
                    <a:pt x="36" y="69"/>
                    <a:pt x="35" y="69"/>
                    <a:pt x="35" y="69"/>
                  </a:cubicBezTo>
                  <a:cubicBezTo>
                    <a:pt x="25" y="72"/>
                    <a:pt x="25" y="72"/>
                    <a:pt x="25" y="72"/>
                  </a:cubicBezTo>
                  <a:cubicBezTo>
                    <a:pt x="25" y="73"/>
                    <a:pt x="25" y="73"/>
                    <a:pt x="25" y="73"/>
                  </a:cubicBezTo>
                  <a:cubicBezTo>
                    <a:pt x="24" y="73"/>
                    <a:pt x="24" y="72"/>
                    <a:pt x="24" y="71"/>
                  </a:cubicBezTo>
                  <a:cubicBezTo>
                    <a:pt x="24" y="68"/>
                    <a:pt x="24" y="68"/>
                    <a:pt x="24" y="68"/>
                  </a:cubicBezTo>
                  <a:cubicBezTo>
                    <a:pt x="24" y="68"/>
                    <a:pt x="24" y="68"/>
                    <a:pt x="24" y="68"/>
                  </a:cubicBezTo>
                  <a:cubicBezTo>
                    <a:pt x="24" y="68"/>
                    <a:pt x="24" y="67"/>
                    <a:pt x="24" y="67"/>
                  </a:cubicBezTo>
                  <a:cubicBezTo>
                    <a:pt x="32" y="61"/>
                    <a:pt x="32" y="61"/>
                    <a:pt x="32" y="61"/>
                  </a:cubicBezTo>
                  <a:cubicBezTo>
                    <a:pt x="32" y="41"/>
                    <a:pt x="32" y="41"/>
                    <a:pt x="32" y="41"/>
                  </a:cubicBezTo>
                  <a:cubicBezTo>
                    <a:pt x="1" y="48"/>
                    <a:pt x="1" y="48"/>
                    <a:pt x="1" y="48"/>
                  </a:cubicBezTo>
                  <a:cubicBezTo>
                    <a:pt x="1" y="48"/>
                    <a:pt x="1" y="48"/>
                    <a:pt x="1" y="48"/>
                  </a:cubicBezTo>
                  <a:cubicBezTo>
                    <a:pt x="0" y="48"/>
                    <a:pt x="0" y="47"/>
                    <a:pt x="0" y="47"/>
                  </a:cubicBezTo>
                  <a:cubicBezTo>
                    <a:pt x="0" y="42"/>
                    <a:pt x="0" y="42"/>
                    <a:pt x="0" y="42"/>
                  </a:cubicBezTo>
                  <a:cubicBezTo>
                    <a:pt x="0" y="42"/>
                    <a:pt x="0" y="42"/>
                    <a:pt x="0" y="42"/>
                  </a:cubicBezTo>
                  <a:cubicBezTo>
                    <a:pt x="0" y="42"/>
                    <a:pt x="0" y="41"/>
                    <a:pt x="1" y="41"/>
                  </a:cubicBezTo>
                  <a:cubicBezTo>
                    <a:pt x="31" y="24"/>
                    <a:pt x="31" y="24"/>
                    <a:pt x="31" y="24"/>
                  </a:cubicBezTo>
                  <a:cubicBezTo>
                    <a:pt x="31" y="24"/>
                    <a:pt x="32" y="24"/>
                    <a:pt x="32" y="24"/>
                  </a:cubicBezTo>
                  <a:cubicBezTo>
                    <a:pt x="32" y="7"/>
                    <a:pt x="32" y="7"/>
                    <a:pt x="32" y="7"/>
                  </a:cubicBezTo>
                  <a:cubicBezTo>
                    <a:pt x="32" y="2"/>
                    <a:pt x="34" y="0"/>
                    <a:pt x="36" y="0"/>
                  </a:cubicBezTo>
                  <a:cubicBezTo>
                    <a:pt x="39" y="0"/>
                    <a:pt x="41" y="2"/>
                    <a:pt x="41" y="7"/>
                  </a:cubicBezTo>
                  <a:close/>
                </a:path>
              </a:pathLst>
            </a:custGeom>
            <a:solidFill>
              <a:srgbClr val="005DA2"/>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i="0" u="none" strike="noStrike" kern="0" cap="none" spc="0" normalizeH="0" baseline="0" noProof="0">
                <a:ln>
                  <a:noFill/>
                </a:ln>
                <a:solidFill>
                  <a:schemeClr val="bg1">
                    <a:lumMod val="50000"/>
                  </a:schemeClr>
                </a:solidFill>
                <a:effectLst/>
                <a:uLnTx/>
                <a:uFillTx/>
              </a:endParaRPr>
            </a:p>
          </p:txBody>
        </p:sp>
        <p:sp>
          <p:nvSpPr>
            <p:cNvPr id="12" name="文本框 8"/>
            <p:cNvSpPr txBox="1"/>
            <p:nvPr/>
          </p:nvSpPr>
          <p:spPr>
            <a:xfrm>
              <a:off x="4136225" y="859957"/>
              <a:ext cx="2163967" cy="538609"/>
            </a:xfrm>
            <a:prstGeom prst="rect">
              <a:avLst/>
            </a:prstGeom>
            <a:noFill/>
          </p:spPr>
          <p:txBody>
            <a:bodyPr wrap="square" lIns="68580" tIns="34290" rIns="68580" bIns="3429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050" dirty="0" smtClean="0">
                  <a:solidFill>
                    <a:srgbClr val="005DA2"/>
                  </a:solidFill>
                  <a:latin typeface="微软雅黑" panose="020B0503020204020204" pitchFamily="34" charset="-122"/>
                  <a:ea typeface="微软雅黑" panose="020B0503020204020204" pitchFamily="34" charset="-122"/>
                </a:rPr>
                <a:t>请在此输入你的标题</a:t>
              </a:r>
              <a:endParaRPr lang="en-US" altLang="zh-CN" sz="1050" dirty="0" smtClean="0">
                <a:solidFill>
                  <a:srgbClr val="005DA2"/>
                </a:solidFill>
                <a:latin typeface="微软雅黑" panose="020B0503020204020204" pitchFamily="34" charset="-122"/>
                <a:ea typeface="微软雅黑" panose="020B0503020204020204" pitchFamily="34" charset="-122"/>
              </a:endParaRPr>
            </a:p>
            <a:p>
              <a:r>
                <a:rPr lang="zh-CN" altLang="en-US" sz="1000" dirty="0" smtClean="0">
                  <a:solidFill>
                    <a:schemeClr val="bg1">
                      <a:lumMod val="50000"/>
                    </a:schemeClr>
                  </a:solidFill>
                  <a:latin typeface="微软雅黑" panose="020B0503020204020204" pitchFamily="34" charset="-122"/>
                  <a:ea typeface="微软雅黑" panose="020B0503020204020204" pitchFamily="34" charset="-122"/>
                </a:rPr>
                <a:t>请在此粘贴或者输入你的文字内容</a:t>
              </a:r>
              <a:endParaRPr lang="en-US" altLang="zh-CN" sz="1000" dirty="0" smtClean="0">
                <a:solidFill>
                  <a:schemeClr val="bg1">
                    <a:lumMod val="50000"/>
                  </a:schemeClr>
                </a:solidFill>
                <a:latin typeface="微软雅黑" panose="020B0503020204020204" pitchFamily="34" charset="-122"/>
                <a:ea typeface="微软雅黑" panose="020B0503020204020204" pitchFamily="34" charset="-122"/>
              </a:endParaRPr>
            </a:p>
            <a:p>
              <a:r>
                <a:rPr lang="zh-CN" altLang="en-US" sz="1000" dirty="0" smtClean="0">
                  <a:solidFill>
                    <a:schemeClr val="bg1">
                      <a:lumMod val="50000"/>
                    </a:schemeClr>
                  </a:solidFill>
                  <a:latin typeface="微软雅黑" panose="020B0503020204020204" pitchFamily="34" charset="-122"/>
                  <a:ea typeface="微软雅黑" panose="020B0503020204020204" pitchFamily="34" charset="-122"/>
                </a:rPr>
                <a:t>请在此粘贴或者输入你的文字内容</a:t>
              </a:r>
              <a:endParaRPr lang="en-US" altLang="zh-CN" sz="1000" dirty="0">
                <a:solidFill>
                  <a:schemeClr val="bg1">
                    <a:lumMod val="50000"/>
                  </a:schemeClr>
                </a:solidFill>
                <a:latin typeface="微软雅黑" panose="020B0503020204020204" pitchFamily="34" charset="-122"/>
                <a:ea typeface="微软雅黑" panose="020B0503020204020204" pitchFamily="34" charset="-122"/>
              </a:endParaRPr>
            </a:p>
          </p:txBody>
        </p:sp>
      </p:grpSp>
      <p:grpSp>
        <p:nvGrpSpPr>
          <p:cNvPr id="13" name="组合 12"/>
          <p:cNvGrpSpPr/>
          <p:nvPr/>
        </p:nvGrpSpPr>
        <p:grpSpPr>
          <a:xfrm>
            <a:off x="5986656" y="2011608"/>
            <a:ext cx="2566062" cy="538609"/>
            <a:chOff x="6105855" y="2241082"/>
            <a:chExt cx="2566062" cy="538609"/>
          </a:xfrm>
        </p:grpSpPr>
        <p:sp>
          <p:nvSpPr>
            <p:cNvPr id="14" name="Freeform 27"/>
            <p:cNvSpPr/>
            <p:nvPr/>
          </p:nvSpPr>
          <p:spPr bwMode="auto">
            <a:xfrm>
              <a:off x="6105855" y="2365967"/>
              <a:ext cx="379393" cy="378690"/>
            </a:xfrm>
            <a:custGeom>
              <a:avLst/>
              <a:gdLst>
                <a:gd name="T0" fmla="*/ 41 w 73"/>
                <a:gd name="T1" fmla="*/ 7 h 73"/>
                <a:gd name="T2" fmla="*/ 41 w 73"/>
                <a:gd name="T3" fmla="*/ 24 h 73"/>
                <a:gd name="T4" fmla="*/ 41 w 73"/>
                <a:gd name="T5" fmla="*/ 24 h 73"/>
                <a:gd name="T6" fmla="*/ 72 w 73"/>
                <a:gd name="T7" fmla="*/ 41 h 73"/>
                <a:gd name="T8" fmla="*/ 73 w 73"/>
                <a:gd name="T9" fmla="*/ 42 h 73"/>
                <a:gd name="T10" fmla="*/ 73 w 73"/>
                <a:gd name="T11" fmla="*/ 42 h 73"/>
                <a:gd name="T12" fmla="*/ 73 w 73"/>
                <a:gd name="T13" fmla="*/ 47 h 73"/>
                <a:gd name="T14" fmla="*/ 71 w 73"/>
                <a:gd name="T15" fmla="*/ 48 h 73"/>
                <a:gd name="T16" fmla="*/ 71 w 73"/>
                <a:gd name="T17" fmla="*/ 48 h 73"/>
                <a:gd name="T18" fmla="*/ 41 w 73"/>
                <a:gd name="T19" fmla="*/ 41 h 73"/>
                <a:gd name="T20" fmla="*/ 41 w 73"/>
                <a:gd name="T21" fmla="*/ 61 h 73"/>
                <a:gd name="T22" fmla="*/ 48 w 73"/>
                <a:gd name="T23" fmla="*/ 67 h 73"/>
                <a:gd name="T24" fmla="*/ 49 w 73"/>
                <a:gd name="T25" fmla="*/ 68 h 73"/>
                <a:gd name="T26" fmla="*/ 49 w 73"/>
                <a:gd name="T27" fmla="*/ 68 h 73"/>
                <a:gd name="T28" fmla="*/ 49 w 73"/>
                <a:gd name="T29" fmla="*/ 71 h 73"/>
                <a:gd name="T30" fmla="*/ 48 w 73"/>
                <a:gd name="T31" fmla="*/ 73 h 73"/>
                <a:gd name="T32" fmla="*/ 47 w 73"/>
                <a:gd name="T33" fmla="*/ 72 h 73"/>
                <a:gd name="T34" fmla="*/ 38 w 73"/>
                <a:gd name="T35" fmla="*/ 69 h 73"/>
                <a:gd name="T36" fmla="*/ 36 w 73"/>
                <a:gd name="T37" fmla="*/ 69 h 73"/>
                <a:gd name="T38" fmla="*/ 36 w 73"/>
                <a:gd name="T39" fmla="*/ 69 h 73"/>
                <a:gd name="T40" fmla="*/ 35 w 73"/>
                <a:gd name="T41" fmla="*/ 69 h 73"/>
                <a:gd name="T42" fmla="*/ 25 w 73"/>
                <a:gd name="T43" fmla="*/ 72 h 73"/>
                <a:gd name="T44" fmla="*/ 25 w 73"/>
                <a:gd name="T45" fmla="*/ 73 h 73"/>
                <a:gd name="T46" fmla="*/ 24 w 73"/>
                <a:gd name="T47" fmla="*/ 71 h 73"/>
                <a:gd name="T48" fmla="*/ 24 w 73"/>
                <a:gd name="T49" fmla="*/ 68 h 73"/>
                <a:gd name="T50" fmla="*/ 24 w 73"/>
                <a:gd name="T51" fmla="*/ 68 h 73"/>
                <a:gd name="T52" fmla="*/ 24 w 73"/>
                <a:gd name="T53" fmla="*/ 67 h 73"/>
                <a:gd name="T54" fmla="*/ 32 w 73"/>
                <a:gd name="T55" fmla="*/ 61 h 73"/>
                <a:gd name="T56" fmla="*/ 32 w 73"/>
                <a:gd name="T57" fmla="*/ 41 h 73"/>
                <a:gd name="T58" fmla="*/ 1 w 73"/>
                <a:gd name="T59" fmla="*/ 48 h 73"/>
                <a:gd name="T60" fmla="*/ 1 w 73"/>
                <a:gd name="T61" fmla="*/ 48 h 73"/>
                <a:gd name="T62" fmla="*/ 0 w 73"/>
                <a:gd name="T63" fmla="*/ 47 h 73"/>
                <a:gd name="T64" fmla="*/ 0 w 73"/>
                <a:gd name="T65" fmla="*/ 42 h 73"/>
                <a:gd name="T66" fmla="*/ 0 w 73"/>
                <a:gd name="T67" fmla="*/ 42 h 73"/>
                <a:gd name="T68" fmla="*/ 1 w 73"/>
                <a:gd name="T69" fmla="*/ 41 h 73"/>
                <a:gd name="T70" fmla="*/ 31 w 73"/>
                <a:gd name="T71" fmla="*/ 24 h 73"/>
                <a:gd name="T72" fmla="*/ 32 w 73"/>
                <a:gd name="T73" fmla="*/ 24 h 73"/>
                <a:gd name="T74" fmla="*/ 32 w 73"/>
                <a:gd name="T75" fmla="*/ 7 h 73"/>
                <a:gd name="T76" fmla="*/ 36 w 73"/>
                <a:gd name="T77" fmla="*/ 0 h 73"/>
                <a:gd name="T78" fmla="*/ 41 w 73"/>
                <a:gd name="T79" fmla="*/ 7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73" h="73">
                  <a:moveTo>
                    <a:pt x="41" y="7"/>
                  </a:moveTo>
                  <a:cubicBezTo>
                    <a:pt x="41" y="24"/>
                    <a:pt x="41" y="24"/>
                    <a:pt x="41" y="24"/>
                  </a:cubicBezTo>
                  <a:cubicBezTo>
                    <a:pt x="41" y="24"/>
                    <a:pt x="41" y="24"/>
                    <a:pt x="41" y="24"/>
                  </a:cubicBezTo>
                  <a:cubicBezTo>
                    <a:pt x="72" y="41"/>
                    <a:pt x="72" y="41"/>
                    <a:pt x="72" y="41"/>
                  </a:cubicBezTo>
                  <a:cubicBezTo>
                    <a:pt x="72" y="41"/>
                    <a:pt x="73" y="42"/>
                    <a:pt x="73" y="42"/>
                  </a:cubicBezTo>
                  <a:cubicBezTo>
                    <a:pt x="73" y="42"/>
                    <a:pt x="73" y="42"/>
                    <a:pt x="73" y="42"/>
                  </a:cubicBezTo>
                  <a:cubicBezTo>
                    <a:pt x="73" y="47"/>
                    <a:pt x="73" y="47"/>
                    <a:pt x="73" y="47"/>
                  </a:cubicBezTo>
                  <a:cubicBezTo>
                    <a:pt x="73" y="47"/>
                    <a:pt x="72" y="48"/>
                    <a:pt x="71" y="48"/>
                  </a:cubicBezTo>
                  <a:cubicBezTo>
                    <a:pt x="71" y="48"/>
                    <a:pt x="71" y="48"/>
                    <a:pt x="71" y="48"/>
                  </a:cubicBezTo>
                  <a:cubicBezTo>
                    <a:pt x="41" y="41"/>
                    <a:pt x="41" y="41"/>
                    <a:pt x="41" y="41"/>
                  </a:cubicBezTo>
                  <a:cubicBezTo>
                    <a:pt x="41" y="61"/>
                    <a:pt x="41" y="61"/>
                    <a:pt x="41" y="61"/>
                  </a:cubicBezTo>
                  <a:cubicBezTo>
                    <a:pt x="48" y="67"/>
                    <a:pt x="48" y="67"/>
                    <a:pt x="48" y="67"/>
                  </a:cubicBezTo>
                  <a:cubicBezTo>
                    <a:pt x="49" y="67"/>
                    <a:pt x="49" y="68"/>
                    <a:pt x="49" y="68"/>
                  </a:cubicBezTo>
                  <a:cubicBezTo>
                    <a:pt x="49" y="68"/>
                    <a:pt x="49" y="68"/>
                    <a:pt x="49" y="68"/>
                  </a:cubicBezTo>
                  <a:cubicBezTo>
                    <a:pt x="49" y="71"/>
                    <a:pt x="49" y="71"/>
                    <a:pt x="49" y="71"/>
                  </a:cubicBezTo>
                  <a:cubicBezTo>
                    <a:pt x="49" y="72"/>
                    <a:pt x="48" y="73"/>
                    <a:pt x="48" y="73"/>
                  </a:cubicBezTo>
                  <a:cubicBezTo>
                    <a:pt x="47" y="73"/>
                    <a:pt x="47" y="73"/>
                    <a:pt x="47" y="72"/>
                  </a:cubicBezTo>
                  <a:cubicBezTo>
                    <a:pt x="38" y="69"/>
                    <a:pt x="38" y="69"/>
                    <a:pt x="38" y="69"/>
                  </a:cubicBezTo>
                  <a:cubicBezTo>
                    <a:pt x="37" y="69"/>
                    <a:pt x="37" y="69"/>
                    <a:pt x="36" y="69"/>
                  </a:cubicBezTo>
                  <a:cubicBezTo>
                    <a:pt x="36" y="69"/>
                    <a:pt x="36" y="69"/>
                    <a:pt x="36" y="69"/>
                  </a:cubicBezTo>
                  <a:cubicBezTo>
                    <a:pt x="36" y="69"/>
                    <a:pt x="35" y="69"/>
                    <a:pt x="35" y="69"/>
                  </a:cubicBezTo>
                  <a:cubicBezTo>
                    <a:pt x="25" y="72"/>
                    <a:pt x="25" y="72"/>
                    <a:pt x="25" y="72"/>
                  </a:cubicBezTo>
                  <a:cubicBezTo>
                    <a:pt x="25" y="73"/>
                    <a:pt x="25" y="73"/>
                    <a:pt x="25" y="73"/>
                  </a:cubicBezTo>
                  <a:cubicBezTo>
                    <a:pt x="24" y="73"/>
                    <a:pt x="24" y="72"/>
                    <a:pt x="24" y="71"/>
                  </a:cubicBezTo>
                  <a:cubicBezTo>
                    <a:pt x="24" y="68"/>
                    <a:pt x="24" y="68"/>
                    <a:pt x="24" y="68"/>
                  </a:cubicBezTo>
                  <a:cubicBezTo>
                    <a:pt x="24" y="68"/>
                    <a:pt x="24" y="68"/>
                    <a:pt x="24" y="68"/>
                  </a:cubicBezTo>
                  <a:cubicBezTo>
                    <a:pt x="24" y="68"/>
                    <a:pt x="24" y="67"/>
                    <a:pt x="24" y="67"/>
                  </a:cubicBezTo>
                  <a:cubicBezTo>
                    <a:pt x="32" y="61"/>
                    <a:pt x="32" y="61"/>
                    <a:pt x="32" y="61"/>
                  </a:cubicBezTo>
                  <a:cubicBezTo>
                    <a:pt x="32" y="41"/>
                    <a:pt x="32" y="41"/>
                    <a:pt x="32" y="41"/>
                  </a:cubicBezTo>
                  <a:cubicBezTo>
                    <a:pt x="1" y="48"/>
                    <a:pt x="1" y="48"/>
                    <a:pt x="1" y="48"/>
                  </a:cubicBezTo>
                  <a:cubicBezTo>
                    <a:pt x="1" y="48"/>
                    <a:pt x="1" y="48"/>
                    <a:pt x="1" y="48"/>
                  </a:cubicBezTo>
                  <a:cubicBezTo>
                    <a:pt x="0" y="48"/>
                    <a:pt x="0" y="47"/>
                    <a:pt x="0" y="47"/>
                  </a:cubicBezTo>
                  <a:cubicBezTo>
                    <a:pt x="0" y="42"/>
                    <a:pt x="0" y="42"/>
                    <a:pt x="0" y="42"/>
                  </a:cubicBezTo>
                  <a:cubicBezTo>
                    <a:pt x="0" y="42"/>
                    <a:pt x="0" y="42"/>
                    <a:pt x="0" y="42"/>
                  </a:cubicBezTo>
                  <a:cubicBezTo>
                    <a:pt x="0" y="42"/>
                    <a:pt x="0" y="41"/>
                    <a:pt x="1" y="41"/>
                  </a:cubicBezTo>
                  <a:cubicBezTo>
                    <a:pt x="31" y="24"/>
                    <a:pt x="31" y="24"/>
                    <a:pt x="31" y="24"/>
                  </a:cubicBezTo>
                  <a:cubicBezTo>
                    <a:pt x="31" y="24"/>
                    <a:pt x="32" y="24"/>
                    <a:pt x="32" y="24"/>
                  </a:cubicBezTo>
                  <a:cubicBezTo>
                    <a:pt x="32" y="7"/>
                    <a:pt x="32" y="7"/>
                    <a:pt x="32" y="7"/>
                  </a:cubicBezTo>
                  <a:cubicBezTo>
                    <a:pt x="32" y="2"/>
                    <a:pt x="34" y="0"/>
                    <a:pt x="36" y="0"/>
                  </a:cubicBezTo>
                  <a:cubicBezTo>
                    <a:pt x="39" y="0"/>
                    <a:pt x="41" y="2"/>
                    <a:pt x="41" y="7"/>
                  </a:cubicBezTo>
                  <a:close/>
                </a:path>
              </a:pathLst>
            </a:custGeom>
            <a:solidFill>
              <a:srgbClr val="137EDE"/>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i="0" u="none" strike="noStrike" kern="0" cap="none" spc="0" normalizeH="0" baseline="0" noProof="0">
                <a:ln>
                  <a:noFill/>
                </a:ln>
                <a:solidFill>
                  <a:schemeClr val="bg1">
                    <a:lumMod val="50000"/>
                  </a:schemeClr>
                </a:solidFill>
                <a:effectLst/>
                <a:uLnTx/>
                <a:uFillTx/>
              </a:endParaRPr>
            </a:p>
          </p:txBody>
        </p:sp>
        <p:sp>
          <p:nvSpPr>
            <p:cNvPr id="15" name="文本框 8"/>
            <p:cNvSpPr txBox="1"/>
            <p:nvPr/>
          </p:nvSpPr>
          <p:spPr>
            <a:xfrm>
              <a:off x="6507950" y="2241082"/>
              <a:ext cx="2163967" cy="538609"/>
            </a:xfrm>
            <a:prstGeom prst="rect">
              <a:avLst/>
            </a:prstGeom>
            <a:noFill/>
          </p:spPr>
          <p:txBody>
            <a:bodyPr wrap="square" lIns="68580" tIns="34290" rIns="68580" bIns="3429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050" dirty="0" smtClean="0">
                  <a:solidFill>
                    <a:srgbClr val="005DA2"/>
                  </a:solidFill>
                  <a:latin typeface="微软雅黑" panose="020B0503020204020204" pitchFamily="34" charset="-122"/>
                  <a:ea typeface="微软雅黑" panose="020B0503020204020204" pitchFamily="34" charset="-122"/>
                </a:rPr>
                <a:t>请在此输入你的标题</a:t>
              </a:r>
              <a:endParaRPr lang="en-US" altLang="zh-CN" sz="1050" dirty="0" smtClean="0">
                <a:solidFill>
                  <a:srgbClr val="005DA2"/>
                </a:solidFill>
                <a:latin typeface="微软雅黑" panose="020B0503020204020204" pitchFamily="34" charset="-122"/>
                <a:ea typeface="微软雅黑" panose="020B0503020204020204" pitchFamily="34" charset="-122"/>
              </a:endParaRPr>
            </a:p>
            <a:p>
              <a:r>
                <a:rPr lang="zh-CN" altLang="en-US" sz="1000" dirty="0" smtClean="0">
                  <a:solidFill>
                    <a:schemeClr val="bg1">
                      <a:lumMod val="50000"/>
                    </a:schemeClr>
                  </a:solidFill>
                  <a:latin typeface="微软雅黑" panose="020B0503020204020204" pitchFamily="34" charset="-122"/>
                  <a:ea typeface="微软雅黑" panose="020B0503020204020204" pitchFamily="34" charset="-122"/>
                </a:rPr>
                <a:t>请在此粘贴或者输入你的文字内容</a:t>
              </a:r>
              <a:endParaRPr lang="en-US" altLang="zh-CN" sz="1000" dirty="0" smtClean="0">
                <a:solidFill>
                  <a:schemeClr val="bg1">
                    <a:lumMod val="50000"/>
                  </a:schemeClr>
                </a:solidFill>
                <a:latin typeface="微软雅黑" panose="020B0503020204020204" pitchFamily="34" charset="-122"/>
                <a:ea typeface="微软雅黑" panose="020B0503020204020204" pitchFamily="34" charset="-122"/>
              </a:endParaRPr>
            </a:p>
            <a:p>
              <a:r>
                <a:rPr lang="zh-CN" altLang="en-US" sz="1000" dirty="0" smtClean="0">
                  <a:solidFill>
                    <a:schemeClr val="bg1">
                      <a:lumMod val="50000"/>
                    </a:schemeClr>
                  </a:solidFill>
                  <a:latin typeface="微软雅黑" panose="020B0503020204020204" pitchFamily="34" charset="-122"/>
                  <a:ea typeface="微软雅黑" panose="020B0503020204020204" pitchFamily="34" charset="-122"/>
                </a:rPr>
                <a:t>请在此粘贴或者输入你的文字内容</a:t>
              </a:r>
              <a:endParaRPr lang="en-US" altLang="zh-CN" sz="1000" dirty="0">
                <a:solidFill>
                  <a:schemeClr val="bg1">
                    <a:lumMod val="50000"/>
                  </a:schemeClr>
                </a:solidFill>
                <a:latin typeface="微软雅黑" panose="020B0503020204020204" pitchFamily="34" charset="-122"/>
                <a:ea typeface="微软雅黑" panose="020B0503020204020204" pitchFamily="34" charset="-122"/>
              </a:endParaRPr>
            </a:p>
          </p:txBody>
        </p:sp>
      </p:grpSp>
      <p:grpSp>
        <p:nvGrpSpPr>
          <p:cNvPr id="16" name="组合 15"/>
          <p:cNvGrpSpPr/>
          <p:nvPr/>
        </p:nvGrpSpPr>
        <p:grpSpPr>
          <a:xfrm>
            <a:off x="6105855" y="3326932"/>
            <a:ext cx="2575587" cy="538609"/>
            <a:chOff x="6105855" y="3326932"/>
            <a:chExt cx="2575587" cy="538609"/>
          </a:xfrm>
        </p:grpSpPr>
        <p:sp>
          <p:nvSpPr>
            <p:cNvPr id="17" name="Freeform 27"/>
            <p:cNvSpPr/>
            <p:nvPr/>
          </p:nvSpPr>
          <p:spPr bwMode="auto">
            <a:xfrm>
              <a:off x="6105855" y="3381892"/>
              <a:ext cx="379393" cy="378690"/>
            </a:xfrm>
            <a:custGeom>
              <a:avLst/>
              <a:gdLst>
                <a:gd name="T0" fmla="*/ 41 w 73"/>
                <a:gd name="T1" fmla="*/ 7 h 73"/>
                <a:gd name="T2" fmla="*/ 41 w 73"/>
                <a:gd name="T3" fmla="*/ 24 h 73"/>
                <a:gd name="T4" fmla="*/ 41 w 73"/>
                <a:gd name="T5" fmla="*/ 24 h 73"/>
                <a:gd name="T6" fmla="*/ 72 w 73"/>
                <a:gd name="T7" fmla="*/ 41 h 73"/>
                <a:gd name="T8" fmla="*/ 73 w 73"/>
                <a:gd name="T9" fmla="*/ 42 h 73"/>
                <a:gd name="T10" fmla="*/ 73 w 73"/>
                <a:gd name="T11" fmla="*/ 42 h 73"/>
                <a:gd name="T12" fmla="*/ 73 w 73"/>
                <a:gd name="T13" fmla="*/ 47 h 73"/>
                <a:gd name="T14" fmla="*/ 71 w 73"/>
                <a:gd name="T15" fmla="*/ 48 h 73"/>
                <a:gd name="T16" fmla="*/ 71 w 73"/>
                <a:gd name="T17" fmla="*/ 48 h 73"/>
                <a:gd name="T18" fmla="*/ 41 w 73"/>
                <a:gd name="T19" fmla="*/ 41 h 73"/>
                <a:gd name="T20" fmla="*/ 41 w 73"/>
                <a:gd name="T21" fmla="*/ 61 h 73"/>
                <a:gd name="T22" fmla="*/ 48 w 73"/>
                <a:gd name="T23" fmla="*/ 67 h 73"/>
                <a:gd name="T24" fmla="*/ 49 w 73"/>
                <a:gd name="T25" fmla="*/ 68 h 73"/>
                <a:gd name="T26" fmla="*/ 49 w 73"/>
                <a:gd name="T27" fmla="*/ 68 h 73"/>
                <a:gd name="T28" fmla="*/ 49 w 73"/>
                <a:gd name="T29" fmla="*/ 71 h 73"/>
                <a:gd name="T30" fmla="*/ 48 w 73"/>
                <a:gd name="T31" fmla="*/ 73 h 73"/>
                <a:gd name="T32" fmla="*/ 47 w 73"/>
                <a:gd name="T33" fmla="*/ 72 h 73"/>
                <a:gd name="T34" fmla="*/ 38 w 73"/>
                <a:gd name="T35" fmla="*/ 69 h 73"/>
                <a:gd name="T36" fmla="*/ 36 w 73"/>
                <a:gd name="T37" fmla="*/ 69 h 73"/>
                <a:gd name="T38" fmla="*/ 36 w 73"/>
                <a:gd name="T39" fmla="*/ 69 h 73"/>
                <a:gd name="T40" fmla="*/ 35 w 73"/>
                <a:gd name="T41" fmla="*/ 69 h 73"/>
                <a:gd name="T42" fmla="*/ 25 w 73"/>
                <a:gd name="T43" fmla="*/ 72 h 73"/>
                <a:gd name="T44" fmla="*/ 25 w 73"/>
                <a:gd name="T45" fmla="*/ 73 h 73"/>
                <a:gd name="T46" fmla="*/ 24 w 73"/>
                <a:gd name="T47" fmla="*/ 71 h 73"/>
                <a:gd name="T48" fmla="*/ 24 w 73"/>
                <a:gd name="T49" fmla="*/ 68 h 73"/>
                <a:gd name="T50" fmla="*/ 24 w 73"/>
                <a:gd name="T51" fmla="*/ 68 h 73"/>
                <a:gd name="T52" fmla="*/ 24 w 73"/>
                <a:gd name="T53" fmla="*/ 67 h 73"/>
                <a:gd name="T54" fmla="*/ 32 w 73"/>
                <a:gd name="T55" fmla="*/ 61 h 73"/>
                <a:gd name="T56" fmla="*/ 32 w 73"/>
                <a:gd name="T57" fmla="*/ 41 h 73"/>
                <a:gd name="T58" fmla="*/ 1 w 73"/>
                <a:gd name="T59" fmla="*/ 48 h 73"/>
                <a:gd name="T60" fmla="*/ 1 w 73"/>
                <a:gd name="T61" fmla="*/ 48 h 73"/>
                <a:gd name="T62" fmla="*/ 0 w 73"/>
                <a:gd name="T63" fmla="*/ 47 h 73"/>
                <a:gd name="T64" fmla="*/ 0 w 73"/>
                <a:gd name="T65" fmla="*/ 42 h 73"/>
                <a:gd name="T66" fmla="*/ 0 w 73"/>
                <a:gd name="T67" fmla="*/ 42 h 73"/>
                <a:gd name="T68" fmla="*/ 1 w 73"/>
                <a:gd name="T69" fmla="*/ 41 h 73"/>
                <a:gd name="T70" fmla="*/ 31 w 73"/>
                <a:gd name="T71" fmla="*/ 24 h 73"/>
                <a:gd name="T72" fmla="*/ 32 w 73"/>
                <a:gd name="T73" fmla="*/ 24 h 73"/>
                <a:gd name="T74" fmla="*/ 32 w 73"/>
                <a:gd name="T75" fmla="*/ 7 h 73"/>
                <a:gd name="T76" fmla="*/ 36 w 73"/>
                <a:gd name="T77" fmla="*/ 0 h 73"/>
                <a:gd name="T78" fmla="*/ 41 w 73"/>
                <a:gd name="T79" fmla="*/ 7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73" h="73">
                  <a:moveTo>
                    <a:pt x="41" y="7"/>
                  </a:moveTo>
                  <a:cubicBezTo>
                    <a:pt x="41" y="24"/>
                    <a:pt x="41" y="24"/>
                    <a:pt x="41" y="24"/>
                  </a:cubicBezTo>
                  <a:cubicBezTo>
                    <a:pt x="41" y="24"/>
                    <a:pt x="41" y="24"/>
                    <a:pt x="41" y="24"/>
                  </a:cubicBezTo>
                  <a:cubicBezTo>
                    <a:pt x="72" y="41"/>
                    <a:pt x="72" y="41"/>
                    <a:pt x="72" y="41"/>
                  </a:cubicBezTo>
                  <a:cubicBezTo>
                    <a:pt x="72" y="41"/>
                    <a:pt x="73" y="42"/>
                    <a:pt x="73" y="42"/>
                  </a:cubicBezTo>
                  <a:cubicBezTo>
                    <a:pt x="73" y="42"/>
                    <a:pt x="73" y="42"/>
                    <a:pt x="73" y="42"/>
                  </a:cubicBezTo>
                  <a:cubicBezTo>
                    <a:pt x="73" y="47"/>
                    <a:pt x="73" y="47"/>
                    <a:pt x="73" y="47"/>
                  </a:cubicBezTo>
                  <a:cubicBezTo>
                    <a:pt x="73" y="47"/>
                    <a:pt x="72" y="48"/>
                    <a:pt x="71" y="48"/>
                  </a:cubicBezTo>
                  <a:cubicBezTo>
                    <a:pt x="71" y="48"/>
                    <a:pt x="71" y="48"/>
                    <a:pt x="71" y="48"/>
                  </a:cubicBezTo>
                  <a:cubicBezTo>
                    <a:pt x="41" y="41"/>
                    <a:pt x="41" y="41"/>
                    <a:pt x="41" y="41"/>
                  </a:cubicBezTo>
                  <a:cubicBezTo>
                    <a:pt x="41" y="61"/>
                    <a:pt x="41" y="61"/>
                    <a:pt x="41" y="61"/>
                  </a:cubicBezTo>
                  <a:cubicBezTo>
                    <a:pt x="48" y="67"/>
                    <a:pt x="48" y="67"/>
                    <a:pt x="48" y="67"/>
                  </a:cubicBezTo>
                  <a:cubicBezTo>
                    <a:pt x="49" y="67"/>
                    <a:pt x="49" y="68"/>
                    <a:pt x="49" y="68"/>
                  </a:cubicBezTo>
                  <a:cubicBezTo>
                    <a:pt x="49" y="68"/>
                    <a:pt x="49" y="68"/>
                    <a:pt x="49" y="68"/>
                  </a:cubicBezTo>
                  <a:cubicBezTo>
                    <a:pt x="49" y="71"/>
                    <a:pt x="49" y="71"/>
                    <a:pt x="49" y="71"/>
                  </a:cubicBezTo>
                  <a:cubicBezTo>
                    <a:pt x="49" y="72"/>
                    <a:pt x="48" y="73"/>
                    <a:pt x="48" y="73"/>
                  </a:cubicBezTo>
                  <a:cubicBezTo>
                    <a:pt x="47" y="73"/>
                    <a:pt x="47" y="73"/>
                    <a:pt x="47" y="72"/>
                  </a:cubicBezTo>
                  <a:cubicBezTo>
                    <a:pt x="38" y="69"/>
                    <a:pt x="38" y="69"/>
                    <a:pt x="38" y="69"/>
                  </a:cubicBezTo>
                  <a:cubicBezTo>
                    <a:pt x="37" y="69"/>
                    <a:pt x="37" y="69"/>
                    <a:pt x="36" y="69"/>
                  </a:cubicBezTo>
                  <a:cubicBezTo>
                    <a:pt x="36" y="69"/>
                    <a:pt x="36" y="69"/>
                    <a:pt x="36" y="69"/>
                  </a:cubicBezTo>
                  <a:cubicBezTo>
                    <a:pt x="36" y="69"/>
                    <a:pt x="35" y="69"/>
                    <a:pt x="35" y="69"/>
                  </a:cubicBezTo>
                  <a:cubicBezTo>
                    <a:pt x="25" y="72"/>
                    <a:pt x="25" y="72"/>
                    <a:pt x="25" y="72"/>
                  </a:cubicBezTo>
                  <a:cubicBezTo>
                    <a:pt x="25" y="73"/>
                    <a:pt x="25" y="73"/>
                    <a:pt x="25" y="73"/>
                  </a:cubicBezTo>
                  <a:cubicBezTo>
                    <a:pt x="24" y="73"/>
                    <a:pt x="24" y="72"/>
                    <a:pt x="24" y="71"/>
                  </a:cubicBezTo>
                  <a:cubicBezTo>
                    <a:pt x="24" y="68"/>
                    <a:pt x="24" y="68"/>
                    <a:pt x="24" y="68"/>
                  </a:cubicBezTo>
                  <a:cubicBezTo>
                    <a:pt x="24" y="68"/>
                    <a:pt x="24" y="68"/>
                    <a:pt x="24" y="68"/>
                  </a:cubicBezTo>
                  <a:cubicBezTo>
                    <a:pt x="24" y="68"/>
                    <a:pt x="24" y="67"/>
                    <a:pt x="24" y="67"/>
                  </a:cubicBezTo>
                  <a:cubicBezTo>
                    <a:pt x="32" y="61"/>
                    <a:pt x="32" y="61"/>
                    <a:pt x="32" y="61"/>
                  </a:cubicBezTo>
                  <a:cubicBezTo>
                    <a:pt x="32" y="41"/>
                    <a:pt x="32" y="41"/>
                    <a:pt x="32" y="41"/>
                  </a:cubicBezTo>
                  <a:cubicBezTo>
                    <a:pt x="1" y="48"/>
                    <a:pt x="1" y="48"/>
                    <a:pt x="1" y="48"/>
                  </a:cubicBezTo>
                  <a:cubicBezTo>
                    <a:pt x="1" y="48"/>
                    <a:pt x="1" y="48"/>
                    <a:pt x="1" y="48"/>
                  </a:cubicBezTo>
                  <a:cubicBezTo>
                    <a:pt x="0" y="48"/>
                    <a:pt x="0" y="47"/>
                    <a:pt x="0" y="47"/>
                  </a:cubicBezTo>
                  <a:cubicBezTo>
                    <a:pt x="0" y="42"/>
                    <a:pt x="0" y="42"/>
                    <a:pt x="0" y="42"/>
                  </a:cubicBezTo>
                  <a:cubicBezTo>
                    <a:pt x="0" y="42"/>
                    <a:pt x="0" y="42"/>
                    <a:pt x="0" y="42"/>
                  </a:cubicBezTo>
                  <a:cubicBezTo>
                    <a:pt x="0" y="42"/>
                    <a:pt x="0" y="41"/>
                    <a:pt x="1" y="41"/>
                  </a:cubicBezTo>
                  <a:cubicBezTo>
                    <a:pt x="31" y="24"/>
                    <a:pt x="31" y="24"/>
                    <a:pt x="31" y="24"/>
                  </a:cubicBezTo>
                  <a:cubicBezTo>
                    <a:pt x="31" y="24"/>
                    <a:pt x="32" y="24"/>
                    <a:pt x="32" y="24"/>
                  </a:cubicBezTo>
                  <a:cubicBezTo>
                    <a:pt x="32" y="7"/>
                    <a:pt x="32" y="7"/>
                    <a:pt x="32" y="7"/>
                  </a:cubicBezTo>
                  <a:cubicBezTo>
                    <a:pt x="32" y="2"/>
                    <a:pt x="34" y="0"/>
                    <a:pt x="36" y="0"/>
                  </a:cubicBezTo>
                  <a:cubicBezTo>
                    <a:pt x="39" y="0"/>
                    <a:pt x="41" y="2"/>
                    <a:pt x="41" y="7"/>
                  </a:cubicBezTo>
                  <a:close/>
                </a:path>
              </a:pathLst>
            </a:custGeom>
            <a:solidFill>
              <a:srgbClr val="005DA2"/>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i="0" u="none" strike="noStrike" kern="0" cap="none" spc="0" normalizeH="0" baseline="0" noProof="0">
                <a:ln>
                  <a:noFill/>
                </a:ln>
                <a:solidFill>
                  <a:schemeClr val="bg1">
                    <a:lumMod val="50000"/>
                  </a:schemeClr>
                </a:solidFill>
                <a:effectLst/>
                <a:uLnTx/>
                <a:uFillTx/>
              </a:endParaRPr>
            </a:p>
          </p:txBody>
        </p:sp>
        <p:sp>
          <p:nvSpPr>
            <p:cNvPr id="18" name="文本框 8"/>
            <p:cNvSpPr txBox="1"/>
            <p:nvPr/>
          </p:nvSpPr>
          <p:spPr>
            <a:xfrm>
              <a:off x="6517475" y="3326932"/>
              <a:ext cx="2163967" cy="538609"/>
            </a:xfrm>
            <a:prstGeom prst="rect">
              <a:avLst/>
            </a:prstGeom>
            <a:noFill/>
          </p:spPr>
          <p:txBody>
            <a:bodyPr wrap="square" lIns="68580" tIns="34290" rIns="68580" bIns="3429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050" dirty="0" smtClean="0">
                  <a:solidFill>
                    <a:srgbClr val="005DA2"/>
                  </a:solidFill>
                  <a:latin typeface="微软雅黑" panose="020B0503020204020204" pitchFamily="34" charset="-122"/>
                  <a:ea typeface="微软雅黑" panose="020B0503020204020204" pitchFamily="34" charset="-122"/>
                </a:rPr>
                <a:t>请在此输入你的标题</a:t>
              </a:r>
              <a:endParaRPr lang="en-US" altLang="zh-CN" sz="1050" dirty="0" smtClean="0">
                <a:solidFill>
                  <a:srgbClr val="005DA2"/>
                </a:solidFill>
                <a:latin typeface="微软雅黑" panose="020B0503020204020204" pitchFamily="34" charset="-122"/>
                <a:ea typeface="微软雅黑" panose="020B0503020204020204" pitchFamily="34" charset="-122"/>
              </a:endParaRPr>
            </a:p>
            <a:p>
              <a:r>
                <a:rPr lang="zh-CN" altLang="en-US" sz="1000" dirty="0" smtClean="0">
                  <a:solidFill>
                    <a:schemeClr val="bg1">
                      <a:lumMod val="50000"/>
                    </a:schemeClr>
                  </a:solidFill>
                  <a:latin typeface="微软雅黑" panose="020B0503020204020204" pitchFamily="34" charset="-122"/>
                  <a:ea typeface="微软雅黑" panose="020B0503020204020204" pitchFamily="34" charset="-122"/>
                </a:rPr>
                <a:t>请在此粘贴或者输入你的文字内容</a:t>
              </a:r>
              <a:endParaRPr lang="en-US" altLang="zh-CN" sz="1000" dirty="0" smtClean="0">
                <a:solidFill>
                  <a:schemeClr val="bg1">
                    <a:lumMod val="50000"/>
                  </a:schemeClr>
                </a:solidFill>
                <a:latin typeface="微软雅黑" panose="020B0503020204020204" pitchFamily="34" charset="-122"/>
                <a:ea typeface="微软雅黑" panose="020B0503020204020204" pitchFamily="34" charset="-122"/>
              </a:endParaRPr>
            </a:p>
            <a:p>
              <a:r>
                <a:rPr lang="zh-CN" altLang="en-US" sz="1000" dirty="0" smtClean="0">
                  <a:solidFill>
                    <a:schemeClr val="bg1">
                      <a:lumMod val="50000"/>
                    </a:schemeClr>
                  </a:solidFill>
                  <a:latin typeface="微软雅黑" panose="020B0503020204020204" pitchFamily="34" charset="-122"/>
                  <a:ea typeface="微软雅黑" panose="020B0503020204020204" pitchFamily="34" charset="-122"/>
                </a:rPr>
                <a:t>请在此粘贴或者输入你的文字内容</a:t>
              </a:r>
              <a:endParaRPr lang="en-US" altLang="zh-CN" sz="1000" dirty="0">
                <a:solidFill>
                  <a:schemeClr val="bg1">
                    <a:lumMod val="50000"/>
                  </a:schemeClr>
                </a:solidFill>
                <a:latin typeface="微软雅黑" panose="020B0503020204020204" pitchFamily="34" charset="-122"/>
                <a:ea typeface="微软雅黑" panose="020B0503020204020204" pitchFamily="34" charset="-122"/>
              </a:endParaRPr>
            </a:p>
          </p:txBody>
        </p:sp>
      </p:grpSp>
      <p:grpSp>
        <p:nvGrpSpPr>
          <p:cNvPr id="19" name="组合 18"/>
          <p:cNvGrpSpPr/>
          <p:nvPr/>
        </p:nvGrpSpPr>
        <p:grpSpPr>
          <a:xfrm>
            <a:off x="853911" y="1884457"/>
            <a:ext cx="2522297" cy="538609"/>
            <a:chOff x="602450" y="2393482"/>
            <a:chExt cx="2522297" cy="538609"/>
          </a:xfrm>
        </p:grpSpPr>
        <p:sp>
          <p:nvSpPr>
            <p:cNvPr id="20" name="Freeform 27"/>
            <p:cNvSpPr/>
            <p:nvPr/>
          </p:nvSpPr>
          <p:spPr bwMode="auto">
            <a:xfrm>
              <a:off x="2745354" y="2444412"/>
              <a:ext cx="379393" cy="378690"/>
            </a:xfrm>
            <a:custGeom>
              <a:avLst/>
              <a:gdLst>
                <a:gd name="T0" fmla="*/ 41 w 73"/>
                <a:gd name="T1" fmla="*/ 7 h 73"/>
                <a:gd name="T2" fmla="*/ 41 w 73"/>
                <a:gd name="T3" fmla="*/ 24 h 73"/>
                <a:gd name="T4" fmla="*/ 41 w 73"/>
                <a:gd name="T5" fmla="*/ 24 h 73"/>
                <a:gd name="T6" fmla="*/ 72 w 73"/>
                <a:gd name="T7" fmla="*/ 41 h 73"/>
                <a:gd name="T8" fmla="*/ 73 w 73"/>
                <a:gd name="T9" fmla="*/ 42 h 73"/>
                <a:gd name="T10" fmla="*/ 73 w 73"/>
                <a:gd name="T11" fmla="*/ 42 h 73"/>
                <a:gd name="T12" fmla="*/ 73 w 73"/>
                <a:gd name="T13" fmla="*/ 47 h 73"/>
                <a:gd name="T14" fmla="*/ 71 w 73"/>
                <a:gd name="T15" fmla="*/ 48 h 73"/>
                <a:gd name="T16" fmla="*/ 71 w 73"/>
                <a:gd name="T17" fmla="*/ 48 h 73"/>
                <a:gd name="T18" fmla="*/ 41 w 73"/>
                <a:gd name="T19" fmla="*/ 41 h 73"/>
                <a:gd name="T20" fmla="*/ 41 w 73"/>
                <a:gd name="T21" fmla="*/ 61 h 73"/>
                <a:gd name="T22" fmla="*/ 48 w 73"/>
                <a:gd name="T23" fmla="*/ 67 h 73"/>
                <a:gd name="T24" fmla="*/ 49 w 73"/>
                <a:gd name="T25" fmla="*/ 68 h 73"/>
                <a:gd name="T26" fmla="*/ 49 w 73"/>
                <a:gd name="T27" fmla="*/ 68 h 73"/>
                <a:gd name="T28" fmla="*/ 49 w 73"/>
                <a:gd name="T29" fmla="*/ 71 h 73"/>
                <a:gd name="T30" fmla="*/ 48 w 73"/>
                <a:gd name="T31" fmla="*/ 73 h 73"/>
                <a:gd name="T32" fmla="*/ 47 w 73"/>
                <a:gd name="T33" fmla="*/ 72 h 73"/>
                <a:gd name="T34" fmla="*/ 38 w 73"/>
                <a:gd name="T35" fmla="*/ 69 h 73"/>
                <a:gd name="T36" fmla="*/ 36 w 73"/>
                <a:gd name="T37" fmla="*/ 69 h 73"/>
                <a:gd name="T38" fmla="*/ 36 w 73"/>
                <a:gd name="T39" fmla="*/ 69 h 73"/>
                <a:gd name="T40" fmla="*/ 35 w 73"/>
                <a:gd name="T41" fmla="*/ 69 h 73"/>
                <a:gd name="T42" fmla="*/ 25 w 73"/>
                <a:gd name="T43" fmla="*/ 72 h 73"/>
                <a:gd name="T44" fmla="*/ 25 w 73"/>
                <a:gd name="T45" fmla="*/ 73 h 73"/>
                <a:gd name="T46" fmla="*/ 24 w 73"/>
                <a:gd name="T47" fmla="*/ 71 h 73"/>
                <a:gd name="T48" fmla="*/ 24 w 73"/>
                <a:gd name="T49" fmla="*/ 68 h 73"/>
                <a:gd name="T50" fmla="*/ 24 w 73"/>
                <a:gd name="T51" fmla="*/ 68 h 73"/>
                <a:gd name="T52" fmla="*/ 24 w 73"/>
                <a:gd name="T53" fmla="*/ 67 h 73"/>
                <a:gd name="T54" fmla="*/ 32 w 73"/>
                <a:gd name="T55" fmla="*/ 61 h 73"/>
                <a:gd name="T56" fmla="*/ 32 w 73"/>
                <a:gd name="T57" fmla="*/ 41 h 73"/>
                <a:gd name="T58" fmla="*/ 1 w 73"/>
                <a:gd name="T59" fmla="*/ 48 h 73"/>
                <a:gd name="T60" fmla="*/ 1 w 73"/>
                <a:gd name="T61" fmla="*/ 48 h 73"/>
                <a:gd name="T62" fmla="*/ 0 w 73"/>
                <a:gd name="T63" fmla="*/ 47 h 73"/>
                <a:gd name="T64" fmla="*/ 0 w 73"/>
                <a:gd name="T65" fmla="*/ 42 h 73"/>
                <a:gd name="T66" fmla="*/ 0 w 73"/>
                <a:gd name="T67" fmla="*/ 42 h 73"/>
                <a:gd name="T68" fmla="*/ 1 w 73"/>
                <a:gd name="T69" fmla="*/ 41 h 73"/>
                <a:gd name="T70" fmla="*/ 31 w 73"/>
                <a:gd name="T71" fmla="*/ 24 h 73"/>
                <a:gd name="T72" fmla="*/ 32 w 73"/>
                <a:gd name="T73" fmla="*/ 24 h 73"/>
                <a:gd name="T74" fmla="*/ 32 w 73"/>
                <a:gd name="T75" fmla="*/ 7 h 73"/>
                <a:gd name="T76" fmla="*/ 36 w 73"/>
                <a:gd name="T77" fmla="*/ 0 h 73"/>
                <a:gd name="T78" fmla="*/ 41 w 73"/>
                <a:gd name="T79" fmla="*/ 7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73" h="73">
                  <a:moveTo>
                    <a:pt x="41" y="7"/>
                  </a:moveTo>
                  <a:cubicBezTo>
                    <a:pt x="41" y="24"/>
                    <a:pt x="41" y="24"/>
                    <a:pt x="41" y="24"/>
                  </a:cubicBezTo>
                  <a:cubicBezTo>
                    <a:pt x="41" y="24"/>
                    <a:pt x="41" y="24"/>
                    <a:pt x="41" y="24"/>
                  </a:cubicBezTo>
                  <a:cubicBezTo>
                    <a:pt x="72" y="41"/>
                    <a:pt x="72" y="41"/>
                    <a:pt x="72" y="41"/>
                  </a:cubicBezTo>
                  <a:cubicBezTo>
                    <a:pt x="72" y="41"/>
                    <a:pt x="73" y="42"/>
                    <a:pt x="73" y="42"/>
                  </a:cubicBezTo>
                  <a:cubicBezTo>
                    <a:pt x="73" y="42"/>
                    <a:pt x="73" y="42"/>
                    <a:pt x="73" y="42"/>
                  </a:cubicBezTo>
                  <a:cubicBezTo>
                    <a:pt x="73" y="47"/>
                    <a:pt x="73" y="47"/>
                    <a:pt x="73" y="47"/>
                  </a:cubicBezTo>
                  <a:cubicBezTo>
                    <a:pt x="73" y="47"/>
                    <a:pt x="72" y="48"/>
                    <a:pt x="71" y="48"/>
                  </a:cubicBezTo>
                  <a:cubicBezTo>
                    <a:pt x="71" y="48"/>
                    <a:pt x="71" y="48"/>
                    <a:pt x="71" y="48"/>
                  </a:cubicBezTo>
                  <a:cubicBezTo>
                    <a:pt x="41" y="41"/>
                    <a:pt x="41" y="41"/>
                    <a:pt x="41" y="41"/>
                  </a:cubicBezTo>
                  <a:cubicBezTo>
                    <a:pt x="41" y="61"/>
                    <a:pt x="41" y="61"/>
                    <a:pt x="41" y="61"/>
                  </a:cubicBezTo>
                  <a:cubicBezTo>
                    <a:pt x="48" y="67"/>
                    <a:pt x="48" y="67"/>
                    <a:pt x="48" y="67"/>
                  </a:cubicBezTo>
                  <a:cubicBezTo>
                    <a:pt x="49" y="67"/>
                    <a:pt x="49" y="68"/>
                    <a:pt x="49" y="68"/>
                  </a:cubicBezTo>
                  <a:cubicBezTo>
                    <a:pt x="49" y="68"/>
                    <a:pt x="49" y="68"/>
                    <a:pt x="49" y="68"/>
                  </a:cubicBezTo>
                  <a:cubicBezTo>
                    <a:pt x="49" y="71"/>
                    <a:pt x="49" y="71"/>
                    <a:pt x="49" y="71"/>
                  </a:cubicBezTo>
                  <a:cubicBezTo>
                    <a:pt x="49" y="72"/>
                    <a:pt x="48" y="73"/>
                    <a:pt x="48" y="73"/>
                  </a:cubicBezTo>
                  <a:cubicBezTo>
                    <a:pt x="47" y="73"/>
                    <a:pt x="47" y="73"/>
                    <a:pt x="47" y="72"/>
                  </a:cubicBezTo>
                  <a:cubicBezTo>
                    <a:pt x="38" y="69"/>
                    <a:pt x="38" y="69"/>
                    <a:pt x="38" y="69"/>
                  </a:cubicBezTo>
                  <a:cubicBezTo>
                    <a:pt x="37" y="69"/>
                    <a:pt x="37" y="69"/>
                    <a:pt x="36" y="69"/>
                  </a:cubicBezTo>
                  <a:cubicBezTo>
                    <a:pt x="36" y="69"/>
                    <a:pt x="36" y="69"/>
                    <a:pt x="36" y="69"/>
                  </a:cubicBezTo>
                  <a:cubicBezTo>
                    <a:pt x="36" y="69"/>
                    <a:pt x="35" y="69"/>
                    <a:pt x="35" y="69"/>
                  </a:cubicBezTo>
                  <a:cubicBezTo>
                    <a:pt x="25" y="72"/>
                    <a:pt x="25" y="72"/>
                    <a:pt x="25" y="72"/>
                  </a:cubicBezTo>
                  <a:cubicBezTo>
                    <a:pt x="25" y="73"/>
                    <a:pt x="25" y="73"/>
                    <a:pt x="25" y="73"/>
                  </a:cubicBezTo>
                  <a:cubicBezTo>
                    <a:pt x="24" y="73"/>
                    <a:pt x="24" y="72"/>
                    <a:pt x="24" y="71"/>
                  </a:cubicBezTo>
                  <a:cubicBezTo>
                    <a:pt x="24" y="68"/>
                    <a:pt x="24" y="68"/>
                    <a:pt x="24" y="68"/>
                  </a:cubicBezTo>
                  <a:cubicBezTo>
                    <a:pt x="24" y="68"/>
                    <a:pt x="24" y="68"/>
                    <a:pt x="24" y="68"/>
                  </a:cubicBezTo>
                  <a:cubicBezTo>
                    <a:pt x="24" y="68"/>
                    <a:pt x="24" y="67"/>
                    <a:pt x="24" y="67"/>
                  </a:cubicBezTo>
                  <a:cubicBezTo>
                    <a:pt x="32" y="61"/>
                    <a:pt x="32" y="61"/>
                    <a:pt x="32" y="61"/>
                  </a:cubicBezTo>
                  <a:cubicBezTo>
                    <a:pt x="32" y="41"/>
                    <a:pt x="32" y="41"/>
                    <a:pt x="32" y="41"/>
                  </a:cubicBezTo>
                  <a:cubicBezTo>
                    <a:pt x="1" y="48"/>
                    <a:pt x="1" y="48"/>
                    <a:pt x="1" y="48"/>
                  </a:cubicBezTo>
                  <a:cubicBezTo>
                    <a:pt x="1" y="48"/>
                    <a:pt x="1" y="48"/>
                    <a:pt x="1" y="48"/>
                  </a:cubicBezTo>
                  <a:cubicBezTo>
                    <a:pt x="0" y="48"/>
                    <a:pt x="0" y="47"/>
                    <a:pt x="0" y="47"/>
                  </a:cubicBezTo>
                  <a:cubicBezTo>
                    <a:pt x="0" y="42"/>
                    <a:pt x="0" y="42"/>
                    <a:pt x="0" y="42"/>
                  </a:cubicBezTo>
                  <a:cubicBezTo>
                    <a:pt x="0" y="42"/>
                    <a:pt x="0" y="42"/>
                    <a:pt x="0" y="42"/>
                  </a:cubicBezTo>
                  <a:cubicBezTo>
                    <a:pt x="0" y="42"/>
                    <a:pt x="0" y="41"/>
                    <a:pt x="1" y="41"/>
                  </a:cubicBezTo>
                  <a:cubicBezTo>
                    <a:pt x="31" y="24"/>
                    <a:pt x="31" y="24"/>
                    <a:pt x="31" y="24"/>
                  </a:cubicBezTo>
                  <a:cubicBezTo>
                    <a:pt x="31" y="24"/>
                    <a:pt x="32" y="24"/>
                    <a:pt x="32" y="24"/>
                  </a:cubicBezTo>
                  <a:cubicBezTo>
                    <a:pt x="32" y="7"/>
                    <a:pt x="32" y="7"/>
                    <a:pt x="32" y="7"/>
                  </a:cubicBezTo>
                  <a:cubicBezTo>
                    <a:pt x="32" y="2"/>
                    <a:pt x="34" y="0"/>
                    <a:pt x="36" y="0"/>
                  </a:cubicBezTo>
                  <a:cubicBezTo>
                    <a:pt x="39" y="0"/>
                    <a:pt x="41" y="2"/>
                    <a:pt x="41" y="7"/>
                  </a:cubicBezTo>
                  <a:close/>
                </a:path>
              </a:pathLst>
            </a:custGeom>
            <a:solidFill>
              <a:srgbClr val="137EDE"/>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i="0" u="none" strike="noStrike" kern="0" cap="none" spc="0" normalizeH="0" baseline="0" noProof="0">
                <a:ln>
                  <a:noFill/>
                </a:ln>
                <a:solidFill>
                  <a:schemeClr val="bg1">
                    <a:lumMod val="50000"/>
                  </a:schemeClr>
                </a:solidFill>
                <a:effectLst/>
                <a:uLnTx/>
                <a:uFillTx/>
              </a:endParaRPr>
            </a:p>
          </p:txBody>
        </p:sp>
        <p:sp>
          <p:nvSpPr>
            <p:cNvPr id="21" name="文本框 8"/>
            <p:cNvSpPr txBox="1"/>
            <p:nvPr/>
          </p:nvSpPr>
          <p:spPr>
            <a:xfrm>
              <a:off x="602450" y="2393482"/>
              <a:ext cx="2163967" cy="538609"/>
            </a:xfrm>
            <a:prstGeom prst="rect">
              <a:avLst/>
            </a:prstGeom>
            <a:noFill/>
          </p:spPr>
          <p:txBody>
            <a:bodyPr wrap="square" lIns="68580" tIns="34290" rIns="68580" bIns="3429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zh-CN" altLang="en-US" sz="1050" dirty="0" smtClean="0">
                  <a:solidFill>
                    <a:srgbClr val="005DA2"/>
                  </a:solidFill>
                  <a:latin typeface="微软雅黑" panose="020B0503020204020204" pitchFamily="34" charset="-122"/>
                  <a:ea typeface="微软雅黑" panose="020B0503020204020204" pitchFamily="34" charset="-122"/>
                </a:rPr>
                <a:t>请在此输入你的标题</a:t>
              </a:r>
              <a:endParaRPr lang="en-US" altLang="zh-CN" sz="1050" dirty="0" smtClean="0">
                <a:solidFill>
                  <a:srgbClr val="005DA2"/>
                </a:solidFill>
                <a:latin typeface="微软雅黑" panose="020B0503020204020204" pitchFamily="34" charset="-122"/>
                <a:ea typeface="微软雅黑" panose="020B0503020204020204" pitchFamily="34" charset="-122"/>
              </a:endParaRPr>
            </a:p>
            <a:p>
              <a:pPr algn="r"/>
              <a:r>
                <a:rPr lang="zh-CN" altLang="en-US" sz="1000" dirty="0" smtClean="0">
                  <a:solidFill>
                    <a:schemeClr val="bg1">
                      <a:lumMod val="50000"/>
                    </a:schemeClr>
                  </a:solidFill>
                  <a:latin typeface="微软雅黑" panose="020B0503020204020204" pitchFamily="34" charset="-122"/>
                  <a:ea typeface="微软雅黑" panose="020B0503020204020204" pitchFamily="34" charset="-122"/>
                </a:rPr>
                <a:t>请在此粘贴或者输入你的文字内容</a:t>
              </a:r>
              <a:endParaRPr lang="en-US" altLang="zh-CN" sz="1000" dirty="0" smtClean="0">
                <a:solidFill>
                  <a:schemeClr val="bg1">
                    <a:lumMod val="50000"/>
                  </a:schemeClr>
                </a:solidFill>
                <a:latin typeface="微软雅黑" panose="020B0503020204020204" pitchFamily="34" charset="-122"/>
                <a:ea typeface="微软雅黑" panose="020B0503020204020204" pitchFamily="34" charset="-122"/>
              </a:endParaRPr>
            </a:p>
            <a:p>
              <a:pPr algn="r"/>
              <a:r>
                <a:rPr lang="zh-CN" altLang="en-US" sz="1000" dirty="0" smtClean="0">
                  <a:solidFill>
                    <a:schemeClr val="bg1">
                      <a:lumMod val="50000"/>
                    </a:schemeClr>
                  </a:solidFill>
                  <a:latin typeface="微软雅黑" panose="020B0503020204020204" pitchFamily="34" charset="-122"/>
                  <a:ea typeface="微软雅黑" panose="020B0503020204020204" pitchFamily="34" charset="-122"/>
                </a:rPr>
                <a:t>请在此粘贴或者输入你的文字内容</a:t>
              </a:r>
              <a:endParaRPr lang="en-US" altLang="zh-CN" sz="1000" dirty="0">
                <a:solidFill>
                  <a:schemeClr val="bg1">
                    <a:lumMod val="50000"/>
                  </a:schemeClr>
                </a:solidFill>
                <a:latin typeface="微软雅黑" panose="020B0503020204020204" pitchFamily="34" charset="-122"/>
                <a:ea typeface="微软雅黑" panose="020B0503020204020204" pitchFamily="34" charset="-122"/>
              </a:endParaRPr>
            </a:p>
          </p:txBody>
        </p:sp>
      </p:grpSp>
      <p:grpSp>
        <p:nvGrpSpPr>
          <p:cNvPr id="22" name="组合 21"/>
          <p:cNvGrpSpPr/>
          <p:nvPr/>
        </p:nvGrpSpPr>
        <p:grpSpPr>
          <a:xfrm>
            <a:off x="602450" y="3374557"/>
            <a:ext cx="2522297" cy="538609"/>
            <a:chOff x="602450" y="3374557"/>
            <a:chExt cx="2522297" cy="538609"/>
          </a:xfrm>
        </p:grpSpPr>
        <p:sp>
          <p:nvSpPr>
            <p:cNvPr id="23" name="Freeform 27"/>
            <p:cNvSpPr/>
            <p:nvPr/>
          </p:nvSpPr>
          <p:spPr bwMode="auto">
            <a:xfrm>
              <a:off x="2745354" y="3454516"/>
              <a:ext cx="379393" cy="378690"/>
            </a:xfrm>
            <a:custGeom>
              <a:avLst/>
              <a:gdLst>
                <a:gd name="T0" fmla="*/ 41 w 73"/>
                <a:gd name="T1" fmla="*/ 7 h 73"/>
                <a:gd name="T2" fmla="*/ 41 w 73"/>
                <a:gd name="T3" fmla="*/ 24 h 73"/>
                <a:gd name="T4" fmla="*/ 41 w 73"/>
                <a:gd name="T5" fmla="*/ 24 h 73"/>
                <a:gd name="T6" fmla="*/ 72 w 73"/>
                <a:gd name="T7" fmla="*/ 41 h 73"/>
                <a:gd name="T8" fmla="*/ 73 w 73"/>
                <a:gd name="T9" fmla="*/ 42 h 73"/>
                <a:gd name="T10" fmla="*/ 73 w 73"/>
                <a:gd name="T11" fmla="*/ 42 h 73"/>
                <a:gd name="T12" fmla="*/ 73 w 73"/>
                <a:gd name="T13" fmla="*/ 47 h 73"/>
                <a:gd name="T14" fmla="*/ 71 w 73"/>
                <a:gd name="T15" fmla="*/ 48 h 73"/>
                <a:gd name="T16" fmla="*/ 71 w 73"/>
                <a:gd name="T17" fmla="*/ 48 h 73"/>
                <a:gd name="T18" fmla="*/ 41 w 73"/>
                <a:gd name="T19" fmla="*/ 41 h 73"/>
                <a:gd name="T20" fmla="*/ 41 w 73"/>
                <a:gd name="T21" fmla="*/ 61 h 73"/>
                <a:gd name="T22" fmla="*/ 48 w 73"/>
                <a:gd name="T23" fmla="*/ 67 h 73"/>
                <a:gd name="T24" fmla="*/ 49 w 73"/>
                <a:gd name="T25" fmla="*/ 68 h 73"/>
                <a:gd name="T26" fmla="*/ 49 w 73"/>
                <a:gd name="T27" fmla="*/ 68 h 73"/>
                <a:gd name="T28" fmla="*/ 49 w 73"/>
                <a:gd name="T29" fmla="*/ 71 h 73"/>
                <a:gd name="T30" fmla="*/ 48 w 73"/>
                <a:gd name="T31" fmla="*/ 73 h 73"/>
                <a:gd name="T32" fmla="*/ 47 w 73"/>
                <a:gd name="T33" fmla="*/ 72 h 73"/>
                <a:gd name="T34" fmla="*/ 38 w 73"/>
                <a:gd name="T35" fmla="*/ 69 h 73"/>
                <a:gd name="T36" fmla="*/ 36 w 73"/>
                <a:gd name="T37" fmla="*/ 69 h 73"/>
                <a:gd name="T38" fmla="*/ 36 w 73"/>
                <a:gd name="T39" fmla="*/ 69 h 73"/>
                <a:gd name="T40" fmla="*/ 35 w 73"/>
                <a:gd name="T41" fmla="*/ 69 h 73"/>
                <a:gd name="T42" fmla="*/ 25 w 73"/>
                <a:gd name="T43" fmla="*/ 72 h 73"/>
                <a:gd name="T44" fmla="*/ 25 w 73"/>
                <a:gd name="T45" fmla="*/ 73 h 73"/>
                <a:gd name="T46" fmla="*/ 24 w 73"/>
                <a:gd name="T47" fmla="*/ 71 h 73"/>
                <a:gd name="T48" fmla="*/ 24 w 73"/>
                <a:gd name="T49" fmla="*/ 68 h 73"/>
                <a:gd name="T50" fmla="*/ 24 w 73"/>
                <a:gd name="T51" fmla="*/ 68 h 73"/>
                <a:gd name="T52" fmla="*/ 24 w 73"/>
                <a:gd name="T53" fmla="*/ 67 h 73"/>
                <a:gd name="T54" fmla="*/ 32 w 73"/>
                <a:gd name="T55" fmla="*/ 61 h 73"/>
                <a:gd name="T56" fmla="*/ 32 w 73"/>
                <a:gd name="T57" fmla="*/ 41 h 73"/>
                <a:gd name="T58" fmla="*/ 1 w 73"/>
                <a:gd name="T59" fmla="*/ 48 h 73"/>
                <a:gd name="T60" fmla="*/ 1 w 73"/>
                <a:gd name="T61" fmla="*/ 48 h 73"/>
                <a:gd name="T62" fmla="*/ 0 w 73"/>
                <a:gd name="T63" fmla="*/ 47 h 73"/>
                <a:gd name="T64" fmla="*/ 0 w 73"/>
                <a:gd name="T65" fmla="*/ 42 h 73"/>
                <a:gd name="T66" fmla="*/ 0 w 73"/>
                <a:gd name="T67" fmla="*/ 42 h 73"/>
                <a:gd name="T68" fmla="*/ 1 w 73"/>
                <a:gd name="T69" fmla="*/ 41 h 73"/>
                <a:gd name="T70" fmla="*/ 31 w 73"/>
                <a:gd name="T71" fmla="*/ 24 h 73"/>
                <a:gd name="T72" fmla="*/ 32 w 73"/>
                <a:gd name="T73" fmla="*/ 24 h 73"/>
                <a:gd name="T74" fmla="*/ 32 w 73"/>
                <a:gd name="T75" fmla="*/ 7 h 73"/>
                <a:gd name="T76" fmla="*/ 36 w 73"/>
                <a:gd name="T77" fmla="*/ 0 h 73"/>
                <a:gd name="T78" fmla="*/ 41 w 73"/>
                <a:gd name="T79" fmla="*/ 7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73" h="73">
                  <a:moveTo>
                    <a:pt x="41" y="7"/>
                  </a:moveTo>
                  <a:cubicBezTo>
                    <a:pt x="41" y="24"/>
                    <a:pt x="41" y="24"/>
                    <a:pt x="41" y="24"/>
                  </a:cubicBezTo>
                  <a:cubicBezTo>
                    <a:pt x="41" y="24"/>
                    <a:pt x="41" y="24"/>
                    <a:pt x="41" y="24"/>
                  </a:cubicBezTo>
                  <a:cubicBezTo>
                    <a:pt x="72" y="41"/>
                    <a:pt x="72" y="41"/>
                    <a:pt x="72" y="41"/>
                  </a:cubicBezTo>
                  <a:cubicBezTo>
                    <a:pt x="72" y="41"/>
                    <a:pt x="73" y="42"/>
                    <a:pt x="73" y="42"/>
                  </a:cubicBezTo>
                  <a:cubicBezTo>
                    <a:pt x="73" y="42"/>
                    <a:pt x="73" y="42"/>
                    <a:pt x="73" y="42"/>
                  </a:cubicBezTo>
                  <a:cubicBezTo>
                    <a:pt x="73" y="47"/>
                    <a:pt x="73" y="47"/>
                    <a:pt x="73" y="47"/>
                  </a:cubicBezTo>
                  <a:cubicBezTo>
                    <a:pt x="73" y="47"/>
                    <a:pt x="72" y="48"/>
                    <a:pt x="71" y="48"/>
                  </a:cubicBezTo>
                  <a:cubicBezTo>
                    <a:pt x="71" y="48"/>
                    <a:pt x="71" y="48"/>
                    <a:pt x="71" y="48"/>
                  </a:cubicBezTo>
                  <a:cubicBezTo>
                    <a:pt x="41" y="41"/>
                    <a:pt x="41" y="41"/>
                    <a:pt x="41" y="41"/>
                  </a:cubicBezTo>
                  <a:cubicBezTo>
                    <a:pt x="41" y="61"/>
                    <a:pt x="41" y="61"/>
                    <a:pt x="41" y="61"/>
                  </a:cubicBezTo>
                  <a:cubicBezTo>
                    <a:pt x="48" y="67"/>
                    <a:pt x="48" y="67"/>
                    <a:pt x="48" y="67"/>
                  </a:cubicBezTo>
                  <a:cubicBezTo>
                    <a:pt x="49" y="67"/>
                    <a:pt x="49" y="68"/>
                    <a:pt x="49" y="68"/>
                  </a:cubicBezTo>
                  <a:cubicBezTo>
                    <a:pt x="49" y="68"/>
                    <a:pt x="49" y="68"/>
                    <a:pt x="49" y="68"/>
                  </a:cubicBezTo>
                  <a:cubicBezTo>
                    <a:pt x="49" y="71"/>
                    <a:pt x="49" y="71"/>
                    <a:pt x="49" y="71"/>
                  </a:cubicBezTo>
                  <a:cubicBezTo>
                    <a:pt x="49" y="72"/>
                    <a:pt x="48" y="73"/>
                    <a:pt x="48" y="73"/>
                  </a:cubicBezTo>
                  <a:cubicBezTo>
                    <a:pt x="47" y="73"/>
                    <a:pt x="47" y="73"/>
                    <a:pt x="47" y="72"/>
                  </a:cubicBezTo>
                  <a:cubicBezTo>
                    <a:pt x="38" y="69"/>
                    <a:pt x="38" y="69"/>
                    <a:pt x="38" y="69"/>
                  </a:cubicBezTo>
                  <a:cubicBezTo>
                    <a:pt x="37" y="69"/>
                    <a:pt x="37" y="69"/>
                    <a:pt x="36" y="69"/>
                  </a:cubicBezTo>
                  <a:cubicBezTo>
                    <a:pt x="36" y="69"/>
                    <a:pt x="36" y="69"/>
                    <a:pt x="36" y="69"/>
                  </a:cubicBezTo>
                  <a:cubicBezTo>
                    <a:pt x="36" y="69"/>
                    <a:pt x="35" y="69"/>
                    <a:pt x="35" y="69"/>
                  </a:cubicBezTo>
                  <a:cubicBezTo>
                    <a:pt x="25" y="72"/>
                    <a:pt x="25" y="72"/>
                    <a:pt x="25" y="72"/>
                  </a:cubicBezTo>
                  <a:cubicBezTo>
                    <a:pt x="25" y="73"/>
                    <a:pt x="25" y="73"/>
                    <a:pt x="25" y="73"/>
                  </a:cubicBezTo>
                  <a:cubicBezTo>
                    <a:pt x="24" y="73"/>
                    <a:pt x="24" y="72"/>
                    <a:pt x="24" y="71"/>
                  </a:cubicBezTo>
                  <a:cubicBezTo>
                    <a:pt x="24" y="68"/>
                    <a:pt x="24" y="68"/>
                    <a:pt x="24" y="68"/>
                  </a:cubicBezTo>
                  <a:cubicBezTo>
                    <a:pt x="24" y="68"/>
                    <a:pt x="24" y="68"/>
                    <a:pt x="24" y="68"/>
                  </a:cubicBezTo>
                  <a:cubicBezTo>
                    <a:pt x="24" y="68"/>
                    <a:pt x="24" y="67"/>
                    <a:pt x="24" y="67"/>
                  </a:cubicBezTo>
                  <a:cubicBezTo>
                    <a:pt x="32" y="61"/>
                    <a:pt x="32" y="61"/>
                    <a:pt x="32" y="61"/>
                  </a:cubicBezTo>
                  <a:cubicBezTo>
                    <a:pt x="32" y="41"/>
                    <a:pt x="32" y="41"/>
                    <a:pt x="32" y="41"/>
                  </a:cubicBezTo>
                  <a:cubicBezTo>
                    <a:pt x="1" y="48"/>
                    <a:pt x="1" y="48"/>
                    <a:pt x="1" y="48"/>
                  </a:cubicBezTo>
                  <a:cubicBezTo>
                    <a:pt x="1" y="48"/>
                    <a:pt x="1" y="48"/>
                    <a:pt x="1" y="48"/>
                  </a:cubicBezTo>
                  <a:cubicBezTo>
                    <a:pt x="0" y="48"/>
                    <a:pt x="0" y="47"/>
                    <a:pt x="0" y="47"/>
                  </a:cubicBezTo>
                  <a:cubicBezTo>
                    <a:pt x="0" y="42"/>
                    <a:pt x="0" y="42"/>
                    <a:pt x="0" y="42"/>
                  </a:cubicBezTo>
                  <a:cubicBezTo>
                    <a:pt x="0" y="42"/>
                    <a:pt x="0" y="42"/>
                    <a:pt x="0" y="42"/>
                  </a:cubicBezTo>
                  <a:cubicBezTo>
                    <a:pt x="0" y="42"/>
                    <a:pt x="0" y="41"/>
                    <a:pt x="1" y="41"/>
                  </a:cubicBezTo>
                  <a:cubicBezTo>
                    <a:pt x="31" y="24"/>
                    <a:pt x="31" y="24"/>
                    <a:pt x="31" y="24"/>
                  </a:cubicBezTo>
                  <a:cubicBezTo>
                    <a:pt x="31" y="24"/>
                    <a:pt x="32" y="24"/>
                    <a:pt x="32" y="24"/>
                  </a:cubicBezTo>
                  <a:cubicBezTo>
                    <a:pt x="32" y="7"/>
                    <a:pt x="32" y="7"/>
                    <a:pt x="32" y="7"/>
                  </a:cubicBezTo>
                  <a:cubicBezTo>
                    <a:pt x="32" y="2"/>
                    <a:pt x="34" y="0"/>
                    <a:pt x="36" y="0"/>
                  </a:cubicBezTo>
                  <a:cubicBezTo>
                    <a:pt x="39" y="0"/>
                    <a:pt x="41" y="2"/>
                    <a:pt x="41" y="7"/>
                  </a:cubicBezTo>
                  <a:close/>
                </a:path>
              </a:pathLst>
            </a:custGeom>
            <a:solidFill>
              <a:srgbClr val="005DA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i="0" u="none" strike="noStrike" kern="0" cap="none" spc="0" normalizeH="0" baseline="0" noProof="0">
                <a:ln>
                  <a:noFill/>
                </a:ln>
                <a:solidFill>
                  <a:schemeClr val="bg1">
                    <a:lumMod val="50000"/>
                  </a:schemeClr>
                </a:solidFill>
                <a:effectLst/>
                <a:uLnTx/>
                <a:uFillTx/>
              </a:endParaRPr>
            </a:p>
          </p:txBody>
        </p:sp>
        <p:sp>
          <p:nvSpPr>
            <p:cNvPr id="24" name="文本框 8"/>
            <p:cNvSpPr txBox="1"/>
            <p:nvPr/>
          </p:nvSpPr>
          <p:spPr>
            <a:xfrm>
              <a:off x="602450" y="3374557"/>
              <a:ext cx="2163967" cy="538609"/>
            </a:xfrm>
            <a:prstGeom prst="rect">
              <a:avLst/>
            </a:prstGeom>
            <a:noFill/>
          </p:spPr>
          <p:txBody>
            <a:bodyPr wrap="square" lIns="68580" tIns="34290" rIns="68580" bIns="3429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zh-CN" altLang="en-US" sz="1050" dirty="0" smtClean="0">
                  <a:solidFill>
                    <a:srgbClr val="005DA2"/>
                  </a:solidFill>
                  <a:latin typeface="微软雅黑" panose="020B0503020204020204" pitchFamily="34" charset="-122"/>
                  <a:ea typeface="微软雅黑" panose="020B0503020204020204" pitchFamily="34" charset="-122"/>
                </a:rPr>
                <a:t>请在此输入你的标题</a:t>
              </a:r>
              <a:endParaRPr lang="en-US" altLang="zh-CN" sz="1050" dirty="0" smtClean="0">
                <a:solidFill>
                  <a:srgbClr val="005DA2"/>
                </a:solidFill>
                <a:latin typeface="微软雅黑" panose="020B0503020204020204" pitchFamily="34" charset="-122"/>
                <a:ea typeface="微软雅黑" panose="020B0503020204020204" pitchFamily="34" charset="-122"/>
              </a:endParaRPr>
            </a:p>
            <a:p>
              <a:pPr algn="r"/>
              <a:r>
                <a:rPr lang="zh-CN" altLang="en-US" sz="1000" dirty="0" smtClean="0">
                  <a:solidFill>
                    <a:schemeClr val="bg1">
                      <a:lumMod val="50000"/>
                    </a:schemeClr>
                  </a:solidFill>
                  <a:latin typeface="微软雅黑" panose="020B0503020204020204" pitchFamily="34" charset="-122"/>
                  <a:ea typeface="微软雅黑" panose="020B0503020204020204" pitchFamily="34" charset="-122"/>
                </a:rPr>
                <a:t>请在此粘贴或者输入你的文字内容</a:t>
              </a:r>
              <a:endParaRPr lang="en-US" altLang="zh-CN" sz="1000" dirty="0" smtClean="0">
                <a:solidFill>
                  <a:schemeClr val="bg1">
                    <a:lumMod val="50000"/>
                  </a:schemeClr>
                </a:solidFill>
                <a:latin typeface="微软雅黑" panose="020B0503020204020204" pitchFamily="34" charset="-122"/>
                <a:ea typeface="微软雅黑" panose="020B0503020204020204" pitchFamily="34" charset="-122"/>
              </a:endParaRPr>
            </a:p>
            <a:p>
              <a:pPr algn="r"/>
              <a:r>
                <a:rPr lang="zh-CN" altLang="en-US" sz="1000" dirty="0" smtClean="0">
                  <a:solidFill>
                    <a:schemeClr val="bg1">
                      <a:lumMod val="50000"/>
                    </a:schemeClr>
                  </a:solidFill>
                  <a:latin typeface="微软雅黑" panose="020B0503020204020204" pitchFamily="34" charset="-122"/>
                  <a:ea typeface="微软雅黑" panose="020B0503020204020204" pitchFamily="34" charset="-122"/>
                </a:rPr>
                <a:t>请在此粘贴或者输入你的文字内容</a:t>
              </a:r>
              <a:endParaRPr lang="en-US" altLang="zh-CN" sz="1000" dirty="0">
                <a:solidFill>
                  <a:schemeClr val="bg1">
                    <a:lumMod val="50000"/>
                  </a:schemeClr>
                </a:solidFill>
                <a:latin typeface="微软雅黑" panose="020B0503020204020204" pitchFamily="34" charset="-122"/>
                <a:ea typeface="微软雅黑" panose="020B0503020204020204" pitchFamily="34" charset="-122"/>
              </a:endParaRPr>
            </a:p>
          </p:txBody>
        </p:sp>
      </p:grpSp>
      <p:sp>
        <p:nvSpPr>
          <p:cNvPr id="65" name="矩形 64"/>
          <p:cNvSpPr/>
          <p:nvPr/>
        </p:nvSpPr>
        <p:spPr>
          <a:xfrm>
            <a:off x="708660" y="267335"/>
            <a:ext cx="2274570" cy="365760"/>
          </a:xfrm>
          <a:prstGeom prst="rect">
            <a:avLst/>
          </a:prstGeom>
        </p:spPr>
        <p:txBody>
          <a:bodyPr wrap="square">
            <a:spAutoFit/>
          </a:bodyPr>
          <a:lstStyle/>
          <a:p>
            <a:pPr algn="dist"/>
            <a:r>
              <a:rPr lang="en-US" altLang="zh-CN" b="1" dirty="0" smtClean="0">
                <a:solidFill>
                  <a:schemeClr val="tx1">
                    <a:lumMod val="50000"/>
                    <a:lumOff val="50000"/>
                  </a:schemeClr>
                </a:solidFill>
                <a:latin typeface="黑体" panose="02010600030101010101" charset="-122"/>
                <a:ea typeface="黑体" panose="02010600030101010101" charset="-122"/>
              </a:rPr>
              <a:t>单击此处添加标题</a:t>
            </a:r>
          </a:p>
        </p:txBody>
      </p:sp>
      <p:cxnSp>
        <p:nvCxnSpPr>
          <p:cNvPr id="73" name="直接连接符 72"/>
          <p:cNvCxnSpPr/>
          <p:nvPr/>
        </p:nvCxnSpPr>
        <p:spPr>
          <a:xfrm>
            <a:off x="535030" y="606048"/>
            <a:ext cx="2448856"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74" name="直接连接符 73"/>
          <p:cNvCxnSpPr/>
          <p:nvPr/>
        </p:nvCxnSpPr>
        <p:spPr>
          <a:xfrm>
            <a:off x="527410" y="659388"/>
            <a:ext cx="2448856" cy="0"/>
          </a:xfrm>
          <a:prstGeom prst="line">
            <a:avLst/>
          </a:prstGeom>
          <a:ln w="381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184" name=" 184"/>
          <p:cNvSpPr/>
          <p:nvPr/>
        </p:nvSpPr>
        <p:spPr>
          <a:xfrm>
            <a:off x="535305" y="337820"/>
            <a:ext cx="224790" cy="224790"/>
          </a:xfrm>
          <a:prstGeom prst="ellipse">
            <a:avLst/>
          </a:prstGeom>
          <a:gradFill>
            <a:gsLst>
              <a:gs pos="0">
                <a:srgbClr val="007BD3"/>
              </a:gs>
              <a:gs pos="100000">
                <a:srgbClr val="034373"/>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spTree>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10"/>
                                        </p:tgtEl>
                                        <p:attrNameLst>
                                          <p:attrName>style.visibility</p:attrName>
                                        </p:attrNameLst>
                                      </p:cBhvr>
                                      <p:to>
                                        <p:strVal val="visible"/>
                                      </p:to>
                                    </p:set>
                                    <p:anim calcmode="lin" valueType="num">
                                      <p:cBhvr>
                                        <p:cTn id="11" dur="500" fill="hold"/>
                                        <p:tgtEl>
                                          <p:spTgt spid="10"/>
                                        </p:tgtEl>
                                        <p:attrNameLst>
                                          <p:attrName>ppt_w</p:attrName>
                                        </p:attrNameLst>
                                      </p:cBhvr>
                                      <p:tavLst>
                                        <p:tav tm="0">
                                          <p:val>
                                            <p:fltVal val="0"/>
                                          </p:val>
                                        </p:tav>
                                        <p:tav tm="100000">
                                          <p:val>
                                            <p:strVal val="#ppt_w"/>
                                          </p:val>
                                        </p:tav>
                                      </p:tavLst>
                                    </p:anim>
                                    <p:anim calcmode="lin" valueType="num">
                                      <p:cBhvr>
                                        <p:cTn id="12" dur="500" fill="hold"/>
                                        <p:tgtEl>
                                          <p:spTgt spid="10"/>
                                        </p:tgtEl>
                                        <p:attrNameLst>
                                          <p:attrName>ppt_h</p:attrName>
                                        </p:attrNameLst>
                                      </p:cBhvr>
                                      <p:tavLst>
                                        <p:tav tm="0">
                                          <p:val>
                                            <p:fltVal val="0"/>
                                          </p:val>
                                        </p:tav>
                                        <p:tav tm="100000">
                                          <p:val>
                                            <p:strVal val="#ppt_h"/>
                                          </p:val>
                                        </p:tav>
                                      </p:tavLst>
                                    </p:anim>
                                    <p:animEffect transition="in" filter="fade">
                                      <p:cBhvr>
                                        <p:cTn id="13" dur="500"/>
                                        <p:tgtEl>
                                          <p:spTgt spid="10"/>
                                        </p:tgtEl>
                                      </p:cBhvr>
                                    </p:animEffect>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7"/>
                                        </p:tgtEl>
                                        <p:attrNameLst>
                                          <p:attrName>style.visibility</p:attrName>
                                        </p:attrNameLst>
                                      </p:cBhvr>
                                      <p:to>
                                        <p:strVal val="visible"/>
                                      </p:to>
                                    </p:set>
                                    <p:anim calcmode="lin" valueType="num">
                                      <p:cBhvr additive="base">
                                        <p:cTn id="17" dur="2500" fill="hold"/>
                                        <p:tgtEl>
                                          <p:spTgt spid="7"/>
                                        </p:tgtEl>
                                        <p:attrNameLst>
                                          <p:attrName>ppt_x</p:attrName>
                                        </p:attrNameLst>
                                      </p:cBhvr>
                                      <p:tavLst>
                                        <p:tav tm="0">
                                          <p:val>
                                            <p:strVal val="#ppt_x"/>
                                          </p:val>
                                        </p:tav>
                                        <p:tav tm="100000">
                                          <p:val>
                                            <p:strVal val="#ppt_x"/>
                                          </p:val>
                                        </p:tav>
                                      </p:tavLst>
                                    </p:anim>
                                    <p:anim calcmode="lin" valueType="num">
                                      <p:cBhvr additive="base">
                                        <p:cTn id="18" dur="2500" fill="hold"/>
                                        <p:tgtEl>
                                          <p:spTgt spid="7"/>
                                        </p:tgtEl>
                                        <p:attrNameLst>
                                          <p:attrName>ppt_y</p:attrName>
                                        </p:attrNameLst>
                                      </p:cBhvr>
                                      <p:tavLst>
                                        <p:tav tm="0">
                                          <p:val>
                                            <p:strVal val="1+#ppt_h/2"/>
                                          </p:val>
                                        </p:tav>
                                        <p:tav tm="100000">
                                          <p:val>
                                            <p:strVal val="#ppt_y"/>
                                          </p:val>
                                        </p:tav>
                                      </p:tavLst>
                                    </p:anim>
                                  </p:childTnLst>
                                </p:cTn>
                              </p:par>
                            </p:childTnLst>
                          </p:cTn>
                        </p:par>
                        <p:par>
                          <p:cTn id="19" fill="hold">
                            <p:stCondLst>
                              <p:cond delay="3500"/>
                            </p:stCondLst>
                            <p:childTnLst>
                              <p:par>
                                <p:cTn id="20" presetID="22" presetClass="entr" presetSubtype="4" fill="hold" grpId="0" nodeType="after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wipe(down)">
                                      <p:cBhvr>
                                        <p:cTn id="22" dur="750"/>
                                        <p:tgtEl>
                                          <p:spTgt spid="6"/>
                                        </p:tgtEl>
                                      </p:cBhvr>
                                    </p:animEffect>
                                  </p:childTnLst>
                                </p:cTn>
                              </p:par>
                            </p:childTnLst>
                          </p:cTn>
                        </p:par>
                        <p:par>
                          <p:cTn id="23" fill="hold">
                            <p:stCondLst>
                              <p:cond delay="4500"/>
                            </p:stCondLst>
                            <p:childTnLst>
                              <p:par>
                                <p:cTn id="24" presetID="53" presetClass="entr" presetSubtype="16" fill="hold" nodeType="afterEffect">
                                  <p:stCondLst>
                                    <p:cond delay="0"/>
                                  </p:stCondLst>
                                  <p:childTnLst>
                                    <p:set>
                                      <p:cBhvr>
                                        <p:cTn id="25" dur="1" fill="hold">
                                          <p:stCondLst>
                                            <p:cond delay="0"/>
                                          </p:stCondLst>
                                        </p:cTn>
                                        <p:tgtEl>
                                          <p:spTgt spid="19"/>
                                        </p:tgtEl>
                                        <p:attrNameLst>
                                          <p:attrName>style.visibility</p:attrName>
                                        </p:attrNameLst>
                                      </p:cBhvr>
                                      <p:to>
                                        <p:strVal val="visible"/>
                                      </p:to>
                                    </p:set>
                                    <p:anim calcmode="lin" valueType="num">
                                      <p:cBhvr>
                                        <p:cTn id="26" dur="500" fill="hold"/>
                                        <p:tgtEl>
                                          <p:spTgt spid="19"/>
                                        </p:tgtEl>
                                        <p:attrNameLst>
                                          <p:attrName>ppt_w</p:attrName>
                                        </p:attrNameLst>
                                      </p:cBhvr>
                                      <p:tavLst>
                                        <p:tav tm="0">
                                          <p:val>
                                            <p:fltVal val="0"/>
                                          </p:val>
                                        </p:tav>
                                        <p:tav tm="100000">
                                          <p:val>
                                            <p:strVal val="#ppt_w"/>
                                          </p:val>
                                        </p:tav>
                                      </p:tavLst>
                                    </p:anim>
                                    <p:anim calcmode="lin" valueType="num">
                                      <p:cBhvr>
                                        <p:cTn id="27" dur="500" fill="hold"/>
                                        <p:tgtEl>
                                          <p:spTgt spid="19"/>
                                        </p:tgtEl>
                                        <p:attrNameLst>
                                          <p:attrName>ppt_h</p:attrName>
                                        </p:attrNameLst>
                                      </p:cBhvr>
                                      <p:tavLst>
                                        <p:tav tm="0">
                                          <p:val>
                                            <p:fltVal val="0"/>
                                          </p:val>
                                        </p:tav>
                                        <p:tav tm="100000">
                                          <p:val>
                                            <p:strVal val="#ppt_h"/>
                                          </p:val>
                                        </p:tav>
                                      </p:tavLst>
                                    </p:anim>
                                    <p:animEffect transition="in" filter="fade">
                                      <p:cBhvr>
                                        <p:cTn id="28" dur="500"/>
                                        <p:tgtEl>
                                          <p:spTgt spid="19"/>
                                        </p:tgtEl>
                                      </p:cBhvr>
                                    </p:animEffect>
                                  </p:childTnLst>
                                </p:cTn>
                              </p:par>
                            </p:childTnLst>
                          </p:cTn>
                        </p:par>
                        <p:par>
                          <p:cTn id="29" fill="hold">
                            <p:stCondLst>
                              <p:cond delay="5000"/>
                            </p:stCondLst>
                            <p:childTnLst>
                              <p:par>
                                <p:cTn id="30" presetID="22" presetClass="entr" presetSubtype="4" fill="hold" grpId="0" nodeType="afterEffect">
                                  <p:stCondLst>
                                    <p:cond delay="0"/>
                                  </p:stCondLst>
                                  <p:childTnLst>
                                    <p:set>
                                      <p:cBhvr>
                                        <p:cTn id="31" dur="1" fill="hold">
                                          <p:stCondLst>
                                            <p:cond delay="0"/>
                                          </p:stCondLst>
                                        </p:cTn>
                                        <p:tgtEl>
                                          <p:spTgt spid="5"/>
                                        </p:tgtEl>
                                        <p:attrNameLst>
                                          <p:attrName>style.visibility</p:attrName>
                                        </p:attrNameLst>
                                      </p:cBhvr>
                                      <p:to>
                                        <p:strVal val="visible"/>
                                      </p:to>
                                    </p:set>
                                    <p:animEffect transition="in" filter="wipe(down)">
                                      <p:cBhvr>
                                        <p:cTn id="32" dur="750"/>
                                        <p:tgtEl>
                                          <p:spTgt spid="5"/>
                                        </p:tgtEl>
                                      </p:cBhvr>
                                    </p:animEffect>
                                  </p:childTnLst>
                                </p:cTn>
                              </p:par>
                            </p:childTnLst>
                          </p:cTn>
                        </p:par>
                        <p:par>
                          <p:cTn id="33" fill="hold">
                            <p:stCondLst>
                              <p:cond delay="6000"/>
                            </p:stCondLst>
                            <p:childTnLst>
                              <p:par>
                                <p:cTn id="34" presetID="53" presetClass="entr" presetSubtype="16" fill="hold" nodeType="afterEffect">
                                  <p:stCondLst>
                                    <p:cond delay="0"/>
                                  </p:stCondLst>
                                  <p:childTnLst>
                                    <p:set>
                                      <p:cBhvr>
                                        <p:cTn id="35" dur="1" fill="hold">
                                          <p:stCondLst>
                                            <p:cond delay="0"/>
                                          </p:stCondLst>
                                        </p:cTn>
                                        <p:tgtEl>
                                          <p:spTgt spid="13"/>
                                        </p:tgtEl>
                                        <p:attrNameLst>
                                          <p:attrName>style.visibility</p:attrName>
                                        </p:attrNameLst>
                                      </p:cBhvr>
                                      <p:to>
                                        <p:strVal val="visible"/>
                                      </p:to>
                                    </p:set>
                                    <p:anim calcmode="lin" valueType="num">
                                      <p:cBhvr>
                                        <p:cTn id="36" dur="500" fill="hold"/>
                                        <p:tgtEl>
                                          <p:spTgt spid="13"/>
                                        </p:tgtEl>
                                        <p:attrNameLst>
                                          <p:attrName>ppt_w</p:attrName>
                                        </p:attrNameLst>
                                      </p:cBhvr>
                                      <p:tavLst>
                                        <p:tav tm="0">
                                          <p:val>
                                            <p:fltVal val="0"/>
                                          </p:val>
                                        </p:tav>
                                        <p:tav tm="100000">
                                          <p:val>
                                            <p:strVal val="#ppt_w"/>
                                          </p:val>
                                        </p:tav>
                                      </p:tavLst>
                                    </p:anim>
                                    <p:anim calcmode="lin" valueType="num">
                                      <p:cBhvr>
                                        <p:cTn id="37" dur="500" fill="hold"/>
                                        <p:tgtEl>
                                          <p:spTgt spid="13"/>
                                        </p:tgtEl>
                                        <p:attrNameLst>
                                          <p:attrName>ppt_h</p:attrName>
                                        </p:attrNameLst>
                                      </p:cBhvr>
                                      <p:tavLst>
                                        <p:tav tm="0">
                                          <p:val>
                                            <p:fltVal val="0"/>
                                          </p:val>
                                        </p:tav>
                                        <p:tav tm="100000">
                                          <p:val>
                                            <p:strVal val="#ppt_h"/>
                                          </p:val>
                                        </p:tav>
                                      </p:tavLst>
                                    </p:anim>
                                    <p:animEffect transition="in" filter="fade">
                                      <p:cBhvr>
                                        <p:cTn id="38" dur="500"/>
                                        <p:tgtEl>
                                          <p:spTgt spid="13"/>
                                        </p:tgtEl>
                                      </p:cBhvr>
                                    </p:animEffect>
                                  </p:childTnLst>
                                </p:cTn>
                              </p:par>
                            </p:childTnLst>
                          </p:cTn>
                        </p:par>
                        <p:par>
                          <p:cTn id="39" fill="hold">
                            <p:stCondLst>
                              <p:cond delay="6500"/>
                            </p:stCondLst>
                            <p:childTnLst>
                              <p:par>
                                <p:cTn id="40" presetID="22" presetClass="entr" presetSubtype="4" fill="hold" grpId="0" nodeType="afterEffect">
                                  <p:stCondLst>
                                    <p:cond delay="0"/>
                                  </p:stCondLst>
                                  <p:childTnLst>
                                    <p:set>
                                      <p:cBhvr>
                                        <p:cTn id="41" dur="1" fill="hold">
                                          <p:stCondLst>
                                            <p:cond delay="0"/>
                                          </p:stCondLst>
                                        </p:cTn>
                                        <p:tgtEl>
                                          <p:spTgt spid="4"/>
                                        </p:tgtEl>
                                        <p:attrNameLst>
                                          <p:attrName>style.visibility</p:attrName>
                                        </p:attrNameLst>
                                      </p:cBhvr>
                                      <p:to>
                                        <p:strVal val="visible"/>
                                      </p:to>
                                    </p:set>
                                    <p:animEffect transition="in" filter="wipe(down)">
                                      <p:cBhvr>
                                        <p:cTn id="42" dur="750"/>
                                        <p:tgtEl>
                                          <p:spTgt spid="4"/>
                                        </p:tgtEl>
                                      </p:cBhvr>
                                    </p:animEffect>
                                  </p:childTnLst>
                                </p:cTn>
                              </p:par>
                            </p:childTnLst>
                          </p:cTn>
                        </p:par>
                        <p:par>
                          <p:cTn id="43" fill="hold">
                            <p:stCondLst>
                              <p:cond delay="7500"/>
                            </p:stCondLst>
                            <p:childTnLst>
                              <p:par>
                                <p:cTn id="44" presetID="53" presetClass="entr" presetSubtype="16" fill="hold" nodeType="afterEffect">
                                  <p:stCondLst>
                                    <p:cond delay="0"/>
                                  </p:stCondLst>
                                  <p:childTnLst>
                                    <p:set>
                                      <p:cBhvr>
                                        <p:cTn id="45" dur="1" fill="hold">
                                          <p:stCondLst>
                                            <p:cond delay="0"/>
                                          </p:stCondLst>
                                        </p:cTn>
                                        <p:tgtEl>
                                          <p:spTgt spid="22"/>
                                        </p:tgtEl>
                                        <p:attrNameLst>
                                          <p:attrName>style.visibility</p:attrName>
                                        </p:attrNameLst>
                                      </p:cBhvr>
                                      <p:to>
                                        <p:strVal val="visible"/>
                                      </p:to>
                                    </p:set>
                                    <p:anim calcmode="lin" valueType="num">
                                      <p:cBhvr>
                                        <p:cTn id="46" dur="500" fill="hold"/>
                                        <p:tgtEl>
                                          <p:spTgt spid="22"/>
                                        </p:tgtEl>
                                        <p:attrNameLst>
                                          <p:attrName>ppt_w</p:attrName>
                                        </p:attrNameLst>
                                      </p:cBhvr>
                                      <p:tavLst>
                                        <p:tav tm="0">
                                          <p:val>
                                            <p:fltVal val="0"/>
                                          </p:val>
                                        </p:tav>
                                        <p:tav tm="100000">
                                          <p:val>
                                            <p:strVal val="#ppt_w"/>
                                          </p:val>
                                        </p:tav>
                                      </p:tavLst>
                                    </p:anim>
                                    <p:anim calcmode="lin" valueType="num">
                                      <p:cBhvr>
                                        <p:cTn id="47" dur="500" fill="hold"/>
                                        <p:tgtEl>
                                          <p:spTgt spid="22"/>
                                        </p:tgtEl>
                                        <p:attrNameLst>
                                          <p:attrName>ppt_h</p:attrName>
                                        </p:attrNameLst>
                                      </p:cBhvr>
                                      <p:tavLst>
                                        <p:tav tm="0">
                                          <p:val>
                                            <p:fltVal val="0"/>
                                          </p:val>
                                        </p:tav>
                                        <p:tav tm="100000">
                                          <p:val>
                                            <p:strVal val="#ppt_h"/>
                                          </p:val>
                                        </p:tav>
                                      </p:tavLst>
                                    </p:anim>
                                    <p:animEffect transition="in" filter="fade">
                                      <p:cBhvr>
                                        <p:cTn id="48" dur="500"/>
                                        <p:tgtEl>
                                          <p:spTgt spid="22"/>
                                        </p:tgtEl>
                                      </p:cBhvr>
                                    </p:animEffect>
                                  </p:childTnLst>
                                </p:cTn>
                              </p:par>
                            </p:childTnLst>
                          </p:cTn>
                        </p:par>
                        <p:par>
                          <p:cTn id="49" fill="hold">
                            <p:stCondLst>
                              <p:cond delay="8000"/>
                            </p:stCondLst>
                            <p:childTnLst>
                              <p:par>
                                <p:cTn id="50" presetID="22" presetClass="entr" presetSubtype="4" fill="hold" grpId="0" nodeType="afterEffect">
                                  <p:stCondLst>
                                    <p:cond delay="0"/>
                                  </p:stCondLst>
                                  <p:childTnLst>
                                    <p:set>
                                      <p:cBhvr>
                                        <p:cTn id="51" dur="1" fill="hold">
                                          <p:stCondLst>
                                            <p:cond delay="0"/>
                                          </p:stCondLst>
                                        </p:cTn>
                                        <p:tgtEl>
                                          <p:spTgt spid="3"/>
                                        </p:tgtEl>
                                        <p:attrNameLst>
                                          <p:attrName>style.visibility</p:attrName>
                                        </p:attrNameLst>
                                      </p:cBhvr>
                                      <p:to>
                                        <p:strVal val="visible"/>
                                      </p:to>
                                    </p:set>
                                    <p:animEffect transition="in" filter="wipe(down)">
                                      <p:cBhvr>
                                        <p:cTn id="52" dur="750"/>
                                        <p:tgtEl>
                                          <p:spTgt spid="3"/>
                                        </p:tgtEl>
                                      </p:cBhvr>
                                    </p:animEffect>
                                  </p:childTnLst>
                                </p:cTn>
                              </p:par>
                            </p:childTnLst>
                          </p:cTn>
                        </p:par>
                        <p:par>
                          <p:cTn id="53" fill="hold">
                            <p:stCondLst>
                              <p:cond delay="9000"/>
                            </p:stCondLst>
                            <p:childTnLst>
                              <p:par>
                                <p:cTn id="54" presetID="53" presetClass="entr" presetSubtype="16" fill="hold" nodeType="afterEffect">
                                  <p:stCondLst>
                                    <p:cond delay="0"/>
                                  </p:stCondLst>
                                  <p:childTnLst>
                                    <p:set>
                                      <p:cBhvr>
                                        <p:cTn id="55" dur="1" fill="hold">
                                          <p:stCondLst>
                                            <p:cond delay="0"/>
                                          </p:stCondLst>
                                        </p:cTn>
                                        <p:tgtEl>
                                          <p:spTgt spid="16"/>
                                        </p:tgtEl>
                                        <p:attrNameLst>
                                          <p:attrName>style.visibility</p:attrName>
                                        </p:attrNameLst>
                                      </p:cBhvr>
                                      <p:to>
                                        <p:strVal val="visible"/>
                                      </p:to>
                                    </p:set>
                                    <p:anim calcmode="lin" valueType="num">
                                      <p:cBhvr>
                                        <p:cTn id="56" dur="500" fill="hold"/>
                                        <p:tgtEl>
                                          <p:spTgt spid="16"/>
                                        </p:tgtEl>
                                        <p:attrNameLst>
                                          <p:attrName>ppt_w</p:attrName>
                                        </p:attrNameLst>
                                      </p:cBhvr>
                                      <p:tavLst>
                                        <p:tav tm="0">
                                          <p:val>
                                            <p:fltVal val="0"/>
                                          </p:val>
                                        </p:tav>
                                        <p:tav tm="100000">
                                          <p:val>
                                            <p:strVal val="#ppt_w"/>
                                          </p:val>
                                        </p:tav>
                                      </p:tavLst>
                                    </p:anim>
                                    <p:anim calcmode="lin" valueType="num">
                                      <p:cBhvr>
                                        <p:cTn id="57" dur="500" fill="hold"/>
                                        <p:tgtEl>
                                          <p:spTgt spid="16"/>
                                        </p:tgtEl>
                                        <p:attrNameLst>
                                          <p:attrName>ppt_h</p:attrName>
                                        </p:attrNameLst>
                                      </p:cBhvr>
                                      <p:tavLst>
                                        <p:tav tm="0">
                                          <p:val>
                                            <p:fltVal val="0"/>
                                          </p:val>
                                        </p:tav>
                                        <p:tav tm="100000">
                                          <p:val>
                                            <p:strVal val="#ppt_h"/>
                                          </p:val>
                                        </p:tav>
                                      </p:tavLst>
                                    </p:anim>
                                    <p:animEffect transition="in" filter="fade">
                                      <p:cBhvr>
                                        <p:cTn id="58"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animBg="1"/>
    </p:bldLst>
  </p:timing>
</p:sld>
</file>

<file path=ppt/slides/slide31.xml><?xml version="1.0" encoding="utf-8"?>
<p:sld xmlns:a="http://schemas.openxmlformats.org/drawingml/2006/main" xmlns:r="http://schemas.openxmlformats.org/officeDocument/2006/relationships" xmlns:p="http://schemas.openxmlformats.org/presentationml/2006/main">
  <p:cSld>
    <p:bg>
      <p:bgPr>
        <a:blipFill dpi="0" rotWithShape="1">
          <a:blip r:embed="rId6"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7" name="矩形 6"/>
          <p:cNvSpPr/>
          <p:nvPr/>
        </p:nvSpPr>
        <p:spPr>
          <a:xfrm>
            <a:off x="0" y="1939925"/>
            <a:ext cx="9154160" cy="1584325"/>
          </a:xfrm>
          <a:prstGeom prst="rect">
            <a:avLst/>
          </a:prstGeom>
          <a:gradFill>
            <a:gsLst>
              <a:gs pos="0">
                <a:srgbClr val="007BD3"/>
              </a:gs>
              <a:gs pos="100000">
                <a:srgbClr val="034373"/>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8" name="图片 7" descr="18e942df9e8c3217815a3489665029f7"/>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4274820" y="883920"/>
            <a:ext cx="4879340" cy="2640330"/>
          </a:xfrm>
          <a:prstGeom prst="rect">
            <a:avLst/>
          </a:prstGeom>
        </p:spPr>
      </p:pic>
      <p:sp>
        <p:nvSpPr>
          <p:cNvPr id="2" name="椭圆形标注 3"/>
          <p:cNvSpPr>
            <a:spLocks noChangeArrowheads="1"/>
          </p:cNvSpPr>
          <p:nvPr>
            <p:custDataLst>
              <p:tags r:id="rId1"/>
            </p:custDataLst>
          </p:nvPr>
        </p:nvSpPr>
        <p:spPr bwMode="auto">
          <a:xfrm rot="437392">
            <a:off x="2885733" y="1898748"/>
            <a:ext cx="1318022" cy="1203722"/>
          </a:xfrm>
          <a:prstGeom prst="wedgeEllipseCallout">
            <a:avLst>
              <a:gd name="adj1" fmla="val -40199"/>
              <a:gd name="adj2" fmla="val 53991"/>
            </a:avLst>
          </a:prstGeom>
          <a:solidFill>
            <a:schemeClr val="bg1"/>
          </a:solidFill>
          <a:ln w="28575">
            <a:noFill/>
            <a:miter lim="800000"/>
          </a:ln>
        </p:spPr>
        <p:txBody>
          <a:bodyPr anchor="ct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latin typeface="Arial Narrow" panose="020B0606020202030204" pitchFamily="34" charset="0"/>
              <a:ea typeface="微软雅黑" panose="020B0503020204020204" pitchFamily="34" charset="-122"/>
            </a:endParaRPr>
          </a:p>
        </p:txBody>
      </p:sp>
      <p:sp>
        <p:nvSpPr>
          <p:cNvPr id="3" name="文本框 4"/>
          <p:cNvSpPr txBox="1">
            <a:spLocks noChangeArrowheads="1"/>
          </p:cNvSpPr>
          <p:nvPr>
            <p:custDataLst>
              <p:tags r:id="rId2"/>
            </p:custDataLst>
          </p:nvPr>
        </p:nvSpPr>
        <p:spPr bwMode="auto">
          <a:xfrm>
            <a:off x="2980031" y="2334516"/>
            <a:ext cx="1135380"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algn="ctr" eaLnBrk="1" hangingPunct="1">
              <a:lnSpc>
                <a:spcPct val="50000"/>
              </a:lnSpc>
              <a:spcBef>
                <a:spcPct val="0"/>
              </a:spcBef>
              <a:buFont typeface="Arial" panose="020B0604020202020204" pitchFamily="34" charset="0"/>
              <a:buNone/>
            </a:pPr>
            <a:r>
              <a:rPr lang="en-US" altLang="zh-CN" sz="3000" dirty="0">
                <a:solidFill>
                  <a:srgbClr val="0070C0"/>
                </a:solidFill>
                <a:latin typeface="黑体" panose="02010600030101010101" charset="-122"/>
                <a:ea typeface="黑体" panose="02010600030101010101" charset="-122"/>
                <a:cs typeface="方正中倩_GBK"/>
              </a:rPr>
              <a:t>Thank</a:t>
            </a:r>
          </a:p>
          <a:p>
            <a:pPr algn="ctr" eaLnBrk="1" hangingPunct="1">
              <a:lnSpc>
                <a:spcPct val="50000"/>
              </a:lnSpc>
              <a:spcBef>
                <a:spcPct val="0"/>
              </a:spcBef>
              <a:buFont typeface="Arial" panose="020B0604020202020204" pitchFamily="34" charset="0"/>
              <a:buNone/>
            </a:pPr>
            <a:r>
              <a:rPr lang="en-US" altLang="zh-CN" sz="3000" dirty="0">
                <a:solidFill>
                  <a:srgbClr val="0070C0"/>
                </a:solidFill>
                <a:latin typeface="黑体" panose="02010600030101010101" charset="-122"/>
                <a:ea typeface="黑体" panose="02010600030101010101" charset="-122"/>
                <a:cs typeface="方正中倩_GBK"/>
              </a:rPr>
              <a:t>you</a:t>
            </a:r>
            <a:endParaRPr lang="zh-CN" altLang="en-US" sz="3000" dirty="0">
              <a:solidFill>
                <a:srgbClr val="0070C0"/>
              </a:solidFill>
              <a:latin typeface="黑体" panose="02010600030101010101" charset="-122"/>
              <a:ea typeface="黑体" panose="02010600030101010101" charset="-122"/>
              <a:cs typeface="方正中倩_GBK"/>
            </a:endParaRPr>
          </a:p>
        </p:txBody>
      </p:sp>
      <p:sp>
        <p:nvSpPr>
          <p:cNvPr id="4" name="文本框 3"/>
          <p:cNvSpPr txBox="1"/>
          <p:nvPr/>
        </p:nvSpPr>
        <p:spPr>
          <a:xfrm>
            <a:off x="701910" y="2521361"/>
            <a:ext cx="2236510" cy="707886"/>
          </a:xfrm>
          <a:prstGeom prst="rect">
            <a:avLst/>
          </a:prstGeom>
          <a:noFill/>
        </p:spPr>
        <p:txBody>
          <a:bodyPr wrap="none" rtlCol="0">
            <a:spAutoFit/>
          </a:bodyPr>
          <a:lstStyle/>
          <a:p>
            <a:r>
              <a:rPr lang="zh-CN" altLang="en-US" sz="4000" b="1" dirty="0" smtClean="0">
                <a:solidFill>
                  <a:schemeClr val="bg1"/>
                </a:solidFill>
                <a:latin typeface="微软雅黑" panose="020B0503020204020204" pitchFamily="34" charset="-122"/>
                <a:ea typeface="微软雅黑" panose="020B0503020204020204" pitchFamily="34" charset="-122"/>
              </a:rPr>
              <a:t>谢谢观赏</a:t>
            </a:r>
            <a:endParaRPr lang="zh-CN" altLang="en-US" sz="4000" b="1" dirty="0">
              <a:solidFill>
                <a:schemeClr val="bg1"/>
              </a:solidFill>
              <a:latin typeface="微软雅黑" panose="020B0503020204020204" pitchFamily="34" charset="-122"/>
              <a:ea typeface="微软雅黑" panose="020B0503020204020204" pitchFamily="34" charset="-122"/>
            </a:endParaRPr>
          </a:p>
        </p:txBody>
      </p:sp>
      <p:sp>
        <p:nvSpPr>
          <p:cNvPr id="12" name="PA_文本框 12"/>
          <p:cNvSpPr txBox="1">
            <a:spLocks noChangeArrowheads="1"/>
          </p:cNvSpPr>
          <p:nvPr>
            <p:custDataLst>
              <p:tags r:id="rId3"/>
            </p:custDataLst>
          </p:nvPr>
        </p:nvSpPr>
        <p:spPr bwMode="auto">
          <a:xfrm>
            <a:off x="611049" y="211521"/>
            <a:ext cx="3322042" cy="400110"/>
          </a:xfrm>
          <a:prstGeom prst="rect">
            <a:avLst/>
          </a:prstGeom>
          <a:noFill/>
          <a:ln w="9525">
            <a:noFill/>
            <a:miter lim="800000"/>
          </a:ln>
        </p:spPr>
        <p:txBody>
          <a:bodyPr wrap="square">
            <a:spAutoFit/>
          </a:bodyPr>
          <a:lstStyle/>
          <a:p>
            <a:r>
              <a:rPr lang="zh-CN" sz="2000" dirty="0">
                <a:latin typeface="微软雅黑" panose="020B0503020204020204" pitchFamily="34" charset="-122"/>
                <a:ea typeface="微软雅黑" panose="020B0503020204020204" pitchFamily="34" charset="-122"/>
                <a:sym typeface="华文细黑" panose="02010600040101010101" pitchFamily="2" charset="-122"/>
              </a:rPr>
              <a:t>公司</a:t>
            </a:r>
            <a:r>
              <a:rPr lang="en-US" sz="2000" dirty="0">
                <a:latin typeface="微软雅黑" panose="020B0503020204020204" pitchFamily="34" charset="-122"/>
                <a:ea typeface="微软雅黑" panose="020B0503020204020204" pitchFamily="34" charset="-122"/>
                <a:sym typeface="华文细黑" panose="02010600040101010101" pitchFamily="2" charset="-122"/>
              </a:rPr>
              <a:t>LOGO</a:t>
            </a:r>
          </a:p>
        </p:txBody>
      </p:sp>
      <p:sp>
        <p:nvSpPr>
          <p:cNvPr id="184" name=" 184"/>
          <p:cNvSpPr/>
          <p:nvPr/>
        </p:nvSpPr>
        <p:spPr>
          <a:xfrm>
            <a:off x="467360" y="309245"/>
            <a:ext cx="224790" cy="224790"/>
          </a:xfrm>
          <a:prstGeom prst="ellipse">
            <a:avLst/>
          </a:prstGeom>
          <a:gradFill>
            <a:gsLst>
              <a:gs pos="0">
                <a:srgbClr val="007BD3"/>
              </a:gs>
              <a:gs pos="100000">
                <a:srgbClr val="034373"/>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spTree>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1000"/>
                                        <p:tgtEl>
                                          <p:spTgt spid="12"/>
                                        </p:tgtEl>
                                      </p:cBhvr>
                                    </p:animEffect>
                                    <p:anim calcmode="lin" valueType="num">
                                      <p:cBhvr>
                                        <p:cTn id="8" dur="1000" fill="hold"/>
                                        <p:tgtEl>
                                          <p:spTgt spid="12"/>
                                        </p:tgtEl>
                                        <p:attrNameLst>
                                          <p:attrName>ppt_x</p:attrName>
                                        </p:attrNameLst>
                                      </p:cBhvr>
                                      <p:tavLst>
                                        <p:tav tm="0">
                                          <p:val>
                                            <p:strVal val="#ppt_x"/>
                                          </p:val>
                                        </p:tav>
                                        <p:tav tm="100000">
                                          <p:val>
                                            <p:strVal val="#ppt_x"/>
                                          </p:val>
                                        </p:tav>
                                      </p:tavLst>
                                    </p:anim>
                                    <p:anim calcmode="lin" valueType="num">
                                      <p:cBhvr>
                                        <p:cTn id="9"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47666" y="3327835"/>
            <a:ext cx="6455579" cy="126957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248707"/>
            <a:ext cx="9144000" cy="1025122"/>
          </a:xfrm>
          <a:prstGeom prst="rect">
            <a:avLst/>
          </a:prstGeom>
          <a:solidFill>
            <a:schemeClr val="tx2">
              <a:lumMod val="75000"/>
            </a:schemeClr>
          </a:solidFill>
          <a:ln w="9525">
            <a:noFill/>
            <a:miter lim="800000"/>
            <a:headEnd/>
            <a:tailEnd/>
          </a:ln>
        </p:spPr>
        <p:txBody>
          <a:bodyPr wrap="none" anchor="ctr"/>
          <a:lstStyle/>
          <a:p>
            <a:pPr>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820802" y="236386"/>
            <a:ext cx="7711638" cy="2011329"/>
          </a:xfrm>
          <a:prstGeom prst="rect">
            <a:avLst/>
          </a:prstGeom>
          <a:noFill/>
          <a:ln>
            <a:noFill/>
          </a:ln>
        </p:spPr>
      </p:pic>
      <p:sp>
        <p:nvSpPr>
          <p:cNvPr id="15" name="Rectangle 3"/>
          <p:cNvSpPr>
            <a:spLocks noChangeArrowheads="1"/>
          </p:cNvSpPr>
          <p:nvPr/>
        </p:nvSpPr>
        <p:spPr bwMode="auto">
          <a:xfrm>
            <a:off x="468315" y="2323010"/>
            <a:ext cx="4103687" cy="121400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4572000" y="2323010"/>
            <a:ext cx="4103688" cy="1160003"/>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2915816"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7234001"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9098284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2"/>
          <p:cNvGrpSpPr/>
          <p:nvPr/>
        </p:nvGrpSpPr>
        <p:grpSpPr>
          <a:xfrm>
            <a:off x="606007" y="1563639"/>
            <a:ext cx="382318" cy="2339886"/>
            <a:chOff x="1461672" y="2210578"/>
            <a:chExt cx="509757" cy="3119848"/>
          </a:xfrm>
          <a:solidFill>
            <a:schemeClr val="bg1">
              <a:lumMod val="85000"/>
            </a:schemeClr>
          </a:solidFill>
        </p:grpSpPr>
        <p:sp>
          <p:nvSpPr>
            <p:cNvPr id="3" name="Rectangle 23"/>
            <p:cNvSpPr>
              <a:spLocks noChangeArrowheads="1"/>
            </p:cNvSpPr>
            <p:nvPr/>
          </p:nvSpPr>
          <p:spPr bwMode="auto">
            <a:xfrm>
              <a:off x="1461672" y="3773130"/>
              <a:ext cx="509757" cy="700696"/>
            </a:xfrm>
            <a:prstGeom prst="rect">
              <a:avLst/>
            </a:prstGeom>
            <a:grpFill/>
            <a:ln>
              <a:noFill/>
            </a:ln>
          </p:spPr>
          <p:txBody>
            <a:bodyPr vert="horz" wrap="square" lIns="68580" tIns="34290" rIns="68580" bIns="34290" numCol="1" anchor="t" anchorCtr="0" compatLnSpc="1"/>
            <a:lstStyle/>
            <a:p>
              <a:endParaRPr lang="id-ID" sz="1350"/>
            </a:p>
          </p:txBody>
        </p:sp>
        <p:sp>
          <p:nvSpPr>
            <p:cNvPr id="4" name="Rectangle 24"/>
            <p:cNvSpPr>
              <a:spLocks noChangeArrowheads="1"/>
            </p:cNvSpPr>
            <p:nvPr/>
          </p:nvSpPr>
          <p:spPr bwMode="auto">
            <a:xfrm>
              <a:off x="1461672" y="2974337"/>
              <a:ext cx="509757" cy="781276"/>
            </a:xfrm>
            <a:prstGeom prst="rect">
              <a:avLst/>
            </a:prstGeom>
            <a:grpFill/>
            <a:ln>
              <a:noFill/>
            </a:ln>
          </p:spPr>
          <p:txBody>
            <a:bodyPr vert="horz" wrap="square" lIns="68580" tIns="34290" rIns="68580" bIns="34290" numCol="1" anchor="t" anchorCtr="0" compatLnSpc="1"/>
            <a:lstStyle/>
            <a:p>
              <a:endParaRPr lang="id-ID" sz="1350"/>
            </a:p>
          </p:txBody>
        </p:sp>
        <p:sp>
          <p:nvSpPr>
            <p:cNvPr id="5" name="Freeform 25"/>
            <p:cNvSpPr/>
            <p:nvPr/>
          </p:nvSpPr>
          <p:spPr bwMode="auto">
            <a:xfrm>
              <a:off x="1461672" y="4491343"/>
              <a:ext cx="509757" cy="839083"/>
            </a:xfrm>
            <a:custGeom>
              <a:avLst/>
              <a:gdLst>
                <a:gd name="T0" fmla="*/ 0 w 120"/>
                <a:gd name="T1" fmla="*/ 0 h 202"/>
                <a:gd name="T2" fmla="*/ 0 w 120"/>
                <a:gd name="T3" fmla="*/ 142 h 202"/>
                <a:gd name="T4" fmla="*/ 60 w 120"/>
                <a:gd name="T5" fmla="*/ 202 h 202"/>
                <a:gd name="T6" fmla="*/ 120 w 120"/>
                <a:gd name="T7" fmla="*/ 142 h 202"/>
                <a:gd name="T8" fmla="*/ 120 w 120"/>
                <a:gd name="T9" fmla="*/ 0 h 202"/>
                <a:gd name="T10" fmla="*/ 0 w 120"/>
                <a:gd name="T11" fmla="*/ 0 h 202"/>
              </a:gdLst>
              <a:ahLst/>
              <a:cxnLst>
                <a:cxn ang="0">
                  <a:pos x="T0" y="T1"/>
                </a:cxn>
                <a:cxn ang="0">
                  <a:pos x="T2" y="T3"/>
                </a:cxn>
                <a:cxn ang="0">
                  <a:pos x="T4" y="T5"/>
                </a:cxn>
                <a:cxn ang="0">
                  <a:pos x="T6" y="T7"/>
                </a:cxn>
                <a:cxn ang="0">
                  <a:pos x="T8" y="T9"/>
                </a:cxn>
                <a:cxn ang="0">
                  <a:pos x="T10" y="T11"/>
                </a:cxn>
              </a:cxnLst>
              <a:rect l="0" t="0" r="r" b="b"/>
              <a:pathLst>
                <a:path w="120" h="202">
                  <a:moveTo>
                    <a:pt x="0" y="0"/>
                  </a:moveTo>
                  <a:cubicBezTo>
                    <a:pt x="0" y="142"/>
                    <a:pt x="0" y="142"/>
                    <a:pt x="0" y="142"/>
                  </a:cubicBezTo>
                  <a:cubicBezTo>
                    <a:pt x="0" y="175"/>
                    <a:pt x="27" y="202"/>
                    <a:pt x="60" y="202"/>
                  </a:cubicBezTo>
                  <a:cubicBezTo>
                    <a:pt x="93" y="202"/>
                    <a:pt x="120" y="175"/>
                    <a:pt x="120" y="142"/>
                  </a:cubicBezTo>
                  <a:cubicBezTo>
                    <a:pt x="120" y="0"/>
                    <a:pt x="120" y="0"/>
                    <a:pt x="120" y="0"/>
                  </a:cubicBezTo>
                  <a:lnTo>
                    <a:pt x="0" y="0"/>
                  </a:lnTo>
                  <a:close/>
                </a:path>
              </a:pathLst>
            </a:custGeom>
            <a:grpFill/>
            <a:ln>
              <a:noFill/>
            </a:ln>
          </p:spPr>
          <p:txBody>
            <a:bodyPr vert="horz" wrap="square" lIns="68580" tIns="34290" rIns="68580" bIns="34290" numCol="1" anchor="t" anchorCtr="0" compatLnSpc="1"/>
            <a:lstStyle/>
            <a:p>
              <a:endParaRPr lang="id-ID" sz="1350"/>
            </a:p>
          </p:txBody>
        </p:sp>
        <p:sp>
          <p:nvSpPr>
            <p:cNvPr id="6" name="Freeform 26"/>
            <p:cNvSpPr/>
            <p:nvPr/>
          </p:nvSpPr>
          <p:spPr bwMode="auto">
            <a:xfrm>
              <a:off x="1461672" y="2210578"/>
              <a:ext cx="509757" cy="747991"/>
            </a:xfrm>
            <a:custGeom>
              <a:avLst/>
              <a:gdLst>
                <a:gd name="T0" fmla="*/ 120 w 120"/>
                <a:gd name="T1" fmla="*/ 180 h 180"/>
                <a:gd name="T2" fmla="*/ 120 w 120"/>
                <a:gd name="T3" fmla="*/ 60 h 180"/>
                <a:gd name="T4" fmla="*/ 60 w 120"/>
                <a:gd name="T5" fmla="*/ 0 h 180"/>
                <a:gd name="T6" fmla="*/ 0 w 120"/>
                <a:gd name="T7" fmla="*/ 60 h 180"/>
                <a:gd name="T8" fmla="*/ 0 w 120"/>
                <a:gd name="T9" fmla="*/ 180 h 180"/>
                <a:gd name="T10" fmla="*/ 120 w 120"/>
                <a:gd name="T11" fmla="*/ 180 h 180"/>
              </a:gdLst>
              <a:ahLst/>
              <a:cxnLst>
                <a:cxn ang="0">
                  <a:pos x="T0" y="T1"/>
                </a:cxn>
                <a:cxn ang="0">
                  <a:pos x="T2" y="T3"/>
                </a:cxn>
                <a:cxn ang="0">
                  <a:pos x="T4" y="T5"/>
                </a:cxn>
                <a:cxn ang="0">
                  <a:pos x="T6" y="T7"/>
                </a:cxn>
                <a:cxn ang="0">
                  <a:pos x="T8" y="T9"/>
                </a:cxn>
                <a:cxn ang="0">
                  <a:pos x="T10" y="T11"/>
                </a:cxn>
              </a:cxnLst>
              <a:rect l="0" t="0" r="r" b="b"/>
              <a:pathLst>
                <a:path w="120" h="180">
                  <a:moveTo>
                    <a:pt x="120" y="180"/>
                  </a:moveTo>
                  <a:cubicBezTo>
                    <a:pt x="120" y="60"/>
                    <a:pt x="120" y="60"/>
                    <a:pt x="120" y="60"/>
                  </a:cubicBezTo>
                  <a:cubicBezTo>
                    <a:pt x="120" y="27"/>
                    <a:pt x="93" y="0"/>
                    <a:pt x="60" y="0"/>
                  </a:cubicBezTo>
                  <a:cubicBezTo>
                    <a:pt x="27" y="0"/>
                    <a:pt x="0" y="27"/>
                    <a:pt x="0" y="60"/>
                  </a:cubicBezTo>
                  <a:cubicBezTo>
                    <a:pt x="0" y="180"/>
                    <a:pt x="0" y="180"/>
                    <a:pt x="0" y="180"/>
                  </a:cubicBezTo>
                  <a:lnTo>
                    <a:pt x="120" y="180"/>
                  </a:lnTo>
                  <a:close/>
                </a:path>
              </a:pathLst>
            </a:custGeom>
            <a:grpFill/>
            <a:ln>
              <a:noFill/>
            </a:ln>
          </p:spPr>
          <p:txBody>
            <a:bodyPr vert="horz" wrap="square" lIns="68580" tIns="34290" rIns="68580" bIns="34290" numCol="1" anchor="t" anchorCtr="0" compatLnSpc="1"/>
            <a:lstStyle/>
            <a:p>
              <a:endParaRPr lang="id-ID" sz="1350"/>
            </a:p>
          </p:txBody>
        </p:sp>
      </p:grpSp>
      <p:sp>
        <p:nvSpPr>
          <p:cNvPr id="7" name="Freeform 31"/>
          <p:cNvSpPr/>
          <p:nvPr/>
        </p:nvSpPr>
        <p:spPr bwMode="auto">
          <a:xfrm>
            <a:off x="602505" y="3004480"/>
            <a:ext cx="382317" cy="223347"/>
          </a:xfrm>
          <a:custGeom>
            <a:avLst/>
            <a:gdLst>
              <a:gd name="T0" fmla="*/ 120 w 120"/>
              <a:gd name="T1" fmla="*/ 60 h 69"/>
              <a:gd name="T2" fmla="*/ 60 w 120"/>
              <a:gd name="T3" fmla="*/ 0 h 69"/>
              <a:gd name="T4" fmla="*/ 0 w 120"/>
              <a:gd name="T5" fmla="*/ 60 h 69"/>
              <a:gd name="T6" fmla="*/ 0 w 120"/>
              <a:gd name="T7" fmla="*/ 69 h 69"/>
              <a:gd name="T8" fmla="*/ 120 w 120"/>
              <a:gd name="T9" fmla="*/ 69 h 69"/>
              <a:gd name="T10" fmla="*/ 120 w 120"/>
              <a:gd name="T11" fmla="*/ 60 h 69"/>
            </a:gdLst>
            <a:ahLst/>
            <a:cxnLst>
              <a:cxn ang="0">
                <a:pos x="T0" y="T1"/>
              </a:cxn>
              <a:cxn ang="0">
                <a:pos x="T2" y="T3"/>
              </a:cxn>
              <a:cxn ang="0">
                <a:pos x="T4" y="T5"/>
              </a:cxn>
              <a:cxn ang="0">
                <a:pos x="T6" y="T7"/>
              </a:cxn>
              <a:cxn ang="0">
                <a:pos x="T8" y="T9"/>
              </a:cxn>
              <a:cxn ang="0">
                <a:pos x="T10" y="T11"/>
              </a:cxn>
            </a:cxnLst>
            <a:rect l="0" t="0" r="r" b="b"/>
            <a:pathLst>
              <a:path w="120" h="69">
                <a:moveTo>
                  <a:pt x="120" y="60"/>
                </a:moveTo>
                <a:cubicBezTo>
                  <a:pt x="120" y="27"/>
                  <a:pt x="93" y="0"/>
                  <a:pt x="60" y="0"/>
                </a:cubicBezTo>
                <a:cubicBezTo>
                  <a:pt x="27" y="0"/>
                  <a:pt x="0" y="27"/>
                  <a:pt x="0" y="60"/>
                </a:cubicBezTo>
                <a:cubicBezTo>
                  <a:pt x="0" y="69"/>
                  <a:pt x="0" y="69"/>
                  <a:pt x="0" y="69"/>
                </a:cubicBezTo>
                <a:cubicBezTo>
                  <a:pt x="120" y="69"/>
                  <a:pt x="120" y="69"/>
                  <a:pt x="120" y="69"/>
                </a:cubicBezTo>
                <a:lnTo>
                  <a:pt x="120" y="60"/>
                </a:lnTo>
                <a:close/>
              </a:path>
            </a:pathLst>
          </a:custGeom>
          <a:solidFill>
            <a:schemeClr val="tx1">
              <a:alpha val="9000"/>
            </a:schemeClr>
          </a:solidFill>
          <a:ln>
            <a:noFill/>
          </a:ln>
        </p:spPr>
        <p:txBody>
          <a:bodyPr vert="horz" wrap="square" lIns="68580" tIns="34290" rIns="68580" bIns="34290" numCol="1" anchor="t" anchorCtr="0" compatLnSpc="1"/>
          <a:lstStyle/>
          <a:p>
            <a:endParaRPr lang="id-ID" sz="1350"/>
          </a:p>
        </p:txBody>
      </p:sp>
      <p:grpSp>
        <p:nvGrpSpPr>
          <p:cNvPr id="8" name="Group 8"/>
          <p:cNvGrpSpPr/>
          <p:nvPr/>
        </p:nvGrpSpPr>
        <p:grpSpPr>
          <a:xfrm>
            <a:off x="604693" y="3037727"/>
            <a:ext cx="478008" cy="865796"/>
            <a:chOff x="806257" y="3985529"/>
            <a:chExt cx="637344" cy="1154395"/>
          </a:xfrm>
          <a:solidFill>
            <a:schemeClr val="bg1">
              <a:lumMod val="65000"/>
            </a:schemeClr>
          </a:solidFill>
        </p:grpSpPr>
        <p:grpSp>
          <p:nvGrpSpPr>
            <p:cNvPr id="9" name="Group 28"/>
            <p:cNvGrpSpPr/>
            <p:nvPr/>
          </p:nvGrpSpPr>
          <p:grpSpPr>
            <a:xfrm>
              <a:off x="808009" y="4819356"/>
              <a:ext cx="635592" cy="320568"/>
              <a:chOff x="5311610" y="4117494"/>
              <a:chExt cx="576000" cy="290513"/>
            </a:xfrm>
            <a:grpFill/>
          </p:grpSpPr>
          <p:sp>
            <p:nvSpPr>
              <p:cNvPr id="12" name="Freeform 33"/>
              <p:cNvSpPr/>
              <p:nvPr/>
            </p:nvSpPr>
            <p:spPr bwMode="auto">
              <a:xfrm>
                <a:off x="5538360" y="4117494"/>
                <a:ext cx="349250" cy="290513"/>
              </a:xfrm>
              <a:custGeom>
                <a:avLst/>
                <a:gdLst>
                  <a:gd name="T0" fmla="*/ 60 w 90"/>
                  <a:gd name="T1" fmla="*/ 45 h 75"/>
                  <a:gd name="T2" fmla="*/ 60 w 90"/>
                  <a:gd name="T3" fmla="*/ 0 h 75"/>
                  <a:gd name="T4" fmla="*/ 0 w 90"/>
                  <a:gd name="T5" fmla="*/ 0 h 75"/>
                  <a:gd name="T6" fmla="*/ 0 w 90"/>
                  <a:gd name="T7" fmla="*/ 75 h 75"/>
                  <a:gd name="T8" fmla="*/ 90 w 90"/>
                  <a:gd name="T9" fmla="*/ 75 h 75"/>
                  <a:gd name="T10" fmla="*/ 60 w 90"/>
                  <a:gd name="T11" fmla="*/ 45 h 75"/>
                </a:gdLst>
                <a:ahLst/>
                <a:cxnLst>
                  <a:cxn ang="0">
                    <a:pos x="T0" y="T1"/>
                  </a:cxn>
                  <a:cxn ang="0">
                    <a:pos x="T2" y="T3"/>
                  </a:cxn>
                  <a:cxn ang="0">
                    <a:pos x="T4" y="T5"/>
                  </a:cxn>
                  <a:cxn ang="0">
                    <a:pos x="T6" y="T7"/>
                  </a:cxn>
                  <a:cxn ang="0">
                    <a:pos x="T8" y="T9"/>
                  </a:cxn>
                  <a:cxn ang="0">
                    <a:pos x="T10" y="T11"/>
                  </a:cxn>
                </a:cxnLst>
                <a:rect l="0" t="0" r="r" b="b"/>
                <a:pathLst>
                  <a:path w="90" h="75">
                    <a:moveTo>
                      <a:pt x="60" y="45"/>
                    </a:moveTo>
                    <a:cubicBezTo>
                      <a:pt x="60" y="0"/>
                      <a:pt x="60" y="0"/>
                      <a:pt x="60" y="0"/>
                    </a:cubicBezTo>
                    <a:cubicBezTo>
                      <a:pt x="0" y="0"/>
                      <a:pt x="0" y="0"/>
                      <a:pt x="0" y="0"/>
                    </a:cubicBezTo>
                    <a:cubicBezTo>
                      <a:pt x="0" y="75"/>
                      <a:pt x="0" y="75"/>
                      <a:pt x="0" y="75"/>
                    </a:cubicBezTo>
                    <a:cubicBezTo>
                      <a:pt x="90" y="75"/>
                      <a:pt x="90" y="75"/>
                      <a:pt x="90" y="75"/>
                    </a:cubicBezTo>
                    <a:cubicBezTo>
                      <a:pt x="73" y="75"/>
                      <a:pt x="60" y="61"/>
                      <a:pt x="60" y="4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p>
            </p:txBody>
          </p:sp>
          <p:sp>
            <p:nvSpPr>
              <p:cNvPr id="13" name="Freeform 34"/>
              <p:cNvSpPr/>
              <p:nvPr/>
            </p:nvSpPr>
            <p:spPr bwMode="auto">
              <a:xfrm>
                <a:off x="5311610" y="4134957"/>
                <a:ext cx="460375" cy="273050"/>
              </a:xfrm>
              <a:custGeom>
                <a:avLst/>
                <a:gdLst>
                  <a:gd name="T0" fmla="*/ 0 w 120"/>
                  <a:gd name="T1" fmla="*/ 0 h 70"/>
                  <a:gd name="T2" fmla="*/ 0 w 120"/>
                  <a:gd name="T3" fmla="*/ 10 h 70"/>
                  <a:gd name="T4" fmla="*/ 60 w 120"/>
                  <a:gd name="T5" fmla="*/ 70 h 70"/>
                  <a:gd name="T6" fmla="*/ 120 w 120"/>
                  <a:gd name="T7" fmla="*/ 10 h 70"/>
                  <a:gd name="T8" fmla="*/ 120 w 120"/>
                  <a:gd name="T9" fmla="*/ 0 h 70"/>
                  <a:gd name="T10" fmla="*/ 0 w 120"/>
                  <a:gd name="T11" fmla="*/ 0 h 70"/>
                </a:gdLst>
                <a:ahLst/>
                <a:cxnLst>
                  <a:cxn ang="0">
                    <a:pos x="T0" y="T1"/>
                  </a:cxn>
                  <a:cxn ang="0">
                    <a:pos x="T2" y="T3"/>
                  </a:cxn>
                  <a:cxn ang="0">
                    <a:pos x="T4" y="T5"/>
                  </a:cxn>
                  <a:cxn ang="0">
                    <a:pos x="T6" y="T7"/>
                  </a:cxn>
                  <a:cxn ang="0">
                    <a:pos x="T8" y="T9"/>
                  </a:cxn>
                  <a:cxn ang="0">
                    <a:pos x="T10" y="T11"/>
                  </a:cxn>
                </a:cxnLst>
                <a:rect l="0" t="0" r="r" b="b"/>
                <a:pathLst>
                  <a:path w="120" h="70">
                    <a:moveTo>
                      <a:pt x="0" y="0"/>
                    </a:moveTo>
                    <a:cubicBezTo>
                      <a:pt x="0" y="10"/>
                      <a:pt x="0" y="10"/>
                      <a:pt x="0" y="10"/>
                    </a:cubicBezTo>
                    <a:cubicBezTo>
                      <a:pt x="0" y="43"/>
                      <a:pt x="27" y="70"/>
                      <a:pt x="60" y="70"/>
                    </a:cubicBezTo>
                    <a:cubicBezTo>
                      <a:pt x="93" y="70"/>
                      <a:pt x="120" y="43"/>
                      <a:pt x="120" y="10"/>
                    </a:cubicBezTo>
                    <a:cubicBezTo>
                      <a:pt x="120" y="0"/>
                      <a:pt x="120" y="0"/>
                      <a:pt x="120" y="0"/>
                    </a:cubicBez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p>
            </p:txBody>
          </p:sp>
        </p:grpSp>
        <p:sp>
          <p:nvSpPr>
            <p:cNvPr id="10" name="Rectangle 30"/>
            <p:cNvSpPr>
              <a:spLocks noChangeArrowheads="1"/>
            </p:cNvSpPr>
            <p:nvPr/>
          </p:nvSpPr>
          <p:spPr bwMode="auto">
            <a:xfrm>
              <a:off x="806257" y="4283326"/>
              <a:ext cx="509757" cy="586154"/>
            </a:xfrm>
            <a:prstGeom prst="rect">
              <a:avLst/>
            </a:prstGeom>
            <a:grpFill/>
            <a:ln>
              <a:noFill/>
            </a:ln>
          </p:spPr>
          <p:txBody>
            <a:bodyPr vert="horz" wrap="square" lIns="68580" tIns="34290" rIns="68580" bIns="34290" numCol="1" anchor="t" anchorCtr="0" compatLnSpc="1"/>
            <a:lstStyle/>
            <a:p>
              <a:endParaRPr lang="id-ID" sz="1350" dirty="0"/>
            </a:p>
          </p:txBody>
        </p:sp>
        <p:sp>
          <p:nvSpPr>
            <p:cNvPr id="11" name="Freeform 32"/>
            <p:cNvSpPr/>
            <p:nvPr/>
          </p:nvSpPr>
          <p:spPr bwMode="auto">
            <a:xfrm>
              <a:off x="806258" y="3985529"/>
              <a:ext cx="509756" cy="297796"/>
            </a:xfrm>
            <a:custGeom>
              <a:avLst/>
              <a:gdLst>
                <a:gd name="T0" fmla="*/ 120 w 120"/>
                <a:gd name="T1" fmla="*/ 60 h 69"/>
                <a:gd name="T2" fmla="*/ 60 w 120"/>
                <a:gd name="T3" fmla="*/ 0 h 69"/>
                <a:gd name="T4" fmla="*/ 0 w 120"/>
                <a:gd name="T5" fmla="*/ 60 h 69"/>
                <a:gd name="T6" fmla="*/ 0 w 120"/>
                <a:gd name="T7" fmla="*/ 69 h 69"/>
                <a:gd name="T8" fmla="*/ 120 w 120"/>
                <a:gd name="T9" fmla="*/ 69 h 69"/>
                <a:gd name="T10" fmla="*/ 120 w 120"/>
                <a:gd name="T11" fmla="*/ 60 h 69"/>
              </a:gdLst>
              <a:ahLst/>
              <a:cxnLst>
                <a:cxn ang="0">
                  <a:pos x="T0" y="T1"/>
                </a:cxn>
                <a:cxn ang="0">
                  <a:pos x="T2" y="T3"/>
                </a:cxn>
                <a:cxn ang="0">
                  <a:pos x="T4" y="T5"/>
                </a:cxn>
                <a:cxn ang="0">
                  <a:pos x="T6" y="T7"/>
                </a:cxn>
                <a:cxn ang="0">
                  <a:pos x="T8" y="T9"/>
                </a:cxn>
                <a:cxn ang="0">
                  <a:pos x="T10" y="T11"/>
                </a:cxn>
              </a:cxnLst>
              <a:rect l="0" t="0" r="r" b="b"/>
              <a:pathLst>
                <a:path w="120" h="69">
                  <a:moveTo>
                    <a:pt x="120" y="60"/>
                  </a:moveTo>
                  <a:cubicBezTo>
                    <a:pt x="120" y="27"/>
                    <a:pt x="93" y="0"/>
                    <a:pt x="60" y="0"/>
                  </a:cubicBezTo>
                  <a:cubicBezTo>
                    <a:pt x="27" y="0"/>
                    <a:pt x="0" y="27"/>
                    <a:pt x="0" y="60"/>
                  </a:cubicBezTo>
                  <a:cubicBezTo>
                    <a:pt x="0" y="69"/>
                    <a:pt x="0" y="69"/>
                    <a:pt x="0" y="69"/>
                  </a:cubicBezTo>
                  <a:cubicBezTo>
                    <a:pt x="120" y="69"/>
                    <a:pt x="120" y="69"/>
                    <a:pt x="120" y="69"/>
                  </a:cubicBezTo>
                  <a:lnTo>
                    <a:pt x="120" y="60"/>
                  </a:lnTo>
                  <a:close/>
                </a:path>
              </a:pathLst>
            </a:custGeom>
            <a:grpFill/>
            <a:ln>
              <a:noFill/>
            </a:ln>
          </p:spPr>
          <p:txBody>
            <a:bodyPr vert="horz" wrap="square" lIns="68580" tIns="34290" rIns="68580" bIns="34290" numCol="1" anchor="t" anchorCtr="0" compatLnSpc="1"/>
            <a:lstStyle/>
            <a:p>
              <a:endParaRPr lang="id-ID" sz="1350"/>
            </a:p>
          </p:txBody>
        </p:sp>
      </p:grpSp>
      <p:grpSp>
        <p:nvGrpSpPr>
          <p:cNvPr id="14" name="Group 35"/>
          <p:cNvGrpSpPr/>
          <p:nvPr/>
        </p:nvGrpSpPr>
        <p:grpSpPr>
          <a:xfrm>
            <a:off x="1153873" y="1563639"/>
            <a:ext cx="382318" cy="2339886"/>
            <a:chOff x="2192160" y="2210578"/>
            <a:chExt cx="509757" cy="3119848"/>
          </a:xfrm>
          <a:solidFill>
            <a:schemeClr val="bg1">
              <a:lumMod val="85000"/>
            </a:schemeClr>
          </a:solidFill>
        </p:grpSpPr>
        <p:sp>
          <p:nvSpPr>
            <p:cNvPr id="15" name="Rectangle 36"/>
            <p:cNvSpPr>
              <a:spLocks noChangeArrowheads="1"/>
            </p:cNvSpPr>
            <p:nvPr/>
          </p:nvSpPr>
          <p:spPr bwMode="auto">
            <a:xfrm>
              <a:off x="2192160" y="3773130"/>
              <a:ext cx="509757" cy="700696"/>
            </a:xfrm>
            <a:prstGeom prst="rect">
              <a:avLst/>
            </a:prstGeom>
            <a:grpFill/>
            <a:ln>
              <a:noFill/>
            </a:ln>
          </p:spPr>
          <p:txBody>
            <a:bodyPr vert="horz" wrap="square" lIns="68580" tIns="34290" rIns="68580" bIns="34290" numCol="1" anchor="t" anchorCtr="0" compatLnSpc="1"/>
            <a:lstStyle/>
            <a:p>
              <a:endParaRPr lang="id-ID" sz="1350"/>
            </a:p>
          </p:txBody>
        </p:sp>
        <p:sp>
          <p:nvSpPr>
            <p:cNvPr id="16" name="Rectangle 37"/>
            <p:cNvSpPr>
              <a:spLocks noChangeArrowheads="1"/>
            </p:cNvSpPr>
            <p:nvPr/>
          </p:nvSpPr>
          <p:spPr bwMode="auto">
            <a:xfrm>
              <a:off x="2192160" y="2974337"/>
              <a:ext cx="509757" cy="781276"/>
            </a:xfrm>
            <a:prstGeom prst="rect">
              <a:avLst/>
            </a:prstGeom>
            <a:grpFill/>
            <a:ln>
              <a:noFill/>
            </a:ln>
          </p:spPr>
          <p:txBody>
            <a:bodyPr vert="horz" wrap="square" lIns="68580" tIns="34290" rIns="68580" bIns="34290" numCol="1" anchor="t" anchorCtr="0" compatLnSpc="1"/>
            <a:lstStyle/>
            <a:p>
              <a:endParaRPr lang="id-ID" sz="1350"/>
            </a:p>
          </p:txBody>
        </p:sp>
        <p:sp>
          <p:nvSpPr>
            <p:cNvPr id="17" name="Freeform 38"/>
            <p:cNvSpPr/>
            <p:nvPr/>
          </p:nvSpPr>
          <p:spPr bwMode="auto">
            <a:xfrm>
              <a:off x="2192160" y="4491343"/>
              <a:ext cx="509757" cy="839083"/>
            </a:xfrm>
            <a:custGeom>
              <a:avLst/>
              <a:gdLst>
                <a:gd name="T0" fmla="*/ 0 w 120"/>
                <a:gd name="T1" fmla="*/ 0 h 202"/>
                <a:gd name="T2" fmla="*/ 0 w 120"/>
                <a:gd name="T3" fmla="*/ 142 h 202"/>
                <a:gd name="T4" fmla="*/ 60 w 120"/>
                <a:gd name="T5" fmla="*/ 202 h 202"/>
                <a:gd name="T6" fmla="*/ 120 w 120"/>
                <a:gd name="T7" fmla="*/ 142 h 202"/>
                <a:gd name="T8" fmla="*/ 120 w 120"/>
                <a:gd name="T9" fmla="*/ 0 h 202"/>
                <a:gd name="T10" fmla="*/ 0 w 120"/>
                <a:gd name="T11" fmla="*/ 0 h 202"/>
              </a:gdLst>
              <a:ahLst/>
              <a:cxnLst>
                <a:cxn ang="0">
                  <a:pos x="T0" y="T1"/>
                </a:cxn>
                <a:cxn ang="0">
                  <a:pos x="T2" y="T3"/>
                </a:cxn>
                <a:cxn ang="0">
                  <a:pos x="T4" y="T5"/>
                </a:cxn>
                <a:cxn ang="0">
                  <a:pos x="T6" y="T7"/>
                </a:cxn>
                <a:cxn ang="0">
                  <a:pos x="T8" y="T9"/>
                </a:cxn>
                <a:cxn ang="0">
                  <a:pos x="T10" y="T11"/>
                </a:cxn>
              </a:cxnLst>
              <a:rect l="0" t="0" r="r" b="b"/>
              <a:pathLst>
                <a:path w="120" h="202">
                  <a:moveTo>
                    <a:pt x="0" y="0"/>
                  </a:moveTo>
                  <a:cubicBezTo>
                    <a:pt x="0" y="142"/>
                    <a:pt x="0" y="142"/>
                    <a:pt x="0" y="142"/>
                  </a:cubicBezTo>
                  <a:cubicBezTo>
                    <a:pt x="0" y="175"/>
                    <a:pt x="27" y="202"/>
                    <a:pt x="60" y="202"/>
                  </a:cubicBezTo>
                  <a:cubicBezTo>
                    <a:pt x="93" y="202"/>
                    <a:pt x="120" y="175"/>
                    <a:pt x="120" y="142"/>
                  </a:cubicBezTo>
                  <a:cubicBezTo>
                    <a:pt x="120" y="0"/>
                    <a:pt x="120" y="0"/>
                    <a:pt x="120" y="0"/>
                  </a:cubicBezTo>
                  <a:lnTo>
                    <a:pt x="0" y="0"/>
                  </a:lnTo>
                  <a:close/>
                </a:path>
              </a:pathLst>
            </a:custGeom>
            <a:grpFill/>
            <a:ln>
              <a:noFill/>
            </a:ln>
          </p:spPr>
          <p:txBody>
            <a:bodyPr vert="horz" wrap="square" lIns="68580" tIns="34290" rIns="68580" bIns="34290" numCol="1" anchor="t" anchorCtr="0" compatLnSpc="1"/>
            <a:lstStyle/>
            <a:p>
              <a:endParaRPr lang="id-ID" sz="1350"/>
            </a:p>
          </p:txBody>
        </p:sp>
        <p:sp>
          <p:nvSpPr>
            <p:cNvPr id="18" name="Freeform 39"/>
            <p:cNvSpPr/>
            <p:nvPr/>
          </p:nvSpPr>
          <p:spPr bwMode="auto">
            <a:xfrm>
              <a:off x="2192160" y="2210578"/>
              <a:ext cx="509757" cy="747991"/>
            </a:xfrm>
            <a:custGeom>
              <a:avLst/>
              <a:gdLst>
                <a:gd name="T0" fmla="*/ 120 w 120"/>
                <a:gd name="T1" fmla="*/ 180 h 180"/>
                <a:gd name="T2" fmla="*/ 120 w 120"/>
                <a:gd name="T3" fmla="*/ 60 h 180"/>
                <a:gd name="T4" fmla="*/ 60 w 120"/>
                <a:gd name="T5" fmla="*/ 0 h 180"/>
                <a:gd name="T6" fmla="*/ 0 w 120"/>
                <a:gd name="T7" fmla="*/ 60 h 180"/>
                <a:gd name="T8" fmla="*/ 0 w 120"/>
                <a:gd name="T9" fmla="*/ 180 h 180"/>
                <a:gd name="T10" fmla="*/ 120 w 120"/>
                <a:gd name="T11" fmla="*/ 180 h 180"/>
              </a:gdLst>
              <a:ahLst/>
              <a:cxnLst>
                <a:cxn ang="0">
                  <a:pos x="T0" y="T1"/>
                </a:cxn>
                <a:cxn ang="0">
                  <a:pos x="T2" y="T3"/>
                </a:cxn>
                <a:cxn ang="0">
                  <a:pos x="T4" y="T5"/>
                </a:cxn>
                <a:cxn ang="0">
                  <a:pos x="T6" y="T7"/>
                </a:cxn>
                <a:cxn ang="0">
                  <a:pos x="T8" y="T9"/>
                </a:cxn>
                <a:cxn ang="0">
                  <a:pos x="T10" y="T11"/>
                </a:cxn>
              </a:cxnLst>
              <a:rect l="0" t="0" r="r" b="b"/>
              <a:pathLst>
                <a:path w="120" h="180">
                  <a:moveTo>
                    <a:pt x="120" y="180"/>
                  </a:moveTo>
                  <a:cubicBezTo>
                    <a:pt x="120" y="60"/>
                    <a:pt x="120" y="60"/>
                    <a:pt x="120" y="60"/>
                  </a:cubicBezTo>
                  <a:cubicBezTo>
                    <a:pt x="120" y="27"/>
                    <a:pt x="93" y="0"/>
                    <a:pt x="60" y="0"/>
                  </a:cubicBezTo>
                  <a:cubicBezTo>
                    <a:pt x="27" y="0"/>
                    <a:pt x="0" y="27"/>
                    <a:pt x="0" y="60"/>
                  </a:cubicBezTo>
                  <a:cubicBezTo>
                    <a:pt x="0" y="180"/>
                    <a:pt x="0" y="180"/>
                    <a:pt x="0" y="180"/>
                  </a:cubicBezTo>
                  <a:lnTo>
                    <a:pt x="120" y="180"/>
                  </a:lnTo>
                  <a:close/>
                </a:path>
              </a:pathLst>
            </a:custGeom>
            <a:grpFill/>
            <a:ln>
              <a:noFill/>
            </a:ln>
          </p:spPr>
          <p:txBody>
            <a:bodyPr vert="horz" wrap="square" lIns="68580" tIns="34290" rIns="68580" bIns="34290" numCol="1" anchor="t" anchorCtr="0" compatLnSpc="1"/>
            <a:lstStyle/>
            <a:p>
              <a:endParaRPr lang="id-ID" sz="1350"/>
            </a:p>
          </p:txBody>
        </p:sp>
      </p:grpSp>
      <p:sp>
        <p:nvSpPr>
          <p:cNvPr id="19" name="Freeform 42"/>
          <p:cNvSpPr/>
          <p:nvPr/>
        </p:nvSpPr>
        <p:spPr bwMode="auto">
          <a:xfrm>
            <a:off x="1150371" y="3304185"/>
            <a:ext cx="382317" cy="223347"/>
          </a:xfrm>
          <a:custGeom>
            <a:avLst/>
            <a:gdLst>
              <a:gd name="T0" fmla="*/ 120 w 120"/>
              <a:gd name="T1" fmla="*/ 60 h 69"/>
              <a:gd name="T2" fmla="*/ 60 w 120"/>
              <a:gd name="T3" fmla="*/ 0 h 69"/>
              <a:gd name="T4" fmla="*/ 0 w 120"/>
              <a:gd name="T5" fmla="*/ 60 h 69"/>
              <a:gd name="T6" fmla="*/ 0 w 120"/>
              <a:gd name="T7" fmla="*/ 69 h 69"/>
              <a:gd name="T8" fmla="*/ 120 w 120"/>
              <a:gd name="T9" fmla="*/ 69 h 69"/>
              <a:gd name="T10" fmla="*/ 120 w 120"/>
              <a:gd name="T11" fmla="*/ 60 h 69"/>
            </a:gdLst>
            <a:ahLst/>
            <a:cxnLst>
              <a:cxn ang="0">
                <a:pos x="T0" y="T1"/>
              </a:cxn>
              <a:cxn ang="0">
                <a:pos x="T2" y="T3"/>
              </a:cxn>
              <a:cxn ang="0">
                <a:pos x="T4" y="T5"/>
              </a:cxn>
              <a:cxn ang="0">
                <a:pos x="T6" y="T7"/>
              </a:cxn>
              <a:cxn ang="0">
                <a:pos x="T8" y="T9"/>
              </a:cxn>
              <a:cxn ang="0">
                <a:pos x="T10" y="T11"/>
              </a:cxn>
            </a:cxnLst>
            <a:rect l="0" t="0" r="r" b="b"/>
            <a:pathLst>
              <a:path w="120" h="69">
                <a:moveTo>
                  <a:pt x="120" y="60"/>
                </a:moveTo>
                <a:cubicBezTo>
                  <a:pt x="120" y="27"/>
                  <a:pt x="93" y="0"/>
                  <a:pt x="60" y="0"/>
                </a:cubicBezTo>
                <a:cubicBezTo>
                  <a:pt x="27" y="0"/>
                  <a:pt x="0" y="27"/>
                  <a:pt x="0" y="60"/>
                </a:cubicBezTo>
                <a:cubicBezTo>
                  <a:pt x="0" y="69"/>
                  <a:pt x="0" y="69"/>
                  <a:pt x="0" y="69"/>
                </a:cubicBezTo>
                <a:cubicBezTo>
                  <a:pt x="120" y="69"/>
                  <a:pt x="120" y="69"/>
                  <a:pt x="120" y="69"/>
                </a:cubicBezTo>
                <a:lnTo>
                  <a:pt x="120" y="60"/>
                </a:lnTo>
                <a:close/>
              </a:path>
            </a:pathLst>
          </a:custGeom>
          <a:solidFill>
            <a:schemeClr val="tx1">
              <a:alpha val="9000"/>
            </a:schemeClr>
          </a:solidFill>
          <a:ln>
            <a:noFill/>
          </a:ln>
        </p:spPr>
        <p:txBody>
          <a:bodyPr vert="horz" wrap="square" lIns="68580" tIns="34290" rIns="68580" bIns="34290" numCol="1" anchor="t" anchorCtr="0" compatLnSpc="1"/>
          <a:lstStyle/>
          <a:p>
            <a:endParaRPr lang="id-ID" sz="1350"/>
          </a:p>
        </p:txBody>
      </p:sp>
      <p:grpSp>
        <p:nvGrpSpPr>
          <p:cNvPr id="20" name="Group 7"/>
          <p:cNvGrpSpPr/>
          <p:nvPr/>
        </p:nvGrpSpPr>
        <p:grpSpPr>
          <a:xfrm>
            <a:off x="1056867" y="3337432"/>
            <a:ext cx="573699" cy="566091"/>
            <a:chOff x="1409156" y="4385136"/>
            <a:chExt cx="764932" cy="754788"/>
          </a:xfrm>
          <a:solidFill>
            <a:schemeClr val="tx1">
              <a:lumMod val="65000"/>
              <a:lumOff val="35000"/>
            </a:schemeClr>
          </a:solidFill>
        </p:grpSpPr>
        <p:sp>
          <p:nvSpPr>
            <p:cNvPr id="21" name="Rectangle 41"/>
            <p:cNvSpPr>
              <a:spLocks noChangeArrowheads="1"/>
            </p:cNvSpPr>
            <p:nvPr/>
          </p:nvSpPr>
          <p:spPr bwMode="auto">
            <a:xfrm>
              <a:off x="1536745" y="4671028"/>
              <a:ext cx="509757" cy="198451"/>
            </a:xfrm>
            <a:prstGeom prst="rect">
              <a:avLst/>
            </a:prstGeom>
            <a:grpFill/>
            <a:ln>
              <a:noFill/>
            </a:ln>
          </p:spPr>
          <p:txBody>
            <a:bodyPr vert="horz" wrap="square" lIns="68580" tIns="34290" rIns="68580" bIns="34290" numCol="1" anchor="t" anchorCtr="0" compatLnSpc="1"/>
            <a:lstStyle/>
            <a:p>
              <a:endParaRPr lang="id-ID" sz="1350"/>
            </a:p>
          </p:txBody>
        </p:sp>
        <p:sp>
          <p:nvSpPr>
            <p:cNvPr id="22" name="Freeform 43"/>
            <p:cNvSpPr/>
            <p:nvPr/>
          </p:nvSpPr>
          <p:spPr bwMode="auto">
            <a:xfrm>
              <a:off x="1536746" y="4385136"/>
              <a:ext cx="509756" cy="297796"/>
            </a:xfrm>
            <a:custGeom>
              <a:avLst/>
              <a:gdLst>
                <a:gd name="T0" fmla="*/ 120 w 120"/>
                <a:gd name="T1" fmla="*/ 60 h 69"/>
                <a:gd name="T2" fmla="*/ 60 w 120"/>
                <a:gd name="T3" fmla="*/ 0 h 69"/>
                <a:gd name="T4" fmla="*/ 0 w 120"/>
                <a:gd name="T5" fmla="*/ 60 h 69"/>
                <a:gd name="T6" fmla="*/ 0 w 120"/>
                <a:gd name="T7" fmla="*/ 69 h 69"/>
                <a:gd name="T8" fmla="*/ 120 w 120"/>
                <a:gd name="T9" fmla="*/ 69 h 69"/>
                <a:gd name="T10" fmla="*/ 120 w 120"/>
                <a:gd name="T11" fmla="*/ 60 h 69"/>
              </a:gdLst>
              <a:ahLst/>
              <a:cxnLst>
                <a:cxn ang="0">
                  <a:pos x="T0" y="T1"/>
                </a:cxn>
                <a:cxn ang="0">
                  <a:pos x="T2" y="T3"/>
                </a:cxn>
                <a:cxn ang="0">
                  <a:pos x="T4" y="T5"/>
                </a:cxn>
                <a:cxn ang="0">
                  <a:pos x="T6" y="T7"/>
                </a:cxn>
                <a:cxn ang="0">
                  <a:pos x="T8" y="T9"/>
                </a:cxn>
                <a:cxn ang="0">
                  <a:pos x="T10" y="T11"/>
                </a:cxn>
              </a:cxnLst>
              <a:rect l="0" t="0" r="r" b="b"/>
              <a:pathLst>
                <a:path w="120" h="69">
                  <a:moveTo>
                    <a:pt x="120" y="60"/>
                  </a:moveTo>
                  <a:cubicBezTo>
                    <a:pt x="120" y="27"/>
                    <a:pt x="93" y="0"/>
                    <a:pt x="60" y="0"/>
                  </a:cubicBezTo>
                  <a:cubicBezTo>
                    <a:pt x="27" y="0"/>
                    <a:pt x="0" y="27"/>
                    <a:pt x="0" y="60"/>
                  </a:cubicBezTo>
                  <a:cubicBezTo>
                    <a:pt x="0" y="69"/>
                    <a:pt x="0" y="69"/>
                    <a:pt x="0" y="69"/>
                  </a:cubicBezTo>
                  <a:cubicBezTo>
                    <a:pt x="120" y="69"/>
                    <a:pt x="120" y="69"/>
                    <a:pt x="120" y="69"/>
                  </a:cubicBezTo>
                  <a:lnTo>
                    <a:pt x="120" y="60"/>
                  </a:lnTo>
                  <a:close/>
                </a:path>
              </a:pathLst>
            </a:custGeom>
            <a:grpFill/>
            <a:ln>
              <a:noFill/>
            </a:ln>
          </p:spPr>
          <p:txBody>
            <a:bodyPr vert="horz" wrap="square" lIns="68580" tIns="34290" rIns="68580" bIns="34290" numCol="1" anchor="t" anchorCtr="0" compatLnSpc="1"/>
            <a:lstStyle/>
            <a:p>
              <a:endParaRPr lang="id-ID" sz="1350"/>
            </a:p>
          </p:txBody>
        </p:sp>
        <p:grpSp>
          <p:nvGrpSpPr>
            <p:cNvPr id="23" name="Group 44"/>
            <p:cNvGrpSpPr/>
            <p:nvPr/>
          </p:nvGrpSpPr>
          <p:grpSpPr>
            <a:xfrm>
              <a:off x="1409156" y="4819356"/>
              <a:ext cx="764932" cy="320568"/>
              <a:chOff x="5856396" y="4117494"/>
              <a:chExt cx="693213" cy="290513"/>
            </a:xfrm>
            <a:grpFill/>
          </p:grpSpPr>
          <p:sp>
            <p:nvSpPr>
              <p:cNvPr id="24" name="Freeform 45"/>
              <p:cNvSpPr/>
              <p:nvPr/>
            </p:nvSpPr>
            <p:spPr bwMode="auto">
              <a:xfrm>
                <a:off x="6200359" y="4117494"/>
                <a:ext cx="349250" cy="290513"/>
              </a:xfrm>
              <a:custGeom>
                <a:avLst/>
                <a:gdLst>
                  <a:gd name="T0" fmla="*/ 60 w 90"/>
                  <a:gd name="T1" fmla="*/ 45 h 75"/>
                  <a:gd name="T2" fmla="*/ 60 w 90"/>
                  <a:gd name="T3" fmla="*/ 0 h 75"/>
                  <a:gd name="T4" fmla="*/ 0 w 90"/>
                  <a:gd name="T5" fmla="*/ 0 h 75"/>
                  <a:gd name="T6" fmla="*/ 0 w 90"/>
                  <a:gd name="T7" fmla="*/ 75 h 75"/>
                  <a:gd name="T8" fmla="*/ 90 w 90"/>
                  <a:gd name="T9" fmla="*/ 75 h 75"/>
                  <a:gd name="T10" fmla="*/ 60 w 90"/>
                  <a:gd name="T11" fmla="*/ 45 h 75"/>
                </a:gdLst>
                <a:ahLst/>
                <a:cxnLst>
                  <a:cxn ang="0">
                    <a:pos x="T0" y="T1"/>
                  </a:cxn>
                  <a:cxn ang="0">
                    <a:pos x="T2" y="T3"/>
                  </a:cxn>
                  <a:cxn ang="0">
                    <a:pos x="T4" y="T5"/>
                  </a:cxn>
                  <a:cxn ang="0">
                    <a:pos x="T6" y="T7"/>
                  </a:cxn>
                  <a:cxn ang="0">
                    <a:pos x="T8" y="T9"/>
                  </a:cxn>
                  <a:cxn ang="0">
                    <a:pos x="T10" y="T11"/>
                  </a:cxn>
                </a:cxnLst>
                <a:rect l="0" t="0" r="r" b="b"/>
                <a:pathLst>
                  <a:path w="90" h="75">
                    <a:moveTo>
                      <a:pt x="60" y="45"/>
                    </a:moveTo>
                    <a:cubicBezTo>
                      <a:pt x="60" y="0"/>
                      <a:pt x="60" y="0"/>
                      <a:pt x="60" y="0"/>
                    </a:cubicBezTo>
                    <a:cubicBezTo>
                      <a:pt x="0" y="0"/>
                      <a:pt x="0" y="0"/>
                      <a:pt x="0" y="0"/>
                    </a:cubicBezTo>
                    <a:cubicBezTo>
                      <a:pt x="0" y="75"/>
                      <a:pt x="0" y="75"/>
                      <a:pt x="0" y="75"/>
                    </a:cubicBezTo>
                    <a:cubicBezTo>
                      <a:pt x="90" y="75"/>
                      <a:pt x="90" y="75"/>
                      <a:pt x="90" y="75"/>
                    </a:cubicBezTo>
                    <a:cubicBezTo>
                      <a:pt x="73" y="75"/>
                      <a:pt x="60" y="61"/>
                      <a:pt x="60" y="4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p>
            </p:txBody>
          </p:sp>
          <p:sp>
            <p:nvSpPr>
              <p:cNvPr id="25" name="Freeform 46"/>
              <p:cNvSpPr/>
              <p:nvPr/>
            </p:nvSpPr>
            <p:spPr bwMode="auto">
              <a:xfrm>
                <a:off x="5973609" y="4134957"/>
                <a:ext cx="460375" cy="273050"/>
              </a:xfrm>
              <a:custGeom>
                <a:avLst/>
                <a:gdLst>
                  <a:gd name="T0" fmla="*/ 0 w 120"/>
                  <a:gd name="T1" fmla="*/ 0 h 70"/>
                  <a:gd name="T2" fmla="*/ 0 w 120"/>
                  <a:gd name="T3" fmla="*/ 10 h 70"/>
                  <a:gd name="T4" fmla="*/ 60 w 120"/>
                  <a:gd name="T5" fmla="*/ 70 h 70"/>
                  <a:gd name="T6" fmla="*/ 120 w 120"/>
                  <a:gd name="T7" fmla="*/ 10 h 70"/>
                  <a:gd name="T8" fmla="*/ 120 w 120"/>
                  <a:gd name="T9" fmla="*/ 0 h 70"/>
                  <a:gd name="T10" fmla="*/ 0 w 120"/>
                  <a:gd name="T11" fmla="*/ 0 h 70"/>
                </a:gdLst>
                <a:ahLst/>
                <a:cxnLst>
                  <a:cxn ang="0">
                    <a:pos x="T0" y="T1"/>
                  </a:cxn>
                  <a:cxn ang="0">
                    <a:pos x="T2" y="T3"/>
                  </a:cxn>
                  <a:cxn ang="0">
                    <a:pos x="T4" y="T5"/>
                  </a:cxn>
                  <a:cxn ang="0">
                    <a:pos x="T6" y="T7"/>
                  </a:cxn>
                  <a:cxn ang="0">
                    <a:pos x="T8" y="T9"/>
                  </a:cxn>
                  <a:cxn ang="0">
                    <a:pos x="T10" y="T11"/>
                  </a:cxn>
                </a:cxnLst>
                <a:rect l="0" t="0" r="r" b="b"/>
                <a:pathLst>
                  <a:path w="120" h="70">
                    <a:moveTo>
                      <a:pt x="0" y="0"/>
                    </a:moveTo>
                    <a:cubicBezTo>
                      <a:pt x="0" y="10"/>
                      <a:pt x="0" y="10"/>
                      <a:pt x="0" y="10"/>
                    </a:cubicBezTo>
                    <a:cubicBezTo>
                      <a:pt x="0" y="43"/>
                      <a:pt x="27" y="70"/>
                      <a:pt x="60" y="70"/>
                    </a:cubicBezTo>
                    <a:cubicBezTo>
                      <a:pt x="93" y="70"/>
                      <a:pt x="120" y="43"/>
                      <a:pt x="120" y="10"/>
                    </a:cubicBezTo>
                    <a:cubicBezTo>
                      <a:pt x="120" y="0"/>
                      <a:pt x="120" y="0"/>
                      <a:pt x="120" y="0"/>
                    </a:cubicBez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p>
            </p:txBody>
          </p:sp>
          <p:sp>
            <p:nvSpPr>
              <p:cNvPr id="26" name="Freeform 47"/>
              <p:cNvSpPr/>
              <p:nvPr/>
            </p:nvSpPr>
            <p:spPr bwMode="auto">
              <a:xfrm flipH="1">
                <a:off x="5856396" y="4117494"/>
                <a:ext cx="349250" cy="290513"/>
              </a:xfrm>
              <a:custGeom>
                <a:avLst/>
                <a:gdLst>
                  <a:gd name="T0" fmla="*/ 60 w 90"/>
                  <a:gd name="T1" fmla="*/ 45 h 75"/>
                  <a:gd name="T2" fmla="*/ 60 w 90"/>
                  <a:gd name="T3" fmla="*/ 0 h 75"/>
                  <a:gd name="T4" fmla="*/ 0 w 90"/>
                  <a:gd name="T5" fmla="*/ 0 h 75"/>
                  <a:gd name="T6" fmla="*/ 0 w 90"/>
                  <a:gd name="T7" fmla="*/ 75 h 75"/>
                  <a:gd name="T8" fmla="*/ 90 w 90"/>
                  <a:gd name="T9" fmla="*/ 75 h 75"/>
                  <a:gd name="T10" fmla="*/ 60 w 90"/>
                  <a:gd name="T11" fmla="*/ 45 h 75"/>
                </a:gdLst>
                <a:ahLst/>
                <a:cxnLst>
                  <a:cxn ang="0">
                    <a:pos x="T0" y="T1"/>
                  </a:cxn>
                  <a:cxn ang="0">
                    <a:pos x="T2" y="T3"/>
                  </a:cxn>
                  <a:cxn ang="0">
                    <a:pos x="T4" y="T5"/>
                  </a:cxn>
                  <a:cxn ang="0">
                    <a:pos x="T6" y="T7"/>
                  </a:cxn>
                  <a:cxn ang="0">
                    <a:pos x="T8" y="T9"/>
                  </a:cxn>
                  <a:cxn ang="0">
                    <a:pos x="T10" y="T11"/>
                  </a:cxn>
                </a:cxnLst>
                <a:rect l="0" t="0" r="r" b="b"/>
                <a:pathLst>
                  <a:path w="90" h="75">
                    <a:moveTo>
                      <a:pt x="60" y="45"/>
                    </a:moveTo>
                    <a:cubicBezTo>
                      <a:pt x="60" y="0"/>
                      <a:pt x="60" y="0"/>
                      <a:pt x="60" y="0"/>
                    </a:cubicBezTo>
                    <a:cubicBezTo>
                      <a:pt x="0" y="0"/>
                      <a:pt x="0" y="0"/>
                      <a:pt x="0" y="0"/>
                    </a:cubicBezTo>
                    <a:cubicBezTo>
                      <a:pt x="0" y="75"/>
                      <a:pt x="0" y="75"/>
                      <a:pt x="0" y="75"/>
                    </a:cubicBezTo>
                    <a:cubicBezTo>
                      <a:pt x="90" y="75"/>
                      <a:pt x="90" y="75"/>
                      <a:pt x="90" y="75"/>
                    </a:cubicBezTo>
                    <a:cubicBezTo>
                      <a:pt x="73" y="75"/>
                      <a:pt x="60" y="61"/>
                      <a:pt x="60" y="4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p>
            </p:txBody>
          </p:sp>
        </p:grpSp>
      </p:grpSp>
      <p:grpSp>
        <p:nvGrpSpPr>
          <p:cNvPr id="27" name="Group 48"/>
          <p:cNvGrpSpPr/>
          <p:nvPr/>
        </p:nvGrpSpPr>
        <p:grpSpPr>
          <a:xfrm>
            <a:off x="1694736" y="1563639"/>
            <a:ext cx="382318" cy="2339886"/>
            <a:chOff x="2913310" y="2210578"/>
            <a:chExt cx="509757" cy="3119848"/>
          </a:xfrm>
          <a:solidFill>
            <a:schemeClr val="bg1">
              <a:lumMod val="85000"/>
            </a:schemeClr>
          </a:solidFill>
        </p:grpSpPr>
        <p:sp>
          <p:nvSpPr>
            <p:cNvPr id="28" name="Rectangle 49"/>
            <p:cNvSpPr>
              <a:spLocks noChangeArrowheads="1"/>
            </p:cNvSpPr>
            <p:nvPr/>
          </p:nvSpPr>
          <p:spPr bwMode="auto">
            <a:xfrm>
              <a:off x="2913310" y="3773130"/>
              <a:ext cx="509757" cy="700696"/>
            </a:xfrm>
            <a:prstGeom prst="rect">
              <a:avLst/>
            </a:prstGeom>
            <a:grpFill/>
            <a:ln>
              <a:noFill/>
            </a:ln>
          </p:spPr>
          <p:txBody>
            <a:bodyPr vert="horz" wrap="square" lIns="68580" tIns="34290" rIns="68580" bIns="34290" numCol="1" anchor="t" anchorCtr="0" compatLnSpc="1"/>
            <a:lstStyle/>
            <a:p>
              <a:endParaRPr lang="id-ID" sz="1350"/>
            </a:p>
          </p:txBody>
        </p:sp>
        <p:sp>
          <p:nvSpPr>
            <p:cNvPr id="29" name="Rectangle 50"/>
            <p:cNvSpPr>
              <a:spLocks noChangeArrowheads="1"/>
            </p:cNvSpPr>
            <p:nvPr/>
          </p:nvSpPr>
          <p:spPr bwMode="auto">
            <a:xfrm>
              <a:off x="2913310" y="2974337"/>
              <a:ext cx="509757" cy="781276"/>
            </a:xfrm>
            <a:prstGeom prst="rect">
              <a:avLst/>
            </a:prstGeom>
            <a:grpFill/>
            <a:ln>
              <a:noFill/>
            </a:ln>
          </p:spPr>
          <p:txBody>
            <a:bodyPr vert="horz" wrap="square" lIns="68580" tIns="34290" rIns="68580" bIns="34290" numCol="1" anchor="t" anchorCtr="0" compatLnSpc="1"/>
            <a:lstStyle/>
            <a:p>
              <a:endParaRPr lang="id-ID" sz="1350"/>
            </a:p>
          </p:txBody>
        </p:sp>
        <p:sp>
          <p:nvSpPr>
            <p:cNvPr id="30" name="Freeform 51"/>
            <p:cNvSpPr/>
            <p:nvPr/>
          </p:nvSpPr>
          <p:spPr bwMode="auto">
            <a:xfrm>
              <a:off x="2913310" y="4491343"/>
              <a:ext cx="509757" cy="839083"/>
            </a:xfrm>
            <a:custGeom>
              <a:avLst/>
              <a:gdLst>
                <a:gd name="T0" fmla="*/ 0 w 120"/>
                <a:gd name="T1" fmla="*/ 0 h 202"/>
                <a:gd name="T2" fmla="*/ 0 w 120"/>
                <a:gd name="T3" fmla="*/ 142 h 202"/>
                <a:gd name="T4" fmla="*/ 60 w 120"/>
                <a:gd name="T5" fmla="*/ 202 h 202"/>
                <a:gd name="T6" fmla="*/ 120 w 120"/>
                <a:gd name="T7" fmla="*/ 142 h 202"/>
                <a:gd name="T8" fmla="*/ 120 w 120"/>
                <a:gd name="T9" fmla="*/ 0 h 202"/>
                <a:gd name="T10" fmla="*/ 0 w 120"/>
                <a:gd name="T11" fmla="*/ 0 h 202"/>
              </a:gdLst>
              <a:ahLst/>
              <a:cxnLst>
                <a:cxn ang="0">
                  <a:pos x="T0" y="T1"/>
                </a:cxn>
                <a:cxn ang="0">
                  <a:pos x="T2" y="T3"/>
                </a:cxn>
                <a:cxn ang="0">
                  <a:pos x="T4" y="T5"/>
                </a:cxn>
                <a:cxn ang="0">
                  <a:pos x="T6" y="T7"/>
                </a:cxn>
                <a:cxn ang="0">
                  <a:pos x="T8" y="T9"/>
                </a:cxn>
                <a:cxn ang="0">
                  <a:pos x="T10" y="T11"/>
                </a:cxn>
              </a:cxnLst>
              <a:rect l="0" t="0" r="r" b="b"/>
              <a:pathLst>
                <a:path w="120" h="202">
                  <a:moveTo>
                    <a:pt x="0" y="0"/>
                  </a:moveTo>
                  <a:cubicBezTo>
                    <a:pt x="0" y="142"/>
                    <a:pt x="0" y="142"/>
                    <a:pt x="0" y="142"/>
                  </a:cubicBezTo>
                  <a:cubicBezTo>
                    <a:pt x="0" y="175"/>
                    <a:pt x="27" y="202"/>
                    <a:pt x="60" y="202"/>
                  </a:cubicBezTo>
                  <a:cubicBezTo>
                    <a:pt x="93" y="202"/>
                    <a:pt x="120" y="175"/>
                    <a:pt x="120" y="142"/>
                  </a:cubicBezTo>
                  <a:cubicBezTo>
                    <a:pt x="120" y="0"/>
                    <a:pt x="120" y="0"/>
                    <a:pt x="120" y="0"/>
                  </a:cubicBezTo>
                  <a:lnTo>
                    <a:pt x="0" y="0"/>
                  </a:lnTo>
                  <a:close/>
                </a:path>
              </a:pathLst>
            </a:custGeom>
            <a:grpFill/>
            <a:ln>
              <a:noFill/>
            </a:ln>
          </p:spPr>
          <p:txBody>
            <a:bodyPr vert="horz" wrap="square" lIns="68580" tIns="34290" rIns="68580" bIns="34290" numCol="1" anchor="t" anchorCtr="0" compatLnSpc="1"/>
            <a:lstStyle/>
            <a:p>
              <a:endParaRPr lang="id-ID" sz="1350"/>
            </a:p>
          </p:txBody>
        </p:sp>
        <p:sp>
          <p:nvSpPr>
            <p:cNvPr id="31" name="Freeform 52"/>
            <p:cNvSpPr/>
            <p:nvPr/>
          </p:nvSpPr>
          <p:spPr bwMode="auto">
            <a:xfrm>
              <a:off x="2913310" y="2210578"/>
              <a:ext cx="509757" cy="747991"/>
            </a:xfrm>
            <a:custGeom>
              <a:avLst/>
              <a:gdLst>
                <a:gd name="T0" fmla="*/ 120 w 120"/>
                <a:gd name="T1" fmla="*/ 180 h 180"/>
                <a:gd name="T2" fmla="*/ 120 w 120"/>
                <a:gd name="T3" fmla="*/ 60 h 180"/>
                <a:gd name="T4" fmla="*/ 60 w 120"/>
                <a:gd name="T5" fmla="*/ 0 h 180"/>
                <a:gd name="T6" fmla="*/ 0 w 120"/>
                <a:gd name="T7" fmla="*/ 60 h 180"/>
                <a:gd name="T8" fmla="*/ 0 w 120"/>
                <a:gd name="T9" fmla="*/ 180 h 180"/>
                <a:gd name="T10" fmla="*/ 120 w 120"/>
                <a:gd name="T11" fmla="*/ 180 h 180"/>
              </a:gdLst>
              <a:ahLst/>
              <a:cxnLst>
                <a:cxn ang="0">
                  <a:pos x="T0" y="T1"/>
                </a:cxn>
                <a:cxn ang="0">
                  <a:pos x="T2" y="T3"/>
                </a:cxn>
                <a:cxn ang="0">
                  <a:pos x="T4" y="T5"/>
                </a:cxn>
                <a:cxn ang="0">
                  <a:pos x="T6" y="T7"/>
                </a:cxn>
                <a:cxn ang="0">
                  <a:pos x="T8" y="T9"/>
                </a:cxn>
                <a:cxn ang="0">
                  <a:pos x="T10" y="T11"/>
                </a:cxn>
              </a:cxnLst>
              <a:rect l="0" t="0" r="r" b="b"/>
              <a:pathLst>
                <a:path w="120" h="180">
                  <a:moveTo>
                    <a:pt x="120" y="180"/>
                  </a:moveTo>
                  <a:cubicBezTo>
                    <a:pt x="120" y="60"/>
                    <a:pt x="120" y="60"/>
                    <a:pt x="120" y="60"/>
                  </a:cubicBezTo>
                  <a:cubicBezTo>
                    <a:pt x="120" y="27"/>
                    <a:pt x="93" y="0"/>
                    <a:pt x="60" y="0"/>
                  </a:cubicBezTo>
                  <a:cubicBezTo>
                    <a:pt x="27" y="0"/>
                    <a:pt x="0" y="27"/>
                    <a:pt x="0" y="60"/>
                  </a:cubicBezTo>
                  <a:cubicBezTo>
                    <a:pt x="0" y="180"/>
                    <a:pt x="0" y="180"/>
                    <a:pt x="0" y="180"/>
                  </a:cubicBezTo>
                  <a:lnTo>
                    <a:pt x="120" y="180"/>
                  </a:lnTo>
                  <a:close/>
                </a:path>
              </a:pathLst>
            </a:custGeom>
            <a:grpFill/>
            <a:ln>
              <a:noFill/>
            </a:ln>
          </p:spPr>
          <p:txBody>
            <a:bodyPr vert="horz" wrap="square" lIns="68580" tIns="34290" rIns="68580" bIns="34290" numCol="1" anchor="t" anchorCtr="0" compatLnSpc="1"/>
            <a:lstStyle/>
            <a:p>
              <a:endParaRPr lang="id-ID" sz="1350"/>
            </a:p>
          </p:txBody>
        </p:sp>
      </p:grpSp>
      <p:sp>
        <p:nvSpPr>
          <p:cNvPr id="32" name="Freeform 55"/>
          <p:cNvSpPr/>
          <p:nvPr/>
        </p:nvSpPr>
        <p:spPr bwMode="auto">
          <a:xfrm>
            <a:off x="1691234" y="2607348"/>
            <a:ext cx="382317" cy="223347"/>
          </a:xfrm>
          <a:custGeom>
            <a:avLst/>
            <a:gdLst>
              <a:gd name="T0" fmla="*/ 120 w 120"/>
              <a:gd name="T1" fmla="*/ 60 h 69"/>
              <a:gd name="T2" fmla="*/ 60 w 120"/>
              <a:gd name="T3" fmla="*/ 0 h 69"/>
              <a:gd name="T4" fmla="*/ 0 w 120"/>
              <a:gd name="T5" fmla="*/ 60 h 69"/>
              <a:gd name="T6" fmla="*/ 0 w 120"/>
              <a:gd name="T7" fmla="*/ 69 h 69"/>
              <a:gd name="T8" fmla="*/ 120 w 120"/>
              <a:gd name="T9" fmla="*/ 69 h 69"/>
              <a:gd name="T10" fmla="*/ 120 w 120"/>
              <a:gd name="T11" fmla="*/ 60 h 69"/>
            </a:gdLst>
            <a:ahLst/>
            <a:cxnLst>
              <a:cxn ang="0">
                <a:pos x="T0" y="T1"/>
              </a:cxn>
              <a:cxn ang="0">
                <a:pos x="T2" y="T3"/>
              </a:cxn>
              <a:cxn ang="0">
                <a:pos x="T4" y="T5"/>
              </a:cxn>
              <a:cxn ang="0">
                <a:pos x="T6" y="T7"/>
              </a:cxn>
              <a:cxn ang="0">
                <a:pos x="T8" y="T9"/>
              </a:cxn>
              <a:cxn ang="0">
                <a:pos x="T10" y="T11"/>
              </a:cxn>
            </a:cxnLst>
            <a:rect l="0" t="0" r="r" b="b"/>
            <a:pathLst>
              <a:path w="120" h="69">
                <a:moveTo>
                  <a:pt x="120" y="60"/>
                </a:moveTo>
                <a:cubicBezTo>
                  <a:pt x="120" y="27"/>
                  <a:pt x="93" y="0"/>
                  <a:pt x="60" y="0"/>
                </a:cubicBezTo>
                <a:cubicBezTo>
                  <a:pt x="27" y="0"/>
                  <a:pt x="0" y="27"/>
                  <a:pt x="0" y="60"/>
                </a:cubicBezTo>
                <a:cubicBezTo>
                  <a:pt x="0" y="69"/>
                  <a:pt x="0" y="69"/>
                  <a:pt x="0" y="69"/>
                </a:cubicBezTo>
                <a:cubicBezTo>
                  <a:pt x="120" y="69"/>
                  <a:pt x="120" y="69"/>
                  <a:pt x="120" y="69"/>
                </a:cubicBezTo>
                <a:lnTo>
                  <a:pt x="120" y="60"/>
                </a:lnTo>
                <a:close/>
              </a:path>
            </a:pathLst>
          </a:custGeom>
          <a:solidFill>
            <a:schemeClr val="tx1">
              <a:alpha val="9000"/>
            </a:schemeClr>
          </a:solidFill>
          <a:ln>
            <a:noFill/>
          </a:ln>
        </p:spPr>
        <p:txBody>
          <a:bodyPr vert="horz" wrap="square" lIns="68580" tIns="34290" rIns="68580" bIns="34290" numCol="1" anchor="t" anchorCtr="0" compatLnSpc="1"/>
          <a:lstStyle/>
          <a:p>
            <a:endParaRPr lang="id-ID" sz="1350"/>
          </a:p>
        </p:txBody>
      </p:sp>
      <p:grpSp>
        <p:nvGrpSpPr>
          <p:cNvPr id="33" name="Group 9"/>
          <p:cNvGrpSpPr/>
          <p:nvPr/>
        </p:nvGrpSpPr>
        <p:grpSpPr>
          <a:xfrm>
            <a:off x="1597730" y="2640595"/>
            <a:ext cx="573699" cy="1262928"/>
            <a:chOff x="2130307" y="3456020"/>
            <a:chExt cx="764932" cy="1683904"/>
          </a:xfrm>
          <a:solidFill>
            <a:srgbClr val="0070C0"/>
          </a:solidFill>
        </p:grpSpPr>
        <p:sp>
          <p:nvSpPr>
            <p:cNvPr id="34" name="Rectangle 54"/>
            <p:cNvSpPr>
              <a:spLocks noChangeArrowheads="1"/>
            </p:cNvSpPr>
            <p:nvPr/>
          </p:nvSpPr>
          <p:spPr bwMode="auto">
            <a:xfrm>
              <a:off x="2257894" y="3753816"/>
              <a:ext cx="509757" cy="1115664"/>
            </a:xfrm>
            <a:prstGeom prst="rect">
              <a:avLst/>
            </a:prstGeom>
            <a:grpFill/>
            <a:ln>
              <a:noFill/>
            </a:ln>
          </p:spPr>
          <p:txBody>
            <a:bodyPr vert="horz" wrap="square" lIns="68580" tIns="34290" rIns="68580" bIns="34290" numCol="1" anchor="t" anchorCtr="0" compatLnSpc="1"/>
            <a:lstStyle/>
            <a:p>
              <a:endParaRPr lang="id-ID" sz="1350"/>
            </a:p>
          </p:txBody>
        </p:sp>
        <p:sp>
          <p:nvSpPr>
            <p:cNvPr id="35" name="Freeform 56"/>
            <p:cNvSpPr/>
            <p:nvPr/>
          </p:nvSpPr>
          <p:spPr bwMode="auto">
            <a:xfrm>
              <a:off x="2257895" y="3456020"/>
              <a:ext cx="509756" cy="297796"/>
            </a:xfrm>
            <a:custGeom>
              <a:avLst/>
              <a:gdLst>
                <a:gd name="T0" fmla="*/ 120 w 120"/>
                <a:gd name="T1" fmla="*/ 60 h 69"/>
                <a:gd name="T2" fmla="*/ 60 w 120"/>
                <a:gd name="T3" fmla="*/ 0 h 69"/>
                <a:gd name="T4" fmla="*/ 0 w 120"/>
                <a:gd name="T5" fmla="*/ 60 h 69"/>
                <a:gd name="T6" fmla="*/ 0 w 120"/>
                <a:gd name="T7" fmla="*/ 69 h 69"/>
                <a:gd name="T8" fmla="*/ 120 w 120"/>
                <a:gd name="T9" fmla="*/ 69 h 69"/>
                <a:gd name="T10" fmla="*/ 120 w 120"/>
                <a:gd name="T11" fmla="*/ 60 h 69"/>
              </a:gdLst>
              <a:ahLst/>
              <a:cxnLst>
                <a:cxn ang="0">
                  <a:pos x="T0" y="T1"/>
                </a:cxn>
                <a:cxn ang="0">
                  <a:pos x="T2" y="T3"/>
                </a:cxn>
                <a:cxn ang="0">
                  <a:pos x="T4" y="T5"/>
                </a:cxn>
                <a:cxn ang="0">
                  <a:pos x="T6" y="T7"/>
                </a:cxn>
                <a:cxn ang="0">
                  <a:pos x="T8" y="T9"/>
                </a:cxn>
                <a:cxn ang="0">
                  <a:pos x="T10" y="T11"/>
                </a:cxn>
              </a:cxnLst>
              <a:rect l="0" t="0" r="r" b="b"/>
              <a:pathLst>
                <a:path w="120" h="69">
                  <a:moveTo>
                    <a:pt x="120" y="60"/>
                  </a:moveTo>
                  <a:cubicBezTo>
                    <a:pt x="120" y="27"/>
                    <a:pt x="93" y="0"/>
                    <a:pt x="60" y="0"/>
                  </a:cubicBezTo>
                  <a:cubicBezTo>
                    <a:pt x="27" y="0"/>
                    <a:pt x="0" y="27"/>
                    <a:pt x="0" y="60"/>
                  </a:cubicBezTo>
                  <a:cubicBezTo>
                    <a:pt x="0" y="69"/>
                    <a:pt x="0" y="69"/>
                    <a:pt x="0" y="69"/>
                  </a:cubicBezTo>
                  <a:cubicBezTo>
                    <a:pt x="120" y="69"/>
                    <a:pt x="120" y="69"/>
                    <a:pt x="120" y="69"/>
                  </a:cubicBezTo>
                  <a:lnTo>
                    <a:pt x="120" y="60"/>
                  </a:lnTo>
                  <a:close/>
                </a:path>
              </a:pathLst>
            </a:custGeom>
            <a:grpFill/>
            <a:ln>
              <a:noFill/>
            </a:ln>
          </p:spPr>
          <p:txBody>
            <a:bodyPr vert="horz" wrap="square" lIns="68580" tIns="34290" rIns="68580" bIns="34290" numCol="1" anchor="t" anchorCtr="0" compatLnSpc="1"/>
            <a:lstStyle/>
            <a:p>
              <a:endParaRPr lang="id-ID" sz="1350"/>
            </a:p>
          </p:txBody>
        </p:sp>
        <p:grpSp>
          <p:nvGrpSpPr>
            <p:cNvPr id="36" name="Group 57"/>
            <p:cNvGrpSpPr/>
            <p:nvPr/>
          </p:nvGrpSpPr>
          <p:grpSpPr>
            <a:xfrm>
              <a:off x="2130307" y="4819356"/>
              <a:ext cx="764932" cy="320568"/>
              <a:chOff x="6509932" y="4117494"/>
              <a:chExt cx="693213" cy="290513"/>
            </a:xfrm>
            <a:grpFill/>
          </p:grpSpPr>
          <p:sp>
            <p:nvSpPr>
              <p:cNvPr id="37" name="Freeform 58"/>
              <p:cNvSpPr/>
              <p:nvPr/>
            </p:nvSpPr>
            <p:spPr bwMode="auto">
              <a:xfrm>
                <a:off x="6853895" y="4117494"/>
                <a:ext cx="349250" cy="290513"/>
              </a:xfrm>
              <a:custGeom>
                <a:avLst/>
                <a:gdLst>
                  <a:gd name="T0" fmla="*/ 60 w 90"/>
                  <a:gd name="T1" fmla="*/ 45 h 75"/>
                  <a:gd name="T2" fmla="*/ 60 w 90"/>
                  <a:gd name="T3" fmla="*/ 0 h 75"/>
                  <a:gd name="T4" fmla="*/ 0 w 90"/>
                  <a:gd name="T5" fmla="*/ 0 h 75"/>
                  <a:gd name="T6" fmla="*/ 0 w 90"/>
                  <a:gd name="T7" fmla="*/ 75 h 75"/>
                  <a:gd name="T8" fmla="*/ 90 w 90"/>
                  <a:gd name="T9" fmla="*/ 75 h 75"/>
                  <a:gd name="T10" fmla="*/ 60 w 90"/>
                  <a:gd name="T11" fmla="*/ 45 h 75"/>
                </a:gdLst>
                <a:ahLst/>
                <a:cxnLst>
                  <a:cxn ang="0">
                    <a:pos x="T0" y="T1"/>
                  </a:cxn>
                  <a:cxn ang="0">
                    <a:pos x="T2" y="T3"/>
                  </a:cxn>
                  <a:cxn ang="0">
                    <a:pos x="T4" y="T5"/>
                  </a:cxn>
                  <a:cxn ang="0">
                    <a:pos x="T6" y="T7"/>
                  </a:cxn>
                  <a:cxn ang="0">
                    <a:pos x="T8" y="T9"/>
                  </a:cxn>
                  <a:cxn ang="0">
                    <a:pos x="T10" y="T11"/>
                  </a:cxn>
                </a:cxnLst>
                <a:rect l="0" t="0" r="r" b="b"/>
                <a:pathLst>
                  <a:path w="90" h="75">
                    <a:moveTo>
                      <a:pt x="60" y="45"/>
                    </a:moveTo>
                    <a:cubicBezTo>
                      <a:pt x="60" y="0"/>
                      <a:pt x="60" y="0"/>
                      <a:pt x="60" y="0"/>
                    </a:cubicBezTo>
                    <a:cubicBezTo>
                      <a:pt x="0" y="0"/>
                      <a:pt x="0" y="0"/>
                      <a:pt x="0" y="0"/>
                    </a:cubicBezTo>
                    <a:cubicBezTo>
                      <a:pt x="0" y="75"/>
                      <a:pt x="0" y="75"/>
                      <a:pt x="0" y="75"/>
                    </a:cubicBezTo>
                    <a:cubicBezTo>
                      <a:pt x="90" y="75"/>
                      <a:pt x="90" y="75"/>
                      <a:pt x="90" y="75"/>
                    </a:cubicBezTo>
                    <a:cubicBezTo>
                      <a:pt x="73" y="75"/>
                      <a:pt x="60" y="61"/>
                      <a:pt x="60" y="4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p>
            </p:txBody>
          </p:sp>
          <p:sp>
            <p:nvSpPr>
              <p:cNvPr id="38" name="Freeform 59"/>
              <p:cNvSpPr/>
              <p:nvPr/>
            </p:nvSpPr>
            <p:spPr bwMode="auto">
              <a:xfrm>
                <a:off x="6627145" y="4134957"/>
                <a:ext cx="460375" cy="273050"/>
              </a:xfrm>
              <a:custGeom>
                <a:avLst/>
                <a:gdLst>
                  <a:gd name="T0" fmla="*/ 0 w 120"/>
                  <a:gd name="T1" fmla="*/ 0 h 70"/>
                  <a:gd name="T2" fmla="*/ 0 w 120"/>
                  <a:gd name="T3" fmla="*/ 10 h 70"/>
                  <a:gd name="T4" fmla="*/ 60 w 120"/>
                  <a:gd name="T5" fmla="*/ 70 h 70"/>
                  <a:gd name="T6" fmla="*/ 120 w 120"/>
                  <a:gd name="T7" fmla="*/ 10 h 70"/>
                  <a:gd name="T8" fmla="*/ 120 w 120"/>
                  <a:gd name="T9" fmla="*/ 0 h 70"/>
                  <a:gd name="T10" fmla="*/ 0 w 120"/>
                  <a:gd name="T11" fmla="*/ 0 h 70"/>
                </a:gdLst>
                <a:ahLst/>
                <a:cxnLst>
                  <a:cxn ang="0">
                    <a:pos x="T0" y="T1"/>
                  </a:cxn>
                  <a:cxn ang="0">
                    <a:pos x="T2" y="T3"/>
                  </a:cxn>
                  <a:cxn ang="0">
                    <a:pos x="T4" y="T5"/>
                  </a:cxn>
                  <a:cxn ang="0">
                    <a:pos x="T6" y="T7"/>
                  </a:cxn>
                  <a:cxn ang="0">
                    <a:pos x="T8" y="T9"/>
                  </a:cxn>
                  <a:cxn ang="0">
                    <a:pos x="T10" y="T11"/>
                  </a:cxn>
                </a:cxnLst>
                <a:rect l="0" t="0" r="r" b="b"/>
                <a:pathLst>
                  <a:path w="120" h="70">
                    <a:moveTo>
                      <a:pt x="0" y="0"/>
                    </a:moveTo>
                    <a:cubicBezTo>
                      <a:pt x="0" y="10"/>
                      <a:pt x="0" y="10"/>
                      <a:pt x="0" y="10"/>
                    </a:cubicBezTo>
                    <a:cubicBezTo>
                      <a:pt x="0" y="43"/>
                      <a:pt x="27" y="70"/>
                      <a:pt x="60" y="70"/>
                    </a:cubicBezTo>
                    <a:cubicBezTo>
                      <a:pt x="93" y="70"/>
                      <a:pt x="120" y="43"/>
                      <a:pt x="120" y="10"/>
                    </a:cubicBezTo>
                    <a:cubicBezTo>
                      <a:pt x="120" y="0"/>
                      <a:pt x="120" y="0"/>
                      <a:pt x="120" y="0"/>
                    </a:cubicBez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p>
            </p:txBody>
          </p:sp>
          <p:sp>
            <p:nvSpPr>
              <p:cNvPr id="39" name="Freeform 60"/>
              <p:cNvSpPr/>
              <p:nvPr/>
            </p:nvSpPr>
            <p:spPr bwMode="auto">
              <a:xfrm flipH="1">
                <a:off x="6509932" y="4117494"/>
                <a:ext cx="349250" cy="290513"/>
              </a:xfrm>
              <a:custGeom>
                <a:avLst/>
                <a:gdLst>
                  <a:gd name="T0" fmla="*/ 60 w 90"/>
                  <a:gd name="T1" fmla="*/ 45 h 75"/>
                  <a:gd name="T2" fmla="*/ 60 w 90"/>
                  <a:gd name="T3" fmla="*/ 0 h 75"/>
                  <a:gd name="T4" fmla="*/ 0 w 90"/>
                  <a:gd name="T5" fmla="*/ 0 h 75"/>
                  <a:gd name="T6" fmla="*/ 0 w 90"/>
                  <a:gd name="T7" fmla="*/ 75 h 75"/>
                  <a:gd name="T8" fmla="*/ 90 w 90"/>
                  <a:gd name="T9" fmla="*/ 75 h 75"/>
                  <a:gd name="T10" fmla="*/ 60 w 90"/>
                  <a:gd name="T11" fmla="*/ 45 h 75"/>
                </a:gdLst>
                <a:ahLst/>
                <a:cxnLst>
                  <a:cxn ang="0">
                    <a:pos x="T0" y="T1"/>
                  </a:cxn>
                  <a:cxn ang="0">
                    <a:pos x="T2" y="T3"/>
                  </a:cxn>
                  <a:cxn ang="0">
                    <a:pos x="T4" y="T5"/>
                  </a:cxn>
                  <a:cxn ang="0">
                    <a:pos x="T6" y="T7"/>
                  </a:cxn>
                  <a:cxn ang="0">
                    <a:pos x="T8" y="T9"/>
                  </a:cxn>
                  <a:cxn ang="0">
                    <a:pos x="T10" y="T11"/>
                  </a:cxn>
                </a:cxnLst>
                <a:rect l="0" t="0" r="r" b="b"/>
                <a:pathLst>
                  <a:path w="90" h="75">
                    <a:moveTo>
                      <a:pt x="60" y="45"/>
                    </a:moveTo>
                    <a:cubicBezTo>
                      <a:pt x="60" y="0"/>
                      <a:pt x="60" y="0"/>
                      <a:pt x="60" y="0"/>
                    </a:cubicBezTo>
                    <a:cubicBezTo>
                      <a:pt x="0" y="0"/>
                      <a:pt x="0" y="0"/>
                      <a:pt x="0" y="0"/>
                    </a:cubicBezTo>
                    <a:cubicBezTo>
                      <a:pt x="0" y="75"/>
                      <a:pt x="0" y="75"/>
                      <a:pt x="0" y="75"/>
                    </a:cubicBezTo>
                    <a:cubicBezTo>
                      <a:pt x="90" y="75"/>
                      <a:pt x="90" y="75"/>
                      <a:pt x="90" y="75"/>
                    </a:cubicBezTo>
                    <a:cubicBezTo>
                      <a:pt x="73" y="75"/>
                      <a:pt x="60" y="61"/>
                      <a:pt x="60" y="4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p>
            </p:txBody>
          </p:sp>
        </p:grpSp>
      </p:grpSp>
      <p:grpSp>
        <p:nvGrpSpPr>
          <p:cNvPr id="40" name="Group 61"/>
          <p:cNvGrpSpPr/>
          <p:nvPr/>
        </p:nvGrpSpPr>
        <p:grpSpPr>
          <a:xfrm>
            <a:off x="2234283" y="1563639"/>
            <a:ext cx="382318" cy="2339886"/>
            <a:chOff x="3632707" y="2210578"/>
            <a:chExt cx="509757" cy="3119848"/>
          </a:xfrm>
          <a:solidFill>
            <a:schemeClr val="bg1">
              <a:lumMod val="85000"/>
            </a:schemeClr>
          </a:solidFill>
        </p:grpSpPr>
        <p:sp>
          <p:nvSpPr>
            <p:cNvPr id="41" name="Rectangle 62"/>
            <p:cNvSpPr>
              <a:spLocks noChangeArrowheads="1"/>
            </p:cNvSpPr>
            <p:nvPr/>
          </p:nvSpPr>
          <p:spPr bwMode="auto">
            <a:xfrm>
              <a:off x="3632707" y="3773130"/>
              <a:ext cx="509757" cy="700696"/>
            </a:xfrm>
            <a:prstGeom prst="rect">
              <a:avLst/>
            </a:prstGeom>
            <a:grpFill/>
            <a:ln>
              <a:noFill/>
            </a:ln>
          </p:spPr>
          <p:txBody>
            <a:bodyPr vert="horz" wrap="square" lIns="68580" tIns="34290" rIns="68580" bIns="34290" numCol="1" anchor="t" anchorCtr="0" compatLnSpc="1"/>
            <a:lstStyle/>
            <a:p>
              <a:endParaRPr lang="id-ID" sz="1350"/>
            </a:p>
          </p:txBody>
        </p:sp>
        <p:sp>
          <p:nvSpPr>
            <p:cNvPr id="42" name="Rectangle 63"/>
            <p:cNvSpPr>
              <a:spLocks noChangeArrowheads="1"/>
            </p:cNvSpPr>
            <p:nvPr/>
          </p:nvSpPr>
          <p:spPr bwMode="auto">
            <a:xfrm>
              <a:off x="3632707" y="2974337"/>
              <a:ext cx="509757" cy="781276"/>
            </a:xfrm>
            <a:prstGeom prst="rect">
              <a:avLst/>
            </a:prstGeom>
            <a:grpFill/>
            <a:ln>
              <a:noFill/>
            </a:ln>
          </p:spPr>
          <p:txBody>
            <a:bodyPr vert="horz" wrap="square" lIns="68580" tIns="34290" rIns="68580" bIns="34290" numCol="1" anchor="t" anchorCtr="0" compatLnSpc="1"/>
            <a:lstStyle/>
            <a:p>
              <a:endParaRPr lang="id-ID" sz="1350"/>
            </a:p>
          </p:txBody>
        </p:sp>
        <p:sp>
          <p:nvSpPr>
            <p:cNvPr id="43" name="Freeform 64"/>
            <p:cNvSpPr/>
            <p:nvPr/>
          </p:nvSpPr>
          <p:spPr bwMode="auto">
            <a:xfrm>
              <a:off x="3632707" y="4491343"/>
              <a:ext cx="509757" cy="839083"/>
            </a:xfrm>
            <a:custGeom>
              <a:avLst/>
              <a:gdLst>
                <a:gd name="T0" fmla="*/ 0 w 120"/>
                <a:gd name="T1" fmla="*/ 0 h 202"/>
                <a:gd name="T2" fmla="*/ 0 w 120"/>
                <a:gd name="T3" fmla="*/ 142 h 202"/>
                <a:gd name="T4" fmla="*/ 60 w 120"/>
                <a:gd name="T5" fmla="*/ 202 h 202"/>
                <a:gd name="T6" fmla="*/ 120 w 120"/>
                <a:gd name="T7" fmla="*/ 142 h 202"/>
                <a:gd name="T8" fmla="*/ 120 w 120"/>
                <a:gd name="T9" fmla="*/ 0 h 202"/>
                <a:gd name="T10" fmla="*/ 0 w 120"/>
                <a:gd name="T11" fmla="*/ 0 h 202"/>
              </a:gdLst>
              <a:ahLst/>
              <a:cxnLst>
                <a:cxn ang="0">
                  <a:pos x="T0" y="T1"/>
                </a:cxn>
                <a:cxn ang="0">
                  <a:pos x="T2" y="T3"/>
                </a:cxn>
                <a:cxn ang="0">
                  <a:pos x="T4" y="T5"/>
                </a:cxn>
                <a:cxn ang="0">
                  <a:pos x="T6" y="T7"/>
                </a:cxn>
                <a:cxn ang="0">
                  <a:pos x="T8" y="T9"/>
                </a:cxn>
                <a:cxn ang="0">
                  <a:pos x="T10" y="T11"/>
                </a:cxn>
              </a:cxnLst>
              <a:rect l="0" t="0" r="r" b="b"/>
              <a:pathLst>
                <a:path w="120" h="202">
                  <a:moveTo>
                    <a:pt x="0" y="0"/>
                  </a:moveTo>
                  <a:cubicBezTo>
                    <a:pt x="0" y="142"/>
                    <a:pt x="0" y="142"/>
                    <a:pt x="0" y="142"/>
                  </a:cubicBezTo>
                  <a:cubicBezTo>
                    <a:pt x="0" y="175"/>
                    <a:pt x="27" y="202"/>
                    <a:pt x="60" y="202"/>
                  </a:cubicBezTo>
                  <a:cubicBezTo>
                    <a:pt x="93" y="202"/>
                    <a:pt x="120" y="175"/>
                    <a:pt x="120" y="142"/>
                  </a:cubicBezTo>
                  <a:cubicBezTo>
                    <a:pt x="120" y="0"/>
                    <a:pt x="120" y="0"/>
                    <a:pt x="120" y="0"/>
                  </a:cubicBezTo>
                  <a:lnTo>
                    <a:pt x="0" y="0"/>
                  </a:lnTo>
                  <a:close/>
                </a:path>
              </a:pathLst>
            </a:custGeom>
            <a:grpFill/>
            <a:ln>
              <a:noFill/>
            </a:ln>
          </p:spPr>
          <p:txBody>
            <a:bodyPr vert="horz" wrap="square" lIns="68580" tIns="34290" rIns="68580" bIns="34290" numCol="1" anchor="t" anchorCtr="0" compatLnSpc="1"/>
            <a:lstStyle/>
            <a:p>
              <a:endParaRPr lang="id-ID" sz="1350"/>
            </a:p>
          </p:txBody>
        </p:sp>
        <p:sp>
          <p:nvSpPr>
            <p:cNvPr id="44" name="Freeform 65"/>
            <p:cNvSpPr/>
            <p:nvPr/>
          </p:nvSpPr>
          <p:spPr bwMode="auto">
            <a:xfrm>
              <a:off x="3632707" y="2210578"/>
              <a:ext cx="509757" cy="747991"/>
            </a:xfrm>
            <a:custGeom>
              <a:avLst/>
              <a:gdLst>
                <a:gd name="T0" fmla="*/ 120 w 120"/>
                <a:gd name="T1" fmla="*/ 180 h 180"/>
                <a:gd name="T2" fmla="*/ 120 w 120"/>
                <a:gd name="T3" fmla="*/ 60 h 180"/>
                <a:gd name="T4" fmla="*/ 60 w 120"/>
                <a:gd name="T5" fmla="*/ 0 h 180"/>
                <a:gd name="T6" fmla="*/ 0 w 120"/>
                <a:gd name="T7" fmla="*/ 60 h 180"/>
                <a:gd name="T8" fmla="*/ 0 w 120"/>
                <a:gd name="T9" fmla="*/ 180 h 180"/>
                <a:gd name="T10" fmla="*/ 120 w 120"/>
                <a:gd name="T11" fmla="*/ 180 h 180"/>
              </a:gdLst>
              <a:ahLst/>
              <a:cxnLst>
                <a:cxn ang="0">
                  <a:pos x="T0" y="T1"/>
                </a:cxn>
                <a:cxn ang="0">
                  <a:pos x="T2" y="T3"/>
                </a:cxn>
                <a:cxn ang="0">
                  <a:pos x="T4" y="T5"/>
                </a:cxn>
                <a:cxn ang="0">
                  <a:pos x="T6" y="T7"/>
                </a:cxn>
                <a:cxn ang="0">
                  <a:pos x="T8" y="T9"/>
                </a:cxn>
                <a:cxn ang="0">
                  <a:pos x="T10" y="T11"/>
                </a:cxn>
              </a:cxnLst>
              <a:rect l="0" t="0" r="r" b="b"/>
              <a:pathLst>
                <a:path w="120" h="180">
                  <a:moveTo>
                    <a:pt x="120" y="180"/>
                  </a:moveTo>
                  <a:cubicBezTo>
                    <a:pt x="120" y="60"/>
                    <a:pt x="120" y="60"/>
                    <a:pt x="120" y="60"/>
                  </a:cubicBezTo>
                  <a:cubicBezTo>
                    <a:pt x="120" y="27"/>
                    <a:pt x="93" y="0"/>
                    <a:pt x="60" y="0"/>
                  </a:cubicBezTo>
                  <a:cubicBezTo>
                    <a:pt x="27" y="0"/>
                    <a:pt x="0" y="27"/>
                    <a:pt x="0" y="60"/>
                  </a:cubicBezTo>
                  <a:cubicBezTo>
                    <a:pt x="0" y="180"/>
                    <a:pt x="0" y="180"/>
                    <a:pt x="0" y="180"/>
                  </a:cubicBezTo>
                  <a:lnTo>
                    <a:pt x="120" y="180"/>
                  </a:lnTo>
                  <a:close/>
                </a:path>
              </a:pathLst>
            </a:custGeom>
            <a:grpFill/>
            <a:ln>
              <a:noFill/>
            </a:ln>
          </p:spPr>
          <p:txBody>
            <a:bodyPr vert="horz" wrap="square" lIns="68580" tIns="34290" rIns="68580" bIns="34290" numCol="1" anchor="t" anchorCtr="0" compatLnSpc="1"/>
            <a:lstStyle/>
            <a:p>
              <a:endParaRPr lang="id-ID" sz="1350"/>
            </a:p>
          </p:txBody>
        </p:sp>
      </p:grpSp>
      <p:sp>
        <p:nvSpPr>
          <p:cNvPr id="45" name="Freeform 69"/>
          <p:cNvSpPr/>
          <p:nvPr/>
        </p:nvSpPr>
        <p:spPr bwMode="auto">
          <a:xfrm>
            <a:off x="2230781" y="2081988"/>
            <a:ext cx="382317" cy="223347"/>
          </a:xfrm>
          <a:custGeom>
            <a:avLst/>
            <a:gdLst>
              <a:gd name="T0" fmla="*/ 120 w 120"/>
              <a:gd name="T1" fmla="*/ 60 h 69"/>
              <a:gd name="T2" fmla="*/ 60 w 120"/>
              <a:gd name="T3" fmla="*/ 0 h 69"/>
              <a:gd name="T4" fmla="*/ 0 w 120"/>
              <a:gd name="T5" fmla="*/ 60 h 69"/>
              <a:gd name="T6" fmla="*/ 0 w 120"/>
              <a:gd name="T7" fmla="*/ 69 h 69"/>
              <a:gd name="T8" fmla="*/ 120 w 120"/>
              <a:gd name="T9" fmla="*/ 69 h 69"/>
              <a:gd name="T10" fmla="*/ 120 w 120"/>
              <a:gd name="T11" fmla="*/ 60 h 69"/>
            </a:gdLst>
            <a:ahLst/>
            <a:cxnLst>
              <a:cxn ang="0">
                <a:pos x="T0" y="T1"/>
              </a:cxn>
              <a:cxn ang="0">
                <a:pos x="T2" y="T3"/>
              </a:cxn>
              <a:cxn ang="0">
                <a:pos x="T4" y="T5"/>
              </a:cxn>
              <a:cxn ang="0">
                <a:pos x="T6" y="T7"/>
              </a:cxn>
              <a:cxn ang="0">
                <a:pos x="T8" y="T9"/>
              </a:cxn>
              <a:cxn ang="0">
                <a:pos x="T10" y="T11"/>
              </a:cxn>
            </a:cxnLst>
            <a:rect l="0" t="0" r="r" b="b"/>
            <a:pathLst>
              <a:path w="120" h="69">
                <a:moveTo>
                  <a:pt x="120" y="60"/>
                </a:moveTo>
                <a:cubicBezTo>
                  <a:pt x="120" y="27"/>
                  <a:pt x="93" y="0"/>
                  <a:pt x="60" y="0"/>
                </a:cubicBezTo>
                <a:cubicBezTo>
                  <a:pt x="27" y="0"/>
                  <a:pt x="0" y="27"/>
                  <a:pt x="0" y="60"/>
                </a:cubicBezTo>
                <a:cubicBezTo>
                  <a:pt x="0" y="69"/>
                  <a:pt x="0" y="69"/>
                  <a:pt x="0" y="69"/>
                </a:cubicBezTo>
                <a:cubicBezTo>
                  <a:pt x="120" y="69"/>
                  <a:pt x="120" y="69"/>
                  <a:pt x="120" y="69"/>
                </a:cubicBezTo>
                <a:lnTo>
                  <a:pt x="120" y="60"/>
                </a:lnTo>
                <a:close/>
              </a:path>
            </a:pathLst>
          </a:custGeom>
          <a:solidFill>
            <a:schemeClr val="tx1">
              <a:alpha val="9000"/>
            </a:schemeClr>
          </a:solidFill>
          <a:ln>
            <a:noFill/>
          </a:ln>
        </p:spPr>
        <p:txBody>
          <a:bodyPr vert="horz" wrap="square" lIns="68580" tIns="34290" rIns="68580" bIns="34290" numCol="1" anchor="t" anchorCtr="0" compatLnSpc="1"/>
          <a:lstStyle/>
          <a:p>
            <a:endParaRPr lang="id-ID" sz="1350"/>
          </a:p>
        </p:txBody>
      </p:sp>
      <p:grpSp>
        <p:nvGrpSpPr>
          <p:cNvPr id="46" name="Group 4"/>
          <p:cNvGrpSpPr/>
          <p:nvPr/>
        </p:nvGrpSpPr>
        <p:grpSpPr>
          <a:xfrm>
            <a:off x="2137278" y="2115235"/>
            <a:ext cx="573699" cy="1788289"/>
            <a:chOff x="2849704" y="2755539"/>
            <a:chExt cx="764932" cy="2384385"/>
          </a:xfrm>
          <a:solidFill>
            <a:schemeClr val="tx1">
              <a:lumMod val="65000"/>
              <a:lumOff val="35000"/>
            </a:schemeClr>
          </a:solidFill>
        </p:grpSpPr>
        <p:sp>
          <p:nvSpPr>
            <p:cNvPr id="47" name="Rectangle 67"/>
            <p:cNvSpPr>
              <a:spLocks noChangeArrowheads="1"/>
            </p:cNvSpPr>
            <p:nvPr/>
          </p:nvSpPr>
          <p:spPr bwMode="auto">
            <a:xfrm>
              <a:off x="2977292" y="3053336"/>
              <a:ext cx="509757" cy="1816144"/>
            </a:xfrm>
            <a:prstGeom prst="rect">
              <a:avLst/>
            </a:prstGeom>
            <a:grpFill/>
            <a:ln>
              <a:noFill/>
            </a:ln>
          </p:spPr>
          <p:txBody>
            <a:bodyPr vert="horz" wrap="square" lIns="68580" tIns="34290" rIns="68580" bIns="34290" numCol="1" anchor="t" anchorCtr="0" compatLnSpc="1"/>
            <a:lstStyle/>
            <a:p>
              <a:endParaRPr lang="id-ID" sz="1350"/>
            </a:p>
          </p:txBody>
        </p:sp>
        <p:sp>
          <p:nvSpPr>
            <p:cNvPr id="48" name="Freeform 72"/>
            <p:cNvSpPr/>
            <p:nvPr/>
          </p:nvSpPr>
          <p:spPr bwMode="auto">
            <a:xfrm>
              <a:off x="2977293" y="2755539"/>
              <a:ext cx="509756" cy="297796"/>
            </a:xfrm>
            <a:custGeom>
              <a:avLst/>
              <a:gdLst>
                <a:gd name="T0" fmla="*/ 120 w 120"/>
                <a:gd name="T1" fmla="*/ 60 h 69"/>
                <a:gd name="T2" fmla="*/ 60 w 120"/>
                <a:gd name="T3" fmla="*/ 0 h 69"/>
                <a:gd name="T4" fmla="*/ 0 w 120"/>
                <a:gd name="T5" fmla="*/ 60 h 69"/>
                <a:gd name="T6" fmla="*/ 0 w 120"/>
                <a:gd name="T7" fmla="*/ 69 h 69"/>
                <a:gd name="T8" fmla="*/ 120 w 120"/>
                <a:gd name="T9" fmla="*/ 69 h 69"/>
                <a:gd name="T10" fmla="*/ 120 w 120"/>
                <a:gd name="T11" fmla="*/ 60 h 69"/>
              </a:gdLst>
              <a:ahLst/>
              <a:cxnLst>
                <a:cxn ang="0">
                  <a:pos x="T0" y="T1"/>
                </a:cxn>
                <a:cxn ang="0">
                  <a:pos x="T2" y="T3"/>
                </a:cxn>
                <a:cxn ang="0">
                  <a:pos x="T4" y="T5"/>
                </a:cxn>
                <a:cxn ang="0">
                  <a:pos x="T6" y="T7"/>
                </a:cxn>
                <a:cxn ang="0">
                  <a:pos x="T8" y="T9"/>
                </a:cxn>
                <a:cxn ang="0">
                  <a:pos x="T10" y="T11"/>
                </a:cxn>
              </a:cxnLst>
              <a:rect l="0" t="0" r="r" b="b"/>
              <a:pathLst>
                <a:path w="120" h="69">
                  <a:moveTo>
                    <a:pt x="120" y="60"/>
                  </a:moveTo>
                  <a:cubicBezTo>
                    <a:pt x="120" y="27"/>
                    <a:pt x="93" y="0"/>
                    <a:pt x="60" y="0"/>
                  </a:cubicBezTo>
                  <a:cubicBezTo>
                    <a:pt x="27" y="0"/>
                    <a:pt x="0" y="27"/>
                    <a:pt x="0" y="60"/>
                  </a:cubicBezTo>
                  <a:cubicBezTo>
                    <a:pt x="0" y="69"/>
                    <a:pt x="0" y="69"/>
                    <a:pt x="0" y="69"/>
                  </a:cubicBezTo>
                  <a:cubicBezTo>
                    <a:pt x="120" y="69"/>
                    <a:pt x="120" y="69"/>
                    <a:pt x="120" y="69"/>
                  </a:cubicBezTo>
                  <a:lnTo>
                    <a:pt x="120" y="60"/>
                  </a:lnTo>
                  <a:close/>
                </a:path>
              </a:pathLst>
            </a:custGeom>
            <a:grpFill/>
            <a:ln>
              <a:noFill/>
            </a:ln>
          </p:spPr>
          <p:txBody>
            <a:bodyPr vert="horz" wrap="square" lIns="68580" tIns="34290" rIns="68580" bIns="34290" numCol="1" anchor="t" anchorCtr="0" compatLnSpc="1"/>
            <a:lstStyle/>
            <a:p>
              <a:endParaRPr lang="id-ID" sz="1350"/>
            </a:p>
          </p:txBody>
        </p:sp>
        <p:grpSp>
          <p:nvGrpSpPr>
            <p:cNvPr id="49" name="Group 73"/>
            <p:cNvGrpSpPr/>
            <p:nvPr/>
          </p:nvGrpSpPr>
          <p:grpSpPr>
            <a:xfrm>
              <a:off x="2849704" y="4819356"/>
              <a:ext cx="764932" cy="320568"/>
              <a:chOff x="7161880" y="4117494"/>
              <a:chExt cx="693213" cy="290513"/>
            </a:xfrm>
            <a:grpFill/>
          </p:grpSpPr>
          <p:sp>
            <p:nvSpPr>
              <p:cNvPr id="50" name="Freeform 74"/>
              <p:cNvSpPr/>
              <p:nvPr/>
            </p:nvSpPr>
            <p:spPr bwMode="auto">
              <a:xfrm>
                <a:off x="7505843" y="4117494"/>
                <a:ext cx="349250" cy="290513"/>
              </a:xfrm>
              <a:custGeom>
                <a:avLst/>
                <a:gdLst>
                  <a:gd name="T0" fmla="*/ 60 w 90"/>
                  <a:gd name="T1" fmla="*/ 45 h 75"/>
                  <a:gd name="T2" fmla="*/ 60 w 90"/>
                  <a:gd name="T3" fmla="*/ 0 h 75"/>
                  <a:gd name="T4" fmla="*/ 0 w 90"/>
                  <a:gd name="T5" fmla="*/ 0 h 75"/>
                  <a:gd name="T6" fmla="*/ 0 w 90"/>
                  <a:gd name="T7" fmla="*/ 75 h 75"/>
                  <a:gd name="T8" fmla="*/ 90 w 90"/>
                  <a:gd name="T9" fmla="*/ 75 h 75"/>
                  <a:gd name="T10" fmla="*/ 60 w 90"/>
                  <a:gd name="T11" fmla="*/ 45 h 75"/>
                </a:gdLst>
                <a:ahLst/>
                <a:cxnLst>
                  <a:cxn ang="0">
                    <a:pos x="T0" y="T1"/>
                  </a:cxn>
                  <a:cxn ang="0">
                    <a:pos x="T2" y="T3"/>
                  </a:cxn>
                  <a:cxn ang="0">
                    <a:pos x="T4" y="T5"/>
                  </a:cxn>
                  <a:cxn ang="0">
                    <a:pos x="T6" y="T7"/>
                  </a:cxn>
                  <a:cxn ang="0">
                    <a:pos x="T8" y="T9"/>
                  </a:cxn>
                  <a:cxn ang="0">
                    <a:pos x="T10" y="T11"/>
                  </a:cxn>
                </a:cxnLst>
                <a:rect l="0" t="0" r="r" b="b"/>
                <a:pathLst>
                  <a:path w="90" h="75">
                    <a:moveTo>
                      <a:pt x="60" y="45"/>
                    </a:moveTo>
                    <a:cubicBezTo>
                      <a:pt x="60" y="0"/>
                      <a:pt x="60" y="0"/>
                      <a:pt x="60" y="0"/>
                    </a:cubicBezTo>
                    <a:cubicBezTo>
                      <a:pt x="0" y="0"/>
                      <a:pt x="0" y="0"/>
                      <a:pt x="0" y="0"/>
                    </a:cubicBezTo>
                    <a:cubicBezTo>
                      <a:pt x="0" y="75"/>
                      <a:pt x="0" y="75"/>
                      <a:pt x="0" y="75"/>
                    </a:cubicBezTo>
                    <a:cubicBezTo>
                      <a:pt x="90" y="75"/>
                      <a:pt x="90" y="75"/>
                      <a:pt x="90" y="75"/>
                    </a:cubicBezTo>
                    <a:cubicBezTo>
                      <a:pt x="73" y="75"/>
                      <a:pt x="60" y="61"/>
                      <a:pt x="60" y="4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p>
            </p:txBody>
          </p:sp>
          <p:sp>
            <p:nvSpPr>
              <p:cNvPr id="51" name="Freeform 75"/>
              <p:cNvSpPr/>
              <p:nvPr/>
            </p:nvSpPr>
            <p:spPr bwMode="auto">
              <a:xfrm>
                <a:off x="7279093" y="4134957"/>
                <a:ext cx="460375" cy="273050"/>
              </a:xfrm>
              <a:custGeom>
                <a:avLst/>
                <a:gdLst>
                  <a:gd name="T0" fmla="*/ 0 w 120"/>
                  <a:gd name="T1" fmla="*/ 0 h 70"/>
                  <a:gd name="T2" fmla="*/ 0 w 120"/>
                  <a:gd name="T3" fmla="*/ 10 h 70"/>
                  <a:gd name="T4" fmla="*/ 60 w 120"/>
                  <a:gd name="T5" fmla="*/ 70 h 70"/>
                  <a:gd name="T6" fmla="*/ 120 w 120"/>
                  <a:gd name="T7" fmla="*/ 10 h 70"/>
                  <a:gd name="T8" fmla="*/ 120 w 120"/>
                  <a:gd name="T9" fmla="*/ 0 h 70"/>
                  <a:gd name="T10" fmla="*/ 0 w 120"/>
                  <a:gd name="T11" fmla="*/ 0 h 70"/>
                </a:gdLst>
                <a:ahLst/>
                <a:cxnLst>
                  <a:cxn ang="0">
                    <a:pos x="T0" y="T1"/>
                  </a:cxn>
                  <a:cxn ang="0">
                    <a:pos x="T2" y="T3"/>
                  </a:cxn>
                  <a:cxn ang="0">
                    <a:pos x="T4" y="T5"/>
                  </a:cxn>
                  <a:cxn ang="0">
                    <a:pos x="T6" y="T7"/>
                  </a:cxn>
                  <a:cxn ang="0">
                    <a:pos x="T8" y="T9"/>
                  </a:cxn>
                  <a:cxn ang="0">
                    <a:pos x="T10" y="T11"/>
                  </a:cxn>
                </a:cxnLst>
                <a:rect l="0" t="0" r="r" b="b"/>
                <a:pathLst>
                  <a:path w="120" h="70">
                    <a:moveTo>
                      <a:pt x="0" y="0"/>
                    </a:moveTo>
                    <a:cubicBezTo>
                      <a:pt x="0" y="10"/>
                      <a:pt x="0" y="10"/>
                      <a:pt x="0" y="10"/>
                    </a:cubicBezTo>
                    <a:cubicBezTo>
                      <a:pt x="0" y="43"/>
                      <a:pt x="27" y="70"/>
                      <a:pt x="60" y="70"/>
                    </a:cubicBezTo>
                    <a:cubicBezTo>
                      <a:pt x="93" y="70"/>
                      <a:pt x="120" y="43"/>
                      <a:pt x="120" y="10"/>
                    </a:cubicBezTo>
                    <a:cubicBezTo>
                      <a:pt x="120" y="0"/>
                      <a:pt x="120" y="0"/>
                      <a:pt x="120" y="0"/>
                    </a:cubicBez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p>
            </p:txBody>
          </p:sp>
          <p:sp>
            <p:nvSpPr>
              <p:cNvPr id="52" name="Freeform 76"/>
              <p:cNvSpPr/>
              <p:nvPr/>
            </p:nvSpPr>
            <p:spPr bwMode="auto">
              <a:xfrm flipH="1">
                <a:off x="7161880" y="4117494"/>
                <a:ext cx="349250" cy="290513"/>
              </a:xfrm>
              <a:custGeom>
                <a:avLst/>
                <a:gdLst>
                  <a:gd name="T0" fmla="*/ 60 w 90"/>
                  <a:gd name="T1" fmla="*/ 45 h 75"/>
                  <a:gd name="T2" fmla="*/ 60 w 90"/>
                  <a:gd name="T3" fmla="*/ 0 h 75"/>
                  <a:gd name="T4" fmla="*/ 0 w 90"/>
                  <a:gd name="T5" fmla="*/ 0 h 75"/>
                  <a:gd name="T6" fmla="*/ 0 w 90"/>
                  <a:gd name="T7" fmla="*/ 75 h 75"/>
                  <a:gd name="T8" fmla="*/ 90 w 90"/>
                  <a:gd name="T9" fmla="*/ 75 h 75"/>
                  <a:gd name="T10" fmla="*/ 60 w 90"/>
                  <a:gd name="T11" fmla="*/ 45 h 75"/>
                </a:gdLst>
                <a:ahLst/>
                <a:cxnLst>
                  <a:cxn ang="0">
                    <a:pos x="T0" y="T1"/>
                  </a:cxn>
                  <a:cxn ang="0">
                    <a:pos x="T2" y="T3"/>
                  </a:cxn>
                  <a:cxn ang="0">
                    <a:pos x="T4" y="T5"/>
                  </a:cxn>
                  <a:cxn ang="0">
                    <a:pos x="T6" y="T7"/>
                  </a:cxn>
                  <a:cxn ang="0">
                    <a:pos x="T8" y="T9"/>
                  </a:cxn>
                  <a:cxn ang="0">
                    <a:pos x="T10" y="T11"/>
                  </a:cxn>
                </a:cxnLst>
                <a:rect l="0" t="0" r="r" b="b"/>
                <a:pathLst>
                  <a:path w="90" h="75">
                    <a:moveTo>
                      <a:pt x="60" y="45"/>
                    </a:moveTo>
                    <a:cubicBezTo>
                      <a:pt x="60" y="0"/>
                      <a:pt x="60" y="0"/>
                      <a:pt x="60" y="0"/>
                    </a:cubicBezTo>
                    <a:cubicBezTo>
                      <a:pt x="0" y="0"/>
                      <a:pt x="0" y="0"/>
                      <a:pt x="0" y="0"/>
                    </a:cubicBezTo>
                    <a:cubicBezTo>
                      <a:pt x="0" y="75"/>
                      <a:pt x="0" y="75"/>
                      <a:pt x="0" y="75"/>
                    </a:cubicBezTo>
                    <a:cubicBezTo>
                      <a:pt x="90" y="75"/>
                      <a:pt x="90" y="75"/>
                      <a:pt x="90" y="75"/>
                    </a:cubicBezTo>
                    <a:cubicBezTo>
                      <a:pt x="73" y="75"/>
                      <a:pt x="60" y="61"/>
                      <a:pt x="60" y="4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p>
            </p:txBody>
          </p:sp>
        </p:grpSp>
      </p:grpSp>
      <p:grpSp>
        <p:nvGrpSpPr>
          <p:cNvPr id="53" name="Group 77"/>
          <p:cNvGrpSpPr/>
          <p:nvPr/>
        </p:nvGrpSpPr>
        <p:grpSpPr>
          <a:xfrm>
            <a:off x="2772517" y="1563639"/>
            <a:ext cx="382318" cy="2339886"/>
            <a:chOff x="4350352" y="2210578"/>
            <a:chExt cx="509757" cy="3119848"/>
          </a:xfrm>
          <a:solidFill>
            <a:srgbClr val="D9D9D9"/>
          </a:solidFill>
        </p:grpSpPr>
        <p:sp>
          <p:nvSpPr>
            <p:cNvPr id="54" name="Rectangle 78"/>
            <p:cNvSpPr>
              <a:spLocks noChangeArrowheads="1"/>
            </p:cNvSpPr>
            <p:nvPr/>
          </p:nvSpPr>
          <p:spPr bwMode="auto">
            <a:xfrm>
              <a:off x="4350352" y="3773130"/>
              <a:ext cx="509757" cy="700696"/>
            </a:xfrm>
            <a:prstGeom prst="rect">
              <a:avLst/>
            </a:prstGeom>
            <a:grpFill/>
            <a:ln>
              <a:noFill/>
            </a:ln>
          </p:spPr>
          <p:txBody>
            <a:bodyPr vert="horz" wrap="square" lIns="68580" tIns="34290" rIns="68580" bIns="34290" numCol="1" anchor="t" anchorCtr="0" compatLnSpc="1"/>
            <a:lstStyle/>
            <a:p>
              <a:endParaRPr lang="id-ID" sz="1350"/>
            </a:p>
          </p:txBody>
        </p:sp>
        <p:sp>
          <p:nvSpPr>
            <p:cNvPr id="55" name="Rectangle 79"/>
            <p:cNvSpPr>
              <a:spLocks noChangeArrowheads="1"/>
            </p:cNvSpPr>
            <p:nvPr/>
          </p:nvSpPr>
          <p:spPr bwMode="auto">
            <a:xfrm>
              <a:off x="4350352" y="2974337"/>
              <a:ext cx="509757" cy="781276"/>
            </a:xfrm>
            <a:prstGeom prst="rect">
              <a:avLst/>
            </a:prstGeom>
            <a:grpFill/>
            <a:ln>
              <a:noFill/>
            </a:ln>
          </p:spPr>
          <p:txBody>
            <a:bodyPr vert="horz" wrap="square" lIns="68580" tIns="34290" rIns="68580" bIns="34290" numCol="1" anchor="t" anchorCtr="0" compatLnSpc="1"/>
            <a:lstStyle/>
            <a:p>
              <a:endParaRPr lang="id-ID" sz="1350"/>
            </a:p>
          </p:txBody>
        </p:sp>
        <p:sp>
          <p:nvSpPr>
            <p:cNvPr id="56" name="Freeform 80"/>
            <p:cNvSpPr/>
            <p:nvPr/>
          </p:nvSpPr>
          <p:spPr bwMode="auto">
            <a:xfrm>
              <a:off x="4350352" y="4491343"/>
              <a:ext cx="509757" cy="839083"/>
            </a:xfrm>
            <a:custGeom>
              <a:avLst/>
              <a:gdLst>
                <a:gd name="T0" fmla="*/ 0 w 120"/>
                <a:gd name="T1" fmla="*/ 0 h 202"/>
                <a:gd name="T2" fmla="*/ 0 w 120"/>
                <a:gd name="T3" fmla="*/ 142 h 202"/>
                <a:gd name="T4" fmla="*/ 60 w 120"/>
                <a:gd name="T5" fmla="*/ 202 h 202"/>
                <a:gd name="T6" fmla="*/ 120 w 120"/>
                <a:gd name="T7" fmla="*/ 142 h 202"/>
                <a:gd name="T8" fmla="*/ 120 w 120"/>
                <a:gd name="T9" fmla="*/ 0 h 202"/>
                <a:gd name="T10" fmla="*/ 0 w 120"/>
                <a:gd name="T11" fmla="*/ 0 h 202"/>
              </a:gdLst>
              <a:ahLst/>
              <a:cxnLst>
                <a:cxn ang="0">
                  <a:pos x="T0" y="T1"/>
                </a:cxn>
                <a:cxn ang="0">
                  <a:pos x="T2" y="T3"/>
                </a:cxn>
                <a:cxn ang="0">
                  <a:pos x="T4" y="T5"/>
                </a:cxn>
                <a:cxn ang="0">
                  <a:pos x="T6" y="T7"/>
                </a:cxn>
                <a:cxn ang="0">
                  <a:pos x="T8" y="T9"/>
                </a:cxn>
                <a:cxn ang="0">
                  <a:pos x="T10" y="T11"/>
                </a:cxn>
              </a:cxnLst>
              <a:rect l="0" t="0" r="r" b="b"/>
              <a:pathLst>
                <a:path w="120" h="202">
                  <a:moveTo>
                    <a:pt x="0" y="0"/>
                  </a:moveTo>
                  <a:cubicBezTo>
                    <a:pt x="0" y="142"/>
                    <a:pt x="0" y="142"/>
                    <a:pt x="0" y="142"/>
                  </a:cubicBezTo>
                  <a:cubicBezTo>
                    <a:pt x="0" y="175"/>
                    <a:pt x="27" y="202"/>
                    <a:pt x="60" y="202"/>
                  </a:cubicBezTo>
                  <a:cubicBezTo>
                    <a:pt x="93" y="202"/>
                    <a:pt x="120" y="175"/>
                    <a:pt x="120" y="142"/>
                  </a:cubicBezTo>
                  <a:cubicBezTo>
                    <a:pt x="120" y="0"/>
                    <a:pt x="120" y="0"/>
                    <a:pt x="120" y="0"/>
                  </a:cubicBezTo>
                  <a:lnTo>
                    <a:pt x="0" y="0"/>
                  </a:lnTo>
                  <a:close/>
                </a:path>
              </a:pathLst>
            </a:custGeom>
            <a:grpFill/>
            <a:ln>
              <a:noFill/>
            </a:ln>
          </p:spPr>
          <p:txBody>
            <a:bodyPr vert="horz" wrap="square" lIns="68580" tIns="34290" rIns="68580" bIns="34290" numCol="1" anchor="t" anchorCtr="0" compatLnSpc="1"/>
            <a:lstStyle/>
            <a:p>
              <a:endParaRPr lang="id-ID" sz="1350"/>
            </a:p>
          </p:txBody>
        </p:sp>
        <p:sp>
          <p:nvSpPr>
            <p:cNvPr id="57" name="Freeform 81"/>
            <p:cNvSpPr/>
            <p:nvPr/>
          </p:nvSpPr>
          <p:spPr bwMode="auto">
            <a:xfrm>
              <a:off x="4350352" y="2210578"/>
              <a:ext cx="509757" cy="747991"/>
            </a:xfrm>
            <a:custGeom>
              <a:avLst/>
              <a:gdLst>
                <a:gd name="T0" fmla="*/ 120 w 120"/>
                <a:gd name="T1" fmla="*/ 180 h 180"/>
                <a:gd name="T2" fmla="*/ 120 w 120"/>
                <a:gd name="T3" fmla="*/ 60 h 180"/>
                <a:gd name="T4" fmla="*/ 60 w 120"/>
                <a:gd name="T5" fmla="*/ 0 h 180"/>
                <a:gd name="T6" fmla="*/ 0 w 120"/>
                <a:gd name="T7" fmla="*/ 60 h 180"/>
                <a:gd name="T8" fmla="*/ 0 w 120"/>
                <a:gd name="T9" fmla="*/ 180 h 180"/>
                <a:gd name="T10" fmla="*/ 120 w 120"/>
                <a:gd name="T11" fmla="*/ 180 h 180"/>
              </a:gdLst>
              <a:ahLst/>
              <a:cxnLst>
                <a:cxn ang="0">
                  <a:pos x="T0" y="T1"/>
                </a:cxn>
                <a:cxn ang="0">
                  <a:pos x="T2" y="T3"/>
                </a:cxn>
                <a:cxn ang="0">
                  <a:pos x="T4" y="T5"/>
                </a:cxn>
                <a:cxn ang="0">
                  <a:pos x="T6" y="T7"/>
                </a:cxn>
                <a:cxn ang="0">
                  <a:pos x="T8" y="T9"/>
                </a:cxn>
                <a:cxn ang="0">
                  <a:pos x="T10" y="T11"/>
                </a:cxn>
              </a:cxnLst>
              <a:rect l="0" t="0" r="r" b="b"/>
              <a:pathLst>
                <a:path w="120" h="180">
                  <a:moveTo>
                    <a:pt x="120" y="180"/>
                  </a:moveTo>
                  <a:cubicBezTo>
                    <a:pt x="120" y="60"/>
                    <a:pt x="120" y="60"/>
                    <a:pt x="120" y="60"/>
                  </a:cubicBezTo>
                  <a:cubicBezTo>
                    <a:pt x="120" y="27"/>
                    <a:pt x="93" y="0"/>
                    <a:pt x="60" y="0"/>
                  </a:cubicBezTo>
                  <a:cubicBezTo>
                    <a:pt x="27" y="0"/>
                    <a:pt x="0" y="27"/>
                    <a:pt x="0" y="60"/>
                  </a:cubicBezTo>
                  <a:cubicBezTo>
                    <a:pt x="0" y="180"/>
                    <a:pt x="0" y="180"/>
                    <a:pt x="0" y="180"/>
                  </a:cubicBezTo>
                  <a:lnTo>
                    <a:pt x="120" y="180"/>
                  </a:lnTo>
                  <a:close/>
                </a:path>
              </a:pathLst>
            </a:custGeom>
            <a:grpFill/>
            <a:ln>
              <a:noFill/>
            </a:ln>
          </p:spPr>
          <p:txBody>
            <a:bodyPr vert="horz" wrap="square" lIns="68580" tIns="34290" rIns="68580" bIns="34290" numCol="1" anchor="t" anchorCtr="0" compatLnSpc="1"/>
            <a:lstStyle/>
            <a:p>
              <a:endParaRPr lang="id-ID" sz="1350"/>
            </a:p>
          </p:txBody>
        </p:sp>
      </p:grpSp>
      <p:grpSp>
        <p:nvGrpSpPr>
          <p:cNvPr id="58" name="Group 82"/>
          <p:cNvGrpSpPr/>
          <p:nvPr/>
        </p:nvGrpSpPr>
        <p:grpSpPr>
          <a:xfrm>
            <a:off x="2675511" y="1563638"/>
            <a:ext cx="573699" cy="2339885"/>
            <a:chOff x="4221011" y="2210578"/>
            <a:chExt cx="764932" cy="3119846"/>
          </a:xfrm>
          <a:solidFill>
            <a:srgbClr val="0070C0"/>
          </a:solidFill>
        </p:grpSpPr>
        <p:sp>
          <p:nvSpPr>
            <p:cNvPr id="59" name="Rectangle 83"/>
            <p:cNvSpPr>
              <a:spLocks noChangeArrowheads="1"/>
            </p:cNvSpPr>
            <p:nvPr/>
          </p:nvSpPr>
          <p:spPr bwMode="auto">
            <a:xfrm>
              <a:off x="4348600" y="2508374"/>
              <a:ext cx="509757" cy="2551606"/>
            </a:xfrm>
            <a:prstGeom prst="rect">
              <a:avLst/>
            </a:prstGeom>
            <a:grpFill/>
            <a:ln>
              <a:noFill/>
            </a:ln>
          </p:spPr>
          <p:txBody>
            <a:bodyPr vert="horz" wrap="square" lIns="68580" tIns="34290" rIns="68580" bIns="34290" numCol="1" anchor="t" anchorCtr="0" compatLnSpc="1"/>
            <a:lstStyle/>
            <a:p>
              <a:endParaRPr lang="id-ID" sz="1350"/>
            </a:p>
          </p:txBody>
        </p:sp>
        <p:sp>
          <p:nvSpPr>
            <p:cNvPr id="60" name="Freeform 89"/>
            <p:cNvSpPr/>
            <p:nvPr/>
          </p:nvSpPr>
          <p:spPr bwMode="auto">
            <a:xfrm>
              <a:off x="4348601" y="2210578"/>
              <a:ext cx="509756" cy="297796"/>
            </a:xfrm>
            <a:custGeom>
              <a:avLst/>
              <a:gdLst>
                <a:gd name="T0" fmla="*/ 120 w 120"/>
                <a:gd name="T1" fmla="*/ 60 h 69"/>
                <a:gd name="T2" fmla="*/ 60 w 120"/>
                <a:gd name="T3" fmla="*/ 0 h 69"/>
                <a:gd name="T4" fmla="*/ 0 w 120"/>
                <a:gd name="T5" fmla="*/ 60 h 69"/>
                <a:gd name="T6" fmla="*/ 0 w 120"/>
                <a:gd name="T7" fmla="*/ 69 h 69"/>
                <a:gd name="T8" fmla="*/ 120 w 120"/>
                <a:gd name="T9" fmla="*/ 69 h 69"/>
                <a:gd name="T10" fmla="*/ 120 w 120"/>
                <a:gd name="T11" fmla="*/ 60 h 69"/>
              </a:gdLst>
              <a:ahLst/>
              <a:cxnLst>
                <a:cxn ang="0">
                  <a:pos x="T0" y="T1"/>
                </a:cxn>
                <a:cxn ang="0">
                  <a:pos x="T2" y="T3"/>
                </a:cxn>
                <a:cxn ang="0">
                  <a:pos x="T4" y="T5"/>
                </a:cxn>
                <a:cxn ang="0">
                  <a:pos x="T6" y="T7"/>
                </a:cxn>
                <a:cxn ang="0">
                  <a:pos x="T8" y="T9"/>
                </a:cxn>
                <a:cxn ang="0">
                  <a:pos x="T10" y="T11"/>
                </a:cxn>
              </a:cxnLst>
              <a:rect l="0" t="0" r="r" b="b"/>
              <a:pathLst>
                <a:path w="120" h="69">
                  <a:moveTo>
                    <a:pt x="120" y="60"/>
                  </a:moveTo>
                  <a:cubicBezTo>
                    <a:pt x="120" y="27"/>
                    <a:pt x="93" y="0"/>
                    <a:pt x="60" y="0"/>
                  </a:cubicBezTo>
                  <a:cubicBezTo>
                    <a:pt x="27" y="0"/>
                    <a:pt x="0" y="27"/>
                    <a:pt x="0" y="60"/>
                  </a:cubicBezTo>
                  <a:cubicBezTo>
                    <a:pt x="0" y="69"/>
                    <a:pt x="0" y="69"/>
                    <a:pt x="0" y="69"/>
                  </a:cubicBezTo>
                  <a:cubicBezTo>
                    <a:pt x="120" y="69"/>
                    <a:pt x="120" y="69"/>
                    <a:pt x="120" y="69"/>
                  </a:cubicBezTo>
                  <a:lnTo>
                    <a:pt x="120" y="60"/>
                  </a:lnTo>
                  <a:close/>
                </a:path>
              </a:pathLst>
            </a:custGeom>
            <a:grpFill/>
            <a:ln>
              <a:noFill/>
            </a:ln>
          </p:spPr>
          <p:txBody>
            <a:bodyPr vert="horz" wrap="square" lIns="68580" tIns="34290" rIns="68580" bIns="34290" numCol="1" anchor="t" anchorCtr="0" compatLnSpc="1"/>
            <a:lstStyle/>
            <a:p>
              <a:endParaRPr lang="id-ID" sz="1350"/>
            </a:p>
          </p:txBody>
        </p:sp>
        <p:grpSp>
          <p:nvGrpSpPr>
            <p:cNvPr id="61" name="Group 90"/>
            <p:cNvGrpSpPr/>
            <p:nvPr/>
          </p:nvGrpSpPr>
          <p:grpSpPr>
            <a:xfrm>
              <a:off x="4221011" y="5009856"/>
              <a:ext cx="764932" cy="320568"/>
              <a:chOff x="7812240" y="4117494"/>
              <a:chExt cx="693213" cy="290513"/>
            </a:xfrm>
            <a:grpFill/>
          </p:grpSpPr>
          <p:sp>
            <p:nvSpPr>
              <p:cNvPr id="62" name="Freeform 99"/>
              <p:cNvSpPr/>
              <p:nvPr/>
            </p:nvSpPr>
            <p:spPr bwMode="auto">
              <a:xfrm>
                <a:off x="8156203" y="4117494"/>
                <a:ext cx="349250" cy="290513"/>
              </a:xfrm>
              <a:custGeom>
                <a:avLst/>
                <a:gdLst>
                  <a:gd name="T0" fmla="*/ 60 w 90"/>
                  <a:gd name="T1" fmla="*/ 45 h 75"/>
                  <a:gd name="T2" fmla="*/ 60 w 90"/>
                  <a:gd name="T3" fmla="*/ 0 h 75"/>
                  <a:gd name="T4" fmla="*/ 0 w 90"/>
                  <a:gd name="T5" fmla="*/ 0 h 75"/>
                  <a:gd name="T6" fmla="*/ 0 w 90"/>
                  <a:gd name="T7" fmla="*/ 75 h 75"/>
                  <a:gd name="T8" fmla="*/ 90 w 90"/>
                  <a:gd name="T9" fmla="*/ 75 h 75"/>
                  <a:gd name="T10" fmla="*/ 60 w 90"/>
                  <a:gd name="T11" fmla="*/ 45 h 75"/>
                </a:gdLst>
                <a:ahLst/>
                <a:cxnLst>
                  <a:cxn ang="0">
                    <a:pos x="T0" y="T1"/>
                  </a:cxn>
                  <a:cxn ang="0">
                    <a:pos x="T2" y="T3"/>
                  </a:cxn>
                  <a:cxn ang="0">
                    <a:pos x="T4" y="T5"/>
                  </a:cxn>
                  <a:cxn ang="0">
                    <a:pos x="T6" y="T7"/>
                  </a:cxn>
                  <a:cxn ang="0">
                    <a:pos x="T8" y="T9"/>
                  </a:cxn>
                  <a:cxn ang="0">
                    <a:pos x="T10" y="T11"/>
                  </a:cxn>
                </a:cxnLst>
                <a:rect l="0" t="0" r="r" b="b"/>
                <a:pathLst>
                  <a:path w="90" h="75">
                    <a:moveTo>
                      <a:pt x="60" y="45"/>
                    </a:moveTo>
                    <a:cubicBezTo>
                      <a:pt x="60" y="0"/>
                      <a:pt x="60" y="0"/>
                      <a:pt x="60" y="0"/>
                    </a:cubicBezTo>
                    <a:cubicBezTo>
                      <a:pt x="0" y="0"/>
                      <a:pt x="0" y="0"/>
                      <a:pt x="0" y="0"/>
                    </a:cubicBezTo>
                    <a:cubicBezTo>
                      <a:pt x="0" y="75"/>
                      <a:pt x="0" y="75"/>
                      <a:pt x="0" y="75"/>
                    </a:cubicBezTo>
                    <a:cubicBezTo>
                      <a:pt x="90" y="75"/>
                      <a:pt x="90" y="75"/>
                      <a:pt x="90" y="75"/>
                    </a:cubicBezTo>
                    <a:cubicBezTo>
                      <a:pt x="73" y="75"/>
                      <a:pt x="60" y="61"/>
                      <a:pt x="60" y="4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p>
            </p:txBody>
          </p:sp>
          <p:sp>
            <p:nvSpPr>
              <p:cNvPr id="63" name="Freeform 104"/>
              <p:cNvSpPr/>
              <p:nvPr/>
            </p:nvSpPr>
            <p:spPr bwMode="auto">
              <a:xfrm>
                <a:off x="7929453" y="4134957"/>
                <a:ext cx="460375" cy="273050"/>
              </a:xfrm>
              <a:custGeom>
                <a:avLst/>
                <a:gdLst>
                  <a:gd name="T0" fmla="*/ 0 w 120"/>
                  <a:gd name="T1" fmla="*/ 0 h 70"/>
                  <a:gd name="T2" fmla="*/ 0 w 120"/>
                  <a:gd name="T3" fmla="*/ 10 h 70"/>
                  <a:gd name="T4" fmla="*/ 60 w 120"/>
                  <a:gd name="T5" fmla="*/ 70 h 70"/>
                  <a:gd name="T6" fmla="*/ 120 w 120"/>
                  <a:gd name="T7" fmla="*/ 10 h 70"/>
                  <a:gd name="T8" fmla="*/ 120 w 120"/>
                  <a:gd name="T9" fmla="*/ 0 h 70"/>
                  <a:gd name="T10" fmla="*/ 0 w 120"/>
                  <a:gd name="T11" fmla="*/ 0 h 70"/>
                </a:gdLst>
                <a:ahLst/>
                <a:cxnLst>
                  <a:cxn ang="0">
                    <a:pos x="T0" y="T1"/>
                  </a:cxn>
                  <a:cxn ang="0">
                    <a:pos x="T2" y="T3"/>
                  </a:cxn>
                  <a:cxn ang="0">
                    <a:pos x="T4" y="T5"/>
                  </a:cxn>
                  <a:cxn ang="0">
                    <a:pos x="T6" y="T7"/>
                  </a:cxn>
                  <a:cxn ang="0">
                    <a:pos x="T8" y="T9"/>
                  </a:cxn>
                  <a:cxn ang="0">
                    <a:pos x="T10" y="T11"/>
                  </a:cxn>
                </a:cxnLst>
                <a:rect l="0" t="0" r="r" b="b"/>
                <a:pathLst>
                  <a:path w="120" h="70">
                    <a:moveTo>
                      <a:pt x="0" y="0"/>
                    </a:moveTo>
                    <a:cubicBezTo>
                      <a:pt x="0" y="10"/>
                      <a:pt x="0" y="10"/>
                      <a:pt x="0" y="10"/>
                    </a:cubicBezTo>
                    <a:cubicBezTo>
                      <a:pt x="0" y="43"/>
                      <a:pt x="27" y="70"/>
                      <a:pt x="60" y="70"/>
                    </a:cubicBezTo>
                    <a:cubicBezTo>
                      <a:pt x="93" y="70"/>
                      <a:pt x="120" y="43"/>
                      <a:pt x="120" y="10"/>
                    </a:cubicBezTo>
                    <a:cubicBezTo>
                      <a:pt x="120" y="0"/>
                      <a:pt x="120" y="0"/>
                      <a:pt x="120" y="0"/>
                    </a:cubicBez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p>
            </p:txBody>
          </p:sp>
          <p:sp>
            <p:nvSpPr>
              <p:cNvPr id="64" name="Freeform 105"/>
              <p:cNvSpPr/>
              <p:nvPr/>
            </p:nvSpPr>
            <p:spPr bwMode="auto">
              <a:xfrm flipH="1">
                <a:off x="7812240" y="4117494"/>
                <a:ext cx="349250" cy="290513"/>
              </a:xfrm>
              <a:custGeom>
                <a:avLst/>
                <a:gdLst>
                  <a:gd name="T0" fmla="*/ 60 w 90"/>
                  <a:gd name="T1" fmla="*/ 45 h 75"/>
                  <a:gd name="T2" fmla="*/ 60 w 90"/>
                  <a:gd name="T3" fmla="*/ 0 h 75"/>
                  <a:gd name="T4" fmla="*/ 0 w 90"/>
                  <a:gd name="T5" fmla="*/ 0 h 75"/>
                  <a:gd name="T6" fmla="*/ 0 w 90"/>
                  <a:gd name="T7" fmla="*/ 75 h 75"/>
                  <a:gd name="T8" fmla="*/ 90 w 90"/>
                  <a:gd name="T9" fmla="*/ 75 h 75"/>
                  <a:gd name="T10" fmla="*/ 60 w 90"/>
                  <a:gd name="T11" fmla="*/ 45 h 75"/>
                </a:gdLst>
                <a:ahLst/>
                <a:cxnLst>
                  <a:cxn ang="0">
                    <a:pos x="T0" y="T1"/>
                  </a:cxn>
                  <a:cxn ang="0">
                    <a:pos x="T2" y="T3"/>
                  </a:cxn>
                  <a:cxn ang="0">
                    <a:pos x="T4" y="T5"/>
                  </a:cxn>
                  <a:cxn ang="0">
                    <a:pos x="T6" y="T7"/>
                  </a:cxn>
                  <a:cxn ang="0">
                    <a:pos x="T8" y="T9"/>
                  </a:cxn>
                  <a:cxn ang="0">
                    <a:pos x="T10" y="T11"/>
                  </a:cxn>
                </a:cxnLst>
                <a:rect l="0" t="0" r="r" b="b"/>
                <a:pathLst>
                  <a:path w="90" h="75">
                    <a:moveTo>
                      <a:pt x="60" y="45"/>
                    </a:moveTo>
                    <a:cubicBezTo>
                      <a:pt x="60" y="0"/>
                      <a:pt x="60" y="0"/>
                      <a:pt x="60" y="0"/>
                    </a:cubicBezTo>
                    <a:cubicBezTo>
                      <a:pt x="0" y="0"/>
                      <a:pt x="0" y="0"/>
                      <a:pt x="0" y="0"/>
                    </a:cubicBezTo>
                    <a:cubicBezTo>
                      <a:pt x="0" y="75"/>
                      <a:pt x="0" y="75"/>
                      <a:pt x="0" y="75"/>
                    </a:cubicBezTo>
                    <a:cubicBezTo>
                      <a:pt x="90" y="75"/>
                      <a:pt x="90" y="75"/>
                      <a:pt x="90" y="75"/>
                    </a:cubicBezTo>
                    <a:cubicBezTo>
                      <a:pt x="73" y="75"/>
                      <a:pt x="60" y="61"/>
                      <a:pt x="60" y="4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p>
            </p:txBody>
          </p:sp>
        </p:grpSp>
      </p:grpSp>
      <p:grpSp>
        <p:nvGrpSpPr>
          <p:cNvPr id="65" name="Group 106"/>
          <p:cNvGrpSpPr/>
          <p:nvPr/>
        </p:nvGrpSpPr>
        <p:grpSpPr>
          <a:xfrm>
            <a:off x="3313380" y="1563639"/>
            <a:ext cx="382318" cy="2339886"/>
            <a:chOff x="5071502" y="2210578"/>
            <a:chExt cx="509757" cy="3119848"/>
          </a:xfrm>
          <a:solidFill>
            <a:schemeClr val="bg1">
              <a:lumMod val="85000"/>
            </a:schemeClr>
          </a:solidFill>
        </p:grpSpPr>
        <p:sp>
          <p:nvSpPr>
            <p:cNvPr id="66" name="Rectangle 107"/>
            <p:cNvSpPr>
              <a:spLocks noChangeArrowheads="1"/>
            </p:cNvSpPr>
            <p:nvPr/>
          </p:nvSpPr>
          <p:spPr bwMode="auto">
            <a:xfrm>
              <a:off x="5071502" y="3773130"/>
              <a:ext cx="509757" cy="700696"/>
            </a:xfrm>
            <a:prstGeom prst="rect">
              <a:avLst/>
            </a:prstGeom>
            <a:grpFill/>
            <a:ln>
              <a:noFill/>
            </a:ln>
          </p:spPr>
          <p:txBody>
            <a:bodyPr vert="horz" wrap="square" lIns="68580" tIns="34290" rIns="68580" bIns="34290" numCol="1" anchor="t" anchorCtr="0" compatLnSpc="1"/>
            <a:lstStyle/>
            <a:p>
              <a:endParaRPr lang="id-ID" sz="1350"/>
            </a:p>
          </p:txBody>
        </p:sp>
        <p:sp>
          <p:nvSpPr>
            <p:cNvPr id="67" name="Rectangle 108"/>
            <p:cNvSpPr>
              <a:spLocks noChangeArrowheads="1"/>
            </p:cNvSpPr>
            <p:nvPr/>
          </p:nvSpPr>
          <p:spPr bwMode="auto">
            <a:xfrm>
              <a:off x="5071502" y="2974337"/>
              <a:ext cx="509757" cy="781276"/>
            </a:xfrm>
            <a:prstGeom prst="rect">
              <a:avLst/>
            </a:prstGeom>
            <a:grpFill/>
            <a:ln>
              <a:noFill/>
            </a:ln>
          </p:spPr>
          <p:txBody>
            <a:bodyPr vert="horz" wrap="square" lIns="68580" tIns="34290" rIns="68580" bIns="34290" numCol="1" anchor="t" anchorCtr="0" compatLnSpc="1"/>
            <a:lstStyle/>
            <a:p>
              <a:endParaRPr lang="id-ID" sz="1350"/>
            </a:p>
          </p:txBody>
        </p:sp>
        <p:sp>
          <p:nvSpPr>
            <p:cNvPr id="68" name="Freeform 109"/>
            <p:cNvSpPr/>
            <p:nvPr/>
          </p:nvSpPr>
          <p:spPr bwMode="auto">
            <a:xfrm>
              <a:off x="5071502" y="4491343"/>
              <a:ext cx="509757" cy="839083"/>
            </a:xfrm>
            <a:custGeom>
              <a:avLst/>
              <a:gdLst>
                <a:gd name="T0" fmla="*/ 0 w 120"/>
                <a:gd name="T1" fmla="*/ 0 h 202"/>
                <a:gd name="T2" fmla="*/ 0 w 120"/>
                <a:gd name="T3" fmla="*/ 142 h 202"/>
                <a:gd name="T4" fmla="*/ 60 w 120"/>
                <a:gd name="T5" fmla="*/ 202 h 202"/>
                <a:gd name="T6" fmla="*/ 120 w 120"/>
                <a:gd name="T7" fmla="*/ 142 h 202"/>
                <a:gd name="T8" fmla="*/ 120 w 120"/>
                <a:gd name="T9" fmla="*/ 0 h 202"/>
                <a:gd name="T10" fmla="*/ 0 w 120"/>
                <a:gd name="T11" fmla="*/ 0 h 202"/>
              </a:gdLst>
              <a:ahLst/>
              <a:cxnLst>
                <a:cxn ang="0">
                  <a:pos x="T0" y="T1"/>
                </a:cxn>
                <a:cxn ang="0">
                  <a:pos x="T2" y="T3"/>
                </a:cxn>
                <a:cxn ang="0">
                  <a:pos x="T4" y="T5"/>
                </a:cxn>
                <a:cxn ang="0">
                  <a:pos x="T6" y="T7"/>
                </a:cxn>
                <a:cxn ang="0">
                  <a:pos x="T8" y="T9"/>
                </a:cxn>
                <a:cxn ang="0">
                  <a:pos x="T10" y="T11"/>
                </a:cxn>
              </a:cxnLst>
              <a:rect l="0" t="0" r="r" b="b"/>
              <a:pathLst>
                <a:path w="120" h="202">
                  <a:moveTo>
                    <a:pt x="0" y="0"/>
                  </a:moveTo>
                  <a:cubicBezTo>
                    <a:pt x="0" y="142"/>
                    <a:pt x="0" y="142"/>
                    <a:pt x="0" y="142"/>
                  </a:cubicBezTo>
                  <a:cubicBezTo>
                    <a:pt x="0" y="175"/>
                    <a:pt x="27" y="202"/>
                    <a:pt x="60" y="202"/>
                  </a:cubicBezTo>
                  <a:cubicBezTo>
                    <a:pt x="93" y="202"/>
                    <a:pt x="120" y="175"/>
                    <a:pt x="120" y="142"/>
                  </a:cubicBezTo>
                  <a:cubicBezTo>
                    <a:pt x="120" y="0"/>
                    <a:pt x="120" y="0"/>
                    <a:pt x="120" y="0"/>
                  </a:cubicBezTo>
                  <a:lnTo>
                    <a:pt x="0" y="0"/>
                  </a:lnTo>
                  <a:close/>
                </a:path>
              </a:pathLst>
            </a:custGeom>
            <a:grpFill/>
            <a:ln>
              <a:noFill/>
            </a:ln>
          </p:spPr>
          <p:txBody>
            <a:bodyPr vert="horz" wrap="square" lIns="68580" tIns="34290" rIns="68580" bIns="34290" numCol="1" anchor="t" anchorCtr="0" compatLnSpc="1"/>
            <a:lstStyle/>
            <a:p>
              <a:endParaRPr lang="id-ID" sz="1350"/>
            </a:p>
          </p:txBody>
        </p:sp>
        <p:sp>
          <p:nvSpPr>
            <p:cNvPr id="69" name="Freeform 110"/>
            <p:cNvSpPr/>
            <p:nvPr/>
          </p:nvSpPr>
          <p:spPr bwMode="auto">
            <a:xfrm>
              <a:off x="5071502" y="2210578"/>
              <a:ext cx="509757" cy="747991"/>
            </a:xfrm>
            <a:custGeom>
              <a:avLst/>
              <a:gdLst>
                <a:gd name="T0" fmla="*/ 120 w 120"/>
                <a:gd name="T1" fmla="*/ 180 h 180"/>
                <a:gd name="T2" fmla="*/ 120 w 120"/>
                <a:gd name="T3" fmla="*/ 60 h 180"/>
                <a:gd name="T4" fmla="*/ 60 w 120"/>
                <a:gd name="T5" fmla="*/ 0 h 180"/>
                <a:gd name="T6" fmla="*/ 0 w 120"/>
                <a:gd name="T7" fmla="*/ 60 h 180"/>
                <a:gd name="T8" fmla="*/ 0 w 120"/>
                <a:gd name="T9" fmla="*/ 180 h 180"/>
                <a:gd name="T10" fmla="*/ 120 w 120"/>
                <a:gd name="T11" fmla="*/ 180 h 180"/>
              </a:gdLst>
              <a:ahLst/>
              <a:cxnLst>
                <a:cxn ang="0">
                  <a:pos x="T0" y="T1"/>
                </a:cxn>
                <a:cxn ang="0">
                  <a:pos x="T2" y="T3"/>
                </a:cxn>
                <a:cxn ang="0">
                  <a:pos x="T4" y="T5"/>
                </a:cxn>
                <a:cxn ang="0">
                  <a:pos x="T6" y="T7"/>
                </a:cxn>
                <a:cxn ang="0">
                  <a:pos x="T8" y="T9"/>
                </a:cxn>
                <a:cxn ang="0">
                  <a:pos x="T10" y="T11"/>
                </a:cxn>
              </a:cxnLst>
              <a:rect l="0" t="0" r="r" b="b"/>
              <a:pathLst>
                <a:path w="120" h="180">
                  <a:moveTo>
                    <a:pt x="120" y="180"/>
                  </a:moveTo>
                  <a:cubicBezTo>
                    <a:pt x="120" y="60"/>
                    <a:pt x="120" y="60"/>
                    <a:pt x="120" y="60"/>
                  </a:cubicBezTo>
                  <a:cubicBezTo>
                    <a:pt x="120" y="27"/>
                    <a:pt x="93" y="0"/>
                    <a:pt x="60" y="0"/>
                  </a:cubicBezTo>
                  <a:cubicBezTo>
                    <a:pt x="27" y="0"/>
                    <a:pt x="0" y="27"/>
                    <a:pt x="0" y="60"/>
                  </a:cubicBezTo>
                  <a:cubicBezTo>
                    <a:pt x="0" y="180"/>
                    <a:pt x="0" y="180"/>
                    <a:pt x="0" y="180"/>
                  </a:cubicBezTo>
                  <a:lnTo>
                    <a:pt x="120" y="180"/>
                  </a:lnTo>
                  <a:close/>
                </a:path>
              </a:pathLst>
            </a:custGeom>
            <a:grpFill/>
            <a:ln>
              <a:noFill/>
            </a:ln>
          </p:spPr>
          <p:txBody>
            <a:bodyPr vert="horz" wrap="square" lIns="68580" tIns="34290" rIns="68580" bIns="34290" numCol="1" anchor="t" anchorCtr="0" compatLnSpc="1"/>
            <a:lstStyle/>
            <a:p>
              <a:endParaRPr lang="id-ID" sz="1350"/>
            </a:p>
          </p:txBody>
        </p:sp>
      </p:grpSp>
      <p:sp>
        <p:nvSpPr>
          <p:cNvPr id="70" name="Freeform 113"/>
          <p:cNvSpPr/>
          <p:nvPr/>
        </p:nvSpPr>
        <p:spPr bwMode="auto">
          <a:xfrm>
            <a:off x="3309878" y="2363291"/>
            <a:ext cx="382317" cy="223347"/>
          </a:xfrm>
          <a:custGeom>
            <a:avLst/>
            <a:gdLst>
              <a:gd name="T0" fmla="*/ 120 w 120"/>
              <a:gd name="T1" fmla="*/ 60 h 69"/>
              <a:gd name="T2" fmla="*/ 60 w 120"/>
              <a:gd name="T3" fmla="*/ 0 h 69"/>
              <a:gd name="T4" fmla="*/ 0 w 120"/>
              <a:gd name="T5" fmla="*/ 60 h 69"/>
              <a:gd name="T6" fmla="*/ 0 w 120"/>
              <a:gd name="T7" fmla="*/ 69 h 69"/>
              <a:gd name="T8" fmla="*/ 120 w 120"/>
              <a:gd name="T9" fmla="*/ 69 h 69"/>
              <a:gd name="T10" fmla="*/ 120 w 120"/>
              <a:gd name="T11" fmla="*/ 60 h 69"/>
            </a:gdLst>
            <a:ahLst/>
            <a:cxnLst>
              <a:cxn ang="0">
                <a:pos x="T0" y="T1"/>
              </a:cxn>
              <a:cxn ang="0">
                <a:pos x="T2" y="T3"/>
              </a:cxn>
              <a:cxn ang="0">
                <a:pos x="T4" y="T5"/>
              </a:cxn>
              <a:cxn ang="0">
                <a:pos x="T6" y="T7"/>
              </a:cxn>
              <a:cxn ang="0">
                <a:pos x="T8" y="T9"/>
              </a:cxn>
              <a:cxn ang="0">
                <a:pos x="T10" y="T11"/>
              </a:cxn>
            </a:cxnLst>
            <a:rect l="0" t="0" r="r" b="b"/>
            <a:pathLst>
              <a:path w="120" h="69">
                <a:moveTo>
                  <a:pt x="120" y="60"/>
                </a:moveTo>
                <a:cubicBezTo>
                  <a:pt x="120" y="27"/>
                  <a:pt x="93" y="0"/>
                  <a:pt x="60" y="0"/>
                </a:cubicBezTo>
                <a:cubicBezTo>
                  <a:pt x="27" y="0"/>
                  <a:pt x="0" y="27"/>
                  <a:pt x="0" y="60"/>
                </a:cubicBezTo>
                <a:cubicBezTo>
                  <a:pt x="0" y="69"/>
                  <a:pt x="0" y="69"/>
                  <a:pt x="0" y="69"/>
                </a:cubicBezTo>
                <a:cubicBezTo>
                  <a:pt x="120" y="69"/>
                  <a:pt x="120" y="69"/>
                  <a:pt x="120" y="69"/>
                </a:cubicBezTo>
                <a:lnTo>
                  <a:pt x="120" y="60"/>
                </a:lnTo>
                <a:close/>
              </a:path>
            </a:pathLst>
          </a:custGeom>
          <a:solidFill>
            <a:schemeClr val="tx1">
              <a:alpha val="9000"/>
            </a:schemeClr>
          </a:solidFill>
          <a:ln>
            <a:noFill/>
          </a:ln>
        </p:spPr>
        <p:txBody>
          <a:bodyPr vert="horz" wrap="square" lIns="68580" tIns="34290" rIns="68580" bIns="34290" numCol="1" anchor="t" anchorCtr="0" compatLnSpc="1"/>
          <a:lstStyle/>
          <a:p>
            <a:endParaRPr lang="id-ID" sz="1350"/>
          </a:p>
        </p:txBody>
      </p:sp>
      <p:grpSp>
        <p:nvGrpSpPr>
          <p:cNvPr id="71" name="Group 3"/>
          <p:cNvGrpSpPr/>
          <p:nvPr/>
        </p:nvGrpSpPr>
        <p:grpSpPr>
          <a:xfrm>
            <a:off x="3216374" y="2396537"/>
            <a:ext cx="573699" cy="1506986"/>
            <a:chOff x="4288499" y="3130610"/>
            <a:chExt cx="764932" cy="2009314"/>
          </a:xfrm>
          <a:solidFill>
            <a:schemeClr val="bg1">
              <a:lumMod val="65000"/>
            </a:schemeClr>
          </a:solidFill>
        </p:grpSpPr>
        <p:sp>
          <p:nvSpPr>
            <p:cNvPr id="72" name="Rectangle 112"/>
            <p:cNvSpPr>
              <a:spLocks noChangeArrowheads="1"/>
            </p:cNvSpPr>
            <p:nvPr/>
          </p:nvSpPr>
          <p:spPr bwMode="auto">
            <a:xfrm>
              <a:off x="4416086" y="3428406"/>
              <a:ext cx="509757" cy="1441073"/>
            </a:xfrm>
            <a:prstGeom prst="rect">
              <a:avLst/>
            </a:prstGeom>
            <a:grpFill/>
            <a:ln>
              <a:noFill/>
            </a:ln>
          </p:spPr>
          <p:txBody>
            <a:bodyPr vert="horz" wrap="square" lIns="68580" tIns="34290" rIns="68580" bIns="34290" numCol="1" anchor="t" anchorCtr="0" compatLnSpc="1"/>
            <a:lstStyle/>
            <a:p>
              <a:endParaRPr lang="id-ID" sz="1350"/>
            </a:p>
          </p:txBody>
        </p:sp>
        <p:sp>
          <p:nvSpPr>
            <p:cNvPr id="73" name="Freeform 114"/>
            <p:cNvSpPr/>
            <p:nvPr/>
          </p:nvSpPr>
          <p:spPr bwMode="auto">
            <a:xfrm>
              <a:off x="4416086" y="3130610"/>
              <a:ext cx="509756" cy="297796"/>
            </a:xfrm>
            <a:custGeom>
              <a:avLst/>
              <a:gdLst>
                <a:gd name="T0" fmla="*/ 120 w 120"/>
                <a:gd name="T1" fmla="*/ 60 h 69"/>
                <a:gd name="T2" fmla="*/ 60 w 120"/>
                <a:gd name="T3" fmla="*/ 0 h 69"/>
                <a:gd name="T4" fmla="*/ 0 w 120"/>
                <a:gd name="T5" fmla="*/ 60 h 69"/>
                <a:gd name="T6" fmla="*/ 0 w 120"/>
                <a:gd name="T7" fmla="*/ 69 h 69"/>
                <a:gd name="T8" fmla="*/ 120 w 120"/>
                <a:gd name="T9" fmla="*/ 69 h 69"/>
                <a:gd name="T10" fmla="*/ 120 w 120"/>
                <a:gd name="T11" fmla="*/ 60 h 69"/>
              </a:gdLst>
              <a:ahLst/>
              <a:cxnLst>
                <a:cxn ang="0">
                  <a:pos x="T0" y="T1"/>
                </a:cxn>
                <a:cxn ang="0">
                  <a:pos x="T2" y="T3"/>
                </a:cxn>
                <a:cxn ang="0">
                  <a:pos x="T4" y="T5"/>
                </a:cxn>
                <a:cxn ang="0">
                  <a:pos x="T6" y="T7"/>
                </a:cxn>
                <a:cxn ang="0">
                  <a:pos x="T8" y="T9"/>
                </a:cxn>
                <a:cxn ang="0">
                  <a:pos x="T10" y="T11"/>
                </a:cxn>
              </a:cxnLst>
              <a:rect l="0" t="0" r="r" b="b"/>
              <a:pathLst>
                <a:path w="120" h="69">
                  <a:moveTo>
                    <a:pt x="120" y="60"/>
                  </a:moveTo>
                  <a:cubicBezTo>
                    <a:pt x="120" y="27"/>
                    <a:pt x="93" y="0"/>
                    <a:pt x="60" y="0"/>
                  </a:cubicBezTo>
                  <a:cubicBezTo>
                    <a:pt x="27" y="0"/>
                    <a:pt x="0" y="27"/>
                    <a:pt x="0" y="60"/>
                  </a:cubicBezTo>
                  <a:cubicBezTo>
                    <a:pt x="0" y="69"/>
                    <a:pt x="0" y="69"/>
                    <a:pt x="0" y="69"/>
                  </a:cubicBezTo>
                  <a:cubicBezTo>
                    <a:pt x="120" y="69"/>
                    <a:pt x="120" y="69"/>
                    <a:pt x="120" y="69"/>
                  </a:cubicBezTo>
                  <a:lnTo>
                    <a:pt x="120" y="60"/>
                  </a:lnTo>
                  <a:close/>
                </a:path>
              </a:pathLst>
            </a:custGeom>
            <a:grpFill/>
            <a:ln>
              <a:noFill/>
            </a:ln>
          </p:spPr>
          <p:txBody>
            <a:bodyPr vert="horz" wrap="square" lIns="68580" tIns="34290" rIns="68580" bIns="34290" numCol="1" anchor="t" anchorCtr="0" compatLnSpc="1"/>
            <a:lstStyle/>
            <a:p>
              <a:endParaRPr lang="id-ID" sz="1350"/>
            </a:p>
          </p:txBody>
        </p:sp>
        <p:grpSp>
          <p:nvGrpSpPr>
            <p:cNvPr id="74" name="Group 115"/>
            <p:cNvGrpSpPr/>
            <p:nvPr/>
          </p:nvGrpSpPr>
          <p:grpSpPr>
            <a:xfrm>
              <a:off x="4288499" y="4819356"/>
              <a:ext cx="764932" cy="320568"/>
              <a:chOff x="8465776" y="4117494"/>
              <a:chExt cx="693213" cy="290513"/>
            </a:xfrm>
            <a:grpFill/>
          </p:grpSpPr>
          <p:sp>
            <p:nvSpPr>
              <p:cNvPr id="75" name="Freeform 116"/>
              <p:cNvSpPr/>
              <p:nvPr/>
            </p:nvSpPr>
            <p:spPr bwMode="auto">
              <a:xfrm>
                <a:off x="8809739" y="4117494"/>
                <a:ext cx="349250" cy="290513"/>
              </a:xfrm>
              <a:custGeom>
                <a:avLst/>
                <a:gdLst>
                  <a:gd name="T0" fmla="*/ 60 w 90"/>
                  <a:gd name="T1" fmla="*/ 45 h 75"/>
                  <a:gd name="T2" fmla="*/ 60 w 90"/>
                  <a:gd name="T3" fmla="*/ 0 h 75"/>
                  <a:gd name="T4" fmla="*/ 0 w 90"/>
                  <a:gd name="T5" fmla="*/ 0 h 75"/>
                  <a:gd name="T6" fmla="*/ 0 w 90"/>
                  <a:gd name="T7" fmla="*/ 75 h 75"/>
                  <a:gd name="T8" fmla="*/ 90 w 90"/>
                  <a:gd name="T9" fmla="*/ 75 h 75"/>
                  <a:gd name="T10" fmla="*/ 60 w 90"/>
                  <a:gd name="T11" fmla="*/ 45 h 75"/>
                </a:gdLst>
                <a:ahLst/>
                <a:cxnLst>
                  <a:cxn ang="0">
                    <a:pos x="T0" y="T1"/>
                  </a:cxn>
                  <a:cxn ang="0">
                    <a:pos x="T2" y="T3"/>
                  </a:cxn>
                  <a:cxn ang="0">
                    <a:pos x="T4" y="T5"/>
                  </a:cxn>
                  <a:cxn ang="0">
                    <a:pos x="T6" y="T7"/>
                  </a:cxn>
                  <a:cxn ang="0">
                    <a:pos x="T8" y="T9"/>
                  </a:cxn>
                  <a:cxn ang="0">
                    <a:pos x="T10" y="T11"/>
                  </a:cxn>
                </a:cxnLst>
                <a:rect l="0" t="0" r="r" b="b"/>
                <a:pathLst>
                  <a:path w="90" h="75">
                    <a:moveTo>
                      <a:pt x="60" y="45"/>
                    </a:moveTo>
                    <a:cubicBezTo>
                      <a:pt x="60" y="0"/>
                      <a:pt x="60" y="0"/>
                      <a:pt x="60" y="0"/>
                    </a:cubicBezTo>
                    <a:cubicBezTo>
                      <a:pt x="0" y="0"/>
                      <a:pt x="0" y="0"/>
                      <a:pt x="0" y="0"/>
                    </a:cubicBezTo>
                    <a:cubicBezTo>
                      <a:pt x="0" y="75"/>
                      <a:pt x="0" y="75"/>
                      <a:pt x="0" y="75"/>
                    </a:cubicBezTo>
                    <a:cubicBezTo>
                      <a:pt x="90" y="75"/>
                      <a:pt x="90" y="75"/>
                      <a:pt x="90" y="75"/>
                    </a:cubicBezTo>
                    <a:cubicBezTo>
                      <a:pt x="73" y="75"/>
                      <a:pt x="60" y="61"/>
                      <a:pt x="60" y="4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p>
            </p:txBody>
          </p:sp>
          <p:sp>
            <p:nvSpPr>
              <p:cNvPr id="76" name="Freeform 117"/>
              <p:cNvSpPr/>
              <p:nvPr/>
            </p:nvSpPr>
            <p:spPr bwMode="auto">
              <a:xfrm>
                <a:off x="8582989" y="4134957"/>
                <a:ext cx="460375" cy="273050"/>
              </a:xfrm>
              <a:custGeom>
                <a:avLst/>
                <a:gdLst>
                  <a:gd name="T0" fmla="*/ 0 w 120"/>
                  <a:gd name="T1" fmla="*/ 0 h 70"/>
                  <a:gd name="T2" fmla="*/ 0 w 120"/>
                  <a:gd name="T3" fmla="*/ 10 h 70"/>
                  <a:gd name="T4" fmla="*/ 60 w 120"/>
                  <a:gd name="T5" fmla="*/ 70 h 70"/>
                  <a:gd name="T6" fmla="*/ 120 w 120"/>
                  <a:gd name="T7" fmla="*/ 10 h 70"/>
                  <a:gd name="T8" fmla="*/ 120 w 120"/>
                  <a:gd name="T9" fmla="*/ 0 h 70"/>
                  <a:gd name="T10" fmla="*/ 0 w 120"/>
                  <a:gd name="T11" fmla="*/ 0 h 70"/>
                </a:gdLst>
                <a:ahLst/>
                <a:cxnLst>
                  <a:cxn ang="0">
                    <a:pos x="T0" y="T1"/>
                  </a:cxn>
                  <a:cxn ang="0">
                    <a:pos x="T2" y="T3"/>
                  </a:cxn>
                  <a:cxn ang="0">
                    <a:pos x="T4" y="T5"/>
                  </a:cxn>
                  <a:cxn ang="0">
                    <a:pos x="T6" y="T7"/>
                  </a:cxn>
                  <a:cxn ang="0">
                    <a:pos x="T8" y="T9"/>
                  </a:cxn>
                  <a:cxn ang="0">
                    <a:pos x="T10" y="T11"/>
                  </a:cxn>
                </a:cxnLst>
                <a:rect l="0" t="0" r="r" b="b"/>
                <a:pathLst>
                  <a:path w="120" h="70">
                    <a:moveTo>
                      <a:pt x="0" y="0"/>
                    </a:moveTo>
                    <a:cubicBezTo>
                      <a:pt x="0" y="10"/>
                      <a:pt x="0" y="10"/>
                      <a:pt x="0" y="10"/>
                    </a:cubicBezTo>
                    <a:cubicBezTo>
                      <a:pt x="0" y="43"/>
                      <a:pt x="27" y="70"/>
                      <a:pt x="60" y="70"/>
                    </a:cubicBezTo>
                    <a:cubicBezTo>
                      <a:pt x="93" y="70"/>
                      <a:pt x="120" y="43"/>
                      <a:pt x="120" y="10"/>
                    </a:cubicBezTo>
                    <a:cubicBezTo>
                      <a:pt x="120" y="0"/>
                      <a:pt x="120" y="0"/>
                      <a:pt x="120" y="0"/>
                    </a:cubicBez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p>
            </p:txBody>
          </p:sp>
          <p:sp>
            <p:nvSpPr>
              <p:cNvPr id="77" name="Freeform 118"/>
              <p:cNvSpPr/>
              <p:nvPr/>
            </p:nvSpPr>
            <p:spPr bwMode="auto">
              <a:xfrm flipH="1">
                <a:off x="8465776" y="4117494"/>
                <a:ext cx="349250" cy="290513"/>
              </a:xfrm>
              <a:custGeom>
                <a:avLst/>
                <a:gdLst>
                  <a:gd name="T0" fmla="*/ 60 w 90"/>
                  <a:gd name="T1" fmla="*/ 45 h 75"/>
                  <a:gd name="T2" fmla="*/ 60 w 90"/>
                  <a:gd name="T3" fmla="*/ 0 h 75"/>
                  <a:gd name="T4" fmla="*/ 0 w 90"/>
                  <a:gd name="T5" fmla="*/ 0 h 75"/>
                  <a:gd name="T6" fmla="*/ 0 w 90"/>
                  <a:gd name="T7" fmla="*/ 75 h 75"/>
                  <a:gd name="T8" fmla="*/ 90 w 90"/>
                  <a:gd name="T9" fmla="*/ 75 h 75"/>
                  <a:gd name="T10" fmla="*/ 60 w 90"/>
                  <a:gd name="T11" fmla="*/ 45 h 75"/>
                </a:gdLst>
                <a:ahLst/>
                <a:cxnLst>
                  <a:cxn ang="0">
                    <a:pos x="T0" y="T1"/>
                  </a:cxn>
                  <a:cxn ang="0">
                    <a:pos x="T2" y="T3"/>
                  </a:cxn>
                  <a:cxn ang="0">
                    <a:pos x="T4" y="T5"/>
                  </a:cxn>
                  <a:cxn ang="0">
                    <a:pos x="T6" y="T7"/>
                  </a:cxn>
                  <a:cxn ang="0">
                    <a:pos x="T8" y="T9"/>
                  </a:cxn>
                  <a:cxn ang="0">
                    <a:pos x="T10" y="T11"/>
                  </a:cxn>
                </a:cxnLst>
                <a:rect l="0" t="0" r="r" b="b"/>
                <a:pathLst>
                  <a:path w="90" h="75">
                    <a:moveTo>
                      <a:pt x="60" y="45"/>
                    </a:moveTo>
                    <a:cubicBezTo>
                      <a:pt x="60" y="0"/>
                      <a:pt x="60" y="0"/>
                      <a:pt x="60" y="0"/>
                    </a:cubicBezTo>
                    <a:cubicBezTo>
                      <a:pt x="0" y="0"/>
                      <a:pt x="0" y="0"/>
                      <a:pt x="0" y="0"/>
                    </a:cubicBezTo>
                    <a:cubicBezTo>
                      <a:pt x="0" y="75"/>
                      <a:pt x="0" y="75"/>
                      <a:pt x="0" y="75"/>
                    </a:cubicBezTo>
                    <a:cubicBezTo>
                      <a:pt x="90" y="75"/>
                      <a:pt x="90" y="75"/>
                      <a:pt x="90" y="75"/>
                    </a:cubicBezTo>
                    <a:cubicBezTo>
                      <a:pt x="73" y="75"/>
                      <a:pt x="60" y="61"/>
                      <a:pt x="60" y="4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p>
            </p:txBody>
          </p:sp>
        </p:grpSp>
      </p:grpSp>
      <p:grpSp>
        <p:nvGrpSpPr>
          <p:cNvPr id="78" name="Group 119"/>
          <p:cNvGrpSpPr/>
          <p:nvPr/>
        </p:nvGrpSpPr>
        <p:grpSpPr>
          <a:xfrm>
            <a:off x="3852927" y="1563639"/>
            <a:ext cx="382318" cy="2339886"/>
            <a:chOff x="5790899" y="2210578"/>
            <a:chExt cx="509757" cy="3119848"/>
          </a:xfrm>
          <a:solidFill>
            <a:schemeClr val="bg1">
              <a:lumMod val="85000"/>
            </a:schemeClr>
          </a:solidFill>
        </p:grpSpPr>
        <p:sp>
          <p:nvSpPr>
            <p:cNvPr id="79" name="Rectangle 120"/>
            <p:cNvSpPr>
              <a:spLocks noChangeArrowheads="1"/>
            </p:cNvSpPr>
            <p:nvPr/>
          </p:nvSpPr>
          <p:spPr bwMode="auto">
            <a:xfrm>
              <a:off x="5790899" y="3773130"/>
              <a:ext cx="509757" cy="700696"/>
            </a:xfrm>
            <a:prstGeom prst="rect">
              <a:avLst/>
            </a:prstGeom>
            <a:grpFill/>
            <a:ln>
              <a:noFill/>
            </a:ln>
          </p:spPr>
          <p:txBody>
            <a:bodyPr vert="horz" wrap="square" lIns="68580" tIns="34290" rIns="68580" bIns="34290" numCol="1" anchor="t" anchorCtr="0" compatLnSpc="1"/>
            <a:lstStyle/>
            <a:p>
              <a:endParaRPr lang="id-ID" sz="1350"/>
            </a:p>
          </p:txBody>
        </p:sp>
        <p:sp>
          <p:nvSpPr>
            <p:cNvPr id="80" name="Rectangle 121"/>
            <p:cNvSpPr>
              <a:spLocks noChangeArrowheads="1"/>
            </p:cNvSpPr>
            <p:nvPr/>
          </p:nvSpPr>
          <p:spPr bwMode="auto">
            <a:xfrm>
              <a:off x="5790899" y="2974337"/>
              <a:ext cx="509757" cy="781276"/>
            </a:xfrm>
            <a:prstGeom prst="rect">
              <a:avLst/>
            </a:prstGeom>
            <a:grpFill/>
            <a:ln>
              <a:noFill/>
            </a:ln>
          </p:spPr>
          <p:txBody>
            <a:bodyPr vert="horz" wrap="square" lIns="68580" tIns="34290" rIns="68580" bIns="34290" numCol="1" anchor="t" anchorCtr="0" compatLnSpc="1"/>
            <a:lstStyle/>
            <a:p>
              <a:endParaRPr lang="id-ID" sz="1350"/>
            </a:p>
          </p:txBody>
        </p:sp>
        <p:sp>
          <p:nvSpPr>
            <p:cNvPr id="81" name="Freeform 122"/>
            <p:cNvSpPr/>
            <p:nvPr/>
          </p:nvSpPr>
          <p:spPr bwMode="auto">
            <a:xfrm>
              <a:off x="5790899" y="4491343"/>
              <a:ext cx="509757" cy="839083"/>
            </a:xfrm>
            <a:custGeom>
              <a:avLst/>
              <a:gdLst>
                <a:gd name="T0" fmla="*/ 0 w 120"/>
                <a:gd name="T1" fmla="*/ 0 h 202"/>
                <a:gd name="T2" fmla="*/ 0 w 120"/>
                <a:gd name="T3" fmla="*/ 142 h 202"/>
                <a:gd name="T4" fmla="*/ 60 w 120"/>
                <a:gd name="T5" fmla="*/ 202 h 202"/>
                <a:gd name="T6" fmla="*/ 120 w 120"/>
                <a:gd name="T7" fmla="*/ 142 h 202"/>
                <a:gd name="T8" fmla="*/ 120 w 120"/>
                <a:gd name="T9" fmla="*/ 0 h 202"/>
                <a:gd name="T10" fmla="*/ 0 w 120"/>
                <a:gd name="T11" fmla="*/ 0 h 202"/>
              </a:gdLst>
              <a:ahLst/>
              <a:cxnLst>
                <a:cxn ang="0">
                  <a:pos x="T0" y="T1"/>
                </a:cxn>
                <a:cxn ang="0">
                  <a:pos x="T2" y="T3"/>
                </a:cxn>
                <a:cxn ang="0">
                  <a:pos x="T4" y="T5"/>
                </a:cxn>
                <a:cxn ang="0">
                  <a:pos x="T6" y="T7"/>
                </a:cxn>
                <a:cxn ang="0">
                  <a:pos x="T8" y="T9"/>
                </a:cxn>
                <a:cxn ang="0">
                  <a:pos x="T10" y="T11"/>
                </a:cxn>
              </a:cxnLst>
              <a:rect l="0" t="0" r="r" b="b"/>
              <a:pathLst>
                <a:path w="120" h="202">
                  <a:moveTo>
                    <a:pt x="0" y="0"/>
                  </a:moveTo>
                  <a:cubicBezTo>
                    <a:pt x="0" y="142"/>
                    <a:pt x="0" y="142"/>
                    <a:pt x="0" y="142"/>
                  </a:cubicBezTo>
                  <a:cubicBezTo>
                    <a:pt x="0" y="175"/>
                    <a:pt x="27" y="202"/>
                    <a:pt x="60" y="202"/>
                  </a:cubicBezTo>
                  <a:cubicBezTo>
                    <a:pt x="93" y="202"/>
                    <a:pt x="120" y="175"/>
                    <a:pt x="120" y="142"/>
                  </a:cubicBezTo>
                  <a:cubicBezTo>
                    <a:pt x="120" y="0"/>
                    <a:pt x="120" y="0"/>
                    <a:pt x="120" y="0"/>
                  </a:cubicBezTo>
                  <a:lnTo>
                    <a:pt x="0" y="0"/>
                  </a:lnTo>
                  <a:close/>
                </a:path>
              </a:pathLst>
            </a:custGeom>
            <a:grpFill/>
            <a:ln>
              <a:noFill/>
            </a:ln>
          </p:spPr>
          <p:txBody>
            <a:bodyPr vert="horz" wrap="square" lIns="68580" tIns="34290" rIns="68580" bIns="34290" numCol="1" anchor="t" anchorCtr="0" compatLnSpc="1"/>
            <a:lstStyle/>
            <a:p>
              <a:endParaRPr lang="id-ID" sz="1350"/>
            </a:p>
          </p:txBody>
        </p:sp>
        <p:sp>
          <p:nvSpPr>
            <p:cNvPr id="82" name="Freeform 123"/>
            <p:cNvSpPr/>
            <p:nvPr/>
          </p:nvSpPr>
          <p:spPr bwMode="auto">
            <a:xfrm>
              <a:off x="5790899" y="2210578"/>
              <a:ext cx="509757" cy="747991"/>
            </a:xfrm>
            <a:custGeom>
              <a:avLst/>
              <a:gdLst>
                <a:gd name="T0" fmla="*/ 120 w 120"/>
                <a:gd name="T1" fmla="*/ 180 h 180"/>
                <a:gd name="T2" fmla="*/ 120 w 120"/>
                <a:gd name="T3" fmla="*/ 60 h 180"/>
                <a:gd name="T4" fmla="*/ 60 w 120"/>
                <a:gd name="T5" fmla="*/ 0 h 180"/>
                <a:gd name="T6" fmla="*/ 0 w 120"/>
                <a:gd name="T7" fmla="*/ 60 h 180"/>
                <a:gd name="T8" fmla="*/ 0 w 120"/>
                <a:gd name="T9" fmla="*/ 180 h 180"/>
                <a:gd name="T10" fmla="*/ 120 w 120"/>
                <a:gd name="T11" fmla="*/ 180 h 180"/>
              </a:gdLst>
              <a:ahLst/>
              <a:cxnLst>
                <a:cxn ang="0">
                  <a:pos x="T0" y="T1"/>
                </a:cxn>
                <a:cxn ang="0">
                  <a:pos x="T2" y="T3"/>
                </a:cxn>
                <a:cxn ang="0">
                  <a:pos x="T4" y="T5"/>
                </a:cxn>
                <a:cxn ang="0">
                  <a:pos x="T6" y="T7"/>
                </a:cxn>
                <a:cxn ang="0">
                  <a:pos x="T8" y="T9"/>
                </a:cxn>
                <a:cxn ang="0">
                  <a:pos x="T10" y="T11"/>
                </a:cxn>
              </a:cxnLst>
              <a:rect l="0" t="0" r="r" b="b"/>
              <a:pathLst>
                <a:path w="120" h="180">
                  <a:moveTo>
                    <a:pt x="120" y="180"/>
                  </a:moveTo>
                  <a:cubicBezTo>
                    <a:pt x="120" y="60"/>
                    <a:pt x="120" y="60"/>
                    <a:pt x="120" y="60"/>
                  </a:cubicBezTo>
                  <a:cubicBezTo>
                    <a:pt x="120" y="27"/>
                    <a:pt x="93" y="0"/>
                    <a:pt x="60" y="0"/>
                  </a:cubicBezTo>
                  <a:cubicBezTo>
                    <a:pt x="27" y="0"/>
                    <a:pt x="0" y="27"/>
                    <a:pt x="0" y="60"/>
                  </a:cubicBezTo>
                  <a:cubicBezTo>
                    <a:pt x="0" y="180"/>
                    <a:pt x="0" y="180"/>
                    <a:pt x="0" y="180"/>
                  </a:cubicBezTo>
                  <a:lnTo>
                    <a:pt x="120" y="180"/>
                  </a:lnTo>
                  <a:close/>
                </a:path>
              </a:pathLst>
            </a:custGeom>
            <a:grpFill/>
            <a:ln>
              <a:noFill/>
            </a:ln>
          </p:spPr>
          <p:txBody>
            <a:bodyPr vert="horz" wrap="square" lIns="68580" tIns="34290" rIns="68580" bIns="34290" numCol="1" anchor="t" anchorCtr="0" compatLnSpc="1"/>
            <a:lstStyle/>
            <a:p>
              <a:endParaRPr lang="id-ID" sz="1350"/>
            </a:p>
          </p:txBody>
        </p:sp>
      </p:grpSp>
      <p:sp>
        <p:nvSpPr>
          <p:cNvPr id="83" name="Freeform 126"/>
          <p:cNvSpPr/>
          <p:nvPr/>
        </p:nvSpPr>
        <p:spPr bwMode="auto">
          <a:xfrm>
            <a:off x="3849425" y="1879863"/>
            <a:ext cx="382317" cy="223347"/>
          </a:xfrm>
          <a:custGeom>
            <a:avLst/>
            <a:gdLst>
              <a:gd name="T0" fmla="*/ 120 w 120"/>
              <a:gd name="T1" fmla="*/ 60 h 69"/>
              <a:gd name="T2" fmla="*/ 60 w 120"/>
              <a:gd name="T3" fmla="*/ 0 h 69"/>
              <a:gd name="T4" fmla="*/ 0 w 120"/>
              <a:gd name="T5" fmla="*/ 60 h 69"/>
              <a:gd name="T6" fmla="*/ 0 w 120"/>
              <a:gd name="T7" fmla="*/ 69 h 69"/>
              <a:gd name="T8" fmla="*/ 120 w 120"/>
              <a:gd name="T9" fmla="*/ 69 h 69"/>
              <a:gd name="T10" fmla="*/ 120 w 120"/>
              <a:gd name="T11" fmla="*/ 60 h 69"/>
            </a:gdLst>
            <a:ahLst/>
            <a:cxnLst>
              <a:cxn ang="0">
                <a:pos x="T0" y="T1"/>
              </a:cxn>
              <a:cxn ang="0">
                <a:pos x="T2" y="T3"/>
              </a:cxn>
              <a:cxn ang="0">
                <a:pos x="T4" y="T5"/>
              </a:cxn>
              <a:cxn ang="0">
                <a:pos x="T6" y="T7"/>
              </a:cxn>
              <a:cxn ang="0">
                <a:pos x="T8" y="T9"/>
              </a:cxn>
              <a:cxn ang="0">
                <a:pos x="T10" y="T11"/>
              </a:cxn>
            </a:cxnLst>
            <a:rect l="0" t="0" r="r" b="b"/>
            <a:pathLst>
              <a:path w="120" h="69">
                <a:moveTo>
                  <a:pt x="120" y="60"/>
                </a:moveTo>
                <a:cubicBezTo>
                  <a:pt x="120" y="27"/>
                  <a:pt x="93" y="0"/>
                  <a:pt x="60" y="0"/>
                </a:cubicBezTo>
                <a:cubicBezTo>
                  <a:pt x="27" y="0"/>
                  <a:pt x="0" y="27"/>
                  <a:pt x="0" y="60"/>
                </a:cubicBezTo>
                <a:cubicBezTo>
                  <a:pt x="0" y="69"/>
                  <a:pt x="0" y="69"/>
                  <a:pt x="0" y="69"/>
                </a:cubicBezTo>
                <a:cubicBezTo>
                  <a:pt x="120" y="69"/>
                  <a:pt x="120" y="69"/>
                  <a:pt x="120" y="69"/>
                </a:cubicBezTo>
                <a:lnTo>
                  <a:pt x="120" y="60"/>
                </a:lnTo>
                <a:close/>
              </a:path>
            </a:pathLst>
          </a:custGeom>
          <a:solidFill>
            <a:schemeClr val="tx1">
              <a:alpha val="9000"/>
            </a:schemeClr>
          </a:solidFill>
          <a:ln>
            <a:noFill/>
          </a:ln>
        </p:spPr>
        <p:txBody>
          <a:bodyPr vert="horz" wrap="square" lIns="68580" tIns="34290" rIns="68580" bIns="34290" numCol="1" anchor="t" anchorCtr="0" compatLnSpc="1"/>
          <a:lstStyle/>
          <a:p>
            <a:endParaRPr lang="id-ID" sz="1350"/>
          </a:p>
        </p:txBody>
      </p:sp>
      <p:grpSp>
        <p:nvGrpSpPr>
          <p:cNvPr id="84" name="Group 2"/>
          <p:cNvGrpSpPr/>
          <p:nvPr/>
        </p:nvGrpSpPr>
        <p:grpSpPr>
          <a:xfrm>
            <a:off x="3755922" y="1913110"/>
            <a:ext cx="573699" cy="1990413"/>
            <a:chOff x="5007896" y="2486040"/>
            <a:chExt cx="764932" cy="2653884"/>
          </a:xfrm>
          <a:solidFill>
            <a:srgbClr val="0070C0"/>
          </a:solidFill>
        </p:grpSpPr>
        <p:sp>
          <p:nvSpPr>
            <p:cNvPr id="85" name="Rectangle 125"/>
            <p:cNvSpPr>
              <a:spLocks noChangeArrowheads="1"/>
            </p:cNvSpPr>
            <p:nvPr/>
          </p:nvSpPr>
          <p:spPr bwMode="auto">
            <a:xfrm>
              <a:off x="5135484" y="2768069"/>
              <a:ext cx="509757" cy="2101409"/>
            </a:xfrm>
            <a:prstGeom prst="rect">
              <a:avLst/>
            </a:prstGeom>
            <a:grpFill/>
            <a:ln>
              <a:noFill/>
            </a:ln>
          </p:spPr>
          <p:txBody>
            <a:bodyPr vert="horz" wrap="square" lIns="68580" tIns="34290" rIns="68580" bIns="34290" numCol="1" anchor="t" anchorCtr="0" compatLnSpc="1"/>
            <a:lstStyle/>
            <a:p>
              <a:endParaRPr lang="id-ID" sz="1350"/>
            </a:p>
          </p:txBody>
        </p:sp>
        <p:sp>
          <p:nvSpPr>
            <p:cNvPr id="86" name="Freeform 127"/>
            <p:cNvSpPr/>
            <p:nvPr/>
          </p:nvSpPr>
          <p:spPr bwMode="auto">
            <a:xfrm>
              <a:off x="5135485" y="2486040"/>
              <a:ext cx="509756" cy="297796"/>
            </a:xfrm>
            <a:custGeom>
              <a:avLst/>
              <a:gdLst>
                <a:gd name="T0" fmla="*/ 120 w 120"/>
                <a:gd name="T1" fmla="*/ 60 h 69"/>
                <a:gd name="T2" fmla="*/ 60 w 120"/>
                <a:gd name="T3" fmla="*/ 0 h 69"/>
                <a:gd name="T4" fmla="*/ 0 w 120"/>
                <a:gd name="T5" fmla="*/ 60 h 69"/>
                <a:gd name="T6" fmla="*/ 0 w 120"/>
                <a:gd name="T7" fmla="*/ 69 h 69"/>
                <a:gd name="T8" fmla="*/ 120 w 120"/>
                <a:gd name="T9" fmla="*/ 69 h 69"/>
                <a:gd name="T10" fmla="*/ 120 w 120"/>
                <a:gd name="T11" fmla="*/ 60 h 69"/>
              </a:gdLst>
              <a:ahLst/>
              <a:cxnLst>
                <a:cxn ang="0">
                  <a:pos x="T0" y="T1"/>
                </a:cxn>
                <a:cxn ang="0">
                  <a:pos x="T2" y="T3"/>
                </a:cxn>
                <a:cxn ang="0">
                  <a:pos x="T4" y="T5"/>
                </a:cxn>
                <a:cxn ang="0">
                  <a:pos x="T6" y="T7"/>
                </a:cxn>
                <a:cxn ang="0">
                  <a:pos x="T8" y="T9"/>
                </a:cxn>
                <a:cxn ang="0">
                  <a:pos x="T10" y="T11"/>
                </a:cxn>
              </a:cxnLst>
              <a:rect l="0" t="0" r="r" b="b"/>
              <a:pathLst>
                <a:path w="120" h="69">
                  <a:moveTo>
                    <a:pt x="120" y="60"/>
                  </a:moveTo>
                  <a:cubicBezTo>
                    <a:pt x="120" y="27"/>
                    <a:pt x="93" y="0"/>
                    <a:pt x="60" y="0"/>
                  </a:cubicBezTo>
                  <a:cubicBezTo>
                    <a:pt x="27" y="0"/>
                    <a:pt x="0" y="27"/>
                    <a:pt x="0" y="60"/>
                  </a:cubicBezTo>
                  <a:cubicBezTo>
                    <a:pt x="0" y="69"/>
                    <a:pt x="0" y="69"/>
                    <a:pt x="0" y="69"/>
                  </a:cubicBezTo>
                  <a:cubicBezTo>
                    <a:pt x="120" y="69"/>
                    <a:pt x="120" y="69"/>
                    <a:pt x="120" y="69"/>
                  </a:cubicBezTo>
                  <a:lnTo>
                    <a:pt x="120" y="60"/>
                  </a:lnTo>
                  <a:close/>
                </a:path>
              </a:pathLst>
            </a:custGeom>
            <a:grpFill/>
            <a:ln>
              <a:noFill/>
            </a:ln>
          </p:spPr>
          <p:txBody>
            <a:bodyPr vert="horz" wrap="square" lIns="68580" tIns="34290" rIns="68580" bIns="34290" numCol="1" anchor="t" anchorCtr="0" compatLnSpc="1"/>
            <a:lstStyle/>
            <a:p>
              <a:endParaRPr lang="id-ID" sz="1350"/>
            </a:p>
          </p:txBody>
        </p:sp>
        <p:grpSp>
          <p:nvGrpSpPr>
            <p:cNvPr id="87" name="Group 128"/>
            <p:cNvGrpSpPr/>
            <p:nvPr/>
          </p:nvGrpSpPr>
          <p:grpSpPr>
            <a:xfrm>
              <a:off x="5007896" y="4819356"/>
              <a:ext cx="764932" cy="320568"/>
              <a:chOff x="9117724" y="4117494"/>
              <a:chExt cx="693213" cy="290513"/>
            </a:xfrm>
            <a:grpFill/>
          </p:grpSpPr>
          <p:sp>
            <p:nvSpPr>
              <p:cNvPr id="88" name="Freeform 129"/>
              <p:cNvSpPr/>
              <p:nvPr/>
            </p:nvSpPr>
            <p:spPr bwMode="auto">
              <a:xfrm>
                <a:off x="9461687" y="4117494"/>
                <a:ext cx="349250" cy="290513"/>
              </a:xfrm>
              <a:custGeom>
                <a:avLst/>
                <a:gdLst>
                  <a:gd name="T0" fmla="*/ 60 w 90"/>
                  <a:gd name="T1" fmla="*/ 45 h 75"/>
                  <a:gd name="T2" fmla="*/ 60 w 90"/>
                  <a:gd name="T3" fmla="*/ 0 h 75"/>
                  <a:gd name="T4" fmla="*/ 0 w 90"/>
                  <a:gd name="T5" fmla="*/ 0 h 75"/>
                  <a:gd name="T6" fmla="*/ 0 w 90"/>
                  <a:gd name="T7" fmla="*/ 75 h 75"/>
                  <a:gd name="T8" fmla="*/ 90 w 90"/>
                  <a:gd name="T9" fmla="*/ 75 h 75"/>
                  <a:gd name="T10" fmla="*/ 60 w 90"/>
                  <a:gd name="T11" fmla="*/ 45 h 75"/>
                </a:gdLst>
                <a:ahLst/>
                <a:cxnLst>
                  <a:cxn ang="0">
                    <a:pos x="T0" y="T1"/>
                  </a:cxn>
                  <a:cxn ang="0">
                    <a:pos x="T2" y="T3"/>
                  </a:cxn>
                  <a:cxn ang="0">
                    <a:pos x="T4" y="T5"/>
                  </a:cxn>
                  <a:cxn ang="0">
                    <a:pos x="T6" y="T7"/>
                  </a:cxn>
                  <a:cxn ang="0">
                    <a:pos x="T8" y="T9"/>
                  </a:cxn>
                  <a:cxn ang="0">
                    <a:pos x="T10" y="T11"/>
                  </a:cxn>
                </a:cxnLst>
                <a:rect l="0" t="0" r="r" b="b"/>
                <a:pathLst>
                  <a:path w="90" h="75">
                    <a:moveTo>
                      <a:pt x="60" y="45"/>
                    </a:moveTo>
                    <a:cubicBezTo>
                      <a:pt x="60" y="0"/>
                      <a:pt x="60" y="0"/>
                      <a:pt x="60" y="0"/>
                    </a:cubicBezTo>
                    <a:cubicBezTo>
                      <a:pt x="0" y="0"/>
                      <a:pt x="0" y="0"/>
                      <a:pt x="0" y="0"/>
                    </a:cubicBezTo>
                    <a:cubicBezTo>
                      <a:pt x="0" y="75"/>
                      <a:pt x="0" y="75"/>
                      <a:pt x="0" y="75"/>
                    </a:cubicBezTo>
                    <a:cubicBezTo>
                      <a:pt x="90" y="75"/>
                      <a:pt x="90" y="75"/>
                      <a:pt x="90" y="75"/>
                    </a:cubicBezTo>
                    <a:cubicBezTo>
                      <a:pt x="73" y="75"/>
                      <a:pt x="60" y="61"/>
                      <a:pt x="60" y="4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p>
            </p:txBody>
          </p:sp>
          <p:sp>
            <p:nvSpPr>
              <p:cNvPr id="89" name="Freeform 130"/>
              <p:cNvSpPr/>
              <p:nvPr/>
            </p:nvSpPr>
            <p:spPr bwMode="auto">
              <a:xfrm>
                <a:off x="9234937" y="4134957"/>
                <a:ext cx="460375" cy="273050"/>
              </a:xfrm>
              <a:custGeom>
                <a:avLst/>
                <a:gdLst>
                  <a:gd name="T0" fmla="*/ 0 w 120"/>
                  <a:gd name="T1" fmla="*/ 0 h 70"/>
                  <a:gd name="T2" fmla="*/ 0 w 120"/>
                  <a:gd name="T3" fmla="*/ 10 h 70"/>
                  <a:gd name="T4" fmla="*/ 60 w 120"/>
                  <a:gd name="T5" fmla="*/ 70 h 70"/>
                  <a:gd name="T6" fmla="*/ 120 w 120"/>
                  <a:gd name="T7" fmla="*/ 10 h 70"/>
                  <a:gd name="T8" fmla="*/ 120 w 120"/>
                  <a:gd name="T9" fmla="*/ 0 h 70"/>
                  <a:gd name="T10" fmla="*/ 0 w 120"/>
                  <a:gd name="T11" fmla="*/ 0 h 70"/>
                </a:gdLst>
                <a:ahLst/>
                <a:cxnLst>
                  <a:cxn ang="0">
                    <a:pos x="T0" y="T1"/>
                  </a:cxn>
                  <a:cxn ang="0">
                    <a:pos x="T2" y="T3"/>
                  </a:cxn>
                  <a:cxn ang="0">
                    <a:pos x="T4" y="T5"/>
                  </a:cxn>
                  <a:cxn ang="0">
                    <a:pos x="T6" y="T7"/>
                  </a:cxn>
                  <a:cxn ang="0">
                    <a:pos x="T8" y="T9"/>
                  </a:cxn>
                  <a:cxn ang="0">
                    <a:pos x="T10" y="T11"/>
                  </a:cxn>
                </a:cxnLst>
                <a:rect l="0" t="0" r="r" b="b"/>
                <a:pathLst>
                  <a:path w="120" h="70">
                    <a:moveTo>
                      <a:pt x="0" y="0"/>
                    </a:moveTo>
                    <a:cubicBezTo>
                      <a:pt x="0" y="10"/>
                      <a:pt x="0" y="10"/>
                      <a:pt x="0" y="10"/>
                    </a:cubicBezTo>
                    <a:cubicBezTo>
                      <a:pt x="0" y="43"/>
                      <a:pt x="27" y="70"/>
                      <a:pt x="60" y="70"/>
                    </a:cubicBezTo>
                    <a:cubicBezTo>
                      <a:pt x="93" y="70"/>
                      <a:pt x="120" y="43"/>
                      <a:pt x="120" y="10"/>
                    </a:cubicBezTo>
                    <a:cubicBezTo>
                      <a:pt x="120" y="0"/>
                      <a:pt x="120" y="0"/>
                      <a:pt x="120" y="0"/>
                    </a:cubicBez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p>
            </p:txBody>
          </p:sp>
          <p:sp>
            <p:nvSpPr>
              <p:cNvPr id="90" name="Freeform 131"/>
              <p:cNvSpPr/>
              <p:nvPr/>
            </p:nvSpPr>
            <p:spPr bwMode="auto">
              <a:xfrm flipH="1">
                <a:off x="9117724" y="4117494"/>
                <a:ext cx="349250" cy="290513"/>
              </a:xfrm>
              <a:custGeom>
                <a:avLst/>
                <a:gdLst>
                  <a:gd name="T0" fmla="*/ 60 w 90"/>
                  <a:gd name="T1" fmla="*/ 45 h 75"/>
                  <a:gd name="T2" fmla="*/ 60 w 90"/>
                  <a:gd name="T3" fmla="*/ 0 h 75"/>
                  <a:gd name="T4" fmla="*/ 0 w 90"/>
                  <a:gd name="T5" fmla="*/ 0 h 75"/>
                  <a:gd name="T6" fmla="*/ 0 w 90"/>
                  <a:gd name="T7" fmla="*/ 75 h 75"/>
                  <a:gd name="T8" fmla="*/ 90 w 90"/>
                  <a:gd name="T9" fmla="*/ 75 h 75"/>
                  <a:gd name="T10" fmla="*/ 60 w 90"/>
                  <a:gd name="T11" fmla="*/ 45 h 75"/>
                </a:gdLst>
                <a:ahLst/>
                <a:cxnLst>
                  <a:cxn ang="0">
                    <a:pos x="T0" y="T1"/>
                  </a:cxn>
                  <a:cxn ang="0">
                    <a:pos x="T2" y="T3"/>
                  </a:cxn>
                  <a:cxn ang="0">
                    <a:pos x="T4" y="T5"/>
                  </a:cxn>
                  <a:cxn ang="0">
                    <a:pos x="T6" y="T7"/>
                  </a:cxn>
                  <a:cxn ang="0">
                    <a:pos x="T8" y="T9"/>
                  </a:cxn>
                  <a:cxn ang="0">
                    <a:pos x="T10" y="T11"/>
                  </a:cxn>
                </a:cxnLst>
                <a:rect l="0" t="0" r="r" b="b"/>
                <a:pathLst>
                  <a:path w="90" h="75">
                    <a:moveTo>
                      <a:pt x="60" y="45"/>
                    </a:moveTo>
                    <a:cubicBezTo>
                      <a:pt x="60" y="0"/>
                      <a:pt x="60" y="0"/>
                      <a:pt x="60" y="0"/>
                    </a:cubicBezTo>
                    <a:cubicBezTo>
                      <a:pt x="0" y="0"/>
                      <a:pt x="0" y="0"/>
                      <a:pt x="0" y="0"/>
                    </a:cubicBezTo>
                    <a:cubicBezTo>
                      <a:pt x="0" y="75"/>
                      <a:pt x="0" y="75"/>
                      <a:pt x="0" y="75"/>
                    </a:cubicBezTo>
                    <a:cubicBezTo>
                      <a:pt x="90" y="75"/>
                      <a:pt x="90" y="75"/>
                      <a:pt x="90" y="75"/>
                    </a:cubicBezTo>
                    <a:cubicBezTo>
                      <a:pt x="73" y="75"/>
                      <a:pt x="60" y="61"/>
                      <a:pt x="60" y="4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p>
            </p:txBody>
          </p:sp>
        </p:grpSp>
      </p:grpSp>
      <p:grpSp>
        <p:nvGrpSpPr>
          <p:cNvPr id="91" name="Group 132"/>
          <p:cNvGrpSpPr/>
          <p:nvPr/>
        </p:nvGrpSpPr>
        <p:grpSpPr>
          <a:xfrm>
            <a:off x="4386786" y="1563639"/>
            <a:ext cx="382318" cy="2339886"/>
            <a:chOff x="6502710" y="2210578"/>
            <a:chExt cx="509757" cy="3119848"/>
          </a:xfrm>
          <a:solidFill>
            <a:schemeClr val="bg1">
              <a:lumMod val="85000"/>
            </a:schemeClr>
          </a:solidFill>
        </p:grpSpPr>
        <p:sp>
          <p:nvSpPr>
            <p:cNvPr id="92" name="Rectangle 133"/>
            <p:cNvSpPr>
              <a:spLocks noChangeArrowheads="1"/>
            </p:cNvSpPr>
            <p:nvPr/>
          </p:nvSpPr>
          <p:spPr bwMode="auto">
            <a:xfrm>
              <a:off x="6502710" y="3773130"/>
              <a:ext cx="509757" cy="700696"/>
            </a:xfrm>
            <a:prstGeom prst="rect">
              <a:avLst/>
            </a:prstGeom>
            <a:grpFill/>
            <a:ln>
              <a:noFill/>
            </a:ln>
          </p:spPr>
          <p:txBody>
            <a:bodyPr vert="horz" wrap="square" lIns="68580" tIns="34290" rIns="68580" bIns="34290" numCol="1" anchor="t" anchorCtr="0" compatLnSpc="1"/>
            <a:lstStyle/>
            <a:p>
              <a:endParaRPr lang="id-ID" sz="1350"/>
            </a:p>
          </p:txBody>
        </p:sp>
        <p:sp>
          <p:nvSpPr>
            <p:cNvPr id="93" name="Rectangle 134"/>
            <p:cNvSpPr>
              <a:spLocks noChangeArrowheads="1"/>
            </p:cNvSpPr>
            <p:nvPr/>
          </p:nvSpPr>
          <p:spPr bwMode="auto">
            <a:xfrm>
              <a:off x="6502710" y="2974337"/>
              <a:ext cx="509757" cy="781276"/>
            </a:xfrm>
            <a:prstGeom prst="rect">
              <a:avLst/>
            </a:prstGeom>
            <a:grpFill/>
            <a:ln>
              <a:noFill/>
            </a:ln>
          </p:spPr>
          <p:txBody>
            <a:bodyPr vert="horz" wrap="square" lIns="68580" tIns="34290" rIns="68580" bIns="34290" numCol="1" anchor="t" anchorCtr="0" compatLnSpc="1"/>
            <a:lstStyle/>
            <a:p>
              <a:endParaRPr lang="id-ID" sz="1350"/>
            </a:p>
          </p:txBody>
        </p:sp>
        <p:sp>
          <p:nvSpPr>
            <p:cNvPr id="94" name="Freeform 135"/>
            <p:cNvSpPr/>
            <p:nvPr/>
          </p:nvSpPr>
          <p:spPr bwMode="auto">
            <a:xfrm>
              <a:off x="6502710" y="4491343"/>
              <a:ext cx="509757" cy="839083"/>
            </a:xfrm>
            <a:custGeom>
              <a:avLst/>
              <a:gdLst>
                <a:gd name="T0" fmla="*/ 0 w 120"/>
                <a:gd name="T1" fmla="*/ 0 h 202"/>
                <a:gd name="T2" fmla="*/ 0 w 120"/>
                <a:gd name="T3" fmla="*/ 142 h 202"/>
                <a:gd name="T4" fmla="*/ 60 w 120"/>
                <a:gd name="T5" fmla="*/ 202 h 202"/>
                <a:gd name="T6" fmla="*/ 120 w 120"/>
                <a:gd name="T7" fmla="*/ 142 h 202"/>
                <a:gd name="T8" fmla="*/ 120 w 120"/>
                <a:gd name="T9" fmla="*/ 0 h 202"/>
                <a:gd name="T10" fmla="*/ 0 w 120"/>
                <a:gd name="T11" fmla="*/ 0 h 202"/>
              </a:gdLst>
              <a:ahLst/>
              <a:cxnLst>
                <a:cxn ang="0">
                  <a:pos x="T0" y="T1"/>
                </a:cxn>
                <a:cxn ang="0">
                  <a:pos x="T2" y="T3"/>
                </a:cxn>
                <a:cxn ang="0">
                  <a:pos x="T4" y="T5"/>
                </a:cxn>
                <a:cxn ang="0">
                  <a:pos x="T6" y="T7"/>
                </a:cxn>
                <a:cxn ang="0">
                  <a:pos x="T8" y="T9"/>
                </a:cxn>
                <a:cxn ang="0">
                  <a:pos x="T10" y="T11"/>
                </a:cxn>
              </a:cxnLst>
              <a:rect l="0" t="0" r="r" b="b"/>
              <a:pathLst>
                <a:path w="120" h="202">
                  <a:moveTo>
                    <a:pt x="0" y="0"/>
                  </a:moveTo>
                  <a:cubicBezTo>
                    <a:pt x="0" y="142"/>
                    <a:pt x="0" y="142"/>
                    <a:pt x="0" y="142"/>
                  </a:cubicBezTo>
                  <a:cubicBezTo>
                    <a:pt x="0" y="175"/>
                    <a:pt x="27" y="202"/>
                    <a:pt x="60" y="202"/>
                  </a:cubicBezTo>
                  <a:cubicBezTo>
                    <a:pt x="93" y="202"/>
                    <a:pt x="120" y="175"/>
                    <a:pt x="120" y="142"/>
                  </a:cubicBezTo>
                  <a:cubicBezTo>
                    <a:pt x="120" y="0"/>
                    <a:pt x="120" y="0"/>
                    <a:pt x="120" y="0"/>
                  </a:cubicBezTo>
                  <a:lnTo>
                    <a:pt x="0" y="0"/>
                  </a:lnTo>
                  <a:close/>
                </a:path>
              </a:pathLst>
            </a:custGeom>
            <a:grpFill/>
            <a:ln>
              <a:noFill/>
            </a:ln>
          </p:spPr>
          <p:txBody>
            <a:bodyPr vert="horz" wrap="square" lIns="68580" tIns="34290" rIns="68580" bIns="34290" numCol="1" anchor="t" anchorCtr="0" compatLnSpc="1"/>
            <a:lstStyle/>
            <a:p>
              <a:endParaRPr lang="id-ID" sz="1350"/>
            </a:p>
          </p:txBody>
        </p:sp>
        <p:sp>
          <p:nvSpPr>
            <p:cNvPr id="95" name="Freeform 136"/>
            <p:cNvSpPr/>
            <p:nvPr/>
          </p:nvSpPr>
          <p:spPr bwMode="auto">
            <a:xfrm>
              <a:off x="6502710" y="2210578"/>
              <a:ext cx="509757" cy="747991"/>
            </a:xfrm>
            <a:custGeom>
              <a:avLst/>
              <a:gdLst>
                <a:gd name="T0" fmla="*/ 120 w 120"/>
                <a:gd name="T1" fmla="*/ 180 h 180"/>
                <a:gd name="T2" fmla="*/ 120 w 120"/>
                <a:gd name="T3" fmla="*/ 60 h 180"/>
                <a:gd name="T4" fmla="*/ 60 w 120"/>
                <a:gd name="T5" fmla="*/ 0 h 180"/>
                <a:gd name="T6" fmla="*/ 0 w 120"/>
                <a:gd name="T7" fmla="*/ 60 h 180"/>
                <a:gd name="T8" fmla="*/ 0 w 120"/>
                <a:gd name="T9" fmla="*/ 180 h 180"/>
                <a:gd name="T10" fmla="*/ 120 w 120"/>
                <a:gd name="T11" fmla="*/ 180 h 180"/>
              </a:gdLst>
              <a:ahLst/>
              <a:cxnLst>
                <a:cxn ang="0">
                  <a:pos x="T0" y="T1"/>
                </a:cxn>
                <a:cxn ang="0">
                  <a:pos x="T2" y="T3"/>
                </a:cxn>
                <a:cxn ang="0">
                  <a:pos x="T4" y="T5"/>
                </a:cxn>
                <a:cxn ang="0">
                  <a:pos x="T6" y="T7"/>
                </a:cxn>
                <a:cxn ang="0">
                  <a:pos x="T8" y="T9"/>
                </a:cxn>
                <a:cxn ang="0">
                  <a:pos x="T10" y="T11"/>
                </a:cxn>
              </a:cxnLst>
              <a:rect l="0" t="0" r="r" b="b"/>
              <a:pathLst>
                <a:path w="120" h="180">
                  <a:moveTo>
                    <a:pt x="120" y="180"/>
                  </a:moveTo>
                  <a:cubicBezTo>
                    <a:pt x="120" y="60"/>
                    <a:pt x="120" y="60"/>
                    <a:pt x="120" y="60"/>
                  </a:cubicBezTo>
                  <a:cubicBezTo>
                    <a:pt x="120" y="27"/>
                    <a:pt x="93" y="0"/>
                    <a:pt x="60" y="0"/>
                  </a:cubicBezTo>
                  <a:cubicBezTo>
                    <a:pt x="27" y="0"/>
                    <a:pt x="0" y="27"/>
                    <a:pt x="0" y="60"/>
                  </a:cubicBezTo>
                  <a:cubicBezTo>
                    <a:pt x="0" y="180"/>
                    <a:pt x="0" y="180"/>
                    <a:pt x="0" y="180"/>
                  </a:cubicBezTo>
                  <a:lnTo>
                    <a:pt x="120" y="180"/>
                  </a:lnTo>
                  <a:close/>
                </a:path>
              </a:pathLst>
            </a:custGeom>
            <a:grpFill/>
            <a:ln>
              <a:noFill/>
            </a:ln>
          </p:spPr>
          <p:txBody>
            <a:bodyPr vert="horz" wrap="square" lIns="68580" tIns="34290" rIns="68580" bIns="34290" numCol="1" anchor="t" anchorCtr="0" compatLnSpc="1"/>
            <a:lstStyle/>
            <a:p>
              <a:endParaRPr lang="id-ID" sz="1350"/>
            </a:p>
          </p:txBody>
        </p:sp>
      </p:grpSp>
      <p:sp>
        <p:nvSpPr>
          <p:cNvPr id="96" name="Freeform 139"/>
          <p:cNvSpPr/>
          <p:nvPr/>
        </p:nvSpPr>
        <p:spPr bwMode="auto">
          <a:xfrm>
            <a:off x="4383284" y="2742243"/>
            <a:ext cx="382317" cy="223347"/>
          </a:xfrm>
          <a:custGeom>
            <a:avLst/>
            <a:gdLst>
              <a:gd name="T0" fmla="*/ 120 w 120"/>
              <a:gd name="T1" fmla="*/ 60 h 69"/>
              <a:gd name="T2" fmla="*/ 60 w 120"/>
              <a:gd name="T3" fmla="*/ 0 h 69"/>
              <a:gd name="T4" fmla="*/ 0 w 120"/>
              <a:gd name="T5" fmla="*/ 60 h 69"/>
              <a:gd name="T6" fmla="*/ 0 w 120"/>
              <a:gd name="T7" fmla="*/ 69 h 69"/>
              <a:gd name="T8" fmla="*/ 120 w 120"/>
              <a:gd name="T9" fmla="*/ 69 h 69"/>
              <a:gd name="T10" fmla="*/ 120 w 120"/>
              <a:gd name="T11" fmla="*/ 60 h 69"/>
            </a:gdLst>
            <a:ahLst/>
            <a:cxnLst>
              <a:cxn ang="0">
                <a:pos x="T0" y="T1"/>
              </a:cxn>
              <a:cxn ang="0">
                <a:pos x="T2" y="T3"/>
              </a:cxn>
              <a:cxn ang="0">
                <a:pos x="T4" y="T5"/>
              </a:cxn>
              <a:cxn ang="0">
                <a:pos x="T6" y="T7"/>
              </a:cxn>
              <a:cxn ang="0">
                <a:pos x="T8" y="T9"/>
              </a:cxn>
              <a:cxn ang="0">
                <a:pos x="T10" y="T11"/>
              </a:cxn>
            </a:cxnLst>
            <a:rect l="0" t="0" r="r" b="b"/>
            <a:pathLst>
              <a:path w="120" h="69">
                <a:moveTo>
                  <a:pt x="120" y="60"/>
                </a:moveTo>
                <a:cubicBezTo>
                  <a:pt x="120" y="27"/>
                  <a:pt x="93" y="0"/>
                  <a:pt x="60" y="0"/>
                </a:cubicBezTo>
                <a:cubicBezTo>
                  <a:pt x="27" y="0"/>
                  <a:pt x="0" y="27"/>
                  <a:pt x="0" y="60"/>
                </a:cubicBezTo>
                <a:cubicBezTo>
                  <a:pt x="0" y="69"/>
                  <a:pt x="0" y="69"/>
                  <a:pt x="0" y="69"/>
                </a:cubicBezTo>
                <a:cubicBezTo>
                  <a:pt x="120" y="69"/>
                  <a:pt x="120" y="69"/>
                  <a:pt x="120" y="69"/>
                </a:cubicBezTo>
                <a:lnTo>
                  <a:pt x="120" y="60"/>
                </a:lnTo>
                <a:close/>
              </a:path>
            </a:pathLst>
          </a:custGeom>
          <a:solidFill>
            <a:schemeClr val="tx1">
              <a:alpha val="9000"/>
            </a:schemeClr>
          </a:solidFill>
          <a:ln>
            <a:noFill/>
          </a:ln>
        </p:spPr>
        <p:txBody>
          <a:bodyPr vert="horz" wrap="square" lIns="68580" tIns="34290" rIns="68580" bIns="34290" numCol="1" anchor="t" anchorCtr="0" compatLnSpc="1"/>
          <a:lstStyle/>
          <a:p>
            <a:endParaRPr lang="id-ID" sz="1350"/>
          </a:p>
        </p:txBody>
      </p:sp>
      <p:grpSp>
        <p:nvGrpSpPr>
          <p:cNvPr id="97" name="Group 1"/>
          <p:cNvGrpSpPr/>
          <p:nvPr/>
        </p:nvGrpSpPr>
        <p:grpSpPr>
          <a:xfrm>
            <a:off x="4289781" y="2775490"/>
            <a:ext cx="478009" cy="1128034"/>
            <a:chOff x="5719707" y="3635879"/>
            <a:chExt cx="637345" cy="1504045"/>
          </a:xfrm>
          <a:solidFill>
            <a:schemeClr val="tx1">
              <a:lumMod val="65000"/>
              <a:lumOff val="35000"/>
            </a:schemeClr>
          </a:solidFill>
        </p:grpSpPr>
        <p:sp>
          <p:nvSpPr>
            <p:cNvPr id="98" name="Rectangle 138"/>
            <p:cNvSpPr>
              <a:spLocks noChangeArrowheads="1"/>
            </p:cNvSpPr>
            <p:nvPr/>
          </p:nvSpPr>
          <p:spPr bwMode="auto">
            <a:xfrm>
              <a:off x="5847295" y="3906864"/>
              <a:ext cx="509757" cy="962617"/>
            </a:xfrm>
            <a:prstGeom prst="rect">
              <a:avLst/>
            </a:prstGeom>
            <a:grpFill/>
            <a:ln>
              <a:noFill/>
            </a:ln>
          </p:spPr>
          <p:txBody>
            <a:bodyPr vert="horz" wrap="square" lIns="68580" tIns="34290" rIns="68580" bIns="34290" numCol="1" anchor="t" anchorCtr="0" compatLnSpc="1"/>
            <a:lstStyle/>
            <a:p>
              <a:endParaRPr lang="id-ID" sz="1350"/>
            </a:p>
          </p:txBody>
        </p:sp>
        <p:sp>
          <p:nvSpPr>
            <p:cNvPr id="99" name="Freeform 140"/>
            <p:cNvSpPr/>
            <p:nvPr/>
          </p:nvSpPr>
          <p:spPr bwMode="auto">
            <a:xfrm>
              <a:off x="5847296" y="3635879"/>
              <a:ext cx="509756" cy="297796"/>
            </a:xfrm>
            <a:custGeom>
              <a:avLst/>
              <a:gdLst>
                <a:gd name="T0" fmla="*/ 120 w 120"/>
                <a:gd name="T1" fmla="*/ 60 h 69"/>
                <a:gd name="T2" fmla="*/ 60 w 120"/>
                <a:gd name="T3" fmla="*/ 0 h 69"/>
                <a:gd name="T4" fmla="*/ 0 w 120"/>
                <a:gd name="T5" fmla="*/ 60 h 69"/>
                <a:gd name="T6" fmla="*/ 0 w 120"/>
                <a:gd name="T7" fmla="*/ 69 h 69"/>
                <a:gd name="T8" fmla="*/ 120 w 120"/>
                <a:gd name="T9" fmla="*/ 69 h 69"/>
                <a:gd name="T10" fmla="*/ 120 w 120"/>
                <a:gd name="T11" fmla="*/ 60 h 69"/>
              </a:gdLst>
              <a:ahLst/>
              <a:cxnLst>
                <a:cxn ang="0">
                  <a:pos x="T0" y="T1"/>
                </a:cxn>
                <a:cxn ang="0">
                  <a:pos x="T2" y="T3"/>
                </a:cxn>
                <a:cxn ang="0">
                  <a:pos x="T4" y="T5"/>
                </a:cxn>
                <a:cxn ang="0">
                  <a:pos x="T6" y="T7"/>
                </a:cxn>
                <a:cxn ang="0">
                  <a:pos x="T8" y="T9"/>
                </a:cxn>
                <a:cxn ang="0">
                  <a:pos x="T10" y="T11"/>
                </a:cxn>
              </a:cxnLst>
              <a:rect l="0" t="0" r="r" b="b"/>
              <a:pathLst>
                <a:path w="120" h="69">
                  <a:moveTo>
                    <a:pt x="120" y="60"/>
                  </a:moveTo>
                  <a:cubicBezTo>
                    <a:pt x="120" y="27"/>
                    <a:pt x="93" y="0"/>
                    <a:pt x="60" y="0"/>
                  </a:cubicBezTo>
                  <a:cubicBezTo>
                    <a:pt x="27" y="0"/>
                    <a:pt x="0" y="27"/>
                    <a:pt x="0" y="60"/>
                  </a:cubicBezTo>
                  <a:cubicBezTo>
                    <a:pt x="0" y="69"/>
                    <a:pt x="0" y="69"/>
                    <a:pt x="0" y="69"/>
                  </a:cubicBezTo>
                  <a:cubicBezTo>
                    <a:pt x="120" y="69"/>
                    <a:pt x="120" y="69"/>
                    <a:pt x="120" y="69"/>
                  </a:cubicBezTo>
                  <a:lnTo>
                    <a:pt x="120" y="60"/>
                  </a:lnTo>
                  <a:close/>
                </a:path>
              </a:pathLst>
            </a:custGeom>
            <a:grpFill/>
            <a:ln>
              <a:noFill/>
            </a:ln>
          </p:spPr>
          <p:txBody>
            <a:bodyPr vert="horz" wrap="square" lIns="68580" tIns="34290" rIns="68580" bIns="34290" numCol="1" anchor="t" anchorCtr="0" compatLnSpc="1"/>
            <a:lstStyle/>
            <a:p>
              <a:endParaRPr lang="id-ID" sz="1350"/>
            </a:p>
          </p:txBody>
        </p:sp>
        <p:grpSp>
          <p:nvGrpSpPr>
            <p:cNvPr id="100" name="Group 141"/>
            <p:cNvGrpSpPr/>
            <p:nvPr/>
          </p:nvGrpSpPr>
          <p:grpSpPr>
            <a:xfrm>
              <a:off x="5719707" y="4819356"/>
              <a:ext cx="637344" cy="320568"/>
              <a:chOff x="9762797" y="4117494"/>
              <a:chExt cx="577588" cy="290513"/>
            </a:xfrm>
            <a:grpFill/>
          </p:grpSpPr>
          <p:sp>
            <p:nvSpPr>
              <p:cNvPr id="101" name="Freeform 142"/>
              <p:cNvSpPr/>
              <p:nvPr/>
            </p:nvSpPr>
            <p:spPr bwMode="auto">
              <a:xfrm>
                <a:off x="9880010" y="4134957"/>
                <a:ext cx="460375" cy="273050"/>
              </a:xfrm>
              <a:custGeom>
                <a:avLst/>
                <a:gdLst>
                  <a:gd name="T0" fmla="*/ 0 w 120"/>
                  <a:gd name="T1" fmla="*/ 0 h 70"/>
                  <a:gd name="T2" fmla="*/ 0 w 120"/>
                  <a:gd name="T3" fmla="*/ 10 h 70"/>
                  <a:gd name="T4" fmla="*/ 60 w 120"/>
                  <a:gd name="T5" fmla="*/ 70 h 70"/>
                  <a:gd name="T6" fmla="*/ 120 w 120"/>
                  <a:gd name="T7" fmla="*/ 10 h 70"/>
                  <a:gd name="T8" fmla="*/ 120 w 120"/>
                  <a:gd name="T9" fmla="*/ 0 h 70"/>
                  <a:gd name="T10" fmla="*/ 0 w 120"/>
                  <a:gd name="T11" fmla="*/ 0 h 70"/>
                </a:gdLst>
                <a:ahLst/>
                <a:cxnLst>
                  <a:cxn ang="0">
                    <a:pos x="T0" y="T1"/>
                  </a:cxn>
                  <a:cxn ang="0">
                    <a:pos x="T2" y="T3"/>
                  </a:cxn>
                  <a:cxn ang="0">
                    <a:pos x="T4" y="T5"/>
                  </a:cxn>
                  <a:cxn ang="0">
                    <a:pos x="T6" y="T7"/>
                  </a:cxn>
                  <a:cxn ang="0">
                    <a:pos x="T8" y="T9"/>
                  </a:cxn>
                  <a:cxn ang="0">
                    <a:pos x="T10" y="T11"/>
                  </a:cxn>
                </a:cxnLst>
                <a:rect l="0" t="0" r="r" b="b"/>
                <a:pathLst>
                  <a:path w="120" h="70">
                    <a:moveTo>
                      <a:pt x="0" y="0"/>
                    </a:moveTo>
                    <a:cubicBezTo>
                      <a:pt x="0" y="10"/>
                      <a:pt x="0" y="10"/>
                      <a:pt x="0" y="10"/>
                    </a:cubicBezTo>
                    <a:cubicBezTo>
                      <a:pt x="0" y="43"/>
                      <a:pt x="27" y="70"/>
                      <a:pt x="60" y="70"/>
                    </a:cubicBezTo>
                    <a:cubicBezTo>
                      <a:pt x="93" y="70"/>
                      <a:pt x="120" y="43"/>
                      <a:pt x="120" y="10"/>
                    </a:cubicBezTo>
                    <a:cubicBezTo>
                      <a:pt x="120" y="0"/>
                      <a:pt x="120" y="0"/>
                      <a:pt x="120" y="0"/>
                    </a:cubicBez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p>
            </p:txBody>
          </p:sp>
          <p:sp>
            <p:nvSpPr>
              <p:cNvPr id="102" name="Freeform 143"/>
              <p:cNvSpPr/>
              <p:nvPr/>
            </p:nvSpPr>
            <p:spPr bwMode="auto">
              <a:xfrm flipH="1">
                <a:off x="9762797" y="4117494"/>
                <a:ext cx="349250" cy="290513"/>
              </a:xfrm>
              <a:custGeom>
                <a:avLst/>
                <a:gdLst>
                  <a:gd name="T0" fmla="*/ 60 w 90"/>
                  <a:gd name="T1" fmla="*/ 45 h 75"/>
                  <a:gd name="T2" fmla="*/ 60 w 90"/>
                  <a:gd name="T3" fmla="*/ 0 h 75"/>
                  <a:gd name="T4" fmla="*/ 0 w 90"/>
                  <a:gd name="T5" fmla="*/ 0 h 75"/>
                  <a:gd name="T6" fmla="*/ 0 w 90"/>
                  <a:gd name="T7" fmla="*/ 75 h 75"/>
                  <a:gd name="T8" fmla="*/ 90 w 90"/>
                  <a:gd name="T9" fmla="*/ 75 h 75"/>
                  <a:gd name="T10" fmla="*/ 60 w 90"/>
                  <a:gd name="T11" fmla="*/ 45 h 75"/>
                </a:gdLst>
                <a:ahLst/>
                <a:cxnLst>
                  <a:cxn ang="0">
                    <a:pos x="T0" y="T1"/>
                  </a:cxn>
                  <a:cxn ang="0">
                    <a:pos x="T2" y="T3"/>
                  </a:cxn>
                  <a:cxn ang="0">
                    <a:pos x="T4" y="T5"/>
                  </a:cxn>
                  <a:cxn ang="0">
                    <a:pos x="T6" y="T7"/>
                  </a:cxn>
                  <a:cxn ang="0">
                    <a:pos x="T8" y="T9"/>
                  </a:cxn>
                  <a:cxn ang="0">
                    <a:pos x="T10" y="T11"/>
                  </a:cxn>
                </a:cxnLst>
                <a:rect l="0" t="0" r="r" b="b"/>
                <a:pathLst>
                  <a:path w="90" h="75">
                    <a:moveTo>
                      <a:pt x="60" y="45"/>
                    </a:moveTo>
                    <a:cubicBezTo>
                      <a:pt x="60" y="0"/>
                      <a:pt x="60" y="0"/>
                      <a:pt x="60" y="0"/>
                    </a:cubicBezTo>
                    <a:cubicBezTo>
                      <a:pt x="0" y="0"/>
                      <a:pt x="0" y="0"/>
                      <a:pt x="0" y="0"/>
                    </a:cubicBezTo>
                    <a:cubicBezTo>
                      <a:pt x="0" y="75"/>
                      <a:pt x="0" y="75"/>
                      <a:pt x="0" y="75"/>
                    </a:cubicBezTo>
                    <a:cubicBezTo>
                      <a:pt x="90" y="75"/>
                      <a:pt x="90" y="75"/>
                      <a:pt x="90" y="75"/>
                    </a:cubicBezTo>
                    <a:cubicBezTo>
                      <a:pt x="73" y="75"/>
                      <a:pt x="60" y="61"/>
                      <a:pt x="60" y="4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p>
            </p:txBody>
          </p:sp>
        </p:grpSp>
      </p:grpSp>
      <p:cxnSp>
        <p:nvCxnSpPr>
          <p:cNvPr id="103" name="Straight Connector 144"/>
          <p:cNvCxnSpPr/>
          <p:nvPr/>
        </p:nvCxnSpPr>
        <p:spPr>
          <a:xfrm>
            <a:off x="602504" y="4138246"/>
            <a:ext cx="4163096" cy="0"/>
          </a:xfrm>
          <a:prstGeom prst="line">
            <a:avLst/>
          </a:prstGeom>
          <a:ln w="15875">
            <a:solidFill>
              <a:schemeClr val="bg1">
                <a:lumMod val="65000"/>
              </a:schemeClr>
            </a:solidFill>
            <a:prstDash val="sysDot"/>
            <a:headEnd type="oval"/>
            <a:tailEnd type="oval"/>
          </a:ln>
        </p:spPr>
        <p:style>
          <a:lnRef idx="1">
            <a:schemeClr val="accent1"/>
          </a:lnRef>
          <a:fillRef idx="0">
            <a:schemeClr val="accent1"/>
          </a:fillRef>
          <a:effectRef idx="0">
            <a:schemeClr val="accent1"/>
          </a:effectRef>
          <a:fontRef idx="minor">
            <a:schemeClr val="tx1"/>
          </a:fontRef>
        </p:style>
      </p:cxnSp>
      <p:sp>
        <p:nvSpPr>
          <p:cNvPr id="104" name="Oval 145"/>
          <p:cNvSpPr/>
          <p:nvPr/>
        </p:nvSpPr>
        <p:spPr>
          <a:xfrm>
            <a:off x="751894" y="4102713"/>
            <a:ext cx="83538" cy="83538"/>
          </a:xfrm>
          <a:prstGeom prst="ellipse">
            <a:avLst/>
          </a:prstGeom>
          <a:solidFill>
            <a:srgbClr val="A6A6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350"/>
          </a:p>
        </p:txBody>
      </p:sp>
      <p:sp>
        <p:nvSpPr>
          <p:cNvPr id="105" name="Oval 146"/>
          <p:cNvSpPr/>
          <p:nvPr/>
        </p:nvSpPr>
        <p:spPr>
          <a:xfrm>
            <a:off x="1299759" y="4102713"/>
            <a:ext cx="83538" cy="83538"/>
          </a:xfrm>
          <a:prstGeom prst="ellipse">
            <a:avLst/>
          </a:pr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350"/>
          </a:p>
        </p:txBody>
      </p:sp>
      <p:sp>
        <p:nvSpPr>
          <p:cNvPr id="106" name="Oval 147"/>
          <p:cNvSpPr/>
          <p:nvPr/>
        </p:nvSpPr>
        <p:spPr>
          <a:xfrm>
            <a:off x="1847626" y="4102713"/>
            <a:ext cx="83538" cy="83538"/>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350"/>
          </a:p>
        </p:txBody>
      </p:sp>
      <p:sp>
        <p:nvSpPr>
          <p:cNvPr id="107" name="Oval 148"/>
          <p:cNvSpPr/>
          <p:nvPr/>
        </p:nvSpPr>
        <p:spPr>
          <a:xfrm>
            <a:off x="2380169" y="4102713"/>
            <a:ext cx="83538" cy="83538"/>
          </a:xfrm>
          <a:prstGeom prst="ellipse">
            <a:avLst/>
          </a:pr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350"/>
          </a:p>
        </p:txBody>
      </p:sp>
      <p:sp>
        <p:nvSpPr>
          <p:cNvPr id="108" name="Oval 149"/>
          <p:cNvSpPr/>
          <p:nvPr/>
        </p:nvSpPr>
        <p:spPr>
          <a:xfrm>
            <a:off x="2918403" y="4102713"/>
            <a:ext cx="83538" cy="83538"/>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350"/>
          </a:p>
        </p:txBody>
      </p:sp>
      <p:sp>
        <p:nvSpPr>
          <p:cNvPr id="109" name="Oval 150"/>
          <p:cNvSpPr/>
          <p:nvPr/>
        </p:nvSpPr>
        <p:spPr>
          <a:xfrm>
            <a:off x="3459266" y="4102713"/>
            <a:ext cx="83538" cy="83538"/>
          </a:xfrm>
          <a:prstGeom prst="ellipse">
            <a:avLst/>
          </a:prstGeom>
          <a:solidFill>
            <a:srgbClr val="A6A6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350"/>
          </a:p>
        </p:txBody>
      </p:sp>
      <p:sp>
        <p:nvSpPr>
          <p:cNvPr id="110" name="Oval 151"/>
          <p:cNvSpPr/>
          <p:nvPr/>
        </p:nvSpPr>
        <p:spPr>
          <a:xfrm>
            <a:off x="4000128" y="4102713"/>
            <a:ext cx="83538" cy="83538"/>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350"/>
          </a:p>
        </p:txBody>
      </p:sp>
      <p:sp>
        <p:nvSpPr>
          <p:cNvPr id="111" name="Oval 152"/>
          <p:cNvSpPr/>
          <p:nvPr/>
        </p:nvSpPr>
        <p:spPr>
          <a:xfrm>
            <a:off x="4532672" y="4102713"/>
            <a:ext cx="83538" cy="83538"/>
          </a:xfrm>
          <a:prstGeom prst="ellipse">
            <a:avLst/>
          </a:pr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350"/>
          </a:p>
        </p:txBody>
      </p:sp>
      <p:sp>
        <p:nvSpPr>
          <p:cNvPr id="112" name="TextBox 182"/>
          <p:cNvSpPr txBox="1"/>
          <p:nvPr/>
        </p:nvSpPr>
        <p:spPr>
          <a:xfrm>
            <a:off x="613164" y="3096489"/>
            <a:ext cx="360997" cy="427040"/>
          </a:xfrm>
          <a:prstGeom prst="rect">
            <a:avLst/>
          </a:prstGeom>
          <a:noFill/>
        </p:spPr>
        <p:txBody>
          <a:bodyPr wrap="none" rtlCol="0">
            <a:spAutoFit/>
          </a:bodyPr>
          <a:lstStyle/>
          <a:p>
            <a:pPr algn="ctr"/>
            <a:r>
              <a:rPr lang="id-ID" sz="1350" b="1" dirty="0">
                <a:solidFill>
                  <a:schemeClr val="bg1"/>
                </a:solidFill>
              </a:rPr>
              <a:t>20</a:t>
            </a:r>
          </a:p>
          <a:p>
            <a:pPr algn="ctr"/>
            <a:r>
              <a:rPr lang="id-ID" sz="825" dirty="0">
                <a:solidFill>
                  <a:schemeClr val="bg1"/>
                </a:solidFill>
              </a:rPr>
              <a:t>%</a:t>
            </a:r>
          </a:p>
        </p:txBody>
      </p:sp>
      <p:sp>
        <p:nvSpPr>
          <p:cNvPr id="113" name="TextBox 183"/>
          <p:cNvSpPr txBox="1"/>
          <p:nvPr/>
        </p:nvSpPr>
        <p:spPr>
          <a:xfrm>
            <a:off x="1169086" y="3427085"/>
            <a:ext cx="360997" cy="427040"/>
          </a:xfrm>
          <a:prstGeom prst="rect">
            <a:avLst/>
          </a:prstGeom>
          <a:noFill/>
        </p:spPr>
        <p:txBody>
          <a:bodyPr wrap="none" rtlCol="0">
            <a:spAutoFit/>
          </a:bodyPr>
          <a:lstStyle/>
          <a:p>
            <a:pPr algn="ctr"/>
            <a:r>
              <a:rPr lang="id-ID" sz="1350" b="1" dirty="0">
                <a:solidFill>
                  <a:schemeClr val="bg1"/>
                </a:solidFill>
              </a:rPr>
              <a:t>10</a:t>
            </a:r>
          </a:p>
          <a:p>
            <a:pPr algn="ctr"/>
            <a:r>
              <a:rPr lang="id-ID" sz="825" dirty="0">
                <a:solidFill>
                  <a:schemeClr val="bg1"/>
                </a:solidFill>
              </a:rPr>
              <a:t>%</a:t>
            </a:r>
          </a:p>
        </p:txBody>
      </p:sp>
      <p:sp>
        <p:nvSpPr>
          <p:cNvPr id="114" name="TextBox 184"/>
          <p:cNvSpPr txBox="1"/>
          <p:nvPr/>
        </p:nvSpPr>
        <p:spPr>
          <a:xfrm>
            <a:off x="1705296" y="2724990"/>
            <a:ext cx="360997" cy="427040"/>
          </a:xfrm>
          <a:prstGeom prst="rect">
            <a:avLst/>
          </a:prstGeom>
          <a:noFill/>
        </p:spPr>
        <p:txBody>
          <a:bodyPr wrap="none" rtlCol="0">
            <a:spAutoFit/>
          </a:bodyPr>
          <a:lstStyle/>
          <a:p>
            <a:pPr algn="ctr"/>
            <a:r>
              <a:rPr lang="id-ID" sz="1350" b="1" dirty="0">
                <a:solidFill>
                  <a:schemeClr val="bg1"/>
                </a:solidFill>
              </a:rPr>
              <a:t>45</a:t>
            </a:r>
          </a:p>
          <a:p>
            <a:pPr algn="ctr"/>
            <a:r>
              <a:rPr lang="id-ID" sz="825" dirty="0">
                <a:solidFill>
                  <a:schemeClr val="bg1"/>
                </a:solidFill>
              </a:rPr>
              <a:t>%</a:t>
            </a:r>
          </a:p>
        </p:txBody>
      </p:sp>
      <p:sp>
        <p:nvSpPr>
          <p:cNvPr id="115" name="TextBox 185"/>
          <p:cNvSpPr txBox="1"/>
          <p:nvPr/>
        </p:nvSpPr>
        <p:spPr>
          <a:xfrm>
            <a:off x="2240540" y="2215302"/>
            <a:ext cx="360997" cy="427040"/>
          </a:xfrm>
          <a:prstGeom prst="rect">
            <a:avLst/>
          </a:prstGeom>
          <a:noFill/>
        </p:spPr>
        <p:txBody>
          <a:bodyPr wrap="none" rtlCol="0">
            <a:spAutoFit/>
          </a:bodyPr>
          <a:lstStyle/>
          <a:p>
            <a:pPr algn="ctr"/>
            <a:r>
              <a:rPr lang="id-ID" sz="1350" b="1" dirty="0">
                <a:solidFill>
                  <a:schemeClr val="bg1"/>
                </a:solidFill>
              </a:rPr>
              <a:t>75</a:t>
            </a:r>
          </a:p>
          <a:p>
            <a:pPr algn="ctr"/>
            <a:r>
              <a:rPr lang="id-ID" sz="825" dirty="0">
                <a:solidFill>
                  <a:schemeClr val="bg1"/>
                </a:solidFill>
              </a:rPr>
              <a:t>%</a:t>
            </a:r>
          </a:p>
        </p:txBody>
      </p:sp>
      <p:sp>
        <p:nvSpPr>
          <p:cNvPr id="116" name="TextBox 186"/>
          <p:cNvSpPr txBox="1"/>
          <p:nvPr/>
        </p:nvSpPr>
        <p:spPr>
          <a:xfrm>
            <a:off x="2738911" y="1656987"/>
            <a:ext cx="449162" cy="427040"/>
          </a:xfrm>
          <a:prstGeom prst="rect">
            <a:avLst/>
          </a:prstGeom>
          <a:noFill/>
        </p:spPr>
        <p:txBody>
          <a:bodyPr wrap="none" rtlCol="0">
            <a:spAutoFit/>
          </a:bodyPr>
          <a:lstStyle/>
          <a:p>
            <a:pPr algn="ctr"/>
            <a:r>
              <a:rPr lang="id-ID" sz="1350" b="1" dirty="0">
                <a:solidFill>
                  <a:schemeClr val="bg1"/>
                </a:solidFill>
              </a:rPr>
              <a:t>100</a:t>
            </a:r>
          </a:p>
          <a:p>
            <a:pPr algn="ctr"/>
            <a:r>
              <a:rPr lang="id-ID" sz="825" dirty="0">
                <a:solidFill>
                  <a:schemeClr val="bg1"/>
                </a:solidFill>
              </a:rPr>
              <a:t>%</a:t>
            </a:r>
          </a:p>
        </p:txBody>
      </p:sp>
      <p:sp>
        <p:nvSpPr>
          <p:cNvPr id="117" name="TextBox 187"/>
          <p:cNvSpPr txBox="1"/>
          <p:nvPr/>
        </p:nvSpPr>
        <p:spPr>
          <a:xfrm>
            <a:off x="3861897" y="2005346"/>
            <a:ext cx="360997" cy="427040"/>
          </a:xfrm>
          <a:prstGeom prst="rect">
            <a:avLst/>
          </a:prstGeom>
          <a:noFill/>
        </p:spPr>
        <p:txBody>
          <a:bodyPr wrap="none" rtlCol="0">
            <a:spAutoFit/>
          </a:bodyPr>
          <a:lstStyle/>
          <a:p>
            <a:pPr algn="ctr"/>
            <a:r>
              <a:rPr lang="id-ID" sz="1350" b="1" dirty="0">
                <a:solidFill>
                  <a:schemeClr val="bg1"/>
                </a:solidFill>
              </a:rPr>
              <a:t>85</a:t>
            </a:r>
          </a:p>
          <a:p>
            <a:pPr algn="ctr"/>
            <a:r>
              <a:rPr lang="id-ID" sz="825" dirty="0">
                <a:solidFill>
                  <a:schemeClr val="bg1"/>
                </a:solidFill>
              </a:rPr>
              <a:t>%</a:t>
            </a:r>
          </a:p>
        </p:txBody>
      </p:sp>
      <p:sp>
        <p:nvSpPr>
          <p:cNvPr id="118" name="TextBox 188"/>
          <p:cNvSpPr txBox="1"/>
          <p:nvPr/>
        </p:nvSpPr>
        <p:spPr>
          <a:xfrm>
            <a:off x="3328701" y="2529392"/>
            <a:ext cx="360997" cy="427040"/>
          </a:xfrm>
          <a:prstGeom prst="rect">
            <a:avLst/>
          </a:prstGeom>
          <a:noFill/>
        </p:spPr>
        <p:txBody>
          <a:bodyPr wrap="none" rtlCol="0">
            <a:spAutoFit/>
          </a:bodyPr>
          <a:lstStyle/>
          <a:p>
            <a:pPr algn="ctr"/>
            <a:r>
              <a:rPr lang="id-ID" sz="1350" b="1" dirty="0">
                <a:solidFill>
                  <a:schemeClr val="bg1"/>
                </a:solidFill>
              </a:rPr>
              <a:t>55</a:t>
            </a:r>
          </a:p>
          <a:p>
            <a:pPr algn="ctr"/>
            <a:r>
              <a:rPr lang="id-ID" sz="825" dirty="0">
                <a:solidFill>
                  <a:schemeClr val="bg1"/>
                </a:solidFill>
              </a:rPr>
              <a:t>%</a:t>
            </a:r>
          </a:p>
        </p:txBody>
      </p:sp>
      <p:sp>
        <p:nvSpPr>
          <p:cNvPr id="119" name="TextBox 189"/>
          <p:cNvSpPr txBox="1"/>
          <p:nvPr/>
        </p:nvSpPr>
        <p:spPr>
          <a:xfrm>
            <a:off x="4393942" y="2868593"/>
            <a:ext cx="360997" cy="427040"/>
          </a:xfrm>
          <a:prstGeom prst="rect">
            <a:avLst/>
          </a:prstGeom>
          <a:noFill/>
        </p:spPr>
        <p:txBody>
          <a:bodyPr wrap="none" rtlCol="0">
            <a:spAutoFit/>
          </a:bodyPr>
          <a:lstStyle/>
          <a:p>
            <a:pPr algn="ctr"/>
            <a:r>
              <a:rPr lang="id-ID" sz="1350" b="1" dirty="0">
                <a:solidFill>
                  <a:schemeClr val="bg1"/>
                </a:solidFill>
              </a:rPr>
              <a:t>40</a:t>
            </a:r>
          </a:p>
          <a:p>
            <a:pPr algn="ctr"/>
            <a:r>
              <a:rPr lang="id-ID" sz="825" dirty="0">
                <a:solidFill>
                  <a:schemeClr val="bg1"/>
                </a:solidFill>
              </a:rPr>
              <a:t>%</a:t>
            </a:r>
          </a:p>
        </p:txBody>
      </p:sp>
      <p:sp>
        <p:nvSpPr>
          <p:cNvPr id="120" name="TextBox 190"/>
          <p:cNvSpPr txBox="1"/>
          <p:nvPr/>
        </p:nvSpPr>
        <p:spPr>
          <a:xfrm>
            <a:off x="4400087" y="4181695"/>
            <a:ext cx="386080" cy="212090"/>
          </a:xfrm>
          <a:prstGeom prst="rect">
            <a:avLst/>
          </a:prstGeom>
          <a:noFill/>
        </p:spPr>
        <p:txBody>
          <a:bodyPr wrap="none" rtlCol="0">
            <a:spAutoFit/>
          </a:bodyPr>
          <a:lstStyle/>
          <a:p>
            <a:r>
              <a:rPr lang="id-ID" sz="790" dirty="0">
                <a:solidFill>
                  <a:schemeClr val="bg1">
                    <a:lumMod val="50000"/>
                  </a:schemeClr>
                </a:solidFill>
              </a:rPr>
              <a:t>201</a:t>
            </a:r>
            <a:r>
              <a:rPr lang="en-US" altLang="id-ID" sz="790" dirty="0">
                <a:solidFill>
                  <a:schemeClr val="bg1">
                    <a:lumMod val="50000"/>
                  </a:schemeClr>
                </a:solidFill>
              </a:rPr>
              <a:t>7</a:t>
            </a:r>
          </a:p>
        </p:txBody>
      </p:sp>
      <p:sp>
        <p:nvSpPr>
          <p:cNvPr id="121" name="TextBox 191"/>
          <p:cNvSpPr txBox="1"/>
          <p:nvPr/>
        </p:nvSpPr>
        <p:spPr>
          <a:xfrm>
            <a:off x="3855787" y="4181695"/>
            <a:ext cx="386080" cy="212090"/>
          </a:xfrm>
          <a:prstGeom prst="rect">
            <a:avLst/>
          </a:prstGeom>
          <a:noFill/>
        </p:spPr>
        <p:txBody>
          <a:bodyPr wrap="none" rtlCol="0">
            <a:spAutoFit/>
          </a:bodyPr>
          <a:lstStyle/>
          <a:p>
            <a:r>
              <a:rPr lang="id-ID" sz="790" dirty="0">
                <a:solidFill>
                  <a:schemeClr val="bg1">
                    <a:lumMod val="50000"/>
                  </a:schemeClr>
                </a:solidFill>
              </a:rPr>
              <a:t>201</a:t>
            </a:r>
            <a:r>
              <a:rPr lang="en-US" altLang="id-ID" sz="790" dirty="0">
                <a:solidFill>
                  <a:schemeClr val="bg1">
                    <a:lumMod val="50000"/>
                  </a:schemeClr>
                </a:solidFill>
              </a:rPr>
              <a:t>6</a:t>
            </a:r>
          </a:p>
        </p:txBody>
      </p:sp>
      <p:sp>
        <p:nvSpPr>
          <p:cNvPr id="122" name="TextBox 192"/>
          <p:cNvSpPr txBox="1"/>
          <p:nvPr/>
        </p:nvSpPr>
        <p:spPr>
          <a:xfrm>
            <a:off x="3330707" y="4181695"/>
            <a:ext cx="386080" cy="212090"/>
          </a:xfrm>
          <a:prstGeom prst="rect">
            <a:avLst/>
          </a:prstGeom>
          <a:noFill/>
        </p:spPr>
        <p:txBody>
          <a:bodyPr wrap="none" rtlCol="0">
            <a:spAutoFit/>
          </a:bodyPr>
          <a:lstStyle/>
          <a:p>
            <a:r>
              <a:rPr lang="id-ID" sz="790" dirty="0">
                <a:solidFill>
                  <a:schemeClr val="bg1">
                    <a:lumMod val="50000"/>
                  </a:schemeClr>
                </a:solidFill>
              </a:rPr>
              <a:t>201</a:t>
            </a:r>
            <a:r>
              <a:rPr lang="en-US" altLang="id-ID" sz="790" dirty="0">
                <a:solidFill>
                  <a:schemeClr val="bg1">
                    <a:lumMod val="50000"/>
                  </a:schemeClr>
                </a:solidFill>
              </a:rPr>
              <a:t>5</a:t>
            </a:r>
          </a:p>
        </p:txBody>
      </p:sp>
      <p:sp>
        <p:nvSpPr>
          <p:cNvPr id="123" name="TextBox 193"/>
          <p:cNvSpPr txBox="1"/>
          <p:nvPr/>
        </p:nvSpPr>
        <p:spPr>
          <a:xfrm>
            <a:off x="2789243" y="4181695"/>
            <a:ext cx="386080" cy="212090"/>
          </a:xfrm>
          <a:prstGeom prst="rect">
            <a:avLst/>
          </a:prstGeom>
          <a:noFill/>
        </p:spPr>
        <p:txBody>
          <a:bodyPr wrap="none" rtlCol="0">
            <a:spAutoFit/>
          </a:bodyPr>
          <a:lstStyle/>
          <a:p>
            <a:r>
              <a:rPr lang="id-ID" sz="790" dirty="0">
                <a:solidFill>
                  <a:schemeClr val="bg1">
                    <a:lumMod val="50000"/>
                  </a:schemeClr>
                </a:solidFill>
              </a:rPr>
              <a:t>201</a:t>
            </a:r>
            <a:r>
              <a:rPr lang="en-US" altLang="id-ID" sz="790" dirty="0">
                <a:solidFill>
                  <a:schemeClr val="bg1">
                    <a:lumMod val="50000"/>
                  </a:schemeClr>
                </a:solidFill>
              </a:rPr>
              <a:t>4</a:t>
            </a:r>
          </a:p>
        </p:txBody>
      </p:sp>
      <p:sp>
        <p:nvSpPr>
          <p:cNvPr id="124" name="TextBox 194"/>
          <p:cNvSpPr txBox="1"/>
          <p:nvPr/>
        </p:nvSpPr>
        <p:spPr>
          <a:xfrm>
            <a:off x="2247779" y="4181695"/>
            <a:ext cx="386080" cy="212090"/>
          </a:xfrm>
          <a:prstGeom prst="rect">
            <a:avLst/>
          </a:prstGeom>
          <a:noFill/>
        </p:spPr>
        <p:txBody>
          <a:bodyPr wrap="none" rtlCol="0">
            <a:spAutoFit/>
          </a:bodyPr>
          <a:lstStyle/>
          <a:p>
            <a:r>
              <a:rPr lang="id-ID" sz="790" dirty="0">
                <a:solidFill>
                  <a:schemeClr val="bg1">
                    <a:lumMod val="50000"/>
                  </a:schemeClr>
                </a:solidFill>
              </a:rPr>
              <a:t>201</a:t>
            </a:r>
            <a:r>
              <a:rPr lang="en-US" altLang="id-ID" sz="790" dirty="0">
                <a:solidFill>
                  <a:schemeClr val="bg1">
                    <a:lumMod val="50000"/>
                  </a:schemeClr>
                </a:solidFill>
              </a:rPr>
              <a:t>3</a:t>
            </a:r>
          </a:p>
        </p:txBody>
      </p:sp>
      <p:sp>
        <p:nvSpPr>
          <p:cNvPr id="125" name="TextBox 195"/>
          <p:cNvSpPr txBox="1"/>
          <p:nvPr/>
        </p:nvSpPr>
        <p:spPr>
          <a:xfrm>
            <a:off x="1713640" y="4181696"/>
            <a:ext cx="386080" cy="212090"/>
          </a:xfrm>
          <a:prstGeom prst="rect">
            <a:avLst/>
          </a:prstGeom>
          <a:noFill/>
        </p:spPr>
        <p:txBody>
          <a:bodyPr wrap="none" rtlCol="0">
            <a:spAutoFit/>
          </a:bodyPr>
          <a:lstStyle/>
          <a:p>
            <a:r>
              <a:rPr lang="id-ID" sz="790" dirty="0">
                <a:solidFill>
                  <a:schemeClr val="bg1">
                    <a:lumMod val="50000"/>
                  </a:schemeClr>
                </a:solidFill>
              </a:rPr>
              <a:t>201</a:t>
            </a:r>
            <a:r>
              <a:rPr lang="en-US" altLang="id-ID" sz="790" dirty="0">
                <a:solidFill>
                  <a:schemeClr val="bg1">
                    <a:lumMod val="50000"/>
                  </a:schemeClr>
                </a:solidFill>
              </a:rPr>
              <a:t>2</a:t>
            </a:r>
          </a:p>
        </p:txBody>
      </p:sp>
      <p:sp>
        <p:nvSpPr>
          <p:cNvPr id="126" name="TextBox 196"/>
          <p:cNvSpPr txBox="1"/>
          <p:nvPr/>
        </p:nvSpPr>
        <p:spPr>
          <a:xfrm>
            <a:off x="1174323" y="4181689"/>
            <a:ext cx="386080" cy="212090"/>
          </a:xfrm>
          <a:prstGeom prst="rect">
            <a:avLst/>
          </a:prstGeom>
          <a:noFill/>
        </p:spPr>
        <p:txBody>
          <a:bodyPr wrap="none" rtlCol="0">
            <a:spAutoFit/>
          </a:bodyPr>
          <a:lstStyle/>
          <a:p>
            <a:r>
              <a:rPr lang="id-ID" sz="790" dirty="0">
                <a:solidFill>
                  <a:schemeClr val="bg1">
                    <a:lumMod val="50000"/>
                  </a:schemeClr>
                </a:solidFill>
              </a:rPr>
              <a:t>20</a:t>
            </a:r>
            <a:r>
              <a:rPr lang="en-US" altLang="id-ID" sz="790" dirty="0">
                <a:solidFill>
                  <a:schemeClr val="bg1">
                    <a:lumMod val="50000"/>
                  </a:schemeClr>
                </a:solidFill>
              </a:rPr>
              <a:t>11</a:t>
            </a:r>
          </a:p>
        </p:txBody>
      </p:sp>
      <p:sp>
        <p:nvSpPr>
          <p:cNvPr id="127" name="TextBox 197"/>
          <p:cNvSpPr txBox="1"/>
          <p:nvPr/>
        </p:nvSpPr>
        <p:spPr>
          <a:xfrm>
            <a:off x="629829" y="4181686"/>
            <a:ext cx="386080" cy="212090"/>
          </a:xfrm>
          <a:prstGeom prst="rect">
            <a:avLst/>
          </a:prstGeom>
          <a:noFill/>
        </p:spPr>
        <p:txBody>
          <a:bodyPr wrap="none" rtlCol="0">
            <a:spAutoFit/>
          </a:bodyPr>
          <a:lstStyle/>
          <a:p>
            <a:r>
              <a:rPr lang="id-ID" sz="790" dirty="0">
                <a:solidFill>
                  <a:schemeClr val="bg1">
                    <a:lumMod val="50000"/>
                  </a:schemeClr>
                </a:solidFill>
              </a:rPr>
              <a:t>20</a:t>
            </a:r>
            <a:r>
              <a:rPr lang="en-US" altLang="id-ID" sz="790" dirty="0">
                <a:solidFill>
                  <a:schemeClr val="bg1">
                    <a:lumMod val="50000"/>
                  </a:schemeClr>
                </a:solidFill>
              </a:rPr>
              <a:t>10</a:t>
            </a:r>
          </a:p>
        </p:txBody>
      </p:sp>
      <p:sp>
        <p:nvSpPr>
          <p:cNvPr id="128" name="TextBox 198"/>
          <p:cNvSpPr txBox="1"/>
          <p:nvPr/>
        </p:nvSpPr>
        <p:spPr>
          <a:xfrm>
            <a:off x="5242238" y="1881703"/>
            <a:ext cx="2631440" cy="457200"/>
          </a:xfrm>
          <a:prstGeom prst="rect">
            <a:avLst/>
          </a:prstGeom>
          <a:noFill/>
        </p:spPr>
        <p:txBody>
          <a:bodyPr wrap="none" rtlCol="0">
            <a:spAutoFit/>
          </a:bodyPr>
          <a:lstStyle/>
          <a:p>
            <a:pPr algn="l"/>
            <a:r>
              <a:rPr lang="id-ID" sz="2400" b="1" dirty="0">
                <a:solidFill>
                  <a:srgbClr val="0070C0"/>
                </a:solidFill>
                <a:latin typeface="黑体" panose="02010600030101010101" charset="-122"/>
                <a:ea typeface="黑体" panose="02010600030101010101" charset="-122"/>
              </a:rPr>
              <a:t>单击此处添加标题</a:t>
            </a:r>
          </a:p>
        </p:txBody>
      </p:sp>
      <p:sp>
        <p:nvSpPr>
          <p:cNvPr id="129" name="Rectangle 185"/>
          <p:cNvSpPr/>
          <p:nvPr/>
        </p:nvSpPr>
        <p:spPr>
          <a:xfrm>
            <a:off x="5273352" y="2305334"/>
            <a:ext cx="3441423" cy="1546577"/>
          </a:xfrm>
          <a:prstGeom prst="rect">
            <a:avLst/>
          </a:prstGeom>
        </p:spPr>
        <p:txBody>
          <a:bodyPr wrap="square">
            <a:spAutoFit/>
          </a:bodyPr>
          <a:lstStyle/>
          <a:p>
            <a:r>
              <a:rPr lang="zh-CN" altLang="en-US" sz="1050" dirty="0" smtClean="0">
                <a:solidFill>
                  <a:schemeClr val="bg1">
                    <a:lumMod val="65000"/>
                  </a:schemeClr>
                </a:solidFill>
                <a:latin typeface="微软雅黑" panose="020B0503020204020204" pitchFamily="34" charset="-122"/>
                <a:ea typeface="微软雅黑" panose="020B0503020204020204" pitchFamily="34" charset="-122"/>
              </a:rPr>
              <a:t>请在此处输入您的文本，或者复制您的文本粘贴到此处请在此处请在此处输入您的文本，或者复制您的文本粘贴到此处请在此处请在此处输入您的文本，或者复制您的文本粘贴到此处请在此处</a:t>
            </a:r>
            <a:endParaRPr lang="en-US" altLang="zh-CN" sz="1050" dirty="0" smtClean="0">
              <a:solidFill>
                <a:schemeClr val="bg1">
                  <a:lumMod val="65000"/>
                </a:schemeClr>
              </a:solidFill>
              <a:latin typeface="微软雅黑" panose="020B0503020204020204" pitchFamily="34" charset="-122"/>
              <a:ea typeface="微软雅黑" panose="020B0503020204020204" pitchFamily="34" charset="-122"/>
            </a:endParaRPr>
          </a:p>
          <a:p>
            <a:endParaRPr lang="en-US" altLang="zh-CN" sz="1050" b="1" dirty="0" smtClean="0">
              <a:solidFill>
                <a:schemeClr val="bg1">
                  <a:lumMod val="65000"/>
                </a:schemeClr>
              </a:solidFill>
              <a:latin typeface="微软雅黑" panose="020B0503020204020204" pitchFamily="34" charset="-122"/>
              <a:ea typeface="微软雅黑" panose="020B0503020204020204" pitchFamily="34" charset="-122"/>
            </a:endParaRPr>
          </a:p>
          <a:p>
            <a:r>
              <a:rPr lang="zh-CN" altLang="en-US" sz="1050" dirty="0" smtClean="0">
                <a:solidFill>
                  <a:schemeClr val="bg1">
                    <a:lumMod val="65000"/>
                  </a:schemeClr>
                </a:solidFill>
                <a:latin typeface="微软雅黑" panose="020B0503020204020204" pitchFamily="34" charset="-122"/>
                <a:ea typeface="微软雅黑" panose="020B0503020204020204" pitchFamily="34" charset="-122"/>
              </a:rPr>
              <a:t>请在此处输入您的文本，或者复制您的文本粘贴到此处请在此处请在此处输入您的文本，或者复制您的文本粘贴到此处请在此处请在此处输入您的文本，或者复制您的文本粘贴到此处请在此处</a:t>
            </a:r>
            <a:endParaRPr lang="id-ID" altLang="zh-CN" sz="1050" dirty="0" smtClean="0">
              <a:solidFill>
                <a:prstClr val="white">
                  <a:lumMod val="65000"/>
                </a:prstClr>
              </a:solidFill>
              <a:latin typeface="PT Sans" panose="020B0503020203020204" pitchFamily="34" charset="0"/>
            </a:endParaRPr>
          </a:p>
        </p:txBody>
      </p:sp>
      <p:sp>
        <p:nvSpPr>
          <p:cNvPr id="135" name="文本框 134"/>
          <p:cNvSpPr txBox="1"/>
          <p:nvPr/>
        </p:nvSpPr>
        <p:spPr>
          <a:xfrm>
            <a:off x="8380990" y="267494"/>
            <a:ext cx="649280" cy="369332"/>
          </a:xfrm>
          <a:prstGeom prst="rect">
            <a:avLst/>
          </a:prstGeom>
          <a:noFill/>
        </p:spPr>
        <p:txBody>
          <a:bodyPr wrap="none" rtlCol="0">
            <a:spAutoFit/>
          </a:bodyPr>
          <a:lstStyle/>
          <a:p>
            <a:r>
              <a:rPr lang="en-US" altLang="zh-CN" dirty="0" smtClean="0">
                <a:solidFill>
                  <a:srgbClr val="0070C0"/>
                </a:solidFill>
                <a:latin typeface="Impact" panose="020B0806030902050204" pitchFamily="34" charset="0"/>
              </a:rPr>
              <a:t>LOGO</a:t>
            </a:r>
            <a:endParaRPr lang="zh-CN" altLang="en-US" dirty="0">
              <a:solidFill>
                <a:srgbClr val="0070C0"/>
              </a:solidFill>
              <a:latin typeface="Impact" panose="020B0806030902050204" pitchFamily="34" charset="0"/>
            </a:endParaRPr>
          </a:p>
        </p:txBody>
      </p:sp>
      <p:sp>
        <p:nvSpPr>
          <p:cNvPr id="136" name="文本框 135"/>
          <p:cNvSpPr txBox="1"/>
          <p:nvPr/>
        </p:nvSpPr>
        <p:spPr>
          <a:xfrm>
            <a:off x="8359581" y="509040"/>
            <a:ext cx="748923" cy="261610"/>
          </a:xfrm>
          <a:prstGeom prst="rect">
            <a:avLst/>
          </a:prstGeom>
          <a:noFill/>
        </p:spPr>
        <p:txBody>
          <a:bodyPr wrap="none" rtlCol="0">
            <a:spAutoFit/>
          </a:bodyPr>
          <a:lstStyle/>
          <a:p>
            <a:r>
              <a:rPr lang="zh-CN" altLang="en-US" sz="1050" dirty="0" smtClean="0">
                <a:solidFill>
                  <a:schemeClr val="tx1">
                    <a:lumMod val="75000"/>
                    <a:lumOff val="25000"/>
                  </a:schemeClr>
                </a:solidFill>
                <a:latin typeface="微软雅黑" panose="020B0503020204020204" pitchFamily="34" charset="-122"/>
                <a:ea typeface="微软雅黑" panose="020B0503020204020204" pitchFamily="34" charset="-122"/>
              </a:rPr>
              <a:t>公司名称</a:t>
            </a:r>
            <a:endParaRPr lang="zh-CN" altLang="en-US" sz="105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37" name="矩形 136"/>
          <p:cNvSpPr/>
          <p:nvPr/>
        </p:nvSpPr>
        <p:spPr>
          <a:xfrm>
            <a:off x="9032467" y="339502"/>
            <a:ext cx="111533" cy="364117"/>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0" name="矩形 129"/>
          <p:cNvSpPr/>
          <p:nvPr/>
        </p:nvSpPr>
        <p:spPr>
          <a:xfrm>
            <a:off x="708660" y="267335"/>
            <a:ext cx="2274570" cy="365760"/>
          </a:xfrm>
          <a:prstGeom prst="rect">
            <a:avLst/>
          </a:prstGeom>
        </p:spPr>
        <p:txBody>
          <a:bodyPr wrap="square">
            <a:spAutoFit/>
          </a:bodyPr>
          <a:lstStyle/>
          <a:p>
            <a:pPr algn="dist"/>
            <a:r>
              <a:rPr lang="en-US" altLang="zh-CN" b="1" dirty="0" smtClean="0">
                <a:solidFill>
                  <a:schemeClr val="tx1">
                    <a:lumMod val="50000"/>
                    <a:lumOff val="50000"/>
                  </a:schemeClr>
                </a:solidFill>
                <a:latin typeface="黑体" panose="02010600030101010101" charset="-122"/>
                <a:ea typeface="黑体" panose="02010600030101010101" charset="-122"/>
              </a:rPr>
              <a:t>单击此处添加标题</a:t>
            </a:r>
          </a:p>
        </p:txBody>
      </p:sp>
      <p:cxnSp>
        <p:nvCxnSpPr>
          <p:cNvPr id="138" name="直接连接符 137"/>
          <p:cNvCxnSpPr/>
          <p:nvPr/>
        </p:nvCxnSpPr>
        <p:spPr>
          <a:xfrm>
            <a:off x="535030" y="606048"/>
            <a:ext cx="2448856"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139" name="直接连接符 138"/>
          <p:cNvCxnSpPr/>
          <p:nvPr/>
        </p:nvCxnSpPr>
        <p:spPr>
          <a:xfrm>
            <a:off x="527410" y="659388"/>
            <a:ext cx="2448856" cy="0"/>
          </a:xfrm>
          <a:prstGeom prst="line">
            <a:avLst/>
          </a:prstGeom>
          <a:ln w="381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184" name=" 184"/>
          <p:cNvSpPr/>
          <p:nvPr/>
        </p:nvSpPr>
        <p:spPr>
          <a:xfrm>
            <a:off x="535305" y="337820"/>
            <a:ext cx="224790" cy="224790"/>
          </a:xfrm>
          <a:prstGeom prst="ellipse">
            <a:avLst/>
          </a:prstGeom>
          <a:gradFill>
            <a:gsLst>
              <a:gs pos="0">
                <a:srgbClr val="007BD3"/>
              </a:gs>
              <a:gs pos="100000">
                <a:srgbClr val="034373"/>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spTree>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anim calcmode="lin" valueType="num">
                                      <p:cBhvr>
                                        <p:cTn id="8" dur="500" fill="hold"/>
                                        <p:tgtEl>
                                          <p:spTgt spid="2"/>
                                        </p:tgtEl>
                                        <p:attrNameLst>
                                          <p:attrName>ppt_x</p:attrName>
                                        </p:attrNameLst>
                                      </p:cBhvr>
                                      <p:tavLst>
                                        <p:tav tm="0">
                                          <p:val>
                                            <p:strVal val="#ppt_x"/>
                                          </p:val>
                                        </p:tav>
                                        <p:tav tm="100000">
                                          <p:val>
                                            <p:strVal val="#ppt_x"/>
                                          </p:val>
                                        </p:tav>
                                      </p:tavLst>
                                    </p:anim>
                                    <p:anim calcmode="lin" valueType="num">
                                      <p:cBhvr>
                                        <p:cTn id="9" dur="500" fill="hold"/>
                                        <p:tgtEl>
                                          <p:spTgt spid="2"/>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14"/>
                                        </p:tgtEl>
                                        <p:attrNameLst>
                                          <p:attrName>style.visibility</p:attrName>
                                        </p:attrNameLst>
                                      </p:cBhvr>
                                      <p:to>
                                        <p:strVal val="visible"/>
                                      </p:to>
                                    </p:set>
                                    <p:animEffect transition="in" filter="fade">
                                      <p:cBhvr>
                                        <p:cTn id="12" dur="500"/>
                                        <p:tgtEl>
                                          <p:spTgt spid="14"/>
                                        </p:tgtEl>
                                      </p:cBhvr>
                                    </p:animEffect>
                                    <p:anim calcmode="lin" valueType="num">
                                      <p:cBhvr>
                                        <p:cTn id="13" dur="500" fill="hold"/>
                                        <p:tgtEl>
                                          <p:spTgt spid="14"/>
                                        </p:tgtEl>
                                        <p:attrNameLst>
                                          <p:attrName>ppt_x</p:attrName>
                                        </p:attrNameLst>
                                      </p:cBhvr>
                                      <p:tavLst>
                                        <p:tav tm="0">
                                          <p:val>
                                            <p:strVal val="#ppt_x"/>
                                          </p:val>
                                        </p:tav>
                                        <p:tav tm="100000">
                                          <p:val>
                                            <p:strVal val="#ppt_x"/>
                                          </p:val>
                                        </p:tav>
                                      </p:tavLst>
                                    </p:anim>
                                    <p:anim calcmode="lin" valueType="num">
                                      <p:cBhvr>
                                        <p:cTn id="14" dur="500" fill="hold"/>
                                        <p:tgtEl>
                                          <p:spTgt spid="14"/>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27"/>
                                        </p:tgtEl>
                                        <p:attrNameLst>
                                          <p:attrName>style.visibility</p:attrName>
                                        </p:attrNameLst>
                                      </p:cBhvr>
                                      <p:to>
                                        <p:strVal val="visible"/>
                                      </p:to>
                                    </p:set>
                                    <p:animEffect transition="in" filter="fade">
                                      <p:cBhvr>
                                        <p:cTn id="17" dur="500"/>
                                        <p:tgtEl>
                                          <p:spTgt spid="27"/>
                                        </p:tgtEl>
                                      </p:cBhvr>
                                    </p:animEffect>
                                    <p:anim calcmode="lin" valueType="num">
                                      <p:cBhvr>
                                        <p:cTn id="18" dur="500" fill="hold"/>
                                        <p:tgtEl>
                                          <p:spTgt spid="27"/>
                                        </p:tgtEl>
                                        <p:attrNameLst>
                                          <p:attrName>ppt_x</p:attrName>
                                        </p:attrNameLst>
                                      </p:cBhvr>
                                      <p:tavLst>
                                        <p:tav tm="0">
                                          <p:val>
                                            <p:strVal val="#ppt_x"/>
                                          </p:val>
                                        </p:tav>
                                        <p:tav tm="100000">
                                          <p:val>
                                            <p:strVal val="#ppt_x"/>
                                          </p:val>
                                        </p:tav>
                                      </p:tavLst>
                                    </p:anim>
                                    <p:anim calcmode="lin" valueType="num">
                                      <p:cBhvr>
                                        <p:cTn id="19" dur="500" fill="hold"/>
                                        <p:tgtEl>
                                          <p:spTgt spid="27"/>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40"/>
                                        </p:tgtEl>
                                        <p:attrNameLst>
                                          <p:attrName>style.visibility</p:attrName>
                                        </p:attrNameLst>
                                      </p:cBhvr>
                                      <p:to>
                                        <p:strVal val="visible"/>
                                      </p:to>
                                    </p:set>
                                    <p:animEffect transition="in" filter="fade">
                                      <p:cBhvr>
                                        <p:cTn id="22" dur="500"/>
                                        <p:tgtEl>
                                          <p:spTgt spid="40"/>
                                        </p:tgtEl>
                                      </p:cBhvr>
                                    </p:animEffect>
                                    <p:anim calcmode="lin" valueType="num">
                                      <p:cBhvr>
                                        <p:cTn id="23" dur="500" fill="hold"/>
                                        <p:tgtEl>
                                          <p:spTgt spid="40"/>
                                        </p:tgtEl>
                                        <p:attrNameLst>
                                          <p:attrName>ppt_x</p:attrName>
                                        </p:attrNameLst>
                                      </p:cBhvr>
                                      <p:tavLst>
                                        <p:tav tm="0">
                                          <p:val>
                                            <p:strVal val="#ppt_x"/>
                                          </p:val>
                                        </p:tav>
                                        <p:tav tm="100000">
                                          <p:val>
                                            <p:strVal val="#ppt_x"/>
                                          </p:val>
                                        </p:tav>
                                      </p:tavLst>
                                    </p:anim>
                                    <p:anim calcmode="lin" valueType="num">
                                      <p:cBhvr>
                                        <p:cTn id="24" dur="500" fill="hold"/>
                                        <p:tgtEl>
                                          <p:spTgt spid="40"/>
                                        </p:tgtEl>
                                        <p:attrNameLst>
                                          <p:attrName>ppt_y</p:attrName>
                                        </p:attrNameLst>
                                      </p:cBhvr>
                                      <p:tavLst>
                                        <p:tav tm="0">
                                          <p:val>
                                            <p:strVal val="#ppt_y+.1"/>
                                          </p:val>
                                        </p:tav>
                                        <p:tav tm="100000">
                                          <p:val>
                                            <p:strVal val="#ppt_y"/>
                                          </p:val>
                                        </p:tav>
                                      </p:tavLst>
                                    </p:anim>
                                  </p:childTnLst>
                                </p:cTn>
                              </p:par>
                              <p:par>
                                <p:cTn id="25" presetID="42" presetClass="entr" presetSubtype="0" fill="hold" nodeType="withEffect">
                                  <p:stCondLst>
                                    <p:cond delay="0"/>
                                  </p:stCondLst>
                                  <p:childTnLst>
                                    <p:set>
                                      <p:cBhvr>
                                        <p:cTn id="26" dur="1" fill="hold">
                                          <p:stCondLst>
                                            <p:cond delay="0"/>
                                          </p:stCondLst>
                                        </p:cTn>
                                        <p:tgtEl>
                                          <p:spTgt spid="53"/>
                                        </p:tgtEl>
                                        <p:attrNameLst>
                                          <p:attrName>style.visibility</p:attrName>
                                        </p:attrNameLst>
                                      </p:cBhvr>
                                      <p:to>
                                        <p:strVal val="visible"/>
                                      </p:to>
                                    </p:set>
                                    <p:animEffect transition="in" filter="fade">
                                      <p:cBhvr>
                                        <p:cTn id="27" dur="500"/>
                                        <p:tgtEl>
                                          <p:spTgt spid="53"/>
                                        </p:tgtEl>
                                      </p:cBhvr>
                                    </p:animEffect>
                                    <p:anim calcmode="lin" valueType="num">
                                      <p:cBhvr>
                                        <p:cTn id="28" dur="500" fill="hold"/>
                                        <p:tgtEl>
                                          <p:spTgt spid="53"/>
                                        </p:tgtEl>
                                        <p:attrNameLst>
                                          <p:attrName>ppt_x</p:attrName>
                                        </p:attrNameLst>
                                      </p:cBhvr>
                                      <p:tavLst>
                                        <p:tav tm="0">
                                          <p:val>
                                            <p:strVal val="#ppt_x"/>
                                          </p:val>
                                        </p:tav>
                                        <p:tav tm="100000">
                                          <p:val>
                                            <p:strVal val="#ppt_x"/>
                                          </p:val>
                                        </p:tav>
                                      </p:tavLst>
                                    </p:anim>
                                    <p:anim calcmode="lin" valueType="num">
                                      <p:cBhvr>
                                        <p:cTn id="29" dur="500" fill="hold"/>
                                        <p:tgtEl>
                                          <p:spTgt spid="53"/>
                                        </p:tgtEl>
                                        <p:attrNameLst>
                                          <p:attrName>ppt_y</p:attrName>
                                        </p:attrNameLst>
                                      </p:cBhvr>
                                      <p:tavLst>
                                        <p:tav tm="0">
                                          <p:val>
                                            <p:strVal val="#ppt_y+.1"/>
                                          </p:val>
                                        </p:tav>
                                        <p:tav tm="100000">
                                          <p:val>
                                            <p:strVal val="#ppt_y"/>
                                          </p:val>
                                        </p:tav>
                                      </p:tavLst>
                                    </p:anim>
                                  </p:childTnLst>
                                </p:cTn>
                              </p:par>
                              <p:par>
                                <p:cTn id="30" presetID="42" presetClass="entr" presetSubtype="0" fill="hold" nodeType="withEffect">
                                  <p:stCondLst>
                                    <p:cond delay="0"/>
                                  </p:stCondLst>
                                  <p:childTnLst>
                                    <p:set>
                                      <p:cBhvr>
                                        <p:cTn id="31" dur="1" fill="hold">
                                          <p:stCondLst>
                                            <p:cond delay="0"/>
                                          </p:stCondLst>
                                        </p:cTn>
                                        <p:tgtEl>
                                          <p:spTgt spid="65"/>
                                        </p:tgtEl>
                                        <p:attrNameLst>
                                          <p:attrName>style.visibility</p:attrName>
                                        </p:attrNameLst>
                                      </p:cBhvr>
                                      <p:to>
                                        <p:strVal val="visible"/>
                                      </p:to>
                                    </p:set>
                                    <p:animEffect transition="in" filter="fade">
                                      <p:cBhvr>
                                        <p:cTn id="32" dur="500"/>
                                        <p:tgtEl>
                                          <p:spTgt spid="65"/>
                                        </p:tgtEl>
                                      </p:cBhvr>
                                    </p:animEffect>
                                    <p:anim calcmode="lin" valueType="num">
                                      <p:cBhvr>
                                        <p:cTn id="33" dur="500" fill="hold"/>
                                        <p:tgtEl>
                                          <p:spTgt spid="65"/>
                                        </p:tgtEl>
                                        <p:attrNameLst>
                                          <p:attrName>ppt_x</p:attrName>
                                        </p:attrNameLst>
                                      </p:cBhvr>
                                      <p:tavLst>
                                        <p:tav tm="0">
                                          <p:val>
                                            <p:strVal val="#ppt_x"/>
                                          </p:val>
                                        </p:tav>
                                        <p:tav tm="100000">
                                          <p:val>
                                            <p:strVal val="#ppt_x"/>
                                          </p:val>
                                        </p:tav>
                                      </p:tavLst>
                                    </p:anim>
                                    <p:anim calcmode="lin" valueType="num">
                                      <p:cBhvr>
                                        <p:cTn id="34" dur="500" fill="hold"/>
                                        <p:tgtEl>
                                          <p:spTgt spid="65"/>
                                        </p:tgtEl>
                                        <p:attrNameLst>
                                          <p:attrName>ppt_y</p:attrName>
                                        </p:attrNameLst>
                                      </p:cBhvr>
                                      <p:tavLst>
                                        <p:tav tm="0">
                                          <p:val>
                                            <p:strVal val="#ppt_y+.1"/>
                                          </p:val>
                                        </p:tav>
                                        <p:tav tm="100000">
                                          <p:val>
                                            <p:strVal val="#ppt_y"/>
                                          </p:val>
                                        </p:tav>
                                      </p:tavLst>
                                    </p:anim>
                                  </p:childTnLst>
                                </p:cTn>
                              </p:par>
                              <p:par>
                                <p:cTn id="35" presetID="42" presetClass="entr" presetSubtype="0" fill="hold" nodeType="withEffect">
                                  <p:stCondLst>
                                    <p:cond delay="0"/>
                                  </p:stCondLst>
                                  <p:childTnLst>
                                    <p:set>
                                      <p:cBhvr>
                                        <p:cTn id="36" dur="1" fill="hold">
                                          <p:stCondLst>
                                            <p:cond delay="0"/>
                                          </p:stCondLst>
                                        </p:cTn>
                                        <p:tgtEl>
                                          <p:spTgt spid="78"/>
                                        </p:tgtEl>
                                        <p:attrNameLst>
                                          <p:attrName>style.visibility</p:attrName>
                                        </p:attrNameLst>
                                      </p:cBhvr>
                                      <p:to>
                                        <p:strVal val="visible"/>
                                      </p:to>
                                    </p:set>
                                    <p:animEffect transition="in" filter="fade">
                                      <p:cBhvr>
                                        <p:cTn id="37" dur="500"/>
                                        <p:tgtEl>
                                          <p:spTgt spid="78"/>
                                        </p:tgtEl>
                                      </p:cBhvr>
                                    </p:animEffect>
                                    <p:anim calcmode="lin" valueType="num">
                                      <p:cBhvr>
                                        <p:cTn id="38" dur="500" fill="hold"/>
                                        <p:tgtEl>
                                          <p:spTgt spid="78"/>
                                        </p:tgtEl>
                                        <p:attrNameLst>
                                          <p:attrName>ppt_x</p:attrName>
                                        </p:attrNameLst>
                                      </p:cBhvr>
                                      <p:tavLst>
                                        <p:tav tm="0">
                                          <p:val>
                                            <p:strVal val="#ppt_x"/>
                                          </p:val>
                                        </p:tav>
                                        <p:tav tm="100000">
                                          <p:val>
                                            <p:strVal val="#ppt_x"/>
                                          </p:val>
                                        </p:tav>
                                      </p:tavLst>
                                    </p:anim>
                                    <p:anim calcmode="lin" valueType="num">
                                      <p:cBhvr>
                                        <p:cTn id="39" dur="500" fill="hold"/>
                                        <p:tgtEl>
                                          <p:spTgt spid="78"/>
                                        </p:tgtEl>
                                        <p:attrNameLst>
                                          <p:attrName>ppt_y</p:attrName>
                                        </p:attrNameLst>
                                      </p:cBhvr>
                                      <p:tavLst>
                                        <p:tav tm="0">
                                          <p:val>
                                            <p:strVal val="#ppt_y+.1"/>
                                          </p:val>
                                        </p:tav>
                                        <p:tav tm="100000">
                                          <p:val>
                                            <p:strVal val="#ppt_y"/>
                                          </p:val>
                                        </p:tav>
                                      </p:tavLst>
                                    </p:anim>
                                  </p:childTnLst>
                                </p:cTn>
                              </p:par>
                              <p:par>
                                <p:cTn id="40" presetID="42" presetClass="entr" presetSubtype="0" fill="hold" nodeType="withEffect">
                                  <p:stCondLst>
                                    <p:cond delay="0"/>
                                  </p:stCondLst>
                                  <p:childTnLst>
                                    <p:set>
                                      <p:cBhvr>
                                        <p:cTn id="41" dur="1" fill="hold">
                                          <p:stCondLst>
                                            <p:cond delay="0"/>
                                          </p:stCondLst>
                                        </p:cTn>
                                        <p:tgtEl>
                                          <p:spTgt spid="91"/>
                                        </p:tgtEl>
                                        <p:attrNameLst>
                                          <p:attrName>style.visibility</p:attrName>
                                        </p:attrNameLst>
                                      </p:cBhvr>
                                      <p:to>
                                        <p:strVal val="visible"/>
                                      </p:to>
                                    </p:set>
                                    <p:animEffect transition="in" filter="fade">
                                      <p:cBhvr>
                                        <p:cTn id="42" dur="500"/>
                                        <p:tgtEl>
                                          <p:spTgt spid="91"/>
                                        </p:tgtEl>
                                      </p:cBhvr>
                                    </p:animEffect>
                                    <p:anim calcmode="lin" valueType="num">
                                      <p:cBhvr>
                                        <p:cTn id="43" dur="500" fill="hold"/>
                                        <p:tgtEl>
                                          <p:spTgt spid="91"/>
                                        </p:tgtEl>
                                        <p:attrNameLst>
                                          <p:attrName>ppt_x</p:attrName>
                                        </p:attrNameLst>
                                      </p:cBhvr>
                                      <p:tavLst>
                                        <p:tav tm="0">
                                          <p:val>
                                            <p:strVal val="#ppt_x"/>
                                          </p:val>
                                        </p:tav>
                                        <p:tav tm="100000">
                                          <p:val>
                                            <p:strVal val="#ppt_x"/>
                                          </p:val>
                                        </p:tav>
                                      </p:tavLst>
                                    </p:anim>
                                    <p:anim calcmode="lin" valueType="num">
                                      <p:cBhvr>
                                        <p:cTn id="44" dur="500" fill="hold"/>
                                        <p:tgtEl>
                                          <p:spTgt spid="91"/>
                                        </p:tgtEl>
                                        <p:attrNameLst>
                                          <p:attrName>ppt_y</p:attrName>
                                        </p:attrNameLst>
                                      </p:cBhvr>
                                      <p:tavLst>
                                        <p:tav tm="0">
                                          <p:val>
                                            <p:strVal val="#ppt_y+.1"/>
                                          </p:val>
                                        </p:tav>
                                        <p:tav tm="100000">
                                          <p:val>
                                            <p:strVal val="#ppt_y"/>
                                          </p:val>
                                        </p:tav>
                                      </p:tavLst>
                                    </p:anim>
                                  </p:childTnLst>
                                </p:cTn>
                              </p:par>
                              <p:par>
                                <p:cTn id="45" presetID="22" presetClass="entr" presetSubtype="8" fill="hold" nodeType="withEffect">
                                  <p:stCondLst>
                                    <p:cond delay="0"/>
                                  </p:stCondLst>
                                  <p:childTnLst>
                                    <p:set>
                                      <p:cBhvr>
                                        <p:cTn id="46" dur="1" fill="hold">
                                          <p:stCondLst>
                                            <p:cond delay="0"/>
                                          </p:stCondLst>
                                        </p:cTn>
                                        <p:tgtEl>
                                          <p:spTgt spid="103"/>
                                        </p:tgtEl>
                                        <p:attrNameLst>
                                          <p:attrName>style.visibility</p:attrName>
                                        </p:attrNameLst>
                                      </p:cBhvr>
                                      <p:to>
                                        <p:strVal val="visible"/>
                                      </p:to>
                                    </p:set>
                                    <p:animEffect transition="in" filter="wipe(left)">
                                      <p:cBhvr>
                                        <p:cTn id="47" dur="500"/>
                                        <p:tgtEl>
                                          <p:spTgt spid="103"/>
                                        </p:tgtEl>
                                      </p:cBhvr>
                                    </p:animEffect>
                                  </p:childTnLst>
                                </p:cTn>
                              </p:par>
                            </p:childTnLst>
                          </p:cTn>
                        </p:par>
                        <p:par>
                          <p:cTn id="48" fill="hold">
                            <p:stCondLst>
                              <p:cond delay="500"/>
                            </p:stCondLst>
                            <p:childTnLst>
                              <p:par>
                                <p:cTn id="49" presetID="53" presetClass="entr" presetSubtype="16" fill="hold" grpId="0" nodeType="afterEffect">
                                  <p:stCondLst>
                                    <p:cond delay="0"/>
                                  </p:stCondLst>
                                  <p:childTnLst>
                                    <p:set>
                                      <p:cBhvr>
                                        <p:cTn id="50" dur="1" fill="hold">
                                          <p:stCondLst>
                                            <p:cond delay="0"/>
                                          </p:stCondLst>
                                        </p:cTn>
                                        <p:tgtEl>
                                          <p:spTgt spid="104"/>
                                        </p:tgtEl>
                                        <p:attrNameLst>
                                          <p:attrName>style.visibility</p:attrName>
                                        </p:attrNameLst>
                                      </p:cBhvr>
                                      <p:to>
                                        <p:strVal val="visible"/>
                                      </p:to>
                                    </p:set>
                                    <p:anim calcmode="lin" valueType="num">
                                      <p:cBhvr>
                                        <p:cTn id="51" dur="500" fill="hold"/>
                                        <p:tgtEl>
                                          <p:spTgt spid="104"/>
                                        </p:tgtEl>
                                        <p:attrNameLst>
                                          <p:attrName>ppt_w</p:attrName>
                                        </p:attrNameLst>
                                      </p:cBhvr>
                                      <p:tavLst>
                                        <p:tav tm="0">
                                          <p:val>
                                            <p:fltVal val="0"/>
                                          </p:val>
                                        </p:tav>
                                        <p:tav tm="100000">
                                          <p:val>
                                            <p:strVal val="#ppt_w"/>
                                          </p:val>
                                        </p:tav>
                                      </p:tavLst>
                                    </p:anim>
                                    <p:anim calcmode="lin" valueType="num">
                                      <p:cBhvr>
                                        <p:cTn id="52" dur="500" fill="hold"/>
                                        <p:tgtEl>
                                          <p:spTgt spid="104"/>
                                        </p:tgtEl>
                                        <p:attrNameLst>
                                          <p:attrName>ppt_h</p:attrName>
                                        </p:attrNameLst>
                                      </p:cBhvr>
                                      <p:tavLst>
                                        <p:tav tm="0">
                                          <p:val>
                                            <p:fltVal val="0"/>
                                          </p:val>
                                        </p:tav>
                                        <p:tav tm="100000">
                                          <p:val>
                                            <p:strVal val="#ppt_h"/>
                                          </p:val>
                                        </p:tav>
                                      </p:tavLst>
                                    </p:anim>
                                    <p:animEffect transition="in" filter="fade">
                                      <p:cBhvr>
                                        <p:cTn id="53" dur="500"/>
                                        <p:tgtEl>
                                          <p:spTgt spid="104"/>
                                        </p:tgtEl>
                                      </p:cBhvr>
                                    </p:animEffect>
                                  </p:childTnLst>
                                </p:cTn>
                              </p:par>
                              <p:par>
                                <p:cTn id="54" presetID="10" presetClass="entr" presetSubtype="0" fill="hold" grpId="0" nodeType="withEffect">
                                  <p:stCondLst>
                                    <p:cond delay="0"/>
                                  </p:stCondLst>
                                  <p:childTnLst>
                                    <p:set>
                                      <p:cBhvr>
                                        <p:cTn id="55" dur="1" fill="hold">
                                          <p:stCondLst>
                                            <p:cond delay="0"/>
                                          </p:stCondLst>
                                        </p:cTn>
                                        <p:tgtEl>
                                          <p:spTgt spid="127"/>
                                        </p:tgtEl>
                                        <p:attrNameLst>
                                          <p:attrName>style.visibility</p:attrName>
                                        </p:attrNameLst>
                                      </p:cBhvr>
                                      <p:to>
                                        <p:strVal val="visible"/>
                                      </p:to>
                                    </p:set>
                                    <p:animEffect transition="in" filter="fade">
                                      <p:cBhvr>
                                        <p:cTn id="56" dur="500"/>
                                        <p:tgtEl>
                                          <p:spTgt spid="127"/>
                                        </p:tgtEl>
                                      </p:cBhvr>
                                    </p:animEffect>
                                  </p:childTnLst>
                                </p:cTn>
                              </p:par>
                            </p:childTnLst>
                          </p:cTn>
                        </p:par>
                        <p:par>
                          <p:cTn id="57" fill="hold">
                            <p:stCondLst>
                              <p:cond delay="1000"/>
                            </p:stCondLst>
                            <p:childTnLst>
                              <p:par>
                                <p:cTn id="58" presetID="22" presetClass="entr" presetSubtype="4" fill="hold" nodeType="afterEffect">
                                  <p:stCondLst>
                                    <p:cond delay="0"/>
                                  </p:stCondLst>
                                  <p:childTnLst>
                                    <p:set>
                                      <p:cBhvr>
                                        <p:cTn id="59" dur="1" fill="hold">
                                          <p:stCondLst>
                                            <p:cond delay="0"/>
                                          </p:stCondLst>
                                        </p:cTn>
                                        <p:tgtEl>
                                          <p:spTgt spid="8"/>
                                        </p:tgtEl>
                                        <p:attrNameLst>
                                          <p:attrName>style.visibility</p:attrName>
                                        </p:attrNameLst>
                                      </p:cBhvr>
                                      <p:to>
                                        <p:strVal val="visible"/>
                                      </p:to>
                                    </p:set>
                                    <p:animEffect transition="in" filter="wipe(down)">
                                      <p:cBhvr>
                                        <p:cTn id="60" dur="500"/>
                                        <p:tgtEl>
                                          <p:spTgt spid="8"/>
                                        </p:tgtEl>
                                      </p:cBhvr>
                                    </p:animEffect>
                                  </p:childTnLst>
                                </p:cTn>
                              </p:par>
                            </p:childTnLst>
                          </p:cTn>
                        </p:par>
                        <p:par>
                          <p:cTn id="61" fill="hold">
                            <p:stCondLst>
                              <p:cond delay="1500"/>
                            </p:stCondLst>
                            <p:childTnLst>
                              <p:par>
                                <p:cTn id="62" presetID="10" presetClass="entr" presetSubtype="0" fill="hold" grpId="0" nodeType="afterEffect">
                                  <p:stCondLst>
                                    <p:cond delay="0"/>
                                  </p:stCondLst>
                                  <p:childTnLst>
                                    <p:set>
                                      <p:cBhvr>
                                        <p:cTn id="63" dur="1" fill="hold">
                                          <p:stCondLst>
                                            <p:cond delay="0"/>
                                          </p:stCondLst>
                                        </p:cTn>
                                        <p:tgtEl>
                                          <p:spTgt spid="112"/>
                                        </p:tgtEl>
                                        <p:attrNameLst>
                                          <p:attrName>style.visibility</p:attrName>
                                        </p:attrNameLst>
                                      </p:cBhvr>
                                      <p:to>
                                        <p:strVal val="visible"/>
                                      </p:to>
                                    </p:set>
                                    <p:animEffect transition="in" filter="fade">
                                      <p:cBhvr>
                                        <p:cTn id="64" dur="500"/>
                                        <p:tgtEl>
                                          <p:spTgt spid="112"/>
                                        </p:tgtEl>
                                      </p:cBhvr>
                                    </p:animEffect>
                                  </p:childTnLst>
                                </p:cTn>
                              </p:par>
                              <p:par>
                                <p:cTn id="65" presetID="10" presetClass="entr" presetSubtype="0" fill="hold" grpId="0" nodeType="withEffect">
                                  <p:stCondLst>
                                    <p:cond delay="0"/>
                                  </p:stCondLst>
                                  <p:childTnLst>
                                    <p:set>
                                      <p:cBhvr>
                                        <p:cTn id="66" dur="1" fill="hold">
                                          <p:stCondLst>
                                            <p:cond delay="0"/>
                                          </p:stCondLst>
                                        </p:cTn>
                                        <p:tgtEl>
                                          <p:spTgt spid="7"/>
                                        </p:tgtEl>
                                        <p:attrNameLst>
                                          <p:attrName>style.visibility</p:attrName>
                                        </p:attrNameLst>
                                      </p:cBhvr>
                                      <p:to>
                                        <p:strVal val="visible"/>
                                      </p:to>
                                    </p:set>
                                    <p:animEffect transition="in" filter="fade">
                                      <p:cBhvr>
                                        <p:cTn id="67" dur="500"/>
                                        <p:tgtEl>
                                          <p:spTgt spid="7"/>
                                        </p:tgtEl>
                                      </p:cBhvr>
                                    </p:animEffect>
                                  </p:childTnLst>
                                </p:cTn>
                              </p:par>
                            </p:childTnLst>
                          </p:cTn>
                        </p:par>
                        <p:par>
                          <p:cTn id="68" fill="hold">
                            <p:stCondLst>
                              <p:cond delay="2000"/>
                            </p:stCondLst>
                            <p:childTnLst>
                              <p:par>
                                <p:cTn id="69" presetID="53" presetClass="entr" presetSubtype="16" fill="hold" grpId="0" nodeType="afterEffect">
                                  <p:stCondLst>
                                    <p:cond delay="0"/>
                                  </p:stCondLst>
                                  <p:childTnLst>
                                    <p:set>
                                      <p:cBhvr>
                                        <p:cTn id="70" dur="1" fill="hold">
                                          <p:stCondLst>
                                            <p:cond delay="0"/>
                                          </p:stCondLst>
                                        </p:cTn>
                                        <p:tgtEl>
                                          <p:spTgt spid="105"/>
                                        </p:tgtEl>
                                        <p:attrNameLst>
                                          <p:attrName>style.visibility</p:attrName>
                                        </p:attrNameLst>
                                      </p:cBhvr>
                                      <p:to>
                                        <p:strVal val="visible"/>
                                      </p:to>
                                    </p:set>
                                    <p:anim calcmode="lin" valueType="num">
                                      <p:cBhvr>
                                        <p:cTn id="71" dur="500" fill="hold"/>
                                        <p:tgtEl>
                                          <p:spTgt spid="105"/>
                                        </p:tgtEl>
                                        <p:attrNameLst>
                                          <p:attrName>ppt_w</p:attrName>
                                        </p:attrNameLst>
                                      </p:cBhvr>
                                      <p:tavLst>
                                        <p:tav tm="0">
                                          <p:val>
                                            <p:fltVal val="0"/>
                                          </p:val>
                                        </p:tav>
                                        <p:tav tm="100000">
                                          <p:val>
                                            <p:strVal val="#ppt_w"/>
                                          </p:val>
                                        </p:tav>
                                      </p:tavLst>
                                    </p:anim>
                                    <p:anim calcmode="lin" valueType="num">
                                      <p:cBhvr>
                                        <p:cTn id="72" dur="500" fill="hold"/>
                                        <p:tgtEl>
                                          <p:spTgt spid="105"/>
                                        </p:tgtEl>
                                        <p:attrNameLst>
                                          <p:attrName>ppt_h</p:attrName>
                                        </p:attrNameLst>
                                      </p:cBhvr>
                                      <p:tavLst>
                                        <p:tav tm="0">
                                          <p:val>
                                            <p:fltVal val="0"/>
                                          </p:val>
                                        </p:tav>
                                        <p:tav tm="100000">
                                          <p:val>
                                            <p:strVal val="#ppt_h"/>
                                          </p:val>
                                        </p:tav>
                                      </p:tavLst>
                                    </p:anim>
                                    <p:animEffect transition="in" filter="fade">
                                      <p:cBhvr>
                                        <p:cTn id="73" dur="500"/>
                                        <p:tgtEl>
                                          <p:spTgt spid="105"/>
                                        </p:tgtEl>
                                      </p:cBhvr>
                                    </p:animEffect>
                                  </p:childTnLst>
                                </p:cTn>
                              </p:par>
                              <p:par>
                                <p:cTn id="74" presetID="10" presetClass="entr" presetSubtype="0" fill="hold" grpId="0" nodeType="withEffect">
                                  <p:stCondLst>
                                    <p:cond delay="0"/>
                                  </p:stCondLst>
                                  <p:childTnLst>
                                    <p:set>
                                      <p:cBhvr>
                                        <p:cTn id="75" dur="1" fill="hold">
                                          <p:stCondLst>
                                            <p:cond delay="0"/>
                                          </p:stCondLst>
                                        </p:cTn>
                                        <p:tgtEl>
                                          <p:spTgt spid="126"/>
                                        </p:tgtEl>
                                        <p:attrNameLst>
                                          <p:attrName>style.visibility</p:attrName>
                                        </p:attrNameLst>
                                      </p:cBhvr>
                                      <p:to>
                                        <p:strVal val="visible"/>
                                      </p:to>
                                    </p:set>
                                    <p:animEffect transition="in" filter="fade">
                                      <p:cBhvr>
                                        <p:cTn id="76" dur="500"/>
                                        <p:tgtEl>
                                          <p:spTgt spid="126"/>
                                        </p:tgtEl>
                                      </p:cBhvr>
                                    </p:animEffect>
                                  </p:childTnLst>
                                </p:cTn>
                              </p:par>
                            </p:childTnLst>
                          </p:cTn>
                        </p:par>
                        <p:par>
                          <p:cTn id="77" fill="hold">
                            <p:stCondLst>
                              <p:cond delay="2500"/>
                            </p:stCondLst>
                            <p:childTnLst>
                              <p:par>
                                <p:cTn id="78" presetID="22" presetClass="entr" presetSubtype="4" fill="hold" nodeType="afterEffect">
                                  <p:stCondLst>
                                    <p:cond delay="0"/>
                                  </p:stCondLst>
                                  <p:childTnLst>
                                    <p:set>
                                      <p:cBhvr>
                                        <p:cTn id="79" dur="1" fill="hold">
                                          <p:stCondLst>
                                            <p:cond delay="0"/>
                                          </p:stCondLst>
                                        </p:cTn>
                                        <p:tgtEl>
                                          <p:spTgt spid="20"/>
                                        </p:tgtEl>
                                        <p:attrNameLst>
                                          <p:attrName>style.visibility</p:attrName>
                                        </p:attrNameLst>
                                      </p:cBhvr>
                                      <p:to>
                                        <p:strVal val="visible"/>
                                      </p:to>
                                    </p:set>
                                    <p:animEffect transition="in" filter="wipe(down)">
                                      <p:cBhvr>
                                        <p:cTn id="80" dur="500"/>
                                        <p:tgtEl>
                                          <p:spTgt spid="20"/>
                                        </p:tgtEl>
                                      </p:cBhvr>
                                    </p:animEffect>
                                  </p:childTnLst>
                                </p:cTn>
                              </p:par>
                            </p:childTnLst>
                          </p:cTn>
                        </p:par>
                        <p:par>
                          <p:cTn id="81" fill="hold">
                            <p:stCondLst>
                              <p:cond delay="3000"/>
                            </p:stCondLst>
                            <p:childTnLst>
                              <p:par>
                                <p:cTn id="82" presetID="10" presetClass="entr" presetSubtype="0" fill="hold" grpId="0" nodeType="afterEffect">
                                  <p:stCondLst>
                                    <p:cond delay="0"/>
                                  </p:stCondLst>
                                  <p:childTnLst>
                                    <p:set>
                                      <p:cBhvr>
                                        <p:cTn id="83" dur="1" fill="hold">
                                          <p:stCondLst>
                                            <p:cond delay="0"/>
                                          </p:stCondLst>
                                        </p:cTn>
                                        <p:tgtEl>
                                          <p:spTgt spid="113"/>
                                        </p:tgtEl>
                                        <p:attrNameLst>
                                          <p:attrName>style.visibility</p:attrName>
                                        </p:attrNameLst>
                                      </p:cBhvr>
                                      <p:to>
                                        <p:strVal val="visible"/>
                                      </p:to>
                                    </p:set>
                                    <p:animEffect transition="in" filter="fade">
                                      <p:cBhvr>
                                        <p:cTn id="84" dur="500"/>
                                        <p:tgtEl>
                                          <p:spTgt spid="113"/>
                                        </p:tgtEl>
                                      </p:cBhvr>
                                    </p:animEffect>
                                  </p:childTnLst>
                                </p:cTn>
                              </p:par>
                              <p:par>
                                <p:cTn id="85" presetID="10" presetClass="entr" presetSubtype="0" fill="hold" grpId="0" nodeType="withEffect">
                                  <p:stCondLst>
                                    <p:cond delay="0"/>
                                  </p:stCondLst>
                                  <p:childTnLst>
                                    <p:set>
                                      <p:cBhvr>
                                        <p:cTn id="86" dur="1" fill="hold">
                                          <p:stCondLst>
                                            <p:cond delay="0"/>
                                          </p:stCondLst>
                                        </p:cTn>
                                        <p:tgtEl>
                                          <p:spTgt spid="19"/>
                                        </p:tgtEl>
                                        <p:attrNameLst>
                                          <p:attrName>style.visibility</p:attrName>
                                        </p:attrNameLst>
                                      </p:cBhvr>
                                      <p:to>
                                        <p:strVal val="visible"/>
                                      </p:to>
                                    </p:set>
                                    <p:animEffect transition="in" filter="fade">
                                      <p:cBhvr>
                                        <p:cTn id="87" dur="500"/>
                                        <p:tgtEl>
                                          <p:spTgt spid="19"/>
                                        </p:tgtEl>
                                      </p:cBhvr>
                                    </p:animEffect>
                                  </p:childTnLst>
                                </p:cTn>
                              </p:par>
                            </p:childTnLst>
                          </p:cTn>
                        </p:par>
                        <p:par>
                          <p:cTn id="88" fill="hold">
                            <p:stCondLst>
                              <p:cond delay="3500"/>
                            </p:stCondLst>
                            <p:childTnLst>
                              <p:par>
                                <p:cTn id="89" presetID="53" presetClass="entr" presetSubtype="16" fill="hold" grpId="0" nodeType="afterEffect">
                                  <p:stCondLst>
                                    <p:cond delay="0"/>
                                  </p:stCondLst>
                                  <p:childTnLst>
                                    <p:set>
                                      <p:cBhvr>
                                        <p:cTn id="90" dur="1" fill="hold">
                                          <p:stCondLst>
                                            <p:cond delay="0"/>
                                          </p:stCondLst>
                                        </p:cTn>
                                        <p:tgtEl>
                                          <p:spTgt spid="106"/>
                                        </p:tgtEl>
                                        <p:attrNameLst>
                                          <p:attrName>style.visibility</p:attrName>
                                        </p:attrNameLst>
                                      </p:cBhvr>
                                      <p:to>
                                        <p:strVal val="visible"/>
                                      </p:to>
                                    </p:set>
                                    <p:anim calcmode="lin" valueType="num">
                                      <p:cBhvr>
                                        <p:cTn id="91" dur="500" fill="hold"/>
                                        <p:tgtEl>
                                          <p:spTgt spid="106"/>
                                        </p:tgtEl>
                                        <p:attrNameLst>
                                          <p:attrName>ppt_w</p:attrName>
                                        </p:attrNameLst>
                                      </p:cBhvr>
                                      <p:tavLst>
                                        <p:tav tm="0">
                                          <p:val>
                                            <p:fltVal val="0"/>
                                          </p:val>
                                        </p:tav>
                                        <p:tav tm="100000">
                                          <p:val>
                                            <p:strVal val="#ppt_w"/>
                                          </p:val>
                                        </p:tav>
                                      </p:tavLst>
                                    </p:anim>
                                    <p:anim calcmode="lin" valueType="num">
                                      <p:cBhvr>
                                        <p:cTn id="92" dur="500" fill="hold"/>
                                        <p:tgtEl>
                                          <p:spTgt spid="106"/>
                                        </p:tgtEl>
                                        <p:attrNameLst>
                                          <p:attrName>ppt_h</p:attrName>
                                        </p:attrNameLst>
                                      </p:cBhvr>
                                      <p:tavLst>
                                        <p:tav tm="0">
                                          <p:val>
                                            <p:fltVal val="0"/>
                                          </p:val>
                                        </p:tav>
                                        <p:tav tm="100000">
                                          <p:val>
                                            <p:strVal val="#ppt_h"/>
                                          </p:val>
                                        </p:tav>
                                      </p:tavLst>
                                    </p:anim>
                                    <p:animEffect transition="in" filter="fade">
                                      <p:cBhvr>
                                        <p:cTn id="93" dur="500"/>
                                        <p:tgtEl>
                                          <p:spTgt spid="106"/>
                                        </p:tgtEl>
                                      </p:cBhvr>
                                    </p:animEffect>
                                  </p:childTnLst>
                                </p:cTn>
                              </p:par>
                              <p:par>
                                <p:cTn id="94" presetID="10" presetClass="entr" presetSubtype="0" fill="hold" grpId="0" nodeType="withEffect">
                                  <p:stCondLst>
                                    <p:cond delay="0"/>
                                  </p:stCondLst>
                                  <p:childTnLst>
                                    <p:set>
                                      <p:cBhvr>
                                        <p:cTn id="95" dur="1" fill="hold">
                                          <p:stCondLst>
                                            <p:cond delay="0"/>
                                          </p:stCondLst>
                                        </p:cTn>
                                        <p:tgtEl>
                                          <p:spTgt spid="125"/>
                                        </p:tgtEl>
                                        <p:attrNameLst>
                                          <p:attrName>style.visibility</p:attrName>
                                        </p:attrNameLst>
                                      </p:cBhvr>
                                      <p:to>
                                        <p:strVal val="visible"/>
                                      </p:to>
                                    </p:set>
                                    <p:animEffect transition="in" filter="fade">
                                      <p:cBhvr>
                                        <p:cTn id="96" dur="500"/>
                                        <p:tgtEl>
                                          <p:spTgt spid="125"/>
                                        </p:tgtEl>
                                      </p:cBhvr>
                                    </p:animEffect>
                                  </p:childTnLst>
                                </p:cTn>
                              </p:par>
                            </p:childTnLst>
                          </p:cTn>
                        </p:par>
                        <p:par>
                          <p:cTn id="97" fill="hold">
                            <p:stCondLst>
                              <p:cond delay="4000"/>
                            </p:stCondLst>
                            <p:childTnLst>
                              <p:par>
                                <p:cTn id="98" presetID="22" presetClass="entr" presetSubtype="4" fill="hold" nodeType="afterEffect">
                                  <p:stCondLst>
                                    <p:cond delay="0"/>
                                  </p:stCondLst>
                                  <p:childTnLst>
                                    <p:set>
                                      <p:cBhvr>
                                        <p:cTn id="99" dur="1" fill="hold">
                                          <p:stCondLst>
                                            <p:cond delay="0"/>
                                          </p:stCondLst>
                                        </p:cTn>
                                        <p:tgtEl>
                                          <p:spTgt spid="33"/>
                                        </p:tgtEl>
                                        <p:attrNameLst>
                                          <p:attrName>style.visibility</p:attrName>
                                        </p:attrNameLst>
                                      </p:cBhvr>
                                      <p:to>
                                        <p:strVal val="visible"/>
                                      </p:to>
                                    </p:set>
                                    <p:animEffect transition="in" filter="wipe(down)">
                                      <p:cBhvr>
                                        <p:cTn id="100" dur="500"/>
                                        <p:tgtEl>
                                          <p:spTgt spid="33"/>
                                        </p:tgtEl>
                                      </p:cBhvr>
                                    </p:animEffect>
                                  </p:childTnLst>
                                </p:cTn>
                              </p:par>
                            </p:childTnLst>
                          </p:cTn>
                        </p:par>
                        <p:par>
                          <p:cTn id="101" fill="hold">
                            <p:stCondLst>
                              <p:cond delay="4500"/>
                            </p:stCondLst>
                            <p:childTnLst>
                              <p:par>
                                <p:cTn id="102" presetID="10" presetClass="entr" presetSubtype="0" fill="hold" grpId="0" nodeType="afterEffect">
                                  <p:stCondLst>
                                    <p:cond delay="0"/>
                                  </p:stCondLst>
                                  <p:childTnLst>
                                    <p:set>
                                      <p:cBhvr>
                                        <p:cTn id="103" dur="1" fill="hold">
                                          <p:stCondLst>
                                            <p:cond delay="0"/>
                                          </p:stCondLst>
                                        </p:cTn>
                                        <p:tgtEl>
                                          <p:spTgt spid="114"/>
                                        </p:tgtEl>
                                        <p:attrNameLst>
                                          <p:attrName>style.visibility</p:attrName>
                                        </p:attrNameLst>
                                      </p:cBhvr>
                                      <p:to>
                                        <p:strVal val="visible"/>
                                      </p:to>
                                    </p:set>
                                    <p:animEffect transition="in" filter="fade">
                                      <p:cBhvr>
                                        <p:cTn id="104" dur="500"/>
                                        <p:tgtEl>
                                          <p:spTgt spid="114"/>
                                        </p:tgtEl>
                                      </p:cBhvr>
                                    </p:animEffect>
                                  </p:childTnLst>
                                </p:cTn>
                              </p:par>
                              <p:par>
                                <p:cTn id="105" presetID="10" presetClass="entr" presetSubtype="0" fill="hold" grpId="0" nodeType="withEffect">
                                  <p:stCondLst>
                                    <p:cond delay="0"/>
                                  </p:stCondLst>
                                  <p:childTnLst>
                                    <p:set>
                                      <p:cBhvr>
                                        <p:cTn id="106" dur="1" fill="hold">
                                          <p:stCondLst>
                                            <p:cond delay="0"/>
                                          </p:stCondLst>
                                        </p:cTn>
                                        <p:tgtEl>
                                          <p:spTgt spid="32"/>
                                        </p:tgtEl>
                                        <p:attrNameLst>
                                          <p:attrName>style.visibility</p:attrName>
                                        </p:attrNameLst>
                                      </p:cBhvr>
                                      <p:to>
                                        <p:strVal val="visible"/>
                                      </p:to>
                                    </p:set>
                                    <p:animEffect transition="in" filter="fade">
                                      <p:cBhvr>
                                        <p:cTn id="107" dur="500"/>
                                        <p:tgtEl>
                                          <p:spTgt spid="32"/>
                                        </p:tgtEl>
                                      </p:cBhvr>
                                    </p:animEffect>
                                  </p:childTnLst>
                                </p:cTn>
                              </p:par>
                            </p:childTnLst>
                          </p:cTn>
                        </p:par>
                        <p:par>
                          <p:cTn id="108" fill="hold">
                            <p:stCondLst>
                              <p:cond delay="5000"/>
                            </p:stCondLst>
                            <p:childTnLst>
                              <p:par>
                                <p:cTn id="109" presetID="53" presetClass="entr" presetSubtype="16" fill="hold" grpId="0" nodeType="afterEffect">
                                  <p:stCondLst>
                                    <p:cond delay="0"/>
                                  </p:stCondLst>
                                  <p:childTnLst>
                                    <p:set>
                                      <p:cBhvr>
                                        <p:cTn id="110" dur="1" fill="hold">
                                          <p:stCondLst>
                                            <p:cond delay="0"/>
                                          </p:stCondLst>
                                        </p:cTn>
                                        <p:tgtEl>
                                          <p:spTgt spid="107"/>
                                        </p:tgtEl>
                                        <p:attrNameLst>
                                          <p:attrName>style.visibility</p:attrName>
                                        </p:attrNameLst>
                                      </p:cBhvr>
                                      <p:to>
                                        <p:strVal val="visible"/>
                                      </p:to>
                                    </p:set>
                                    <p:anim calcmode="lin" valueType="num">
                                      <p:cBhvr>
                                        <p:cTn id="111" dur="500" fill="hold"/>
                                        <p:tgtEl>
                                          <p:spTgt spid="107"/>
                                        </p:tgtEl>
                                        <p:attrNameLst>
                                          <p:attrName>ppt_w</p:attrName>
                                        </p:attrNameLst>
                                      </p:cBhvr>
                                      <p:tavLst>
                                        <p:tav tm="0">
                                          <p:val>
                                            <p:fltVal val="0"/>
                                          </p:val>
                                        </p:tav>
                                        <p:tav tm="100000">
                                          <p:val>
                                            <p:strVal val="#ppt_w"/>
                                          </p:val>
                                        </p:tav>
                                      </p:tavLst>
                                    </p:anim>
                                    <p:anim calcmode="lin" valueType="num">
                                      <p:cBhvr>
                                        <p:cTn id="112" dur="500" fill="hold"/>
                                        <p:tgtEl>
                                          <p:spTgt spid="107"/>
                                        </p:tgtEl>
                                        <p:attrNameLst>
                                          <p:attrName>ppt_h</p:attrName>
                                        </p:attrNameLst>
                                      </p:cBhvr>
                                      <p:tavLst>
                                        <p:tav tm="0">
                                          <p:val>
                                            <p:fltVal val="0"/>
                                          </p:val>
                                        </p:tav>
                                        <p:tav tm="100000">
                                          <p:val>
                                            <p:strVal val="#ppt_h"/>
                                          </p:val>
                                        </p:tav>
                                      </p:tavLst>
                                    </p:anim>
                                    <p:animEffect transition="in" filter="fade">
                                      <p:cBhvr>
                                        <p:cTn id="113" dur="500"/>
                                        <p:tgtEl>
                                          <p:spTgt spid="107"/>
                                        </p:tgtEl>
                                      </p:cBhvr>
                                    </p:animEffect>
                                  </p:childTnLst>
                                </p:cTn>
                              </p:par>
                              <p:par>
                                <p:cTn id="114" presetID="10" presetClass="entr" presetSubtype="0" fill="hold" grpId="0" nodeType="withEffect">
                                  <p:stCondLst>
                                    <p:cond delay="0"/>
                                  </p:stCondLst>
                                  <p:childTnLst>
                                    <p:set>
                                      <p:cBhvr>
                                        <p:cTn id="115" dur="1" fill="hold">
                                          <p:stCondLst>
                                            <p:cond delay="0"/>
                                          </p:stCondLst>
                                        </p:cTn>
                                        <p:tgtEl>
                                          <p:spTgt spid="124"/>
                                        </p:tgtEl>
                                        <p:attrNameLst>
                                          <p:attrName>style.visibility</p:attrName>
                                        </p:attrNameLst>
                                      </p:cBhvr>
                                      <p:to>
                                        <p:strVal val="visible"/>
                                      </p:to>
                                    </p:set>
                                    <p:animEffect transition="in" filter="fade">
                                      <p:cBhvr>
                                        <p:cTn id="116" dur="500"/>
                                        <p:tgtEl>
                                          <p:spTgt spid="124"/>
                                        </p:tgtEl>
                                      </p:cBhvr>
                                    </p:animEffect>
                                  </p:childTnLst>
                                </p:cTn>
                              </p:par>
                            </p:childTnLst>
                          </p:cTn>
                        </p:par>
                        <p:par>
                          <p:cTn id="117" fill="hold">
                            <p:stCondLst>
                              <p:cond delay="5500"/>
                            </p:stCondLst>
                            <p:childTnLst>
                              <p:par>
                                <p:cTn id="118" presetID="22" presetClass="entr" presetSubtype="4" fill="hold" nodeType="afterEffect">
                                  <p:stCondLst>
                                    <p:cond delay="0"/>
                                  </p:stCondLst>
                                  <p:childTnLst>
                                    <p:set>
                                      <p:cBhvr>
                                        <p:cTn id="119" dur="1" fill="hold">
                                          <p:stCondLst>
                                            <p:cond delay="0"/>
                                          </p:stCondLst>
                                        </p:cTn>
                                        <p:tgtEl>
                                          <p:spTgt spid="46"/>
                                        </p:tgtEl>
                                        <p:attrNameLst>
                                          <p:attrName>style.visibility</p:attrName>
                                        </p:attrNameLst>
                                      </p:cBhvr>
                                      <p:to>
                                        <p:strVal val="visible"/>
                                      </p:to>
                                    </p:set>
                                    <p:animEffect transition="in" filter="wipe(down)">
                                      <p:cBhvr>
                                        <p:cTn id="120" dur="500"/>
                                        <p:tgtEl>
                                          <p:spTgt spid="46"/>
                                        </p:tgtEl>
                                      </p:cBhvr>
                                    </p:animEffect>
                                  </p:childTnLst>
                                </p:cTn>
                              </p:par>
                            </p:childTnLst>
                          </p:cTn>
                        </p:par>
                        <p:par>
                          <p:cTn id="121" fill="hold">
                            <p:stCondLst>
                              <p:cond delay="6000"/>
                            </p:stCondLst>
                            <p:childTnLst>
                              <p:par>
                                <p:cTn id="122" presetID="10" presetClass="entr" presetSubtype="0" fill="hold" grpId="0" nodeType="afterEffect">
                                  <p:stCondLst>
                                    <p:cond delay="0"/>
                                  </p:stCondLst>
                                  <p:childTnLst>
                                    <p:set>
                                      <p:cBhvr>
                                        <p:cTn id="123" dur="1" fill="hold">
                                          <p:stCondLst>
                                            <p:cond delay="0"/>
                                          </p:stCondLst>
                                        </p:cTn>
                                        <p:tgtEl>
                                          <p:spTgt spid="115"/>
                                        </p:tgtEl>
                                        <p:attrNameLst>
                                          <p:attrName>style.visibility</p:attrName>
                                        </p:attrNameLst>
                                      </p:cBhvr>
                                      <p:to>
                                        <p:strVal val="visible"/>
                                      </p:to>
                                    </p:set>
                                    <p:animEffect transition="in" filter="fade">
                                      <p:cBhvr>
                                        <p:cTn id="124" dur="500"/>
                                        <p:tgtEl>
                                          <p:spTgt spid="115"/>
                                        </p:tgtEl>
                                      </p:cBhvr>
                                    </p:animEffect>
                                  </p:childTnLst>
                                </p:cTn>
                              </p:par>
                              <p:par>
                                <p:cTn id="125" presetID="10" presetClass="entr" presetSubtype="0" fill="hold" grpId="0" nodeType="withEffect">
                                  <p:stCondLst>
                                    <p:cond delay="0"/>
                                  </p:stCondLst>
                                  <p:childTnLst>
                                    <p:set>
                                      <p:cBhvr>
                                        <p:cTn id="126" dur="1" fill="hold">
                                          <p:stCondLst>
                                            <p:cond delay="0"/>
                                          </p:stCondLst>
                                        </p:cTn>
                                        <p:tgtEl>
                                          <p:spTgt spid="45"/>
                                        </p:tgtEl>
                                        <p:attrNameLst>
                                          <p:attrName>style.visibility</p:attrName>
                                        </p:attrNameLst>
                                      </p:cBhvr>
                                      <p:to>
                                        <p:strVal val="visible"/>
                                      </p:to>
                                    </p:set>
                                    <p:animEffect transition="in" filter="fade">
                                      <p:cBhvr>
                                        <p:cTn id="127" dur="500"/>
                                        <p:tgtEl>
                                          <p:spTgt spid="45"/>
                                        </p:tgtEl>
                                      </p:cBhvr>
                                    </p:animEffect>
                                  </p:childTnLst>
                                </p:cTn>
                              </p:par>
                            </p:childTnLst>
                          </p:cTn>
                        </p:par>
                        <p:par>
                          <p:cTn id="128" fill="hold">
                            <p:stCondLst>
                              <p:cond delay="6500"/>
                            </p:stCondLst>
                            <p:childTnLst>
                              <p:par>
                                <p:cTn id="129" presetID="53" presetClass="entr" presetSubtype="16" fill="hold" grpId="0" nodeType="afterEffect">
                                  <p:stCondLst>
                                    <p:cond delay="0"/>
                                  </p:stCondLst>
                                  <p:childTnLst>
                                    <p:set>
                                      <p:cBhvr>
                                        <p:cTn id="130" dur="1" fill="hold">
                                          <p:stCondLst>
                                            <p:cond delay="0"/>
                                          </p:stCondLst>
                                        </p:cTn>
                                        <p:tgtEl>
                                          <p:spTgt spid="108"/>
                                        </p:tgtEl>
                                        <p:attrNameLst>
                                          <p:attrName>style.visibility</p:attrName>
                                        </p:attrNameLst>
                                      </p:cBhvr>
                                      <p:to>
                                        <p:strVal val="visible"/>
                                      </p:to>
                                    </p:set>
                                    <p:anim calcmode="lin" valueType="num">
                                      <p:cBhvr>
                                        <p:cTn id="131" dur="500" fill="hold"/>
                                        <p:tgtEl>
                                          <p:spTgt spid="108"/>
                                        </p:tgtEl>
                                        <p:attrNameLst>
                                          <p:attrName>ppt_w</p:attrName>
                                        </p:attrNameLst>
                                      </p:cBhvr>
                                      <p:tavLst>
                                        <p:tav tm="0">
                                          <p:val>
                                            <p:fltVal val="0"/>
                                          </p:val>
                                        </p:tav>
                                        <p:tav tm="100000">
                                          <p:val>
                                            <p:strVal val="#ppt_w"/>
                                          </p:val>
                                        </p:tav>
                                      </p:tavLst>
                                    </p:anim>
                                    <p:anim calcmode="lin" valueType="num">
                                      <p:cBhvr>
                                        <p:cTn id="132" dur="500" fill="hold"/>
                                        <p:tgtEl>
                                          <p:spTgt spid="108"/>
                                        </p:tgtEl>
                                        <p:attrNameLst>
                                          <p:attrName>ppt_h</p:attrName>
                                        </p:attrNameLst>
                                      </p:cBhvr>
                                      <p:tavLst>
                                        <p:tav tm="0">
                                          <p:val>
                                            <p:fltVal val="0"/>
                                          </p:val>
                                        </p:tav>
                                        <p:tav tm="100000">
                                          <p:val>
                                            <p:strVal val="#ppt_h"/>
                                          </p:val>
                                        </p:tav>
                                      </p:tavLst>
                                    </p:anim>
                                    <p:animEffect transition="in" filter="fade">
                                      <p:cBhvr>
                                        <p:cTn id="133" dur="500"/>
                                        <p:tgtEl>
                                          <p:spTgt spid="108"/>
                                        </p:tgtEl>
                                      </p:cBhvr>
                                    </p:animEffect>
                                  </p:childTnLst>
                                </p:cTn>
                              </p:par>
                              <p:par>
                                <p:cTn id="134" presetID="10" presetClass="entr" presetSubtype="0" fill="hold" grpId="0" nodeType="withEffect">
                                  <p:stCondLst>
                                    <p:cond delay="0"/>
                                  </p:stCondLst>
                                  <p:childTnLst>
                                    <p:set>
                                      <p:cBhvr>
                                        <p:cTn id="135" dur="1" fill="hold">
                                          <p:stCondLst>
                                            <p:cond delay="0"/>
                                          </p:stCondLst>
                                        </p:cTn>
                                        <p:tgtEl>
                                          <p:spTgt spid="123"/>
                                        </p:tgtEl>
                                        <p:attrNameLst>
                                          <p:attrName>style.visibility</p:attrName>
                                        </p:attrNameLst>
                                      </p:cBhvr>
                                      <p:to>
                                        <p:strVal val="visible"/>
                                      </p:to>
                                    </p:set>
                                    <p:animEffect transition="in" filter="fade">
                                      <p:cBhvr>
                                        <p:cTn id="136" dur="500"/>
                                        <p:tgtEl>
                                          <p:spTgt spid="123"/>
                                        </p:tgtEl>
                                      </p:cBhvr>
                                    </p:animEffect>
                                  </p:childTnLst>
                                </p:cTn>
                              </p:par>
                            </p:childTnLst>
                          </p:cTn>
                        </p:par>
                        <p:par>
                          <p:cTn id="137" fill="hold">
                            <p:stCondLst>
                              <p:cond delay="7000"/>
                            </p:stCondLst>
                            <p:childTnLst>
                              <p:par>
                                <p:cTn id="138" presetID="22" presetClass="entr" presetSubtype="4" fill="hold" nodeType="afterEffect">
                                  <p:stCondLst>
                                    <p:cond delay="0"/>
                                  </p:stCondLst>
                                  <p:childTnLst>
                                    <p:set>
                                      <p:cBhvr>
                                        <p:cTn id="139" dur="1" fill="hold">
                                          <p:stCondLst>
                                            <p:cond delay="0"/>
                                          </p:stCondLst>
                                        </p:cTn>
                                        <p:tgtEl>
                                          <p:spTgt spid="58"/>
                                        </p:tgtEl>
                                        <p:attrNameLst>
                                          <p:attrName>style.visibility</p:attrName>
                                        </p:attrNameLst>
                                      </p:cBhvr>
                                      <p:to>
                                        <p:strVal val="visible"/>
                                      </p:to>
                                    </p:set>
                                    <p:animEffect transition="in" filter="wipe(down)">
                                      <p:cBhvr>
                                        <p:cTn id="140" dur="500"/>
                                        <p:tgtEl>
                                          <p:spTgt spid="58"/>
                                        </p:tgtEl>
                                      </p:cBhvr>
                                    </p:animEffect>
                                  </p:childTnLst>
                                </p:cTn>
                              </p:par>
                            </p:childTnLst>
                          </p:cTn>
                        </p:par>
                        <p:par>
                          <p:cTn id="141" fill="hold">
                            <p:stCondLst>
                              <p:cond delay="7500"/>
                            </p:stCondLst>
                            <p:childTnLst>
                              <p:par>
                                <p:cTn id="142" presetID="10" presetClass="entr" presetSubtype="0" fill="hold" grpId="0" nodeType="afterEffect">
                                  <p:stCondLst>
                                    <p:cond delay="0"/>
                                  </p:stCondLst>
                                  <p:childTnLst>
                                    <p:set>
                                      <p:cBhvr>
                                        <p:cTn id="143" dur="1" fill="hold">
                                          <p:stCondLst>
                                            <p:cond delay="0"/>
                                          </p:stCondLst>
                                        </p:cTn>
                                        <p:tgtEl>
                                          <p:spTgt spid="116"/>
                                        </p:tgtEl>
                                        <p:attrNameLst>
                                          <p:attrName>style.visibility</p:attrName>
                                        </p:attrNameLst>
                                      </p:cBhvr>
                                      <p:to>
                                        <p:strVal val="visible"/>
                                      </p:to>
                                    </p:set>
                                    <p:animEffect transition="in" filter="fade">
                                      <p:cBhvr>
                                        <p:cTn id="144" dur="500"/>
                                        <p:tgtEl>
                                          <p:spTgt spid="116"/>
                                        </p:tgtEl>
                                      </p:cBhvr>
                                    </p:animEffect>
                                  </p:childTnLst>
                                </p:cTn>
                              </p:par>
                            </p:childTnLst>
                          </p:cTn>
                        </p:par>
                        <p:par>
                          <p:cTn id="145" fill="hold">
                            <p:stCondLst>
                              <p:cond delay="8000"/>
                            </p:stCondLst>
                            <p:childTnLst>
                              <p:par>
                                <p:cTn id="146" presetID="53" presetClass="entr" presetSubtype="16" fill="hold" grpId="0" nodeType="afterEffect">
                                  <p:stCondLst>
                                    <p:cond delay="0"/>
                                  </p:stCondLst>
                                  <p:childTnLst>
                                    <p:set>
                                      <p:cBhvr>
                                        <p:cTn id="147" dur="1" fill="hold">
                                          <p:stCondLst>
                                            <p:cond delay="0"/>
                                          </p:stCondLst>
                                        </p:cTn>
                                        <p:tgtEl>
                                          <p:spTgt spid="109"/>
                                        </p:tgtEl>
                                        <p:attrNameLst>
                                          <p:attrName>style.visibility</p:attrName>
                                        </p:attrNameLst>
                                      </p:cBhvr>
                                      <p:to>
                                        <p:strVal val="visible"/>
                                      </p:to>
                                    </p:set>
                                    <p:anim calcmode="lin" valueType="num">
                                      <p:cBhvr>
                                        <p:cTn id="148" dur="500" fill="hold"/>
                                        <p:tgtEl>
                                          <p:spTgt spid="109"/>
                                        </p:tgtEl>
                                        <p:attrNameLst>
                                          <p:attrName>ppt_w</p:attrName>
                                        </p:attrNameLst>
                                      </p:cBhvr>
                                      <p:tavLst>
                                        <p:tav tm="0">
                                          <p:val>
                                            <p:fltVal val="0"/>
                                          </p:val>
                                        </p:tav>
                                        <p:tav tm="100000">
                                          <p:val>
                                            <p:strVal val="#ppt_w"/>
                                          </p:val>
                                        </p:tav>
                                      </p:tavLst>
                                    </p:anim>
                                    <p:anim calcmode="lin" valueType="num">
                                      <p:cBhvr>
                                        <p:cTn id="149" dur="500" fill="hold"/>
                                        <p:tgtEl>
                                          <p:spTgt spid="109"/>
                                        </p:tgtEl>
                                        <p:attrNameLst>
                                          <p:attrName>ppt_h</p:attrName>
                                        </p:attrNameLst>
                                      </p:cBhvr>
                                      <p:tavLst>
                                        <p:tav tm="0">
                                          <p:val>
                                            <p:fltVal val="0"/>
                                          </p:val>
                                        </p:tav>
                                        <p:tav tm="100000">
                                          <p:val>
                                            <p:strVal val="#ppt_h"/>
                                          </p:val>
                                        </p:tav>
                                      </p:tavLst>
                                    </p:anim>
                                    <p:animEffect transition="in" filter="fade">
                                      <p:cBhvr>
                                        <p:cTn id="150" dur="500"/>
                                        <p:tgtEl>
                                          <p:spTgt spid="109"/>
                                        </p:tgtEl>
                                      </p:cBhvr>
                                    </p:animEffect>
                                  </p:childTnLst>
                                </p:cTn>
                              </p:par>
                              <p:par>
                                <p:cTn id="151" presetID="10" presetClass="entr" presetSubtype="0" fill="hold" grpId="0" nodeType="withEffect">
                                  <p:stCondLst>
                                    <p:cond delay="0"/>
                                  </p:stCondLst>
                                  <p:childTnLst>
                                    <p:set>
                                      <p:cBhvr>
                                        <p:cTn id="152" dur="1" fill="hold">
                                          <p:stCondLst>
                                            <p:cond delay="0"/>
                                          </p:stCondLst>
                                        </p:cTn>
                                        <p:tgtEl>
                                          <p:spTgt spid="122"/>
                                        </p:tgtEl>
                                        <p:attrNameLst>
                                          <p:attrName>style.visibility</p:attrName>
                                        </p:attrNameLst>
                                      </p:cBhvr>
                                      <p:to>
                                        <p:strVal val="visible"/>
                                      </p:to>
                                    </p:set>
                                    <p:animEffect transition="in" filter="fade">
                                      <p:cBhvr>
                                        <p:cTn id="153" dur="500"/>
                                        <p:tgtEl>
                                          <p:spTgt spid="122"/>
                                        </p:tgtEl>
                                      </p:cBhvr>
                                    </p:animEffect>
                                  </p:childTnLst>
                                </p:cTn>
                              </p:par>
                            </p:childTnLst>
                          </p:cTn>
                        </p:par>
                        <p:par>
                          <p:cTn id="154" fill="hold">
                            <p:stCondLst>
                              <p:cond delay="8500"/>
                            </p:stCondLst>
                            <p:childTnLst>
                              <p:par>
                                <p:cTn id="155" presetID="22" presetClass="entr" presetSubtype="4" fill="hold" nodeType="afterEffect">
                                  <p:stCondLst>
                                    <p:cond delay="0"/>
                                  </p:stCondLst>
                                  <p:childTnLst>
                                    <p:set>
                                      <p:cBhvr>
                                        <p:cTn id="156" dur="1" fill="hold">
                                          <p:stCondLst>
                                            <p:cond delay="0"/>
                                          </p:stCondLst>
                                        </p:cTn>
                                        <p:tgtEl>
                                          <p:spTgt spid="71"/>
                                        </p:tgtEl>
                                        <p:attrNameLst>
                                          <p:attrName>style.visibility</p:attrName>
                                        </p:attrNameLst>
                                      </p:cBhvr>
                                      <p:to>
                                        <p:strVal val="visible"/>
                                      </p:to>
                                    </p:set>
                                    <p:animEffect transition="in" filter="wipe(down)">
                                      <p:cBhvr>
                                        <p:cTn id="157" dur="500"/>
                                        <p:tgtEl>
                                          <p:spTgt spid="71"/>
                                        </p:tgtEl>
                                      </p:cBhvr>
                                    </p:animEffect>
                                  </p:childTnLst>
                                </p:cTn>
                              </p:par>
                            </p:childTnLst>
                          </p:cTn>
                        </p:par>
                        <p:par>
                          <p:cTn id="158" fill="hold">
                            <p:stCondLst>
                              <p:cond delay="9000"/>
                            </p:stCondLst>
                            <p:childTnLst>
                              <p:par>
                                <p:cTn id="159" presetID="10" presetClass="entr" presetSubtype="0" fill="hold" grpId="0" nodeType="afterEffect">
                                  <p:stCondLst>
                                    <p:cond delay="0"/>
                                  </p:stCondLst>
                                  <p:childTnLst>
                                    <p:set>
                                      <p:cBhvr>
                                        <p:cTn id="160" dur="1" fill="hold">
                                          <p:stCondLst>
                                            <p:cond delay="0"/>
                                          </p:stCondLst>
                                        </p:cTn>
                                        <p:tgtEl>
                                          <p:spTgt spid="118"/>
                                        </p:tgtEl>
                                        <p:attrNameLst>
                                          <p:attrName>style.visibility</p:attrName>
                                        </p:attrNameLst>
                                      </p:cBhvr>
                                      <p:to>
                                        <p:strVal val="visible"/>
                                      </p:to>
                                    </p:set>
                                    <p:animEffect transition="in" filter="fade">
                                      <p:cBhvr>
                                        <p:cTn id="161" dur="500"/>
                                        <p:tgtEl>
                                          <p:spTgt spid="118"/>
                                        </p:tgtEl>
                                      </p:cBhvr>
                                    </p:animEffect>
                                  </p:childTnLst>
                                </p:cTn>
                              </p:par>
                              <p:par>
                                <p:cTn id="162" presetID="10" presetClass="entr" presetSubtype="0" fill="hold" grpId="0" nodeType="withEffect">
                                  <p:stCondLst>
                                    <p:cond delay="0"/>
                                  </p:stCondLst>
                                  <p:childTnLst>
                                    <p:set>
                                      <p:cBhvr>
                                        <p:cTn id="163" dur="1" fill="hold">
                                          <p:stCondLst>
                                            <p:cond delay="0"/>
                                          </p:stCondLst>
                                        </p:cTn>
                                        <p:tgtEl>
                                          <p:spTgt spid="70"/>
                                        </p:tgtEl>
                                        <p:attrNameLst>
                                          <p:attrName>style.visibility</p:attrName>
                                        </p:attrNameLst>
                                      </p:cBhvr>
                                      <p:to>
                                        <p:strVal val="visible"/>
                                      </p:to>
                                    </p:set>
                                    <p:animEffect transition="in" filter="fade">
                                      <p:cBhvr>
                                        <p:cTn id="164" dur="500"/>
                                        <p:tgtEl>
                                          <p:spTgt spid="70"/>
                                        </p:tgtEl>
                                      </p:cBhvr>
                                    </p:animEffect>
                                  </p:childTnLst>
                                </p:cTn>
                              </p:par>
                            </p:childTnLst>
                          </p:cTn>
                        </p:par>
                        <p:par>
                          <p:cTn id="165" fill="hold">
                            <p:stCondLst>
                              <p:cond delay="9500"/>
                            </p:stCondLst>
                            <p:childTnLst>
                              <p:par>
                                <p:cTn id="166" presetID="53" presetClass="entr" presetSubtype="16" fill="hold" grpId="0" nodeType="afterEffect">
                                  <p:stCondLst>
                                    <p:cond delay="0"/>
                                  </p:stCondLst>
                                  <p:childTnLst>
                                    <p:set>
                                      <p:cBhvr>
                                        <p:cTn id="167" dur="1" fill="hold">
                                          <p:stCondLst>
                                            <p:cond delay="0"/>
                                          </p:stCondLst>
                                        </p:cTn>
                                        <p:tgtEl>
                                          <p:spTgt spid="110"/>
                                        </p:tgtEl>
                                        <p:attrNameLst>
                                          <p:attrName>style.visibility</p:attrName>
                                        </p:attrNameLst>
                                      </p:cBhvr>
                                      <p:to>
                                        <p:strVal val="visible"/>
                                      </p:to>
                                    </p:set>
                                    <p:anim calcmode="lin" valueType="num">
                                      <p:cBhvr>
                                        <p:cTn id="168" dur="500" fill="hold"/>
                                        <p:tgtEl>
                                          <p:spTgt spid="110"/>
                                        </p:tgtEl>
                                        <p:attrNameLst>
                                          <p:attrName>ppt_w</p:attrName>
                                        </p:attrNameLst>
                                      </p:cBhvr>
                                      <p:tavLst>
                                        <p:tav tm="0">
                                          <p:val>
                                            <p:fltVal val="0"/>
                                          </p:val>
                                        </p:tav>
                                        <p:tav tm="100000">
                                          <p:val>
                                            <p:strVal val="#ppt_w"/>
                                          </p:val>
                                        </p:tav>
                                      </p:tavLst>
                                    </p:anim>
                                    <p:anim calcmode="lin" valueType="num">
                                      <p:cBhvr>
                                        <p:cTn id="169" dur="500" fill="hold"/>
                                        <p:tgtEl>
                                          <p:spTgt spid="110"/>
                                        </p:tgtEl>
                                        <p:attrNameLst>
                                          <p:attrName>ppt_h</p:attrName>
                                        </p:attrNameLst>
                                      </p:cBhvr>
                                      <p:tavLst>
                                        <p:tav tm="0">
                                          <p:val>
                                            <p:fltVal val="0"/>
                                          </p:val>
                                        </p:tav>
                                        <p:tav tm="100000">
                                          <p:val>
                                            <p:strVal val="#ppt_h"/>
                                          </p:val>
                                        </p:tav>
                                      </p:tavLst>
                                    </p:anim>
                                    <p:animEffect transition="in" filter="fade">
                                      <p:cBhvr>
                                        <p:cTn id="170" dur="500"/>
                                        <p:tgtEl>
                                          <p:spTgt spid="110"/>
                                        </p:tgtEl>
                                      </p:cBhvr>
                                    </p:animEffect>
                                  </p:childTnLst>
                                </p:cTn>
                              </p:par>
                              <p:par>
                                <p:cTn id="171" presetID="10" presetClass="entr" presetSubtype="0" fill="hold" grpId="0" nodeType="withEffect">
                                  <p:stCondLst>
                                    <p:cond delay="0"/>
                                  </p:stCondLst>
                                  <p:childTnLst>
                                    <p:set>
                                      <p:cBhvr>
                                        <p:cTn id="172" dur="1" fill="hold">
                                          <p:stCondLst>
                                            <p:cond delay="0"/>
                                          </p:stCondLst>
                                        </p:cTn>
                                        <p:tgtEl>
                                          <p:spTgt spid="121"/>
                                        </p:tgtEl>
                                        <p:attrNameLst>
                                          <p:attrName>style.visibility</p:attrName>
                                        </p:attrNameLst>
                                      </p:cBhvr>
                                      <p:to>
                                        <p:strVal val="visible"/>
                                      </p:to>
                                    </p:set>
                                    <p:animEffect transition="in" filter="fade">
                                      <p:cBhvr>
                                        <p:cTn id="173" dur="500"/>
                                        <p:tgtEl>
                                          <p:spTgt spid="121"/>
                                        </p:tgtEl>
                                      </p:cBhvr>
                                    </p:animEffect>
                                  </p:childTnLst>
                                </p:cTn>
                              </p:par>
                            </p:childTnLst>
                          </p:cTn>
                        </p:par>
                        <p:par>
                          <p:cTn id="174" fill="hold">
                            <p:stCondLst>
                              <p:cond delay="10000"/>
                            </p:stCondLst>
                            <p:childTnLst>
                              <p:par>
                                <p:cTn id="175" presetID="22" presetClass="entr" presetSubtype="4" fill="hold" nodeType="afterEffect">
                                  <p:stCondLst>
                                    <p:cond delay="0"/>
                                  </p:stCondLst>
                                  <p:childTnLst>
                                    <p:set>
                                      <p:cBhvr>
                                        <p:cTn id="176" dur="1" fill="hold">
                                          <p:stCondLst>
                                            <p:cond delay="0"/>
                                          </p:stCondLst>
                                        </p:cTn>
                                        <p:tgtEl>
                                          <p:spTgt spid="84"/>
                                        </p:tgtEl>
                                        <p:attrNameLst>
                                          <p:attrName>style.visibility</p:attrName>
                                        </p:attrNameLst>
                                      </p:cBhvr>
                                      <p:to>
                                        <p:strVal val="visible"/>
                                      </p:to>
                                    </p:set>
                                    <p:animEffect transition="in" filter="wipe(down)">
                                      <p:cBhvr>
                                        <p:cTn id="177" dur="500"/>
                                        <p:tgtEl>
                                          <p:spTgt spid="84"/>
                                        </p:tgtEl>
                                      </p:cBhvr>
                                    </p:animEffect>
                                  </p:childTnLst>
                                </p:cTn>
                              </p:par>
                            </p:childTnLst>
                          </p:cTn>
                        </p:par>
                        <p:par>
                          <p:cTn id="178" fill="hold">
                            <p:stCondLst>
                              <p:cond delay="10500"/>
                            </p:stCondLst>
                            <p:childTnLst>
                              <p:par>
                                <p:cTn id="179" presetID="10" presetClass="entr" presetSubtype="0" fill="hold" grpId="0" nodeType="afterEffect">
                                  <p:stCondLst>
                                    <p:cond delay="0"/>
                                  </p:stCondLst>
                                  <p:childTnLst>
                                    <p:set>
                                      <p:cBhvr>
                                        <p:cTn id="180" dur="1" fill="hold">
                                          <p:stCondLst>
                                            <p:cond delay="0"/>
                                          </p:stCondLst>
                                        </p:cTn>
                                        <p:tgtEl>
                                          <p:spTgt spid="117"/>
                                        </p:tgtEl>
                                        <p:attrNameLst>
                                          <p:attrName>style.visibility</p:attrName>
                                        </p:attrNameLst>
                                      </p:cBhvr>
                                      <p:to>
                                        <p:strVal val="visible"/>
                                      </p:to>
                                    </p:set>
                                    <p:animEffect transition="in" filter="fade">
                                      <p:cBhvr>
                                        <p:cTn id="181" dur="500"/>
                                        <p:tgtEl>
                                          <p:spTgt spid="117"/>
                                        </p:tgtEl>
                                      </p:cBhvr>
                                    </p:animEffect>
                                  </p:childTnLst>
                                </p:cTn>
                              </p:par>
                              <p:par>
                                <p:cTn id="182" presetID="10" presetClass="entr" presetSubtype="0" fill="hold" grpId="0" nodeType="withEffect">
                                  <p:stCondLst>
                                    <p:cond delay="0"/>
                                  </p:stCondLst>
                                  <p:childTnLst>
                                    <p:set>
                                      <p:cBhvr>
                                        <p:cTn id="183" dur="1" fill="hold">
                                          <p:stCondLst>
                                            <p:cond delay="0"/>
                                          </p:stCondLst>
                                        </p:cTn>
                                        <p:tgtEl>
                                          <p:spTgt spid="83"/>
                                        </p:tgtEl>
                                        <p:attrNameLst>
                                          <p:attrName>style.visibility</p:attrName>
                                        </p:attrNameLst>
                                      </p:cBhvr>
                                      <p:to>
                                        <p:strVal val="visible"/>
                                      </p:to>
                                    </p:set>
                                    <p:animEffect transition="in" filter="fade">
                                      <p:cBhvr>
                                        <p:cTn id="184" dur="500"/>
                                        <p:tgtEl>
                                          <p:spTgt spid="83"/>
                                        </p:tgtEl>
                                      </p:cBhvr>
                                    </p:animEffect>
                                  </p:childTnLst>
                                </p:cTn>
                              </p:par>
                            </p:childTnLst>
                          </p:cTn>
                        </p:par>
                        <p:par>
                          <p:cTn id="185" fill="hold">
                            <p:stCondLst>
                              <p:cond delay="11000"/>
                            </p:stCondLst>
                            <p:childTnLst>
                              <p:par>
                                <p:cTn id="186" presetID="53" presetClass="entr" presetSubtype="16" fill="hold" grpId="0" nodeType="afterEffect">
                                  <p:stCondLst>
                                    <p:cond delay="0"/>
                                  </p:stCondLst>
                                  <p:childTnLst>
                                    <p:set>
                                      <p:cBhvr>
                                        <p:cTn id="187" dur="1" fill="hold">
                                          <p:stCondLst>
                                            <p:cond delay="0"/>
                                          </p:stCondLst>
                                        </p:cTn>
                                        <p:tgtEl>
                                          <p:spTgt spid="111"/>
                                        </p:tgtEl>
                                        <p:attrNameLst>
                                          <p:attrName>style.visibility</p:attrName>
                                        </p:attrNameLst>
                                      </p:cBhvr>
                                      <p:to>
                                        <p:strVal val="visible"/>
                                      </p:to>
                                    </p:set>
                                    <p:anim calcmode="lin" valueType="num">
                                      <p:cBhvr>
                                        <p:cTn id="188" dur="500" fill="hold"/>
                                        <p:tgtEl>
                                          <p:spTgt spid="111"/>
                                        </p:tgtEl>
                                        <p:attrNameLst>
                                          <p:attrName>ppt_w</p:attrName>
                                        </p:attrNameLst>
                                      </p:cBhvr>
                                      <p:tavLst>
                                        <p:tav tm="0">
                                          <p:val>
                                            <p:fltVal val="0"/>
                                          </p:val>
                                        </p:tav>
                                        <p:tav tm="100000">
                                          <p:val>
                                            <p:strVal val="#ppt_w"/>
                                          </p:val>
                                        </p:tav>
                                      </p:tavLst>
                                    </p:anim>
                                    <p:anim calcmode="lin" valueType="num">
                                      <p:cBhvr>
                                        <p:cTn id="189" dur="500" fill="hold"/>
                                        <p:tgtEl>
                                          <p:spTgt spid="111"/>
                                        </p:tgtEl>
                                        <p:attrNameLst>
                                          <p:attrName>ppt_h</p:attrName>
                                        </p:attrNameLst>
                                      </p:cBhvr>
                                      <p:tavLst>
                                        <p:tav tm="0">
                                          <p:val>
                                            <p:fltVal val="0"/>
                                          </p:val>
                                        </p:tav>
                                        <p:tav tm="100000">
                                          <p:val>
                                            <p:strVal val="#ppt_h"/>
                                          </p:val>
                                        </p:tav>
                                      </p:tavLst>
                                    </p:anim>
                                    <p:animEffect transition="in" filter="fade">
                                      <p:cBhvr>
                                        <p:cTn id="190" dur="500"/>
                                        <p:tgtEl>
                                          <p:spTgt spid="111"/>
                                        </p:tgtEl>
                                      </p:cBhvr>
                                    </p:animEffect>
                                  </p:childTnLst>
                                </p:cTn>
                              </p:par>
                              <p:par>
                                <p:cTn id="191" presetID="22" presetClass="entr" presetSubtype="4" fill="hold" grpId="0" nodeType="withEffect">
                                  <p:stCondLst>
                                    <p:cond delay="0"/>
                                  </p:stCondLst>
                                  <p:childTnLst>
                                    <p:set>
                                      <p:cBhvr>
                                        <p:cTn id="192" dur="1" fill="hold">
                                          <p:stCondLst>
                                            <p:cond delay="0"/>
                                          </p:stCondLst>
                                        </p:cTn>
                                        <p:tgtEl>
                                          <p:spTgt spid="120"/>
                                        </p:tgtEl>
                                        <p:attrNameLst>
                                          <p:attrName>style.visibility</p:attrName>
                                        </p:attrNameLst>
                                      </p:cBhvr>
                                      <p:to>
                                        <p:strVal val="visible"/>
                                      </p:to>
                                    </p:set>
                                    <p:animEffect transition="in" filter="wipe(down)">
                                      <p:cBhvr>
                                        <p:cTn id="193" dur="500"/>
                                        <p:tgtEl>
                                          <p:spTgt spid="120"/>
                                        </p:tgtEl>
                                      </p:cBhvr>
                                    </p:animEffect>
                                  </p:childTnLst>
                                </p:cTn>
                              </p:par>
                            </p:childTnLst>
                          </p:cTn>
                        </p:par>
                        <p:par>
                          <p:cTn id="194" fill="hold">
                            <p:stCondLst>
                              <p:cond delay="11500"/>
                            </p:stCondLst>
                            <p:childTnLst>
                              <p:par>
                                <p:cTn id="195" presetID="22" presetClass="entr" presetSubtype="4" fill="hold" nodeType="afterEffect">
                                  <p:stCondLst>
                                    <p:cond delay="0"/>
                                  </p:stCondLst>
                                  <p:childTnLst>
                                    <p:set>
                                      <p:cBhvr>
                                        <p:cTn id="196" dur="1" fill="hold">
                                          <p:stCondLst>
                                            <p:cond delay="0"/>
                                          </p:stCondLst>
                                        </p:cTn>
                                        <p:tgtEl>
                                          <p:spTgt spid="97"/>
                                        </p:tgtEl>
                                        <p:attrNameLst>
                                          <p:attrName>style.visibility</p:attrName>
                                        </p:attrNameLst>
                                      </p:cBhvr>
                                      <p:to>
                                        <p:strVal val="visible"/>
                                      </p:to>
                                    </p:set>
                                    <p:animEffect transition="in" filter="wipe(down)">
                                      <p:cBhvr>
                                        <p:cTn id="197" dur="500"/>
                                        <p:tgtEl>
                                          <p:spTgt spid="97"/>
                                        </p:tgtEl>
                                      </p:cBhvr>
                                    </p:animEffect>
                                  </p:childTnLst>
                                </p:cTn>
                              </p:par>
                            </p:childTnLst>
                          </p:cTn>
                        </p:par>
                        <p:par>
                          <p:cTn id="198" fill="hold">
                            <p:stCondLst>
                              <p:cond delay="12000"/>
                            </p:stCondLst>
                            <p:childTnLst>
                              <p:par>
                                <p:cTn id="199" presetID="10" presetClass="entr" presetSubtype="0" fill="hold" grpId="0" nodeType="afterEffect">
                                  <p:stCondLst>
                                    <p:cond delay="0"/>
                                  </p:stCondLst>
                                  <p:childTnLst>
                                    <p:set>
                                      <p:cBhvr>
                                        <p:cTn id="200" dur="1" fill="hold">
                                          <p:stCondLst>
                                            <p:cond delay="0"/>
                                          </p:stCondLst>
                                        </p:cTn>
                                        <p:tgtEl>
                                          <p:spTgt spid="119"/>
                                        </p:tgtEl>
                                        <p:attrNameLst>
                                          <p:attrName>style.visibility</p:attrName>
                                        </p:attrNameLst>
                                      </p:cBhvr>
                                      <p:to>
                                        <p:strVal val="visible"/>
                                      </p:to>
                                    </p:set>
                                    <p:animEffect transition="in" filter="fade">
                                      <p:cBhvr>
                                        <p:cTn id="201" dur="500"/>
                                        <p:tgtEl>
                                          <p:spTgt spid="119"/>
                                        </p:tgtEl>
                                      </p:cBhvr>
                                    </p:animEffect>
                                  </p:childTnLst>
                                </p:cTn>
                              </p:par>
                              <p:par>
                                <p:cTn id="202" presetID="10" presetClass="entr" presetSubtype="0" fill="hold" grpId="0" nodeType="withEffect">
                                  <p:stCondLst>
                                    <p:cond delay="0"/>
                                  </p:stCondLst>
                                  <p:childTnLst>
                                    <p:set>
                                      <p:cBhvr>
                                        <p:cTn id="203" dur="1" fill="hold">
                                          <p:stCondLst>
                                            <p:cond delay="0"/>
                                          </p:stCondLst>
                                        </p:cTn>
                                        <p:tgtEl>
                                          <p:spTgt spid="96"/>
                                        </p:tgtEl>
                                        <p:attrNameLst>
                                          <p:attrName>style.visibility</p:attrName>
                                        </p:attrNameLst>
                                      </p:cBhvr>
                                      <p:to>
                                        <p:strVal val="visible"/>
                                      </p:to>
                                    </p:set>
                                    <p:animEffect transition="in" filter="fade">
                                      <p:cBhvr>
                                        <p:cTn id="204" dur="500"/>
                                        <p:tgtEl>
                                          <p:spTgt spid="96"/>
                                        </p:tgtEl>
                                      </p:cBhvr>
                                    </p:animEffect>
                                  </p:childTnLst>
                                </p:cTn>
                              </p:par>
                            </p:childTnLst>
                          </p:cTn>
                        </p:par>
                        <p:par>
                          <p:cTn id="205" fill="hold">
                            <p:stCondLst>
                              <p:cond delay="12500"/>
                            </p:stCondLst>
                            <p:childTnLst>
                              <p:par>
                                <p:cTn id="206" presetID="10" presetClass="entr" presetSubtype="0" fill="hold" grpId="0" nodeType="afterEffect">
                                  <p:stCondLst>
                                    <p:cond delay="0"/>
                                  </p:stCondLst>
                                  <p:childTnLst>
                                    <p:set>
                                      <p:cBhvr>
                                        <p:cTn id="207" dur="1" fill="hold">
                                          <p:stCondLst>
                                            <p:cond delay="0"/>
                                          </p:stCondLst>
                                        </p:cTn>
                                        <p:tgtEl>
                                          <p:spTgt spid="128"/>
                                        </p:tgtEl>
                                        <p:attrNameLst>
                                          <p:attrName>style.visibility</p:attrName>
                                        </p:attrNameLst>
                                      </p:cBhvr>
                                      <p:to>
                                        <p:strVal val="visible"/>
                                      </p:to>
                                    </p:set>
                                    <p:animEffect transition="in" filter="fade">
                                      <p:cBhvr>
                                        <p:cTn id="208" dur="500"/>
                                        <p:tgtEl>
                                          <p:spTgt spid="128"/>
                                        </p:tgtEl>
                                      </p:cBhvr>
                                    </p:animEffect>
                                  </p:childTnLst>
                                </p:cTn>
                              </p:par>
                              <p:par>
                                <p:cTn id="209" presetID="10" presetClass="entr" presetSubtype="0" fill="hold" grpId="0" nodeType="withEffect">
                                  <p:stCondLst>
                                    <p:cond delay="0"/>
                                  </p:stCondLst>
                                  <p:childTnLst>
                                    <p:set>
                                      <p:cBhvr>
                                        <p:cTn id="210" dur="1" fill="hold">
                                          <p:stCondLst>
                                            <p:cond delay="0"/>
                                          </p:stCondLst>
                                        </p:cTn>
                                        <p:tgtEl>
                                          <p:spTgt spid="129"/>
                                        </p:tgtEl>
                                        <p:attrNameLst>
                                          <p:attrName>style.visibility</p:attrName>
                                        </p:attrNameLst>
                                      </p:cBhvr>
                                      <p:to>
                                        <p:strVal val="visible"/>
                                      </p:to>
                                    </p:set>
                                    <p:animEffect transition="in" filter="fade">
                                      <p:cBhvr>
                                        <p:cTn id="211" dur="500"/>
                                        <p:tgtEl>
                                          <p:spTgt spid="1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9" grpId="0" animBg="1"/>
      <p:bldP spid="32" grpId="0" animBg="1"/>
      <p:bldP spid="45" grpId="0" animBg="1"/>
      <p:bldP spid="70" grpId="0" animBg="1"/>
      <p:bldP spid="83" grpId="0" animBg="1"/>
      <p:bldP spid="96" grpId="0" animBg="1"/>
      <p:bldP spid="104" grpId="0" animBg="1"/>
      <p:bldP spid="105" grpId="0" animBg="1"/>
      <p:bldP spid="106" grpId="0" animBg="1"/>
      <p:bldP spid="107" grpId="0" animBg="1"/>
      <p:bldP spid="108" grpId="0" animBg="1"/>
      <p:bldP spid="109" grpId="0" animBg="1"/>
      <p:bldP spid="110" grpId="0" animBg="1"/>
      <p:bldP spid="111" grpId="0" animBg="1"/>
      <p:bldP spid="112" grpId="0"/>
      <p:bldP spid="113" grpId="0"/>
      <p:bldP spid="114" grpId="0"/>
      <p:bldP spid="115" grpId="0"/>
      <p:bldP spid="116" grpId="0"/>
      <p:bldP spid="117" grpId="0"/>
      <p:bldP spid="118" grpId="0"/>
      <p:bldP spid="119" grpId="0"/>
      <p:bldP spid="120" grpId="0"/>
      <p:bldP spid="121" grpId="0"/>
      <p:bldP spid="122" grpId="0"/>
      <p:bldP spid="123" grpId="0"/>
      <p:bldP spid="124" grpId="0"/>
      <p:bldP spid="125" grpId="0"/>
      <p:bldP spid="126" grpId="0"/>
      <p:bldP spid="127" grpId="0"/>
      <p:bldP spid="128" grpId="0"/>
      <p:bldP spid="129"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7" name="图表 36"/>
          <p:cNvGraphicFramePr/>
          <p:nvPr/>
        </p:nvGraphicFramePr>
        <p:xfrm>
          <a:off x="35496" y="2177434"/>
          <a:ext cx="6854474" cy="2122508"/>
        </p:xfrm>
        <a:graphic>
          <a:graphicData uri="http://schemas.openxmlformats.org/drawingml/2006/chart">
            <c:chart xmlns:c="http://schemas.openxmlformats.org/drawingml/2006/chart" xmlns:r="http://schemas.openxmlformats.org/officeDocument/2006/relationships" r:id="rId3"/>
          </a:graphicData>
        </a:graphic>
      </p:graphicFrame>
      <p:grpSp>
        <p:nvGrpSpPr>
          <p:cNvPr id="38" name="组合 37"/>
          <p:cNvGrpSpPr/>
          <p:nvPr/>
        </p:nvGrpSpPr>
        <p:grpSpPr>
          <a:xfrm>
            <a:off x="6002771" y="1499620"/>
            <a:ext cx="1944216" cy="2552678"/>
            <a:chOff x="6134582" y="1509006"/>
            <a:chExt cx="1944216" cy="2552678"/>
          </a:xfrm>
          <a:effectLst>
            <a:outerShdw blurRad="215900" dist="88900" dir="8100000" algn="tr" rotWithShape="0">
              <a:prstClr val="black">
                <a:alpha val="31000"/>
              </a:prstClr>
            </a:outerShdw>
          </a:effectLst>
        </p:grpSpPr>
        <p:sp>
          <p:nvSpPr>
            <p:cNvPr id="39" name="椭圆 38"/>
            <p:cNvSpPr/>
            <p:nvPr/>
          </p:nvSpPr>
          <p:spPr>
            <a:xfrm>
              <a:off x="6134582" y="2117468"/>
              <a:ext cx="1944216" cy="1944216"/>
            </a:xfrm>
            <a:prstGeom prst="ellipse">
              <a:avLst/>
            </a:prstGeom>
            <a:solidFill>
              <a:schemeClr val="bg1"/>
            </a:solidFill>
            <a:ln w="10160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矩形 19"/>
            <p:cNvSpPr/>
            <p:nvPr/>
          </p:nvSpPr>
          <p:spPr>
            <a:xfrm rot="2050084">
              <a:off x="7606305" y="2059772"/>
              <a:ext cx="144016" cy="216024"/>
            </a:xfrm>
            <a:custGeom>
              <a:avLst/>
              <a:gdLst/>
              <a:ahLst/>
              <a:cxnLst/>
              <a:rect l="l" t="t" r="r" b="b"/>
              <a:pathLst>
                <a:path w="144016" h="216024">
                  <a:moveTo>
                    <a:pt x="24003" y="0"/>
                  </a:moveTo>
                  <a:lnTo>
                    <a:pt x="120013" y="0"/>
                  </a:lnTo>
                  <a:cubicBezTo>
                    <a:pt x="133269" y="0"/>
                    <a:pt x="144016" y="10747"/>
                    <a:pt x="144016" y="24003"/>
                  </a:cubicBezTo>
                  <a:lnTo>
                    <a:pt x="144016" y="120013"/>
                  </a:lnTo>
                  <a:cubicBezTo>
                    <a:pt x="144016" y="133269"/>
                    <a:pt x="133269" y="144016"/>
                    <a:pt x="120013" y="144016"/>
                  </a:cubicBezTo>
                  <a:lnTo>
                    <a:pt x="108012" y="144016"/>
                  </a:lnTo>
                  <a:lnTo>
                    <a:pt x="108012" y="216024"/>
                  </a:lnTo>
                  <a:lnTo>
                    <a:pt x="36004" y="216024"/>
                  </a:lnTo>
                  <a:lnTo>
                    <a:pt x="36004" y="144016"/>
                  </a:lnTo>
                  <a:lnTo>
                    <a:pt x="24003" y="144016"/>
                  </a:lnTo>
                  <a:cubicBezTo>
                    <a:pt x="10747" y="144016"/>
                    <a:pt x="0" y="133269"/>
                    <a:pt x="0" y="120013"/>
                  </a:cubicBezTo>
                  <a:lnTo>
                    <a:pt x="0" y="24003"/>
                  </a:lnTo>
                  <a:cubicBezTo>
                    <a:pt x="0" y="10747"/>
                    <a:pt x="10747" y="0"/>
                    <a:pt x="24003" y="0"/>
                  </a:cubicBezTo>
                  <a:close/>
                </a:path>
              </a:pathLst>
            </a:cu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矩形 19"/>
            <p:cNvSpPr/>
            <p:nvPr/>
          </p:nvSpPr>
          <p:spPr>
            <a:xfrm rot="19549916" flipH="1">
              <a:off x="6422056" y="2059772"/>
              <a:ext cx="144016" cy="216024"/>
            </a:xfrm>
            <a:custGeom>
              <a:avLst/>
              <a:gdLst/>
              <a:ahLst/>
              <a:cxnLst/>
              <a:rect l="l" t="t" r="r" b="b"/>
              <a:pathLst>
                <a:path w="144016" h="216024">
                  <a:moveTo>
                    <a:pt x="24003" y="0"/>
                  </a:moveTo>
                  <a:lnTo>
                    <a:pt x="120013" y="0"/>
                  </a:lnTo>
                  <a:cubicBezTo>
                    <a:pt x="133269" y="0"/>
                    <a:pt x="144016" y="10747"/>
                    <a:pt x="144016" y="24003"/>
                  </a:cubicBezTo>
                  <a:lnTo>
                    <a:pt x="144016" y="120013"/>
                  </a:lnTo>
                  <a:cubicBezTo>
                    <a:pt x="144016" y="133269"/>
                    <a:pt x="133269" y="144016"/>
                    <a:pt x="120013" y="144016"/>
                  </a:cubicBezTo>
                  <a:lnTo>
                    <a:pt x="108012" y="144016"/>
                  </a:lnTo>
                  <a:lnTo>
                    <a:pt x="108012" y="216024"/>
                  </a:lnTo>
                  <a:lnTo>
                    <a:pt x="36004" y="216024"/>
                  </a:lnTo>
                  <a:lnTo>
                    <a:pt x="36004" y="144016"/>
                  </a:lnTo>
                  <a:lnTo>
                    <a:pt x="24003" y="144016"/>
                  </a:lnTo>
                  <a:cubicBezTo>
                    <a:pt x="10747" y="144016"/>
                    <a:pt x="0" y="133269"/>
                    <a:pt x="0" y="120013"/>
                  </a:cubicBezTo>
                  <a:lnTo>
                    <a:pt x="0" y="24003"/>
                  </a:lnTo>
                  <a:cubicBezTo>
                    <a:pt x="0" y="10747"/>
                    <a:pt x="10747" y="0"/>
                    <a:pt x="24003" y="0"/>
                  </a:cubicBezTo>
                  <a:close/>
                </a:path>
              </a:pathLst>
            </a:cu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矩形 20"/>
            <p:cNvSpPr/>
            <p:nvPr/>
          </p:nvSpPr>
          <p:spPr>
            <a:xfrm>
              <a:off x="6986488" y="1654012"/>
              <a:ext cx="197320" cy="463456"/>
            </a:xfrm>
            <a:custGeom>
              <a:avLst/>
              <a:gdLst/>
              <a:ahLst/>
              <a:cxnLst/>
              <a:rect l="l" t="t" r="r" b="b"/>
              <a:pathLst>
                <a:path w="197320" h="463456">
                  <a:moveTo>
                    <a:pt x="32887" y="0"/>
                  </a:moveTo>
                  <a:lnTo>
                    <a:pt x="164433" y="0"/>
                  </a:lnTo>
                  <a:cubicBezTo>
                    <a:pt x="182596" y="0"/>
                    <a:pt x="197320" y="14725"/>
                    <a:pt x="197320" y="32887"/>
                  </a:cubicBezTo>
                  <a:lnTo>
                    <a:pt x="197320" y="164434"/>
                  </a:lnTo>
                  <a:cubicBezTo>
                    <a:pt x="197320" y="182596"/>
                    <a:pt x="182596" y="197321"/>
                    <a:pt x="164433" y="197321"/>
                  </a:cubicBezTo>
                  <a:lnTo>
                    <a:pt x="152660" y="197321"/>
                  </a:lnTo>
                  <a:lnTo>
                    <a:pt x="152660" y="463456"/>
                  </a:lnTo>
                  <a:lnTo>
                    <a:pt x="44660" y="463456"/>
                  </a:lnTo>
                  <a:lnTo>
                    <a:pt x="44660" y="197321"/>
                  </a:lnTo>
                  <a:lnTo>
                    <a:pt x="32887" y="197321"/>
                  </a:lnTo>
                  <a:cubicBezTo>
                    <a:pt x="14724" y="197321"/>
                    <a:pt x="0" y="182596"/>
                    <a:pt x="0" y="164434"/>
                  </a:cubicBezTo>
                  <a:lnTo>
                    <a:pt x="0" y="32887"/>
                  </a:lnTo>
                  <a:cubicBezTo>
                    <a:pt x="0" y="14725"/>
                    <a:pt x="14724" y="0"/>
                    <a:pt x="32887" y="0"/>
                  </a:cubicBezTo>
                  <a:close/>
                </a:path>
              </a:pathLst>
            </a:cu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同心圆 42"/>
            <p:cNvSpPr/>
            <p:nvPr/>
          </p:nvSpPr>
          <p:spPr>
            <a:xfrm>
              <a:off x="6853304" y="1509006"/>
              <a:ext cx="463688" cy="463688"/>
            </a:xfrm>
            <a:prstGeom prst="donut">
              <a:avLst>
                <a:gd name="adj" fmla="val 9933"/>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sp>
        <p:nvSpPr>
          <p:cNvPr id="44" name="矩形 43"/>
          <p:cNvSpPr/>
          <p:nvPr/>
        </p:nvSpPr>
        <p:spPr>
          <a:xfrm>
            <a:off x="1546009" y="1486800"/>
            <a:ext cx="3467616" cy="584775"/>
          </a:xfrm>
          <a:prstGeom prst="rect">
            <a:avLst/>
          </a:prstGeom>
        </p:spPr>
        <p:txBody>
          <a:bodyPr wrap="none">
            <a:spAutoFit/>
          </a:bodyPr>
          <a:lstStyle/>
          <a:p>
            <a:r>
              <a:rPr lang="zh-CN" altLang="en-US" sz="3200" dirty="0" smtClean="0">
                <a:solidFill>
                  <a:schemeClr val="tx1">
                    <a:lumMod val="50000"/>
                    <a:lumOff val="50000"/>
                  </a:schemeClr>
                </a:solidFill>
                <a:latin typeface="微软雅黑" panose="020B0503020204020204" pitchFamily="34" charset="-122"/>
                <a:ea typeface="微软雅黑" panose="020B0503020204020204" pitchFamily="34" charset="-122"/>
              </a:rPr>
              <a:t>单击输入标题内容</a:t>
            </a:r>
            <a:endParaRPr lang="zh-CN" altLang="en-US" sz="32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graphicFrame>
        <p:nvGraphicFramePr>
          <p:cNvPr id="45" name="图表 44"/>
          <p:cNvGraphicFramePr/>
          <p:nvPr/>
        </p:nvGraphicFramePr>
        <p:xfrm>
          <a:off x="5321068" y="1966560"/>
          <a:ext cx="3340889" cy="2227259"/>
        </p:xfrm>
        <a:graphic>
          <a:graphicData uri="http://schemas.openxmlformats.org/drawingml/2006/chart">
            <c:chart xmlns:c="http://schemas.openxmlformats.org/drawingml/2006/chart" xmlns:r="http://schemas.openxmlformats.org/officeDocument/2006/relationships" r:id="rId4"/>
          </a:graphicData>
        </a:graphic>
      </p:graphicFrame>
      <p:sp>
        <p:nvSpPr>
          <p:cNvPr id="17" name="矩形 16"/>
          <p:cNvSpPr/>
          <p:nvPr/>
        </p:nvSpPr>
        <p:spPr>
          <a:xfrm>
            <a:off x="708660" y="267335"/>
            <a:ext cx="2274570" cy="365760"/>
          </a:xfrm>
          <a:prstGeom prst="rect">
            <a:avLst/>
          </a:prstGeom>
        </p:spPr>
        <p:txBody>
          <a:bodyPr wrap="square">
            <a:spAutoFit/>
          </a:bodyPr>
          <a:lstStyle/>
          <a:p>
            <a:pPr algn="dist"/>
            <a:r>
              <a:rPr lang="en-US" altLang="zh-CN" b="1" dirty="0" smtClean="0">
                <a:solidFill>
                  <a:schemeClr val="tx1">
                    <a:lumMod val="50000"/>
                    <a:lumOff val="50000"/>
                  </a:schemeClr>
                </a:solidFill>
                <a:latin typeface="黑体" panose="02010600030101010101" charset="-122"/>
                <a:ea typeface="黑体" panose="02010600030101010101" charset="-122"/>
              </a:rPr>
              <a:t>单击此处添加标题</a:t>
            </a:r>
          </a:p>
        </p:txBody>
      </p:sp>
      <p:cxnSp>
        <p:nvCxnSpPr>
          <p:cNvPr id="24" name="直接连接符 23"/>
          <p:cNvCxnSpPr/>
          <p:nvPr/>
        </p:nvCxnSpPr>
        <p:spPr>
          <a:xfrm>
            <a:off x="535030" y="606048"/>
            <a:ext cx="2448856"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25" name="直接连接符 24"/>
          <p:cNvCxnSpPr/>
          <p:nvPr/>
        </p:nvCxnSpPr>
        <p:spPr>
          <a:xfrm>
            <a:off x="527410" y="659388"/>
            <a:ext cx="2448856" cy="0"/>
          </a:xfrm>
          <a:prstGeom prst="line">
            <a:avLst/>
          </a:prstGeom>
          <a:ln w="381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26" name="文本框 25"/>
          <p:cNvSpPr txBox="1"/>
          <p:nvPr/>
        </p:nvSpPr>
        <p:spPr>
          <a:xfrm>
            <a:off x="8380990" y="267494"/>
            <a:ext cx="649280" cy="369332"/>
          </a:xfrm>
          <a:prstGeom prst="rect">
            <a:avLst/>
          </a:prstGeom>
          <a:noFill/>
        </p:spPr>
        <p:txBody>
          <a:bodyPr wrap="none" rtlCol="0">
            <a:spAutoFit/>
          </a:bodyPr>
          <a:lstStyle/>
          <a:p>
            <a:r>
              <a:rPr lang="en-US" altLang="zh-CN" dirty="0" smtClean="0">
                <a:solidFill>
                  <a:srgbClr val="0070C0"/>
                </a:solidFill>
                <a:latin typeface="Impact" panose="020B0806030902050204" pitchFamily="34" charset="0"/>
              </a:rPr>
              <a:t>LOGO</a:t>
            </a:r>
            <a:endParaRPr lang="zh-CN" altLang="en-US" dirty="0">
              <a:solidFill>
                <a:srgbClr val="0070C0"/>
              </a:solidFill>
              <a:latin typeface="Impact" panose="020B0806030902050204" pitchFamily="34" charset="0"/>
            </a:endParaRPr>
          </a:p>
        </p:txBody>
      </p:sp>
      <p:sp>
        <p:nvSpPr>
          <p:cNvPr id="27" name="文本框 26"/>
          <p:cNvSpPr txBox="1"/>
          <p:nvPr/>
        </p:nvSpPr>
        <p:spPr>
          <a:xfrm>
            <a:off x="8359581" y="509040"/>
            <a:ext cx="748923" cy="261610"/>
          </a:xfrm>
          <a:prstGeom prst="rect">
            <a:avLst/>
          </a:prstGeom>
          <a:noFill/>
        </p:spPr>
        <p:txBody>
          <a:bodyPr wrap="none" rtlCol="0">
            <a:spAutoFit/>
          </a:bodyPr>
          <a:lstStyle/>
          <a:p>
            <a:r>
              <a:rPr lang="zh-CN" altLang="en-US" sz="1050" dirty="0" smtClean="0">
                <a:solidFill>
                  <a:schemeClr val="tx1">
                    <a:lumMod val="75000"/>
                    <a:lumOff val="25000"/>
                  </a:schemeClr>
                </a:solidFill>
                <a:latin typeface="微软雅黑" panose="020B0503020204020204" pitchFamily="34" charset="-122"/>
                <a:ea typeface="微软雅黑" panose="020B0503020204020204" pitchFamily="34" charset="-122"/>
              </a:rPr>
              <a:t>公司名称</a:t>
            </a:r>
            <a:endParaRPr lang="zh-CN" altLang="en-US" sz="105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8" name="矩形 27"/>
          <p:cNvSpPr/>
          <p:nvPr/>
        </p:nvSpPr>
        <p:spPr>
          <a:xfrm>
            <a:off x="9032467" y="339502"/>
            <a:ext cx="111533" cy="364117"/>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4" name=" 184"/>
          <p:cNvSpPr/>
          <p:nvPr/>
        </p:nvSpPr>
        <p:spPr>
          <a:xfrm>
            <a:off x="535305" y="337820"/>
            <a:ext cx="224790" cy="224790"/>
          </a:xfrm>
          <a:prstGeom prst="ellipse">
            <a:avLst/>
          </a:prstGeom>
          <a:gradFill>
            <a:gsLst>
              <a:gs pos="0">
                <a:srgbClr val="007BD3"/>
              </a:gs>
              <a:gs pos="100000">
                <a:srgbClr val="034373"/>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spTree>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44"/>
                                        </p:tgtEl>
                                        <p:attrNameLst>
                                          <p:attrName>style.visibility</p:attrName>
                                        </p:attrNameLst>
                                      </p:cBhvr>
                                      <p:to>
                                        <p:strVal val="visible"/>
                                      </p:to>
                                    </p:set>
                                    <p:animEffect transition="in" filter="wipe(left)">
                                      <p:cBhvr>
                                        <p:cTn id="7" dur="1250"/>
                                        <p:tgtEl>
                                          <p:spTgt spid="44"/>
                                        </p:tgtEl>
                                      </p:cBhvr>
                                    </p:animEffect>
                                  </p:childTnLst>
                                </p:cTn>
                              </p:par>
                            </p:childTnLst>
                          </p:cTn>
                        </p:par>
                        <p:par>
                          <p:cTn id="8" fill="hold">
                            <p:stCondLst>
                              <p:cond delay="1500"/>
                            </p:stCondLst>
                            <p:childTnLst>
                              <p:par>
                                <p:cTn id="9" presetID="22" presetClass="entr" presetSubtype="8" fill="hold" grpId="0" nodeType="afterEffect">
                                  <p:stCondLst>
                                    <p:cond delay="0"/>
                                  </p:stCondLst>
                                  <p:childTnLst>
                                    <p:set>
                                      <p:cBhvr>
                                        <p:cTn id="10" dur="1" fill="hold">
                                          <p:stCondLst>
                                            <p:cond delay="0"/>
                                          </p:stCondLst>
                                        </p:cTn>
                                        <p:tgtEl>
                                          <p:spTgt spid="37"/>
                                        </p:tgtEl>
                                        <p:attrNameLst>
                                          <p:attrName>style.visibility</p:attrName>
                                        </p:attrNameLst>
                                      </p:cBhvr>
                                      <p:to>
                                        <p:strVal val="visible"/>
                                      </p:to>
                                    </p:set>
                                    <p:animEffect transition="in" filter="wipe(left)">
                                      <p:cBhvr>
                                        <p:cTn id="11" dur="500"/>
                                        <p:tgtEl>
                                          <p:spTgt spid="37"/>
                                        </p:tgtEl>
                                      </p:cBhvr>
                                    </p:animEffect>
                                  </p:childTnLst>
                                </p:cTn>
                              </p:par>
                            </p:childTnLst>
                          </p:cTn>
                        </p:par>
                        <p:par>
                          <p:cTn id="12" fill="hold">
                            <p:stCondLst>
                              <p:cond delay="2000"/>
                            </p:stCondLst>
                            <p:childTnLst>
                              <p:par>
                                <p:cTn id="13" presetID="10" presetClass="entr" presetSubtype="0" fill="hold" nodeType="afterEffect">
                                  <p:stCondLst>
                                    <p:cond delay="0"/>
                                  </p:stCondLst>
                                  <p:childTnLst>
                                    <p:set>
                                      <p:cBhvr>
                                        <p:cTn id="14" dur="1" fill="hold">
                                          <p:stCondLst>
                                            <p:cond delay="0"/>
                                          </p:stCondLst>
                                        </p:cTn>
                                        <p:tgtEl>
                                          <p:spTgt spid="38"/>
                                        </p:tgtEl>
                                        <p:attrNameLst>
                                          <p:attrName>style.visibility</p:attrName>
                                        </p:attrNameLst>
                                      </p:cBhvr>
                                      <p:to>
                                        <p:strVal val="visible"/>
                                      </p:to>
                                    </p:set>
                                    <p:animEffect transition="in" filter="fade">
                                      <p:cBhvr>
                                        <p:cTn id="15" dur="500"/>
                                        <p:tgtEl>
                                          <p:spTgt spid="38"/>
                                        </p:tgtEl>
                                      </p:cBhvr>
                                    </p:animEffect>
                                  </p:childTnLst>
                                </p:cTn>
                              </p:par>
                            </p:childTnLst>
                          </p:cTn>
                        </p:par>
                        <p:par>
                          <p:cTn id="16" fill="hold">
                            <p:stCondLst>
                              <p:cond delay="2500"/>
                            </p:stCondLst>
                            <p:childTnLst>
                              <p:par>
                                <p:cTn id="17" presetID="53" presetClass="entr" presetSubtype="16" fill="hold" grpId="0" nodeType="afterEffect">
                                  <p:stCondLst>
                                    <p:cond delay="0"/>
                                  </p:stCondLst>
                                  <p:childTnLst>
                                    <p:set>
                                      <p:cBhvr>
                                        <p:cTn id="18" dur="1" fill="hold">
                                          <p:stCondLst>
                                            <p:cond delay="0"/>
                                          </p:stCondLst>
                                        </p:cTn>
                                        <p:tgtEl>
                                          <p:spTgt spid="45"/>
                                        </p:tgtEl>
                                        <p:attrNameLst>
                                          <p:attrName>style.visibility</p:attrName>
                                        </p:attrNameLst>
                                      </p:cBhvr>
                                      <p:to>
                                        <p:strVal val="visible"/>
                                      </p:to>
                                    </p:set>
                                    <p:anim calcmode="lin" valueType="num">
                                      <p:cBhvr>
                                        <p:cTn id="19" dur="500" fill="hold"/>
                                        <p:tgtEl>
                                          <p:spTgt spid="45"/>
                                        </p:tgtEl>
                                        <p:attrNameLst>
                                          <p:attrName>ppt_w</p:attrName>
                                        </p:attrNameLst>
                                      </p:cBhvr>
                                      <p:tavLst>
                                        <p:tav tm="0">
                                          <p:val>
                                            <p:fltVal val="0"/>
                                          </p:val>
                                        </p:tav>
                                        <p:tav tm="100000">
                                          <p:val>
                                            <p:strVal val="#ppt_w"/>
                                          </p:val>
                                        </p:tav>
                                      </p:tavLst>
                                    </p:anim>
                                    <p:anim calcmode="lin" valueType="num">
                                      <p:cBhvr>
                                        <p:cTn id="20" dur="500" fill="hold"/>
                                        <p:tgtEl>
                                          <p:spTgt spid="45"/>
                                        </p:tgtEl>
                                        <p:attrNameLst>
                                          <p:attrName>ppt_h</p:attrName>
                                        </p:attrNameLst>
                                      </p:cBhvr>
                                      <p:tavLst>
                                        <p:tav tm="0">
                                          <p:val>
                                            <p:fltVal val="0"/>
                                          </p:val>
                                        </p:tav>
                                        <p:tav tm="100000">
                                          <p:val>
                                            <p:strVal val="#ppt_h"/>
                                          </p:val>
                                        </p:tav>
                                      </p:tavLst>
                                    </p:anim>
                                    <p:animEffect transition="in" filter="fade">
                                      <p:cBhvr>
                                        <p:cTn id="21" dur="5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37" grpId="0">
        <p:bldAsOne/>
      </p:bldGraphic>
      <p:bldP spid="44" grpId="0"/>
      <p:bldGraphic spid="45" grpId="0">
        <p:bldAsOne/>
      </p:bldGraphic>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2"/>
          <p:cNvGrpSpPr/>
          <p:nvPr/>
        </p:nvGrpSpPr>
        <p:grpSpPr bwMode="auto">
          <a:xfrm>
            <a:off x="1504151" y="983626"/>
            <a:ext cx="1747698" cy="2482453"/>
            <a:chOff x="8099434" y="2121218"/>
            <a:chExt cx="1322388" cy="1878013"/>
          </a:xfrm>
        </p:grpSpPr>
        <p:sp>
          <p:nvSpPr>
            <p:cNvPr id="3" name="Freeform 33"/>
            <p:cNvSpPr/>
            <p:nvPr/>
          </p:nvSpPr>
          <p:spPr bwMode="auto">
            <a:xfrm>
              <a:off x="8099434" y="2121218"/>
              <a:ext cx="1322388" cy="1878013"/>
            </a:xfrm>
            <a:custGeom>
              <a:avLst/>
              <a:gdLst>
                <a:gd name="T0" fmla="*/ 2096774607 w 834"/>
                <a:gd name="T1" fmla="*/ 2147483647 h 1183"/>
                <a:gd name="T2" fmla="*/ 1973583225 w 834"/>
                <a:gd name="T3" fmla="*/ 2147483647 h 1183"/>
                <a:gd name="T4" fmla="*/ 125706140 w 834"/>
                <a:gd name="T5" fmla="*/ 2147483647 h 1183"/>
                <a:gd name="T6" fmla="*/ 0 w 834"/>
                <a:gd name="T7" fmla="*/ 2147483647 h 1183"/>
                <a:gd name="T8" fmla="*/ 0 w 834"/>
                <a:gd name="T9" fmla="*/ 123488483 h 1183"/>
                <a:gd name="T10" fmla="*/ 125706140 w 834"/>
                <a:gd name="T11" fmla="*/ 0 h 1183"/>
                <a:gd name="T12" fmla="*/ 1973583225 w 834"/>
                <a:gd name="T13" fmla="*/ 0 h 1183"/>
                <a:gd name="T14" fmla="*/ 2096774607 w 834"/>
                <a:gd name="T15" fmla="*/ 123488483 h 1183"/>
                <a:gd name="T16" fmla="*/ 2096774607 w 834"/>
                <a:gd name="T17" fmla="*/ 2147483647 h 118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834" h="1183">
                  <a:moveTo>
                    <a:pt x="834" y="1133"/>
                  </a:moveTo>
                  <a:cubicBezTo>
                    <a:pt x="834" y="1160"/>
                    <a:pt x="812" y="1183"/>
                    <a:pt x="785" y="1183"/>
                  </a:cubicBezTo>
                  <a:cubicBezTo>
                    <a:pt x="50" y="1183"/>
                    <a:pt x="50" y="1183"/>
                    <a:pt x="50" y="1183"/>
                  </a:cubicBezTo>
                  <a:cubicBezTo>
                    <a:pt x="22" y="1183"/>
                    <a:pt x="0" y="1160"/>
                    <a:pt x="0" y="1133"/>
                  </a:cubicBezTo>
                  <a:cubicBezTo>
                    <a:pt x="0" y="49"/>
                    <a:pt x="0" y="49"/>
                    <a:pt x="0" y="49"/>
                  </a:cubicBezTo>
                  <a:cubicBezTo>
                    <a:pt x="0" y="22"/>
                    <a:pt x="22" y="0"/>
                    <a:pt x="50" y="0"/>
                  </a:cubicBezTo>
                  <a:cubicBezTo>
                    <a:pt x="785" y="0"/>
                    <a:pt x="785" y="0"/>
                    <a:pt x="785" y="0"/>
                  </a:cubicBezTo>
                  <a:cubicBezTo>
                    <a:pt x="812" y="0"/>
                    <a:pt x="834" y="22"/>
                    <a:pt x="834" y="49"/>
                  </a:cubicBezTo>
                  <a:cubicBezTo>
                    <a:pt x="834" y="1133"/>
                    <a:pt x="834" y="1133"/>
                    <a:pt x="834" y="1133"/>
                  </a:cubicBezTo>
                </a:path>
              </a:pathLst>
            </a:custGeom>
            <a:solidFill>
              <a:srgbClr val="333333"/>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4" name="Freeform 34"/>
            <p:cNvSpPr/>
            <p:nvPr/>
          </p:nvSpPr>
          <p:spPr bwMode="auto">
            <a:xfrm>
              <a:off x="8107372" y="2127568"/>
              <a:ext cx="1308100" cy="1863725"/>
            </a:xfrm>
            <a:custGeom>
              <a:avLst/>
              <a:gdLst>
                <a:gd name="T0" fmla="*/ 113132416 w 825"/>
                <a:gd name="T1" fmla="*/ 2147483647 h 1174"/>
                <a:gd name="T2" fmla="*/ 0 w 825"/>
                <a:gd name="T3" fmla="*/ 2147483647 h 1174"/>
                <a:gd name="T4" fmla="*/ 0 w 825"/>
                <a:gd name="T5" fmla="*/ 113407825 h 1174"/>
                <a:gd name="T6" fmla="*/ 113132416 w 825"/>
                <a:gd name="T7" fmla="*/ 0 h 1174"/>
                <a:gd name="T8" fmla="*/ 1960959233 w 825"/>
                <a:gd name="T9" fmla="*/ 0 h 1174"/>
                <a:gd name="T10" fmla="*/ 2074091648 w 825"/>
                <a:gd name="T11" fmla="*/ 113407825 h 1174"/>
                <a:gd name="T12" fmla="*/ 2074091648 w 825"/>
                <a:gd name="T13" fmla="*/ 2147483647 h 1174"/>
                <a:gd name="T14" fmla="*/ 1960959233 w 825"/>
                <a:gd name="T15" fmla="*/ 2147483647 h 1174"/>
                <a:gd name="T16" fmla="*/ 113132416 w 825"/>
                <a:gd name="T17" fmla="*/ 2147483647 h 117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825" h="1174">
                  <a:moveTo>
                    <a:pt x="45" y="1174"/>
                  </a:moveTo>
                  <a:cubicBezTo>
                    <a:pt x="20" y="1174"/>
                    <a:pt x="0" y="1154"/>
                    <a:pt x="0" y="1129"/>
                  </a:cubicBezTo>
                  <a:cubicBezTo>
                    <a:pt x="0" y="45"/>
                    <a:pt x="0" y="45"/>
                    <a:pt x="0" y="45"/>
                  </a:cubicBezTo>
                  <a:cubicBezTo>
                    <a:pt x="0" y="21"/>
                    <a:pt x="20" y="0"/>
                    <a:pt x="45" y="0"/>
                  </a:cubicBezTo>
                  <a:cubicBezTo>
                    <a:pt x="780" y="0"/>
                    <a:pt x="780" y="0"/>
                    <a:pt x="780" y="0"/>
                  </a:cubicBezTo>
                  <a:cubicBezTo>
                    <a:pt x="805" y="0"/>
                    <a:pt x="825" y="21"/>
                    <a:pt x="825" y="45"/>
                  </a:cubicBezTo>
                  <a:cubicBezTo>
                    <a:pt x="825" y="1129"/>
                    <a:pt x="825" y="1129"/>
                    <a:pt x="825" y="1129"/>
                  </a:cubicBezTo>
                  <a:cubicBezTo>
                    <a:pt x="825" y="1154"/>
                    <a:pt x="805" y="1174"/>
                    <a:pt x="780" y="1174"/>
                  </a:cubicBezTo>
                  <a:cubicBezTo>
                    <a:pt x="45" y="1174"/>
                    <a:pt x="45" y="1174"/>
                    <a:pt x="45" y="1174"/>
                  </a:cubicBezTo>
                </a:path>
              </a:pathLst>
            </a:custGeom>
            <a:solidFill>
              <a:srgbClr val="181818"/>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5" name="Oval 35"/>
            <p:cNvSpPr>
              <a:spLocks noChangeArrowheads="1"/>
            </p:cNvSpPr>
            <p:nvPr/>
          </p:nvSpPr>
          <p:spPr bwMode="auto">
            <a:xfrm>
              <a:off x="8748722" y="2197418"/>
              <a:ext cx="23813" cy="23813"/>
            </a:xfrm>
            <a:prstGeom prst="ellipse">
              <a:avLst/>
            </a:prstGeom>
            <a:solidFill>
              <a:srgbClr val="2C2C2C"/>
            </a:solidFill>
            <a:ln>
              <a:noFill/>
            </a:ln>
            <a:extLst>
              <a:ext uri="{91240B29-F687-4F45-9708-019B960494DF}">
                <a14:hiddenLine xmlns:a14="http://schemas.microsoft.com/office/drawing/2010/main" w="9525">
                  <a:solidFill>
                    <a:srgbClr val="000000"/>
                  </a:solidFill>
                  <a:round/>
                </a14:hiddenLine>
              </a:ext>
            </a:extLst>
          </p:spPr>
          <p:txBody>
            <a:bodyPr/>
            <a:lstStyle/>
            <a:p>
              <a:endParaRPr lang="id-ID" altLang="zh-CN"/>
            </a:p>
          </p:txBody>
        </p:sp>
        <p:sp>
          <p:nvSpPr>
            <p:cNvPr id="6" name="Oval 36"/>
            <p:cNvSpPr>
              <a:spLocks noChangeArrowheads="1"/>
            </p:cNvSpPr>
            <p:nvPr/>
          </p:nvSpPr>
          <p:spPr bwMode="auto">
            <a:xfrm>
              <a:off x="8748722" y="2195831"/>
              <a:ext cx="23813" cy="23813"/>
            </a:xfrm>
            <a:prstGeom prst="ellipse">
              <a:avLst/>
            </a:prstGeom>
            <a:solidFill>
              <a:srgbClr val="0A0A0A"/>
            </a:solidFill>
            <a:ln>
              <a:noFill/>
            </a:ln>
            <a:extLst>
              <a:ext uri="{91240B29-F687-4F45-9708-019B960494DF}">
                <a14:hiddenLine xmlns:a14="http://schemas.microsoft.com/office/drawing/2010/main" w="9525">
                  <a:solidFill>
                    <a:srgbClr val="000000"/>
                  </a:solidFill>
                  <a:round/>
                </a14:hiddenLine>
              </a:ext>
            </a:extLst>
          </p:spPr>
          <p:txBody>
            <a:bodyPr/>
            <a:lstStyle/>
            <a:p>
              <a:endParaRPr lang="id-ID" altLang="zh-CN"/>
            </a:p>
          </p:txBody>
        </p:sp>
        <p:sp>
          <p:nvSpPr>
            <p:cNvPr id="7" name="Oval 37"/>
            <p:cNvSpPr>
              <a:spLocks noChangeArrowheads="1"/>
            </p:cNvSpPr>
            <p:nvPr/>
          </p:nvSpPr>
          <p:spPr bwMode="auto">
            <a:xfrm>
              <a:off x="8753484" y="2200593"/>
              <a:ext cx="14288" cy="14288"/>
            </a:xfrm>
            <a:prstGeom prst="ellipse">
              <a:avLst/>
            </a:pr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a:lstStyle/>
            <a:p>
              <a:endParaRPr lang="id-ID" altLang="zh-CN"/>
            </a:p>
          </p:txBody>
        </p:sp>
        <p:sp>
          <p:nvSpPr>
            <p:cNvPr id="8" name="Oval 38"/>
            <p:cNvSpPr>
              <a:spLocks noChangeArrowheads="1"/>
            </p:cNvSpPr>
            <p:nvPr/>
          </p:nvSpPr>
          <p:spPr bwMode="auto">
            <a:xfrm>
              <a:off x="8756659" y="2203768"/>
              <a:ext cx="7938" cy="7938"/>
            </a:xfrm>
            <a:prstGeom prst="ellipse">
              <a:avLst/>
            </a:prstGeom>
            <a:solidFill>
              <a:srgbClr val="2C99B4"/>
            </a:solidFill>
            <a:ln>
              <a:noFill/>
            </a:ln>
            <a:extLst>
              <a:ext uri="{91240B29-F687-4F45-9708-019B960494DF}">
                <a14:hiddenLine xmlns:a14="http://schemas.microsoft.com/office/drawing/2010/main" w="9525">
                  <a:solidFill>
                    <a:srgbClr val="000000"/>
                  </a:solidFill>
                  <a:round/>
                </a14:hiddenLine>
              </a:ext>
            </a:extLst>
          </p:spPr>
          <p:txBody>
            <a:bodyPr/>
            <a:lstStyle/>
            <a:p>
              <a:endParaRPr lang="id-ID" altLang="zh-CN"/>
            </a:p>
          </p:txBody>
        </p:sp>
        <p:sp>
          <p:nvSpPr>
            <p:cNvPr id="9" name="Freeform 39"/>
            <p:cNvSpPr/>
            <p:nvPr/>
          </p:nvSpPr>
          <p:spPr bwMode="auto">
            <a:xfrm>
              <a:off x="8759834" y="2206943"/>
              <a:ext cx="1588" cy="1588"/>
            </a:xfrm>
            <a:custGeom>
              <a:avLst/>
              <a:gdLst>
                <a:gd name="T0" fmla="*/ 2521744 w 1"/>
                <a:gd name="T1" fmla="*/ 0 h 1"/>
                <a:gd name="T2" fmla="*/ 2521744 w 1"/>
                <a:gd name="T3" fmla="*/ 2521744 h 1"/>
                <a:gd name="T4" fmla="*/ 0 w 1"/>
                <a:gd name="T5" fmla="*/ 0 h 1"/>
                <a:gd name="T6" fmla="*/ 2521744 w 1"/>
                <a:gd name="T7" fmla="*/ 0 h 1"/>
                <a:gd name="T8" fmla="*/ 2521744 w 1"/>
                <a:gd name="T9" fmla="*/ 0 h 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 h="1">
                  <a:moveTo>
                    <a:pt x="1" y="0"/>
                  </a:moveTo>
                  <a:lnTo>
                    <a:pt x="1" y="1"/>
                  </a:lnTo>
                  <a:lnTo>
                    <a:pt x="0" y="0"/>
                  </a:lnTo>
                  <a:lnTo>
                    <a:pt x="1"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0" name="Rectangle 40"/>
            <p:cNvSpPr>
              <a:spLocks noChangeArrowheads="1"/>
            </p:cNvSpPr>
            <p:nvPr/>
          </p:nvSpPr>
          <p:spPr bwMode="auto">
            <a:xfrm>
              <a:off x="8723322" y="2203768"/>
              <a:ext cx="11113" cy="11113"/>
            </a:xfrm>
            <a:prstGeom prst="rect">
              <a:avLst/>
            </a:prstGeom>
            <a:solidFill>
              <a:srgbClr val="46464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id-ID" altLang="zh-CN"/>
            </a:p>
          </p:txBody>
        </p:sp>
        <p:sp>
          <p:nvSpPr>
            <p:cNvPr id="11" name="Rectangle 41"/>
            <p:cNvSpPr>
              <a:spLocks noChangeArrowheads="1"/>
            </p:cNvSpPr>
            <p:nvPr/>
          </p:nvSpPr>
          <p:spPr bwMode="auto">
            <a:xfrm>
              <a:off x="8178809" y="2278381"/>
              <a:ext cx="1165225" cy="1554163"/>
            </a:xfrm>
            <a:prstGeom prst="rect">
              <a:avLst/>
            </a:prstGeom>
            <a:solidFill>
              <a:srgbClr val="0C0D1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id-ID" altLang="zh-CN"/>
            </a:p>
          </p:txBody>
        </p:sp>
        <p:sp>
          <p:nvSpPr>
            <p:cNvPr id="12" name="Rectangle 42"/>
            <p:cNvSpPr>
              <a:spLocks noChangeArrowheads="1"/>
            </p:cNvSpPr>
            <p:nvPr/>
          </p:nvSpPr>
          <p:spPr bwMode="auto">
            <a:xfrm>
              <a:off x="8185159" y="2284731"/>
              <a:ext cx="1152525" cy="1541463"/>
            </a:xfrm>
            <a:prstGeom prst="rect">
              <a:avLst/>
            </a:prstGeom>
            <a:solidFill>
              <a:srgbClr val="7E7E7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id-ID" altLang="zh-CN"/>
            </a:p>
          </p:txBody>
        </p:sp>
        <p:sp>
          <p:nvSpPr>
            <p:cNvPr id="13" name="Oval 43"/>
            <p:cNvSpPr>
              <a:spLocks noChangeArrowheads="1"/>
            </p:cNvSpPr>
            <p:nvPr/>
          </p:nvSpPr>
          <p:spPr bwMode="auto">
            <a:xfrm>
              <a:off x="8712209" y="3865881"/>
              <a:ext cx="98425" cy="100013"/>
            </a:xfrm>
            <a:prstGeom prst="ellipse">
              <a:avLst/>
            </a:prstGeom>
            <a:solidFill>
              <a:srgbClr val="333333"/>
            </a:solidFill>
            <a:ln>
              <a:noFill/>
            </a:ln>
            <a:extLst>
              <a:ext uri="{91240B29-F687-4F45-9708-019B960494DF}">
                <a14:hiddenLine xmlns:a14="http://schemas.microsoft.com/office/drawing/2010/main" w="9525">
                  <a:solidFill>
                    <a:srgbClr val="000000"/>
                  </a:solidFill>
                  <a:round/>
                </a14:hiddenLine>
              </a:ext>
            </a:extLst>
          </p:spPr>
          <p:txBody>
            <a:bodyPr/>
            <a:lstStyle/>
            <a:p>
              <a:endParaRPr lang="id-ID" altLang="zh-CN"/>
            </a:p>
          </p:txBody>
        </p:sp>
        <p:sp>
          <p:nvSpPr>
            <p:cNvPr id="14" name="Freeform 44"/>
            <p:cNvSpPr/>
            <p:nvPr/>
          </p:nvSpPr>
          <p:spPr bwMode="auto">
            <a:xfrm>
              <a:off x="8736022" y="3889693"/>
              <a:ext cx="50800" cy="50800"/>
            </a:xfrm>
            <a:custGeom>
              <a:avLst/>
              <a:gdLst>
                <a:gd name="T0" fmla="*/ 75604688 w 32"/>
                <a:gd name="T1" fmla="*/ 52924075 h 32"/>
                <a:gd name="T2" fmla="*/ 70564375 w 32"/>
                <a:gd name="T3" fmla="*/ 52924075 h 32"/>
                <a:gd name="T4" fmla="*/ 52924075 w 32"/>
                <a:gd name="T5" fmla="*/ 70564375 h 32"/>
                <a:gd name="T6" fmla="*/ 27722513 w 32"/>
                <a:gd name="T7" fmla="*/ 70564375 h 32"/>
                <a:gd name="T8" fmla="*/ 10080625 w 32"/>
                <a:gd name="T9" fmla="*/ 52924075 h 32"/>
                <a:gd name="T10" fmla="*/ 10080625 w 32"/>
                <a:gd name="T11" fmla="*/ 27722513 h 32"/>
                <a:gd name="T12" fmla="*/ 27722513 w 32"/>
                <a:gd name="T13" fmla="*/ 10080625 h 32"/>
                <a:gd name="T14" fmla="*/ 52924075 w 32"/>
                <a:gd name="T15" fmla="*/ 10080625 h 32"/>
                <a:gd name="T16" fmla="*/ 70564375 w 32"/>
                <a:gd name="T17" fmla="*/ 27722513 h 32"/>
                <a:gd name="T18" fmla="*/ 70564375 w 32"/>
                <a:gd name="T19" fmla="*/ 52924075 h 32"/>
                <a:gd name="T20" fmla="*/ 75604688 w 32"/>
                <a:gd name="T21" fmla="*/ 52924075 h 32"/>
                <a:gd name="T22" fmla="*/ 80645000 w 32"/>
                <a:gd name="T23" fmla="*/ 52924075 h 32"/>
                <a:gd name="T24" fmla="*/ 80645000 w 32"/>
                <a:gd name="T25" fmla="*/ 27722513 h 32"/>
                <a:gd name="T26" fmla="*/ 52924075 w 32"/>
                <a:gd name="T27" fmla="*/ 0 h 32"/>
                <a:gd name="T28" fmla="*/ 27722513 w 32"/>
                <a:gd name="T29" fmla="*/ 0 h 32"/>
                <a:gd name="T30" fmla="*/ 0 w 32"/>
                <a:gd name="T31" fmla="*/ 27722513 h 32"/>
                <a:gd name="T32" fmla="*/ 0 w 32"/>
                <a:gd name="T33" fmla="*/ 52924075 h 32"/>
                <a:gd name="T34" fmla="*/ 27722513 w 32"/>
                <a:gd name="T35" fmla="*/ 80645000 h 32"/>
                <a:gd name="T36" fmla="*/ 52924075 w 32"/>
                <a:gd name="T37" fmla="*/ 80645000 h 32"/>
                <a:gd name="T38" fmla="*/ 80645000 w 32"/>
                <a:gd name="T39" fmla="*/ 52924075 h 32"/>
                <a:gd name="T40" fmla="*/ 75604688 w 32"/>
                <a:gd name="T41" fmla="*/ 52924075 h 32"/>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32" h="32">
                  <a:moveTo>
                    <a:pt x="30" y="21"/>
                  </a:moveTo>
                  <a:cubicBezTo>
                    <a:pt x="28" y="21"/>
                    <a:pt x="28" y="21"/>
                    <a:pt x="28" y="21"/>
                  </a:cubicBezTo>
                  <a:cubicBezTo>
                    <a:pt x="28" y="25"/>
                    <a:pt x="25" y="28"/>
                    <a:pt x="21" y="28"/>
                  </a:cubicBezTo>
                  <a:cubicBezTo>
                    <a:pt x="11" y="28"/>
                    <a:pt x="11" y="28"/>
                    <a:pt x="11" y="28"/>
                  </a:cubicBezTo>
                  <a:cubicBezTo>
                    <a:pt x="7" y="28"/>
                    <a:pt x="4" y="25"/>
                    <a:pt x="4" y="21"/>
                  </a:cubicBezTo>
                  <a:cubicBezTo>
                    <a:pt x="4" y="11"/>
                    <a:pt x="4" y="11"/>
                    <a:pt x="4" y="11"/>
                  </a:cubicBezTo>
                  <a:cubicBezTo>
                    <a:pt x="4" y="7"/>
                    <a:pt x="7" y="4"/>
                    <a:pt x="11" y="4"/>
                  </a:cubicBezTo>
                  <a:cubicBezTo>
                    <a:pt x="21" y="4"/>
                    <a:pt x="21" y="4"/>
                    <a:pt x="21" y="4"/>
                  </a:cubicBezTo>
                  <a:cubicBezTo>
                    <a:pt x="25" y="4"/>
                    <a:pt x="28" y="7"/>
                    <a:pt x="28" y="11"/>
                  </a:cubicBezTo>
                  <a:cubicBezTo>
                    <a:pt x="28" y="21"/>
                    <a:pt x="28" y="21"/>
                    <a:pt x="28" y="21"/>
                  </a:cubicBezTo>
                  <a:cubicBezTo>
                    <a:pt x="30" y="21"/>
                    <a:pt x="30" y="21"/>
                    <a:pt x="30" y="21"/>
                  </a:cubicBezTo>
                  <a:cubicBezTo>
                    <a:pt x="32" y="21"/>
                    <a:pt x="32" y="21"/>
                    <a:pt x="32" y="21"/>
                  </a:cubicBezTo>
                  <a:cubicBezTo>
                    <a:pt x="32" y="11"/>
                    <a:pt x="32" y="11"/>
                    <a:pt x="32" y="11"/>
                  </a:cubicBezTo>
                  <a:cubicBezTo>
                    <a:pt x="32" y="5"/>
                    <a:pt x="28" y="0"/>
                    <a:pt x="21" y="0"/>
                  </a:cubicBezTo>
                  <a:cubicBezTo>
                    <a:pt x="11" y="0"/>
                    <a:pt x="11" y="0"/>
                    <a:pt x="11" y="0"/>
                  </a:cubicBezTo>
                  <a:cubicBezTo>
                    <a:pt x="5" y="0"/>
                    <a:pt x="0" y="5"/>
                    <a:pt x="0" y="11"/>
                  </a:cubicBezTo>
                  <a:cubicBezTo>
                    <a:pt x="0" y="21"/>
                    <a:pt x="0" y="21"/>
                    <a:pt x="0" y="21"/>
                  </a:cubicBezTo>
                  <a:cubicBezTo>
                    <a:pt x="0" y="28"/>
                    <a:pt x="5" y="32"/>
                    <a:pt x="11" y="32"/>
                  </a:cubicBezTo>
                  <a:cubicBezTo>
                    <a:pt x="21" y="32"/>
                    <a:pt x="21" y="32"/>
                    <a:pt x="21" y="32"/>
                  </a:cubicBezTo>
                  <a:cubicBezTo>
                    <a:pt x="28" y="32"/>
                    <a:pt x="32" y="28"/>
                    <a:pt x="32" y="21"/>
                  </a:cubicBezTo>
                  <a:lnTo>
                    <a:pt x="30" y="21"/>
                  </a:lnTo>
                  <a:close/>
                </a:path>
              </a:pathLst>
            </a:custGeom>
            <a:solidFill>
              <a:srgbClr val="181818"/>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grpSp>
      <p:grpSp>
        <p:nvGrpSpPr>
          <p:cNvPr id="15" name="Group 59"/>
          <p:cNvGrpSpPr/>
          <p:nvPr/>
        </p:nvGrpSpPr>
        <p:grpSpPr bwMode="auto">
          <a:xfrm>
            <a:off x="3702022" y="983626"/>
            <a:ext cx="1748293" cy="2482453"/>
            <a:chOff x="8099434" y="2121218"/>
            <a:chExt cx="1322388" cy="1878013"/>
          </a:xfrm>
        </p:grpSpPr>
        <p:sp>
          <p:nvSpPr>
            <p:cNvPr id="16" name="Freeform 33"/>
            <p:cNvSpPr/>
            <p:nvPr/>
          </p:nvSpPr>
          <p:spPr bwMode="auto">
            <a:xfrm>
              <a:off x="8099434" y="2121218"/>
              <a:ext cx="1322388" cy="1878013"/>
            </a:xfrm>
            <a:custGeom>
              <a:avLst/>
              <a:gdLst>
                <a:gd name="T0" fmla="*/ 2096774607 w 834"/>
                <a:gd name="T1" fmla="*/ 2147483647 h 1183"/>
                <a:gd name="T2" fmla="*/ 1973583225 w 834"/>
                <a:gd name="T3" fmla="*/ 2147483647 h 1183"/>
                <a:gd name="T4" fmla="*/ 125706140 w 834"/>
                <a:gd name="T5" fmla="*/ 2147483647 h 1183"/>
                <a:gd name="T6" fmla="*/ 0 w 834"/>
                <a:gd name="T7" fmla="*/ 2147483647 h 1183"/>
                <a:gd name="T8" fmla="*/ 0 w 834"/>
                <a:gd name="T9" fmla="*/ 123488483 h 1183"/>
                <a:gd name="T10" fmla="*/ 125706140 w 834"/>
                <a:gd name="T11" fmla="*/ 0 h 1183"/>
                <a:gd name="T12" fmla="*/ 1973583225 w 834"/>
                <a:gd name="T13" fmla="*/ 0 h 1183"/>
                <a:gd name="T14" fmla="*/ 2096774607 w 834"/>
                <a:gd name="T15" fmla="*/ 123488483 h 1183"/>
                <a:gd name="T16" fmla="*/ 2096774607 w 834"/>
                <a:gd name="T17" fmla="*/ 2147483647 h 118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834" h="1183">
                  <a:moveTo>
                    <a:pt x="834" y="1133"/>
                  </a:moveTo>
                  <a:cubicBezTo>
                    <a:pt x="834" y="1160"/>
                    <a:pt x="812" y="1183"/>
                    <a:pt x="785" y="1183"/>
                  </a:cubicBezTo>
                  <a:cubicBezTo>
                    <a:pt x="50" y="1183"/>
                    <a:pt x="50" y="1183"/>
                    <a:pt x="50" y="1183"/>
                  </a:cubicBezTo>
                  <a:cubicBezTo>
                    <a:pt x="22" y="1183"/>
                    <a:pt x="0" y="1160"/>
                    <a:pt x="0" y="1133"/>
                  </a:cubicBezTo>
                  <a:cubicBezTo>
                    <a:pt x="0" y="49"/>
                    <a:pt x="0" y="49"/>
                    <a:pt x="0" y="49"/>
                  </a:cubicBezTo>
                  <a:cubicBezTo>
                    <a:pt x="0" y="22"/>
                    <a:pt x="22" y="0"/>
                    <a:pt x="50" y="0"/>
                  </a:cubicBezTo>
                  <a:cubicBezTo>
                    <a:pt x="785" y="0"/>
                    <a:pt x="785" y="0"/>
                    <a:pt x="785" y="0"/>
                  </a:cubicBezTo>
                  <a:cubicBezTo>
                    <a:pt x="812" y="0"/>
                    <a:pt x="834" y="22"/>
                    <a:pt x="834" y="49"/>
                  </a:cubicBezTo>
                  <a:cubicBezTo>
                    <a:pt x="834" y="1133"/>
                    <a:pt x="834" y="1133"/>
                    <a:pt x="834" y="1133"/>
                  </a:cubicBezTo>
                </a:path>
              </a:pathLst>
            </a:custGeom>
            <a:solidFill>
              <a:srgbClr val="333333"/>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7" name="Freeform 34"/>
            <p:cNvSpPr/>
            <p:nvPr/>
          </p:nvSpPr>
          <p:spPr bwMode="auto">
            <a:xfrm>
              <a:off x="8107372" y="2127568"/>
              <a:ext cx="1308100" cy="1863725"/>
            </a:xfrm>
            <a:custGeom>
              <a:avLst/>
              <a:gdLst>
                <a:gd name="T0" fmla="*/ 113132416 w 825"/>
                <a:gd name="T1" fmla="*/ 2147483647 h 1174"/>
                <a:gd name="T2" fmla="*/ 0 w 825"/>
                <a:gd name="T3" fmla="*/ 2147483647 h 1174"/>
                <a:gd name="T4" fmla="*/ 0 w 825"/>
                <a:gd name="T5" fmla="*/ 113407825 h 1174"/>
                <a:gd name="T6" fmla="*/ 113132416 w 825"/>
                <a:gd name="T7" fmla="*/ 0 h 1174"/>
                <a:gd name="T8" fmla="*/ 1960959233 w 825"/>
                <a:gd name="T9" fmla="*/ 0 h 1174"/>
                <a:gd name="T10" fmla="*/ 2074091648 w 825"/>
                <a:gd name="T11" fmla="*/ 113407825 h 1174"/>
                <a:gd name="T12" fmla="*/ 2074091648 w 825"/>
                <a:gd name="T13" fmla="*/ 2147483647 h 1174"/>
                <a:gd name="T14" fmla="*/ 1960959233 w 825"/>
                <a:gd name="T15" fmla="*/ 2147483647 h 1174"/>
                <a:gd name="T16" fmla="*/ 113132416 w 825"/>
                <a:gd name="T17" fmla="*/ 2147483647 h 117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825" h="1174">
                  <a:moveTo>
                    <a:pt x="45" y="1174"/>
                  </a:moveTo>
                  <a:cubicBezTo>
                    <a:pt x="20" y="1174"/>
                    <a:pt x="0" y="1154"/>
                    <a:pt x="0" y="1129"/>
                  </a:cubicBezTo>
                  <a:cubicBezTo>
                    <a:pt x="0" y="45"/>
                    <a:pt x="0" y="45"/>
                    <a:pt x="0" y="45"/>
                  </a:cubicBezTo>
                  <a:cubicBezTo>
                    <a:pt x="0" y="21"/>
                    <a:pt x="20" y="0"/>
                    <a:pt x="45" y="0"/>
                  </a:cubicBezTo>
                  <a:cubicBezTo>
                    <a:pt x="780" y="0"/>
                    <a:pt x="780" y="0"/>
                    <a:pt x="780" y="0"/>
                  </a:cubicBezTo>
                  <a:cubicBezTo>
                    <a:pt x="805" y="0"/>
                    <a:pt x="825" y="21"/>
                    <a:pt x="825" y="45"/>
                  </a:cubicBezTo>
                  <a:cubicBezTo>
                    <a:pt x="825" y="1129"/>
                    <a:pt x="825" y="1129"/>
                    <a:pt x="825" y="1129"/>
                  </a:cubicBezTo>
                  <a:cubicBezTo>
                    <a:pt x="825" y="1154"/>
                    <a:pt x="805" y="1174"/>
                    <a:pt x="780" y="1174"/>
                  </a:cubicBezTo>
                  <a:cubicBezTo>
                    <a:pt x="45" y="1174"/>
                    <a:pt x="45" y="1174"/>
                    <a:pt x="45" y="1174"/>
                  </a:cubicBezTo>
                </a:path>
              </a:pathLst>
            </a:custGeom>
            <a:solidFill>
              <a:srgbClr val="181818"/>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8" name="Oval 35"/>
            <p:cNvSpPr>
              <a:spLocks noChangeArrowheads="1"/>
            </p:cNvSpPr>
            <p:nvPr/>
          </p:nvSpPr>
          <p:spPr bwMode="auto">
            <a:xfrm>
              <a:off x="8748722" y="2197418"/>
              <a:ext cx="23813" cy="23813"/>
            </a:xfrm>
            <a:prstGeom prst="ellipse">
              <a:avLst/>
            </a:prstGeom>
            <a:solidFill>
              <a:srgbClr val="2C2C2C"/>
            </a:solidFill>
            <a:ln>
              <a:noFill/>
            </a:ln>
            <a:extLst>
              <a:ext uri="{91240B29-F687-4F45-9708-019B960494DF}">
                <a14:hiddenLine xmlns:a14="http://schemas.microsoft.com/office/drawing/2010/main" w="9525">
                  <a:solidFill>
                    <a:srgbClr val="000000"/>
                  </a:solidFill>
                  <a:round/>
                </a14:hiddenLine>
              </a:ext>
            </a:extLst>
          </p:spPr>
          <p:txBody>
            <a:bodyPr/>
            <a:lstStyle/>
            <a:p>
              <a:endParaRPr lang="id-ID" altLang="zh-CN"/>
            </a:p>
          </p:txBody>
        </p:sp>
        <p:sp>
          <p:nvSpPr>
            <p:cNvPr id="19" name="Oval 36"/>
            <p:cNvSpPr>
              <a:spLocks noChangeArrowheads="1"/>
            </p:cNvSpPr>
            <p:nvPr/>
          </p:nvSpPr>
          <p:spPr bwMode="auto">
            <a:xfrm>
              <a:off x="8748722" y="2195831"/>
              <a:ext cx="23813" cy="23813"/>
            </a:xfrm>
            <a:prstGeom prst="ellipse">
              <a:avLst/>
            </a:prstGeom>
            <a:solidFill>
              <a:srgbClr val="0A0A0A"/>
            </a:solidFill>
            <a:ln>
              <a:noFill/>
            </a:ln>
            <a:extLst>
              <a:ext uri="{91240B29-F687-4F45-9708-019B960494DF}">
                <a14:hiddenLine xmlns:a14="http://schemas.microsoft.com/office/drawing/2010/main" w="9525">
                  <a:solidFill>
                    <a:srgbClr val="000000"/>
                  </a:solidFill>
                  <a:round/>
                </a14:hiddenLine>
              </a:ext>
            </a:extLst>
          </p:spPr>
          <p:txBody>
            <a:bodyPr/>
            <a:lstStyle/>
            <a:p>
              <a:endParaRPr lang="id-ID" altLang="zh-CN"/>
            </a:p>
          </p:txBody>
        </p:sp>
        <p:sp>
          <p:nvSpPr>
            <p:cNvPr id="20" name="Oval 37"/>
            <p:cNvSpPr>
              <a:spLocks noChangeArrowheads="1"/>
            </p:cNvSpPr>
            <p:nvPr/>
          </p:nvSpPr>
          <p:spPr bwMode="auto">
            <a:xfrm>
              <a:off x="8753484" y="2200593"/>
              <a:ext cx="14288" cy="14288"/>
            </a:xfrm>
            <a:prstGeom prst="ellipse">
              <a:avLst/>
            </a:pr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a:lstStyle/>
            <a:p>
              <a:endParaRPr lang="id-ID" altLang="zh-CN"/>
            </a:p>
          </p:txBody>
        </p:sp>
        <p:sp>
          <p:nvSpPr>
            <p:cNvPr id="21" name="Oval 38"/>
            <p:cNvSpPr>
              <a:spLocks noChangeArrowheads="1"/>
            </p:cNvSpPr>
            <p:nvPr/>
          </p:nvSpPr>
          <p:spPr bwMode="auto">
            <a:xfrm>
              <a:off x="8756659" y="2203768"/>
              <a:ext cx="7938" cy="7938"/>
            </a:xfrm>
            <a:prstGeom prst="ellipse">
              <a:avLst/>
            </a:prstGeom>
            <a:solidFill>
              <a:srgbClr val="2C99B4"/>
            </a:solidFill>
            <a:ln>
              <a:noFill/>
            </a:ln>
            <a:extLst>
              <a:ext uri="{91240B29-F687-4F45-9708-019B960494DF}">
                <a14:hiddenLine xmlns:a14="http://schemas.microsoft.com/office/drawing/2010/main" w="9525">
                  <a:solidFill>
                    <a:srgbClr val="000000"/>
                  </a:solidFill>
                  <a:round/>
                </a14:hiddenLine>
              </a:ext>
            </a:extLst>
          </p:spPr>
          <p:txBody>
            <a:bodyPr/>
            <a:lstStyle/>
            <a:p>
              <a:endParaRPr lang="id-ID" altLang="zh-CN"/>
            </a:p>
          </p:txBody>
        </p:sp>
        <p:sp>
          <p:nvSpPr>
            <p:cNvPr id="22" name="Freeform 39"/>
            <p:cNvSpPr/>
            <p:nvPr/>
          </p:nvSpPr>
          <p:spPr bwMode="auto">
            <a:xfrm>
              <a:off x="8759834" y="2206943"/>
              <a:ext cx="1588" cy="1588"/>
            </a:xfrm>
            <a:custGeom>
              <a:avLst/>
              <a:gdLst>
                <a:gd name="T0" fmla="*/ 2521744 w 1"/>
                <a:gd name="T1" fmla="*/ 0 h 1"/>
                <a:gd name="T2" fmla="*/ 2521744 w 1"/>
                <a:gd name="T3" fmla="*/ 2521744 h 1"/>
                <a:gd name="T4" fmla="*/ 0 w 1"/>
                <a:gd name="T5" fmla="*/ 0 h 1"/>
                <a:gd name="T6" fmla="*/ 2521744 w 1"/>
                <a:gd name="T7" fmla="*/ 0 h 1"/>
                <a:gd name="T8" fmla="*/ 2521744 w 1"/>
                <a:gd name="T9" fmla="*/ 0 h 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 h="1">
                  <a:moveTo>
                    <a:pt x="1" y="0"/>
                  </a:moveTo>
                  <a:lnTo>
                    <a:pt x="1" y="1"/>
                  </a:lnTo>
                  <a:lnTo>
                    <a:pt x="0" y="0"/>
                  </a:lnTo>
                  <a:lnTo>
                    <a:pt x="1"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3" name="Rectangle 40"/>
            <p:cNvSpPr>
              <a:spLocks noChangeArrowheads="1"/>
            </p:cNvSpPr>
            <p:nvPr/>
          </p:nvSpPr>
          <p:spPr bwMode="auto">
            <a:xfrm>
              <a:off x="8723322" y="2203768"/>
              <a:ext cx="11113" cy="11113"/>
            </a:xfrm>
            <a:prstGeom prst="rect">
              <a:avLst/>
            </a:prstGeom>
            <a:solidFill>
              <a:srgbClr val="46464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id-ID" altLang="zh-CN"/>
            </a:p>
          </p:txBody>
        </p:sp>
        <p:sp>
          <p:nvSpPr>
            <p:cNvPr id="24" name="Rectangle 41"/>
            <p:cNvSpPr>
              <a:spLocks noChangeArrowheads="1"/>
            </p:cNvSpPr>
            <p:nvPr/>
          </p:nvSpPr>
          <p:spPr bwMode="auto">
            <a:xfrm>
              <a:off x="8178809" y="2278381"/>
              <a:ext cx="1165225" cy="1554163"/>
            </a:xfrm>
            <a:prstGeom prst="rect">
              <a:avLst/>
            </a:prstGeom>
            <a:solidFill>
              <a:srgbClr val="0C0D1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id-ID" altLang="zh-CN"/>
            </a:p>
          </p:txBody>
        </p:sp>
        <p:sp>
          <p:nvSpPr>
            <p:cNvPr id="25" name="Rectangle 42"/>
            <p:cNvSpPr>
              <a:spLocks noChangeArrowheads="1"/>
            </p:cNvSpPr>
            <p:nvPr/>
          </p:nvSpPr>
          <p:spPr bwMode="auto">
            <a:xfrm>
              <a:off x="8185159" y="2284731"/>
              <a:ext cx="1152525" cy="1541463"/>
            </a:xfrm>
            <a:prstGeom prst="rect">
              <a:avLst/>
            </a:prstGeom>
            <a:solidFill>
              <a:srgbClr val="7E7E7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id-ID" altLang="zh-CN"/>
            </a:p>
          </p:txBody>
        </p:sp>
        <p:sp>
          <p:nvSpPr>
            <p:cNvPr id="26" name="Oval 43"/>
            <p:cNvSpPr>
              <a:spLocks noChangeArrowheads="1"/>
            </p:cNvSpPr>
            <p:nvPr/>
          </p:nvSpPr>
          <p:spPr bwMode="auto">
            <a:xfrm>
              <a:off x="8712209" y="3865881"/>
              <a:ext cx="98425" cy="100013"/>
            </a:xfrm>
            <a:prstGeom prst="ellipse">
              <a:avLst/>
            </a:prstGeom>
            <a:solidFill>
              <a:srgbClr val="333333"/>
            </a:solidFill>
            <a:ln>
              <a:noFill/>
            </a:ln>
            <a:extLst>
              <a:ext uri="{91240B29-F687-4F45-9708-019B960494DF}">
                <a14:hiddenLine xmlns:a14="http://schemas.microsoft.com/office/drawing/2010/main" w="9525">
                  <a:solidFill>
                    <a:srgbClr val="000000"/>
                  </a:solidFill>
                  <a:round/>
                </a14:hiddenLine>
              </a:ext>
            </a:extLst>
          </p:spPr>
          <p:txBody>
            <a:bodyPr/>
            <a:lstStyle/>
            <a:p>
              <a:endParaRPr lang="id-ID" altLang="zh-CN"/>
            </a:p>
          </p:txBody>
        </p:sp>
        <p:sp>
          <p:nvSpPr>
            <p:cNvPr id="27" name="Freeform 44"/>
            <p:cNvSpPr/>
            <p:nvPr/>
          </p:nvSpPr>
          <p:spPr bwMode="auto">
            <a:xfrm>
              <a:off x="8736022" y="3889693"/>
              <a:ext cx="50800" cy="50800"/>
            </a:xfrm>
            <a:custGeom>
              <a:avLst/>
              <a:gdLst>
                <a:gd name="T0" fmla="*/ 75604688 w 32"/>
                <a:gd name="T1" fmla="*/ 52924075 h 32"/>
                <a:gd name="T2" fmla="*/ 70564375 w 32"/>
                <a:gd name="T3" fmla="*/ 52924075 h 32"/>
                <a:gd name="T4" fmla="*/ 52924075 w 32"/>
                <a:gd name="T5" fmla="*/ 70564375 h 32"/>
                <a:gd name="T6" fmla="*/ 27722513 w 32"/>
                <a:gd name="T7" fmla="*/ 70564375 h 32"/>
                <a:gd name="T8" fmla="*/ 10080625 w 32"/>
                <a:gd name="T9" fmla="*/ 52924075 h 32"/>
                <a:gd name="T10" fmla="*/ 10080625 w 32"/>
                <a:gd name="T11" fmla="*/ 27722513 h 32"/>
                <a:gd name="T12" fmla="*/ 27722513 w 32"/>
                <a:gd name="T13" fmla="*/ 10080625 h 32"/>
                <a:gd name="T14" fmla="*/ 52924075 w 32"/>
                <a:gd name="T15" fmla="*/ 10080625 h 32"/>
                <a:gd name="T16" fmla="*/ 70564375 w 32"/>
                <a:gd name="T17" fmla="*/ 27722513 h 32"/>
                <a:gd name="T18" fmla="*/ 70564375 w 32"/>
                <a:gd name="T19" fmla="*/ 52924075 h 32"/>
                <a:gd name="T20" fmla="*/ 75604688 w 32"/>
                <a:gd name="T21" fmla="*/ 52924075 h 32"/>
                <a:gd name="T22" fmla="*/ 80645000 w 32"/>
                <a:gd name="T23" fmla="*/ 52924075 h 32"/>
                <a:gd name="T24" fmla="*/ 80645000 w 32"/>
                <a:gd name="T25" fmla="*/ 27722513 h 32"/>
                <a:gd name="T26" fmla="*/ 52924075 w 32"/>
                <a:gd name="T27" fmla="*/ 0 h 32"/>
                <a:gd name="T28" fmla="*/ 27722513 w 32"/>
                <a:gd name="T29" fmla="*/ 0 h 32"/>
                <a:gd name="T30" fmla="*/ 0 w 32"/>
                <a:gd name="T31" fmla="*/ 27722513 h 32"/>
                <a:gd name="T32" fmla="*/ 0 w 32"/>
                <a:gd name="T33" fmla="*/ 52924075 h 32"/>
                <a:gd name="T34" fmla="*/ 27722513 w 32"/>
                <a:gd name="T35" fmla="*/ 80645000 h 32"/>
                <a:gd name="T36" fmla="*/ 52924075 w 32"/>
                <a:gd name="T37" fmla="*/ 80645000 h 32"/>
                <a:gd name="T38" fmla="*/ 80645000 w 32"/>
                <a:gd name="T39" fmla="*/ 52924075 h 32"/>
                <a:gd name="T40" fmla="*/ 75604688 w 32"/>
                <a:gd name="T41" fmla="*/ 52924075 h 32"/>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32" h="32">
                  <a:moveTo>
                    <a:pt x="30" y="21"/>
                  </a:moveTo>
                  <a:cubicBezTo>
                    <a:pt x="28" y="21"/>
                    <a:pt x="28" y="21"/>
                    <a:pt x="28" y="21"/>
                  </a:cubicBezTo>
                  <a:cubicBezTo>
                    <a:pt x="28" y="25"/>
                    <a:pt x="25" y="28"/>
                    <a:pt x="21" y="28"/>
                  </a:cubicBezTo>
                  <a:cubicBezTo>
                    <a:pt x="11" y="28"/>
                    <a:pt x="11" y="28"/>
                    <a:pt x="11" y="28"/>
                  </a:cubicBezTo>
                  <a:cubicBezTo>
                    <a:pt x="7" y="28"/>
                    <a:pt x="4" y="25"/>
                    <a:pt x="4" y="21"/>
                  </a:cubicBezTo>
                  <a:cubicBezTo>
                    <a:pt x="4" y="11"/>
                    <a:pt x="4" y="11"/>
                    <a:pt x="4" y="11"/>
                  </a:cubicBezTo>
                  <a:cubicBezTo>
                    <a:pt x="4" y="7"/>
                    <a:pt x="7" y="4"/>
                    <a:pt x="11" y="4"/>
                  </a:cubicBezTo>
                  <a:cubicBezTo>
                    <a:pt x="21" y="4"/>
                    <a:pt x="21" y="4"/>
                    <a:pt x="21" y="4"/>
                  </a:cubicBezTo>
                  <a:cubicBezTo>
                    <a:pt x="25" y="4"/>
                    <a:pt x="28" y="7"/>
                    <a:pt x="28" y="11"/>
                  </a:cubicBezTo>
                  <a:cubicBezTo>
                    <a:pt x="28" y="21"/>
                    <a:pt x="28" y="21"/>
                    <a:pt x="28" y="21"/>
                  </a:cubicBezTo>
                  <a:cubicBezTo>
                    <a:pt x="30" y="21"/>
                    <a:pt x="30" y="21"/>
                    <a:pt x="30" y="21"/>
                  </a:cubicBezTo>
                  <a:cubicBezTo>
                    <a:pt x="32" y="21"/>
                    <a:pt x="32" y="21"/>
                    <a:pt x="32" y="21"/>
                  </a:cubicBezTo>
                  <a:cubicBezTo>
                    <a:pt x="32" y="11"/>
                    <a:pt x="32" y="11"/>
                    <a:pt x="32" y="11"/>
                  </a:cubicBezTo>
                  <a:cubicBezTo>
                    <a:pt x="32" y="5"/>
                    <a:pt x="28" y="0"/>
                    <a:pt x="21" y="0"/>
                  </a:cubicBezTo>
                  <a:cubicBezTo>
                    <a:pt x="11" y="0"/>
                    <a:pt x="11" y="0"/>
                    <a:pt x="11" y="0"/>
                  </a:cubicBezTo>
                  <a:cubicBezTo>
                    <a:pt x="5" y="0"/>
                    <a:pt x="0" y="5"/>
                    <a:pt x="0" y="11"/>
                  </a:cubicBezTo>
                  <a:cubicBezTo>
                    <a:pt x="0" y="21"/>
                    <a:pt x="0" y="21"/>
                    <a:pt x="0" y="21"/>
                  </a:cubicBezTo>
                  <a:cubicBezTo>
                    <a:pt x="0" y="28"/>
                    <a:pt x="5" y="32"/>
                    <a:pt x="11" y="32"/>
                  </a:cubicBezTo>
                  <a:cubicBezTo>
                    <a:pt x="21" y="32"/>
                    <a:pt x="21" y="32"/>
                    <a:pt x="21" y="32"/>
                  </a:cubicBezTo>
                  <a:cubicBezTo>
                    <a:pt x="28" y="32"/>
                    <a:pt x="32" y="28"/>
                    <a:pt x="32" y="21"/>
                  </a:cubicBezTo>
                  <a:lnTo>
                    <a:pt x="30" y="21"/>
                  </a:lnTo>
                  <a:close/>
                </a:path>
              </a:pathLst>
            </a:custGeom>
            <a:solidFill>
              <a:srgbClr val="181818"/>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grpSp>
      <p:grpSp>
        <p:nvGrpSpPr>
          <p:cNvPr id="28" name="Group 72"/>
          <p:cNvGrpSpPr/>
          <p:nvPr/>
        </p:nvGrpSpPr>
        <p:grpSpPr bwMode="auto">
          <a:xfrm>
            <a:off x="5845705" y="981244"/>
            <a:ext cx="1748293" cy="2482453"/>
            <a:chOff x="8099434" y="2121218"/>
            <a:chExt cx="1322388" cy="1878013"/>
          </a:xfrm>
        </p:grpSpPr>
        <p:sp>
          <p:nvSpPr>
            <p:cNvPr id="29" name="Freeform 33"/>
            <p:cNvSpPr/>
            <p:nvPr/>
          </p:nvSpPr>
          <p:spPr bwMode="auto">
            <a:xfrm>
              <a:off x="8099434" y="2121218"/>
              <a:ext cx="1322388" cy="1878013"/>
            </a:xfrm>
            <a:custGeom>
              <a:avLst/>
              <a:gdLst>
                <a:gd name="T0" fmla="*/ 2096774607 w 834"/>
                <a:gd name="T1" fmla="*/ 2147483647 h 1183"/>
                <a:gd name="T2" fmla="*/ 1973583225 w 834"/>
                <a:gd name="T3" fmla="*/ 2147483647 h 1183"/>
                <a:gd name="T4" fmla="*/ 125706140 w 834"/>
                <a:gd name="T5" fmla="*/ 2147483647 h 1183"/>
                <a:gd name="T6" fmla="*/ 0 w 834"/>
                <a:gd name="T7" fmla="*/ 2147483647 h 1183"/>
                <a:gd name="T8" fmla="*/ 0 w 834"/>
                <a:gd name="T9" fmla="*/ 123488483 h 1183"/>
                <a:gd name="T10" fmla="*/ 125706140 w 834"/>
                <a:gd name="T11" fmla="*/ 0 h 1183"/>
                <a:gd name="T12" fmla="*/ 1973583225 w 834"/>
                <a:gd name="T13" fmla="*/ 0 h 1183"/>
                <a:gd name="T14" fmla="*/ 2096774607 w 834"/>
                <a:gd name="T15" fmla="*/ 123488483 h 1183"/>
                <a:gd name="T16" fmla="*/ 2096774607 w 834"/>
                <a:gd name="T17" fmla="*/ 2147483647 h 118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834" h="1183">
                  <a:moveTo>
                    <a:pt x="834" y="1133"/>
                  </a:moveTo>
                  <a:cubicBezTo>
                    <a:pt x="834" y="1160"/>
                    <a:pt x="812" y="1183"/>
                    <a:pt x="785" y="1183"/>
                  </a:cubicBezTo>
                  <a:cubicBezTo>
                    <a:pt x="50" y="1183"/>
                    <a:pt x="50" y="1183"/>
                    <a:pt x="50" y="1183"/>
                  </a:cubicBezTo>
                  <a:cubicBezTo>
                    <a:pt x="22" y="1183"/>
                    <a:pt x="0" y="1160"/>
                    <a:pt x="0" y="1133"/>
                  </a:cubicBezTo>
                  <a:cubicBezTo>
                    <a:pt x="0" y="49"/>
                    <a:pt x="0" y="49"/>
                    <a:pt x="0" y="49"/>
                  </a:cubicBezTo>
                  <a:cubicBezTo>
                    <a:pt x="0" y="22"/>
                    <a:pt x="22" y="0"/>
                    <a:pt x="50" y="0"/>
                  </a:cubicBezTo>
                  <a:cubicBezTo>
                    <a:pt x="785" y="0"/>
                    <a:pt x="785" y="0"/>
                    <a:pt x="785" y="0"/>
                  </a:cubicBezTo>
                  <a:cubicBezTo>
                    <a:pt x="812" y="0"/>
                    <a:pt x="834" y="22"/>
                    <a:pt x="834" y="49"/>
                  </a:cubicBezTo>
                  <a:cubicBezTo>
                    <a:pt x="834" y="1133"/>
                    <a:pt x="834" y="1133"/>
                    <a:pt x="834" y="1133"/>
                  </a:cubicBezTo>
                </a:path>
              </a:pathLst>
            </a:custGeom>
            <a:solidFill>
              <a:srgbClr val="333333"/>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30" name="Freeform 34"/>
            <p:cNvSpPr/>
            <p:nvPr/>
          </p:nvSpPr>
          <p:spPr bwMode="auto">
            <a:xfrm>
              <a:off x="8107372" y="2127568"/>
              <a:ext cx="1308100" cy="1863725"/>
            </a:xfrm>
            <a:custGeom>
              <a:avLst/>
              <a:gdLst>
                <a:gd name="T0" fmla="*/ 113132416 w 825"/>
                <a:gd name="T1" fmla="*/ 2147483647 h 1174"/>
                <a:gd name="T2" fmla="*/ 0 w 825"/>
                <a:gd name="T3" fmla="*/ 2147483647 h 1174"/>
                <a:gd name="T4" fmla="*/ 0 w 825"/>
                <a:gd name="T5" fmla="*/ 113407825 h 1174"/>
                <a:gd name="T6" fmla="*/ 113132416 w 825"/>
                <a:gd name="T7" fmla="*/ 0 h 1174"/>
                <a:gd name="T8" fmla="*/ 1960959233 w 825"/>
                <a:gd name="T9" fmla="*/ 0 h 1174"/>
                <a:gd name="T10" fmla="*/ 2074091648 w 825"/>
                <a:gd name="T11" fmla="*/ 113407825 h 1174"/>
                <a:gd name="T12" fmla="*/ 2074091648 w 825"/>
                <a:gd name="T13" fmla="*/ 2147483647 h 1174"/>
                <a:gd name="T14" fmla="*/ 1960959233 w 825"/>
                <a:gd name="T15" fmla="*/ 2147483647 h 1174"/>
                <a:gd name="T16" fmla="*/ 113132416 w 825"/>
                <a:gd name="T17" fmla="*/ 2147483647 h 117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825" h="1174">
                  <a:moveTo>
                    <a:pt x="45" y="1174"/>
                  </a:moveTo>
                  <a:cubicBezTo>
                    <a:pt x="20" y="1174"/>
                    <a:pt x="0" y="1154"/>
                    <a:pt x="0" y="1129"/>
                  </a:cubicBezTo>
                  <a:cubicBezTo>
                    <a:pt x="0" y="45"/>
                    <a:pt x="0" y="45"/>
                    <a:pt x="0" y="45"/>
                  </a:cubicBezTo>
                  <a:cubicBezTo>
                    <a:pt x="0" y="21"/>
                    <a:pt x="20" y="0"/>
                    <a:pt x="45" y="0"/>
                  </a:cubicBezTo>
                  <a:cubicBezTo>
                    <a:pt x="780" y="0"/>
                    <a:pt x="780" y="0"/>
                    <a:pt x="780" y="0"/>
                  </a:cubicBezTo>
                  <a:cubicBezTo>
                    <a:pt x="805" y="0"/>
                    <a:pt x="825" y="21"/>
                    <a:pt x="825" y="45"/>
                  </a:cubicBezTo>
                  <a:cubicBezTo>
                    <a:pt x="825" y="1129"/>
                    <a:pt x="825" y="1129"/>
                    <a:pt x="825" y="1129"/>
                  </a:cubicBezTo>
                  <a:cubicBezTo>
                    <a:pt x="825" y="1154"/>
                    <a:pt x="805" y="1174"/>
                    <a:pt x="780" y="1174"/>
                  </a:cubicBezTo>
                  <a:cubicBezTo>
                    <a:pt x="45" y="1174"/>
                    <a:pt x="45" y="1174"/>
                    <a:pt x="45" y="1174"/>
                  </a:cubicBezTo>
                </a:path>
              </a:pathLst>
            </a:custGeom>
            <a:solidFill>
              <a:srgbClr val="181818"/>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31" name="Oval 35"/>
            <p:cNvSpPr>
              <a:spLocks noChangeArrowheads="1"/>
            </p:cNvSpPr>
            <p:nvPr/>
          </p:nvSpPr>
          <p:spPr bwMode="auto">
            <a:xfrm>
              <a:off x="8748722" y="2197418"/>
              <a:ext cx="23813" cy="23813"/>
            </a:xfrm>
            <a:prstGeom prst="ellipse">
              <a:avLst/>
            </a:prstGeom>
            <a:solidFill>
              <a:srgbClr val="2C2C2C"/>
            </a:solidFill>
            <a:ln>
              <a:noFill/>
            </a:ln>
            <a:extLst>
              <a:ext uri="{91240B29-F687-4F45-9708-019B960494DF}">
                <a14:hiddenLine xmlns:a14="http://schemas.microsoft.com/office/drawing/2010/main" w="9525">
                  <a:solidFill>
                    <a:srgbClr val="000000"/>
                  </a:solidFill>
                  <a:round/>
                </a14:hiddenLine>
              </a:ext>
            </a:extLst>
          </p:spPr>
          <p:txBody>
            <a:bodyPr/>
            <a:lstStyle/>
            <a:p>
              <a:endParaRPr lang="id-ID" altLang="zh-CN"/>
            </a:p>
          </p:txBody>
        </p:sp>
        <p:sp>
          <p:nvSpPr>
            <p:cNvPr id="32" name="Oval 36"/>
            <p:cNvSpPr>
              <a:spLocks noChangeArrowheads="1"/>
            </p:cNvSpPr>
            <p:nvPr/>
          </p:nvSpPr>
          <p:spPr bwMode="auto">
            <a:xfrm>
              <a:off x="8748722" y="2195831"/>
              <a:ext cx="23813" cy="23813"/>
            </a:xfrm>
            <a:prstGeom prst="ellipse">
              <a:avLst/>
            </a:prstGeom>
            <a:solidFill>
              <a:srgbClr val="0A0A0A"/>
            </a:solidFill>
            <a:ln>
              <a:noFill/>
            </a:ln>
            <a:extLst>
              <a:ext uri="{91240B29-F687-4F45-9708-019B960494DF}">
                <a14:hiddenLine xmlns:a14="http://schemas.microsoft.com/office/drawing/2010/main" w="9525">
                  <a:solidFill>
                    <a:srgbClr val="000000"/>
                  </a:solidFill>
                  <a:round/>
                </a14:hiddenLine>
              </a:ext>
            </a:extLst>
          </p:spPr>
          <p:txBody>
            <a:bodyPr/>
            <a:lstStyle/>
            <a:p>
              <a:endParaRPr lang="id-ID" altLang="zh-CN"/>
            </a:p>
          </p:txBody>
        </p:sp>
        <p:sp>
          <p:nvSpPr>
            <p:cNvPr id="33" name="Oval 37"/>
            <p:cNvSpPr>
              <a:spLocks noChangeArrowheads="1"/>
            </p:cNvSpPr>
            <p:nvPr/>
          </p:nvSpPr>
          <p:spPr bwMode="auto">
            <a:xfrm>
              <a:off x="8753484" y="2200593"/>
              <a:ext cx="14288" cy="14288"/>
            </a:xfrm>
            <a:prstGeom prst="ellipse">
              <a:avLst/>
            </a:pr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a:lstStyle/>
            <a:p>
              <a:endParaRPr lang="id-ID" altLang="zh-CN"/>
            </a:p>
          </p:txBody>
        </p:sp>
        <p:sp>
          <p:nvSpPr>
            <p:cNvPr id="34" name="Oval 38"/>
            <p:cNvSpPr>
              <a:spLocks noChangeArrowheads="1"/>
            </p:cNvSpPr>
            <p:nvPr/>
          </p:nvSpPr>
          <p:spPr bwMode="auto">
            <a:xfrm>
              <a:off x="8756659" y="2203768"/>
              <a:ext cx="7938" cy="7938"/>
            </a:xfrm>
            <a:prstGeom prst="ellipse">
              <a:avLst/>
            </a:prstGeom>
            <a:solidFill>
              <a:srgbClr val="2C99B4"/>
            </a:solidFill>
            <a:ln>
              <a:noFill/>
            </a:ln>
            <a:extLst>
              <a:ext uri="{91240B29-F687-4F45-9708-019B960494DF}">
                <a14:hiddenLine xmlns:a14="http://schemas.microsoft.com/office/drawing/2010/main" w="9525">
                  <a:solidFill>
                    <a:srgbClr val="000000"/>
                  </a:solidFill>
                  <a:round/>
                </a14:hiddenLine>
              </a:ext>
            </a:extLst>
          </p:spPr>
          <p:txBody>
            <a:bodyPr/>
            <a:lstStyle/>
            <a:p>
              <a:endParaRPr lang="id-ID" altLang="zh-CN"/>
            </a:p>
          </p:txBody>
        </p:sp>
        <p:sp>
          <p:nvSpPr>
            <p:cNvPr id="35" name="Freeform 39"/>
            <p:cNvSpPr/>
            <p:nvPr/>
          </p:nvSpPr>
          <p:spPr bwMode="auto">
            <a:xfrm>
              <a:off x="8759834" y="2206943"/>
              <a:ext cx="1588" cy="1588"/>
            </a:xfrm>
            <a:custGeom>
              <a:avLst/>
              <a:gdLst>
                <a:gd name="T0" fmla="*/ 2521744 w 1"/>
                <a:gd name="T1" fmla="*/ 0 h 1"/>
                <a:gd name="T2" fmla="*/ 2521744 w 1"/>
                <a:gd name="T3" fmla="*/ 2521744 h 1"/>
                <a:gd name="T4" fmla="*/ 0 w 1"/>
                <a:gd name="T5" fmla="*/ 0 h 1"/>
                <a:gd name="T6" fmla="*/ 2521744 w 1"/>
                <a:gd name="T7" fmla="*/ 0 h 1"/>
                <a:gd name="T8" fmla="*/ 2521744 w 1"/>
                <a:gd name="T9" fmla="*/ 0 h 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 h="1">
                  <a:moveTo>
                    <a:pt x="1" y="0"/>
                  </a:moveTo>
                  <a:lnTo>
                    <a:pt x="1" y="1"/>
                  </a:lnTo>
                  <a:lnTo>
                    <a:pt x="0" y="0"/>
                  </a:lnTo>
                  <a:lnTo>
                    <a:pt x="1"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36" name="Rectangle 40"/>
            <p:cNvSpPr>
              <a:spLocks noChangeArrowheads="1"/>
            </p:cNvSpPr>
            <p:nvPr/>
          </p:nvSpPr>
          <p:spPr bwMode="auto">
            <a:xfrm>
              <a:off x="8723322" y="2203768"/>
              <a:ext cx="11113" cy="11113"/>
            </a:xfrm>
            <a:prstGeom prst="rect">
              <a:avLst/>
            </a:prstGeom>
            <a:solidFill>
              <a:srgbClr val="46464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id-ID" altLang="zh-CN"/>
            </a:p>
          </p:txBody>
        </p:sp>
        <p:sp>
          <p:nvSpPr>
            <p:cNvPr id="37" name="Rectangle 41"/>
            <p:cNvSpPr>
              <a:spLocks noChangeArrowheads="1"/>
            </p:cNvSpPr>
            <p:nvPr/>
          </p:nvSpPr>
          <p:spPr bwMode="auto">
            <a:xfrm>
              <a:off x="8178809" y="2278381"/>
              <a:ext cx="1165225" cy="1554163"/>
            </a:xfrm>
            <a:prstGeom prst="rect">
              <a:avLst/>
            </a:prstGeom>
            <a:solidFill>
              <a:srgbClr val="0C0D1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id-ID" altLang="zh-CN"/>
            </a:p>
          </p:txBody>
        </p:sp>
        <p:sp>
          <p:nvSpPr>
            <p:cNvPr id="38" name="Rectangle 42"/>
            <p:cNvSpPr>
              <a:spLocks noChangeArrowheads="1"/>
            </p:cNvSpPr>
            <p:nvPr/>
          </p:nvSpPr>
          <p:spPr bwMode="auto">
            <a:xfrm>
              <a:off x="8185159" y="2284731"/>
              <a:ext cx="1152525" cy="1541463"/>
            </a:xfrm>
            <a:prstGeom prst="rect">
              <a:avLst/>
            </a:prstGeom>
            <a:solidFill>
              <a:srgbClr val="7E7E7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id-ID" altLang="zh-CN"/>
            </a:p>
          </p:txBody>
        </p:sp>
        <p:sp>
          <p:nvSpPr>
            <p:cNvPr id="39" name="Oval 43"/>
            <p:cNvSpPr>
              <a:spLocks noChangeArrowheads="1"/>
            </p:cNvSpPr>
            <p:nvPr/>
          </p:nvSpPr>
          <p:spPr bwMode="auto">
            <a:xfrm>
              <a:off x="8712209" y="3865881"/>
              <a:ext cx="98425" cy="100013"/>
            </a:xfrm>
            <a:prstGeom prst="ellipse">
              <a:avLst/>
            </a:prstGeom>
            <a:solidFill>
              <a:srgbClr val="333333"/>
            </a:solidFill>
            <a:ln>
              <a:noFill/>
            </a:ln>
            <a:extLst>
              <a:ext uri="{91240B29-F687-4F45-9708-019B960494DF}">
                <a14:hiddenLine xmlns:a14="http://schemas.microsoft.com/office/drawing/2010/main" w="9525">
                  <a:solidFill>
                    <a:srgbClr val="000000"/>
                  </a:solidFill>
                  <a:round/>
                </a14:hiddenLine>
              </a:ext>
            </a:extLst>
          </p:spPr>
          <p:txBody>
            <a:bodyPr/>
            <a:lstStyle/>
            <a:p>
              <a:endParaRPr lang="id-ID" altLang="zh-CN"/>
            </a:p>
          </p:txBody>
        </p:sp>
        <p:sp>
          <p:nvSpPr>
            <p:cNvPr id="40" name="Freeform 44"/>
            <p:cNvSpPr/>
            <p:nvPr/>
          </p:nvSpPr>
          <p:spPr bwMode="auto">
            <a:xfrm>
              <a:off x="8736022" y="3889693"/>
              <a:ext cx="50800" cy="50800"/>
            </a:xfrm>
            <a:custGeom>
              <a:avLst/>
              <a:gdLst>
                <a:gd name="T0" fmla="*/ 75604688 w 32"/>
                <a:gd name="T1" fmla="*/ 52924075 h 32"/>
                <a:gd name="T2" fmla="*/ 70564375 w 32"/>
                <a:gd name="T3" fmla="*/ 52924075 h 32"/>
                <a:gd name="T4" fmla="*/ 52924075 w 32"/>
                <a:gd name="T5" fmla="*/ 70564375 h 32"/>
                <a:gd name="T6" fmla="*/ 27722513 w 32"/>
                <a:gd name="T7" fmla="*/ 70564375 h 32"/>
                <a:gd name="T8" fmla="*/ 10080625 w 32"/>
                <a:gd name="T9" fmla="*/ 52924075 h 32"/>
                <a:gd name="T10" fmla="*/ 10080625 w 32"/>
                <a:gd name="T11" fmla="*/ 27722513 h 32"/>
                <a:gd name="T12" fmla="*/ 27722513 w 32"/>
                <a:gd name="T13" fmla="*/ 10080625 h 32"/>
                <a:gd name="T14" fmla="*/ 52924075 w 32"/>
                <a:gd name="T15" fmla="*/ 10080625 h 32"/>
                <a:gd name="T16" fmla="*/ 70564375 w 32"/>
                <a:gd name="T17" fmla="*/ 27722513 h 32"/>
                <a:gd name="T18" fmla="*/ 70564375 w 32"/>
                <a:gd name="T19" fmla="*/ 52924075 h 32"/>
                <a:gd name="T20" fmla="*/ 75604688 w 32"/>
                <a:gd name="T21" fmla="*/ 52924075 h 32"/>
                <a:gd name="T22" fmla="*/ 80645000 w 32"/>
                <a:gd name="T23" fmla="*/ 52924075 h 32"/>
                <a:gd name="T24" fmla="*/ 80645000 w 32"/>
                <a:gd name="T25" fmla="*/ 27722513 h 32"/>
                <a:gd name="T26" fmla="*/ 52924075 w 32"/>
                <a:gd name="T27" fmla="*/ 0 h 32"/>
                <a:gd name="T28" fmla="*/ 27722513 w 32"/>
                <a:gd name="T29" fmla="*/ 0 h 32"/>
                <a:gd name="T30" fmla="*/ 0 w 32"/>
                <a:gd name="T31" fmla="*/ 27722513 h 32"/>
                <a:gd name="T32" fmla="*/ 0 w 32"/>
                <a:gd name="T33" fmla="*/ 52924075 h 32"/>
                <a:gd name="T34" fmla="*/ 27722513 w 32"/>
                <a:gd name="T35" fmla="*/ 80645000 h 32"/>
                <a:gd name="T36" fmla="*/ 52924075 w 32"/>
                <a:gd name="T37" fmla="*/ 80645000 h 32"/>
                <a:gd name="T38" fmla="*/ 80645000 w 32"/>
                <a:gd name="T39" fmla="*/ 52924075 h 32"/>
                <a:gd name="T40" fmla="*/ 75604688 w 32"/>
                <a:gd name="T41" fmla="*/ 52924075 h 32"/>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32" h="32">
                  <a:moveTo>
                    <a:pt x="30" y="21"/>
                  </a:moveTo>
                  <a:cubicBezTo>
                    <a:pt x="28" y="21"/>
                    <a:pt x="28" y="21"/>
                    <a:pt x="28" y="21"/>
                  </a:cubicBezTo>
                  <a:cubicBezTo>
                    <a:pt x="28" y="25"/>
                    <a:pt x="25" y="28"/>
                    <a:pt x="21" y="28"/>
                  </a:cubicBezTo>
                  <a:cubicBezTo>
                    <a:pt x="11" y="28"/>
                    <a:pt x="11" y="28"/>
                    <a:pt x="11" y="28"/>
                  </a:cubicBezTo>
                  <a:cubicBezTo>
                    <a:pt x="7" y="28"/>
                    <a:pt x="4" y="25"/>
                    <a:pt x="4" y="21"/>
                  </a:cubicBezTo>
                  <a:cubicBezTo>
                    <a:pt x="4" y="11"/>
                    <a:pt x="4" y="11"/>
                    <a:pt x="4" y="11"/>
                  </a:cubicBezTo>
                  <a:cubicBezTo>
                    <a:pt x="4" y="7"/>
                    <a:pt x="7" y="4"/>
                    <a:pt x="11" y="4"/>
                  </a:cubicBezTo>
                  <a:cubicBezTo>
                    <a:pt x="21" y="4"/>
                    <a:pt x="21" y="4"/>
                    <a:pt x="21" y="4"/>
                  </a:cubicBezTo>
                  <a:cubicBezTo>
                    <a:pt x="25" y="4"/>
                    <a:pt x="28" y="7"/>
                    <a:pt x="28" y="11"/>
                  </a:cubicBezTo>
                  <a:cubicBezTo>
                    <a:pt x="28" y="21"/>
                    <a:pt x="28" y="21"/>
                    <a:pt x="28" y="21"/>
                  </a:cubicBezTo>
                  <a:cubicBezTo>
                    <a:pt x="30" y="21"/>
                    <a:pt x="30" y="21"/>
                    <a:pt x="30" y="21"/>
                  </a:cubicBezTo>
                  <a:cubicBezTo>
                    <a:pt x="32" y="21"/>
                    <a:pt x="32" y="21"/>
                    <a:pt x="32" y="21"/>
                  </a:cubicBezTo>
                  <a:cubicBezTo>
                    <a:pt x="32" y="11"/>
                    <a:pt x="32" y="11"/>
                    <a:pt x="32" y="11"/>
                  </a:cubicBezTo>
                  <a:cubicBezTo>
                    <a:pt x="32" y="5"/>
                    <a:pt x="28" y="0"/>
                    <a:pt x="21" y="0"/>
                  </a:cubicBezTo>
                  <a:cubicBezTo>
                    <a:pt x="11" y="0"/>
                    <a:pt x="11" y="0"/>
                    <a:pt x="11" y="0"/>
                  </a:cubicBezTo>
                  <a:cubicBezTo>
                    <a:pt x="5" y="0"/>
                    <a:pt x="0" y="5"/>
                    <a:pt x="0" y="11"/>
                  </a:cubicBezTo>
                  <a:cubicBezTo>
                    <a:pt x="0" y="21"/>
                    <a:pt x="0" y="21"/>
                    <a:pt x="0" y="21"/>
                  </a:cubicBezTo>
                  <a:cubicBezTo>
                    <a:pt x="0" y="28"/>
                    <a:pt x="5" y="32"/>
                    <a:pt x="11" y="32"/>
                  </a:cubicBezTo>
                  <a:cubicBezTo>
                    <a:pt x="21" y="32"/>
                    <a:pt x="21" y="32"/>
                    <a:pt x="21" y="32"/>
                  </a:cubicBezTo>
                  <a:cubicBezTo>
                    <a:pt x="28" y="32"/>
                    <a:pt x="32" y="28"/>
                    <a:pt x="32" y="21"/>
                  </a:cubicBezTo>
                  <a:lnTo>
                    <a:pt x="30" y="21"/>
                  </a:lnTo>
                  <a:close/>
                </a:path>
              </a:pathLst>
            </a:custGeom>
            <a:solidFill>
              <a:srgbClr val="181818"/>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grpSp>
      <p:sp>
        <p:nvSpPr>
          <p:cNvPr id="41" name="Rectangle 26"/>
          <p:cNvSpPr>
            <a:spLocks noChangeArrowheads="1"/>
          </p:cNvSpPr>
          <p:nvPr/>
        </p:nvSpPr>
        <p:spPr bwMode="auto">
          <a:xfrm>
            <a:off x="1617447" y="4079257"/>
            <a:ext cx="1730418" cy="3647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66" tIns="34283" rIns="68566" bIns="34283">
            <a:spAutoFit/>
          </a:bodyPr>
          <a:lstStyle/>
          <a:p>
            <a:pPr>
              <a:lnSpc>
                <a:spcPct val="120000"/>
              </a:lnSpc>
            </a:pPr>
            <a:r>
              <a:rPr lang="zh-CN" altLang="en-US" sz="800" dirty="0">
                <a:solidFill>
                  <a:schemeClr val="tx1">
                    <a:lumMod val="65000"/>
                    <a:lumOff val="35000"/>
                  </a:schemeClr>
                </a:solidFill>
                <a:latin typeface="微软雅黑" panose="020B0503020204020204" pitchFamily="34" charset="-122"/>
                <a:ea typeface="微软雅黑" panose="020B0503020204020204" pitchFamily="34" charset="-122"/>
                <a:cs typeface="Leelawadee" panose="020B0502040204020203" pitchFamily="34" charset="-34"/>
              </a:rPr>
              <a:t>在此添加内容在此添加内容在此添加内容在此添加内容在此添加内容</a:t>
            </a:r>
          </a:p>
        </p:txBody>
      </p:sp>
      <p:sp>
        <p:nvSpPr>
          <p:cNvPr id="42" name="TextBox 41"/>
          <p:cNvSpPr txBox="1">
            <a:spLocks noChangeArrowheads="1"/>
          </p:cNvSpPr>
          <p:nvPr/>
        </p:nvSpPr>
        <p:spPr bwMode="auto">
          <a:xfrm>
            <a:off x="1912069" y="3869080"/>
            <a:ext cx="984858" cy="238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66" tIns="34283" rIns="68566" bIns="34283">
            <a:spAutoFit/>
          </a:bodyPr>
          <a:lstStyle>
            <a:lvl1pPr eaLnBrk="0" hangingPunct="0">
              <a:defRPr sz="3600">
                <a:solidFill>
                  <a:schemeClr val="tx1"/>
                </a:solidFill>
                <a:latin typeface="Lato Light" pitchFamily="34" charset="0"/>
                <a:ea typeface="MS PGothic" panose="020B0600070205080204" pitchFamily="34" charset="-128"/>
              </a:defRPr>
            </a:lvl1pPr>
            <a:lvl2pPr marL="742950" indent="-285750" eaLnBrk="0" hangingPunct="0">
              <a:defRPr sz="3600">
                <a:solidFill>
                  <a:schemeClr val="tx1"/>
                </a:solidFill>
                <a:latin typeface="Lato Light" pitchFamily="34" charset="0"/>
                <a:ea typeface="MS PGothic" panose="020B0600070205080204" pitchFamily="34" charset="-128"/>
              </a:defRPr>
            </a:lvl2pPr>
            <a:lvl3pPr marL="1143000" indent="-228600" eaLnBrk="0" hangingPunct="0">
              <a:defRPr sz="3600">
                <a:solidFill>
                  <a:schemeClr val="tx1"/>
                </a:solidFill>
                <a:latin typeface="Lato Light" pitchFamily="34" charset="0"/>
                <a:ea typeface="MS PGothic" panose="020B0600070205080204" pitchFamily="34" charset="-128"/>
              </a:defRPr>
            </a:lvl3pPr>
            <a:lvl4pPr marL="1600200" indent="-228600" eaLnBrk="0" hangingPunct="0">
              <a:defRPr sz="3600">
                <a:solidFill>
                  <a:schemeClr val="tx1"/>
                </a:solidFill>
                <a:latin typeface="Lato Light" pitchFamily="34" charset="0"/>
                <a:ea typeface="MS PGothic" panose="020B0600070205080204" pitchFamily="34" charset="-128"/>
              </a:defRPr>
            </a:lvl4pPr>
            <a:lvl5pPr marL="2057400" indent="-228600" eaLnBrk="0" hangingPunct="0">
              <a:defRPr sz="3600">
                <a:solidFill>
                  <a:schemeClr val="tx1"/>
                </a:solidFill>
                <a:latin typeface="Lato Light" pitchFamily="34" charset="0"/>
                <a:ea typeface="MS PGothic" panose="020B0600070205080204" pitchFamily="34" charset="-128"/>
              </a:defRPr>
            </a:lvl5pPr>
            <a:lvl6pPr marL="2514600" indent="-228600" defTabSz="1826895" eaLnBrk="0" fontAlgn="base" hangingPunct="0">
              <a:spcBef>
                <a:spcPct val="0"/>
              </a:spcBef>
              <a:spcAft>
                <a:spcPct val="0"/>
              </a:spcAft>
              <a:defRPr sz="3600">
                <a:solidFill>
                  <a:schemeClr val="tx1"/>
                </a:solidFill>
                <a:latin typeface="Lato Light" pitchFamily="34" charset="0"/>
                <a:ea typeface="MS PGothic" panose="020B0600070205080204" pitchFamily="34" charset="-128"/>
              </a:defRPr>
            </a:lvl6pPr>
            <a:lvl7pPr marL="2971800" indent="-228600" defTabSz="1826895" eaLnBrk="0" fontAlgn="base" hangingPunct="0">
              <a:spcBef>
                <a:spcPct val="0"/>
              </a:spcBef>
              <a:spcAft>
                <a:spcPct val="0"/>
              </a:spcAft>
              <a:defRPr sz="3600">
                <a:solidFill>
                  <a:schemeClr val="tx1"/>
                </a:solidFill>
                <a:latin typeface="Lato Light" pitchFamily="34" charset="0"/>
                <a:ea typeface="MS PGothic" panose="020B0600070205080204" pitchFamily="34" charset="-128"/>
              </a:defRPr>
            </a:lvl7pPr>
            <a:lvl8pPr marL="3429000" indent="-228600" defTabSz="1826895" eaLnBrk="0" fontAlgn="base" hangingPunct="0">
              <a:spcBef>
                <a:spcPct val="0"/>
              </a:spcBef>
              <a:spcAft>
                <a:spcPct val="0"/>
              </a:spcAft>
              <a:defRPr sz="3600">
                <a:solidFill>
                  <a:schemeClr val="tx1"/>
                </a:solidFill>
                <a:latin typeface="Lato Light" pitchFamily="34" charset="0"/>
                <a:ea typeface="MS PGothic" panose="020B0600070205080204" pitchFamily="34" charset="-128"/>
              </a:defRPr>
            </a:lvl8pPr>
            <a:lvl9pPr marL="3886200" indent="-228600" defTabSz="1826895" eaLnBrk="0" fontAlgn="base" hangingPunct="0">
              <a:spcBef>
                <a:spcPct val="0"/>
              </a:spcBef>
              <a:spcAft>
                <a:spcPct val="0"/>
              </a:spcAft>
              <a:defRPr sz="3600">
                <a:solidFill>
                  <a:schemeClr val="tx1"/>
                </a:solidFill>
                <a:latin typeface="Lato Light" pitchFamily="34" charset="0"/>
                <a:ea typeface="MS PGothic" panose="020B0600070205080204" pitchFamily="34" charset="-128"/>
              </a:defRPr>
            </a:lvl9pPr>
          </a:lstStyle>
          <a:p>
            <a:pPr algn="ctr" eaLnBrk="1" hangingPunct="1"/>
            <a:r>
              <a:rPr lang="zh-CN" altLang="en-US" sz="1100" b="1" dirty="0">
                <a:solidFill>
                  <a:schemeClr val="tx1">
                    <a:lumMod val="75000"/>
                    <a:lumOff val="25000"/>
                  </a:schemeClr>
                </a:solidFill>
                <a:latin typeface="微软雅黑" panose="020B0503020204020204" pitchFamily="34" charset="-122"/>
                <a:ea typeface="微软雅黑" panose="020B0503020204020204" pitchFamily="34" charset="-122"/>
              </a:rPr>
              <a:t>输入你的标题</a:t>
            </a:r>
          </a:p>
        </p:txBody>
      </p:sp>
      <p:sp>
        <p:nvSpPr>
          <p:cNvPr id="43" name="AutoShape 115"/>
          <p:cNvSpPr/>
          <p:nvPr/>
        </p:nvSpPr>
        <p:spPr bwMode="auto">
          <a:xfrm>
            <a:off x="2281832" y="3590499"/>
            <a:ext cx="209605" cy="21133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357" y="18801"/>
                </a:moveTo>
                <a:cubicBezTo>
                  <a:pt x="21518" y="18965"/>
                  <a:pt x="21599" y="19177"/>
                  <a:pt x="21599" y="19436"/>
                </a:cubicBezTo>
                <a:cubicBezTo>
                  <a:pt x="21599" y="19580"/>
                  <a:pt x="21518" y="19775"/>
                  <a:pt x="21357" y="20018"/>
                </a:cubicBezTo>
                <a:cubicBezTo>
                  <a:pt x="21193" y="20261"/>
                  <a:pt x="20989" y="20504"/>
                  <a:pt x="20746" y="20741"/>
                </a:cubicBezTo>
                <a:cubicBezTo>
                  <a:pt x="20503" y="20978"/>
                  <a:pt x="20260" y="21184"/>
                  <a:pt x="20023" y="21348"/>
                </a:cubicBezTo>
                <a:cubicBezTo>
                  <a:pt x="19783" y="21518"/>
                  <a:pt x="19593" y="21599"/>
                  <a:pt x="19447" y="21599"/>
                </a:cubicBezTo>
                <a:cubicBezTo>
                  <a:pt x="19189" y="21599"/>
                  <a:pt x="18975" y="21515"/>
                  <a:pt x="18811" y="21343"/>
                </a:cubicBezTo>
                <a:lnTo>
                  <a:pt x="13957" y="16502"/>
                </a:lnTo>
                <a:cubicBezTo>
                  <a:pt x="13217" y="16980"/>
                  <a:pt x="12428" y="17350"/>
                  <a:pt x="11589" y="17604"/>
                </a:cubicBezTo>
                <a:cubicBezTo>
                  <a:pt x="10750" y="17864"/>
                  <a:pt x="9891" y="17991"/>
                  <a:pt x="9007" y="17991"/>
                </a:cubicBezTo>
                <a:cubicBezTo>
                  <a:pt x="7769" y="17991"/>
                  <a:pt x="6608" y="17759"/>
                  <a:pt x="5517" y="17290"/>
                </a:cubicBezTo>
                <a:cubicBezTo>
                  <a:pt x="4427" y="16822"/>
                  <a:pt x="3469" y="16175"/>
                  <a:pt x="2644" y="15353"/>
                </a:cubicBezTo>
                <a:cubicBezTo>
                  <a:pt x="1816" y="14534"/>
                  <a:pt x="1172" y="13580"/>
                  <a:pt x="700" y="12487"/>
                </a:cubicBezTo>
                <a:cubicBezTo>
                  <a:pt x="231" y="11400"/>
                  <a:pt x="0" y="10236"/>
                  <a:pt x="0" y="8999"/>
                </a:cubicBezTo>
                <a:cubicBezTo>
                  <a:pt x="0" y="7768"/>
                  <a:pt x="231" y="6602"/>
                  <a:pt x="700" y="5515"/>
                </a:cubicBezTo>
                <a:cubicBezTo>
                  <a:pt x="1169" y="4422"/>
                  <a:pt x="1816" y="3467"/>
                  <a:pt x="2644" y="2645"/>
                </a:cubicBezTo>
                <a:cubicBezTo>
                  <a:pt x="3469" y="1827"/>
                  <a:pt x="4424" y="1180"/>
                  <a:pt x="5512" y="708"/>
                </a:cubicBezTo>
                <a:cubicBezTo>
                  <a:pt x="6600" y="237"/>
                  <a:pt x="7764" y="0"/>
                  <a:pt x="9007" y="0"/>
                </a:cubicBezTo>
                <a:cubicBezTo>
                  <a:pt x="10244" y="0"/>
                  <a:pt x="11403" y="237"/>
                  <a:pt x="12488" y="708"/>
                </a:cubicBezTo>
                <a:cubicBezTo>
                  <a:pt x="13573" y="1180"/>
                  <a:pt x="14530" y="1827"/>
                  <a:pt x="15358" y="2645"/>
                </a:cubicBezTo>
                <a:cubicBezTo>
                  <a:pt x="16183" y="3467"/>
                  <a:pt x="16830" y="4422"/>
                  <a:pt x="17299" y="5515"/>
                </a:cubicBezTo>
                <a:cubicBezTo>
                  <a:pt x="17768" y="6602"/>
                  <a:pt x="18003" y="7768"/>
                  <a:pt x="18003" y="8999"/>
                </a:cubicBezTo>
                <a:cubicBezTo>
                  <a:pt x="18003" y="9886"/>
                  <a:pt x="17873" y="10747"/>
                  <a:pt x="17616" y="11589"/>
                </a:cubicBezTo>
                <a:cubicBezTo>
                  <a:pt x="17359" y="12433"/>
                  <a:pt x="16991" y="13218"/>
                  <a:pt x="16514" y="13947"/>
                </a:cubicBezTo>
                <a:lnTo>
                  <a:pt x="21357" y="18801"/>
                </a:lnTo>
                <a:close/>
                <a:moveTo>
                  <a:pt x="3596" y="8999"/>
                </a:moveTo>
                <a:cubicBezTo>
                  <a:pt x="3596" y="9759"/>
                  <a:pt x="3740" y="10465"/>
                  <a:pt x="4028" y="11117"/>
                </a:cubicBezTo>
                <a:cubicBezTo>
                  <a:pt x="4317" y="11770"/>
                  <a:pt x="4707" y="12337"/>
                  <a:pt x="5193" y="12820"/>
                </a:cubicBezTo>
                <a:cubicBezTo>
                  <a:pt x="5679" y="13300"/>
                  <a:pt x="6252" y="13684"/>
                  <a:pt x="6908" y="13969"/>
                </a:cubicBezTo>
                <a:cubicBezTo>
                  <a:pt x="7566" y="14252"/>
                  <a:pt x="8264" y="14393"/>
                  <a:pt x="9004" y="14393"/>
                </a:cubicBezTo>
                <a:cubicBezTo>
                  <a:pt x="9744" y="14393"/>
                  <a:pt x="10439" y="14252"/>
                  <a:pt x="11092" y="13969"/>
                </a:cubicBezTo>
                <a:cubicBezTo>
                  <a:pt x="11745" y="13684"/>
                  <a:pt x="12318" y="13300"/>
                  <a:pt x="12801" y="12820"/>
                </a:cubicBezTo>
                <a:cubicBezTo>
                  <a:pt x="13290" y="12337"/>
                  <a:pt x="13677" y="11770"/>
                  <a:pt x="13965" y="11117"/>
                </a:cubicBezTo>
                <a:cubicBezTo>
                  <a:pt x="14254" y="10465"/>
                  <a:pt x="14398" y="9759"/>
                  <a:pt x="14398" y="8999"/>
                </a:cubicBezTo>
                <a:cubicBezTo>
                  <a:pt x="14398" y="8259"/>
                  <a:pt x="14254" y="7565"/>
                  <a:pt x="13965" y="6912"/>
                </a:cubicBezTo>
                <a:cubicBezTo>
                  <a:pt x="13674" y="6257"/>
                  <a:pt x="13290" y="5684"/>
                  <a:pt x="12801" y="5192"/>
                </a:cubicBezTo>
                <a:cubicBezTo>
                  <a:pt x="12315" y="4704"/>
                  <a:pt x="11745" y="4317"/>
                  <a:pt x="11092" y="4032"/>
                </a:cubicBezTo>
                <a:cubicBezTo>
                  <a:pt x="10439" y="3749"/>
                  <a:pt x="9741" y="3605"/>
                  <a:pt x="9004" y="3605"/>
                </a:cubicBezTo>
                <a:cubicBezTo>
                  <a:pt x="8267" y="3605"/>
                  <a:pt x="7566" y="3749"/>
                  <a:pt x="6908" y="4032"/>
                </a:cubicBezTo>
                <a:cubicBezTo>
                  <a:pt x="6252" y="4317"/>
                  <a:pt x="5676" y="4704"/>
                  <a:pt x="5193" y="5192"/>
                </a:cubicBezTo>
                <a:cubicBezTo>
                  <a:pt x="4707" y="5684"/>
                  <a:pt x="4317" y="6257"/>
                  <a:pt x="4028" y="6912"/>
                </a:cubicBezTo>
                <a:cubicBezTo>
                  <a:pt x="3740" y="7565"/>
                  <a:pt x="3596" y="8256"/>
                  <a:pt x="3596" y="8999"/>
                </a:cubicBezTo>
                <a:moveTo>
                  <a:pt x="9007" y="5591"/>
                </a:moveTo>
                <a:cubicBezTo>
                  <a:pt x="9185" y="5591"/>
                  <a:pt x="9343" y="5656"/>
                  <a:pt x="9473" y="5785"/>
                </a:cubicBezTo>
                <a:cubicBezTo>
                  <a:pt x="9603" y="5918"/>
                  <a:pt x="9668" y="6082"/>
                  <a:pt x="9668" y="6279"/>
                </a:cubicBezTo>
                <a:cubicBezTo>
                  <a:pt x="9668" y="6460"/>
                  <a:pt x="9603" y="6616"/>
                  <a:pt x="9473" y="6745"/>
                </a:cubicBezTo>
                <a:cubicBezTo>
                  <a:pt x="9343" y="6878"/>
                  <a:pt x="9185" y="6943"/>
                  <a:pt x="9007" y="6943"/>
                </a:cubicBezTo>
                <a:cubicBezTo>
                  <a:pt x="8439" y="6943"/>
                  <a:pt x="7953" y="7144"/>
                  <a:pt x="7552" y="7536"/>
                </a:cubicBezTo>
                <a:cubicBezTo>
                  <a:pt x="7151" y="7934"/>
                  <a:pt x="6950" y="8423"/>
                  <a:pt x="6950" y="8996"/>
                </a:cubicBezTo>
                <a:cubicBezTo>
                  <a:pt x="6950" y="9180"/>
                  <a:pt x="6885" y="9332"/>
                  <a:pt x="6755" y="9465"/>
                </a:cubicBezTo>
                <a:cubicBezTo>
                  <a:pt x="6622" y="9595"/>
                  <a:pt x="6467" y="9657"/>
                  <a:pt x="6289" y="9657"/>
                </a:cubicBezTo>
                <a:cubicBezTo>
                  <a:pt x="6080" y="9657"/>
                  <a:pt x="5913" y="9595"/>
                  <a:pt x="5786" y="9465"/>
                </a:cubicBezTo>
                <a:cubicBezTo>
                  <a:pt x="5659" y="9332"/>
                  <a:pt x="5599" y="9180"/>
                  <a:pt x="5599" y="8996"/>
                </a:cubicBezTo>
                <a:cubicBezTo>
                  <a:pt x="5599" y="8539"/>
                  <a:pt x="5684" y="8104"/>
                  <a:pt x="5862" y="7686"/>
                </a:cubicBezTo>
                <a:cubicBezTo>
                  <a:pt x="6037" y="7271"/>
                  <a:pt x="6280" y="6907"/>
                  <a:pt x="6597" y="6590"/>
                </a:cubicBezTo>
                <a:cubicBezTo>
                  <a:pt x="6905" y="6277"/>
                  <a:pt x="7264" y="6028"/>
                  <a:pt x="7676" y="5856"/>
                </a:cubicBezTo>
                <a:cubicBezTo>
                  <a:pt x="8086" y="5681"/>
                  <a:pt x="8529" y="5591"/>
                  <a:pt x="9007" y="5591"/>
                </a:cubicBezTo>
              </a:path>
            </a:pathLst>
          </a:custGeom>
          <a:solidFill>
            <a:schemeClr val="accent1"/>
          </a:solidFill>
          <a:ln>
            <a:noFill/>
          </a:ln>
          <a:effectLst/>
        </p:spPr>
        <p:txBody>
          <a:bodyPr lIns="14288" tIns="14288" rIns="14288" bIns="14288" anchor="ctr"/>
          <a:lstStyle/>
          <a:p>
            <a:pPr defTabSz="128270" fontAlgn="auto">
              <a:spcBef>
                <a:spcPts val="0"/>
              </a:spcBef>
              <a:spcAft>
                <a:spcPts val="0"/>
              </a:spcAft>
              <a:defRPr/>
            </a:pPr>
            <a:endParaRPr lang="es-ES" sz="800" dirty="0">
              <a:solidFill>
                <a:srgbClr val="44CEB9"/>
              </a:solidFill>
              <a:effectLst>
                <a:outerShdw blurRad="38100" dist="38100" dir="2700000" algn="tl">
                  <a:srgbClr val="000000"/>
                </a:outerShdw>
              </a:effectLst>
              <a:latin typeface="Raleway Black"/>
              <a:ea typeface="+mn-ea"/>
              <a:cs typeface="Raleway Black"/>
              <a:sym typeface="Gill Sans" charset="0"/>
            </a:endParaRPr>
          </a:p>
        </p:txBody>
      </p:sp>
      <p:sp>
        <p:nvSpPr>
          <p:cNvPr id="44" name="AutoShape 71"/>
          <p:cNvSpPr>
            <a:spLocks noChangeAspect="1"/>
          </p:cNvSpPr>
          <p:nvPr/>
        </p:nvSpPr>
        <p:spPr bwMode="auto">
          <a:xfrm>
            <a:off x="4469580" y="3595262"/>
            <a:ext cx="213177" cy="206573"/>
          </a:xfrm>
          <a:custGeom>
            <a:avLst/>
            <a:gdLst>
              <a:gd name="T0" fmla="*/ 10800 w 21600"/>
              <a:gd name="T1" fmla="*/ 10794 h 21588"/>
              <a:gd name="T2" fmla="*/ 10800 w 21600"/>
              <a:gd name="T3" fmla="*/ 10794 h 21588"/>
              <a:gd name="T4" fmla="*/ 10800 w 21600"/>
              <a:gd name="T5" fmla="*/ 10794 h 21588"/>
              <a:gd name="T6" fmla="*/ 10800 w 21600"/>
              <a:gd name="T7" fmla="*/ 10794 h 21588"/>
            </a:gdLst>
            <a:ahLst/>
            <a:cxnLst>
              <a:cxn ang="0">
                <a:pos x="T0" y="T1"/>
              </a:cxn>
              <a:cxn ang="0">
                <a:pos x="T2" y="T3"/>
              </a:cxn>
              <a:cxn ang="0">
                <a:pos x="T4" y="T5"/>
              </a:cxn>
              <a:cxn ang="0">
                <a:pos x="T6" y="T7"/>
              </a:cxn>
            </a:cxnLst>
            <a:rect l="0" t="0" r="r" b="b"/>
            <a:pathLst>
              <a:path w="21600" h="21588">
                <a:moveTo>
                  <a:pt x="10794" y="0"/>
                </a:moveTo>
                <a:cubicBezTo>
                  <a:pt x="12288" y="0"/>
                  <a:pt x="13689" y="251"/>
                  <a:pt x="14997" y="750"/>
                </a:cubicBezTo>
                <a:cubicBezTo>
                  <a:pt x="16304" y="1249"/>
                  <a:pt x="17445" y="1929"/>
                  <a:pt x="18422" y="2781"/>
                </a:cubicBezTo>
                <a:cubicBezTo>
                  <a:pt x="19399" y="3639"/>
                  <a:pt x="20173" y="4640"/>
                  <a:pt x="20743" y="5783"/>
                </a:cubicBezTo>
                <a:cubicBezTo>
                  <a:pt x="21315" y="6926"/>
                  <a:pt x="21599" y="8156"/>
                  <a:pt x="21599" y="9468"/>
                </a:cubicBezTo>
                <a:cubicBezTo>
                  <a:pt x="21599" y="10774"/>
                  <a:pt x="21315" y="12002"/>
                  <a:pt x="20743" y="13141"/>
                </a:cubicBezTo>
                <a:cubicBezTo>
                  <a:pt x="20173" y="14287"/>
                  <a:pt x="19399" y="15288"/>
                  <a:pt x="18422" y="16149"/>
                </a:cubicBezTo>
                <a:cubicBezTo>
                  <a:pt x="17445" y="17007"/>
                  <a:pt x="16304" y="17686"/>
                  <a:pt x="14997" y="18180"/>
                </a:cubicBezTo>
                <a:cubicBezTo>
                  <a:pt x="13689" y="18677"/>
                  <a:pt x="12288" y="18922"/>
                  <a:pt x="10794" y="18922"/>
                </a:cubicBezTo>
                <a:cubicBezTo>
                  <a:pt x="10104" y="18922"/>
                  <a:pt x="9426" y="18869"/>
                  <a:pt x="8767" y="18761"/>
                </a:cubicBezTo>
                <a:cubicBezTo>
                  <a:pt x="7444" y="20014"/>
                  <a:pt x="5900" y="20877"/>
                  <a:pt x="4135" y="21354"/>
                </a:cubicBezTo>
                <a:cubicBezTo>
                  <a:pt x="3947" y="21391"/>
                  <a:pt x="3758" y="21430"/>
                  <a:pt x="3565" y="21467"/>
                </a:cubicBezTo>
                <a:cubicBezTo>
                  <a:pt x="3375" y="21509"/>
                  <a:pt x="3170" y="21549"/>
                  <a:pt x="2951" y="21583"/>
                </a:cubicBezTo>
                <a:cubicBezTo>
                  <a:pt x="2831" y="21600"/>
                  <a:pt x="2727" y="21571"/>
                  <a:pt x="2643" y="21495"/>
                </a:cubicBezTo>
                <a:cubicBezTo>
                  <a:pt x="2556" y="21419"/>
                  <a:pt x="2497" y="21309"/>
                  <a:pt x="2466" y="21165"/>
                </a:cubicBezTo>
                <a:cubicBezTo>
                  <a:pt x="2438" y="21021"/>
                  <a:pt x="2457" y="20900"/>
                  <a:pt x="2523" y="20807"/>
                </a:cubicBezTo>
                <a:cubicBezTo>
                  <a:pt x="2591" y="20714"/>
                  <a:pt x="2666" y="20621"/>
                  <a:pt x="2749" y="20530"/>
                </a:cubicBezTo>
                <a:cubicBezTo>
                  <a:pt x="2920" y="20324"/>
                  <a:pt x="3083" y="20124"/>
                  <a:pt x="3233" y="19929"/>
                </a:cubicBezTo>
                <a:cubicBezTo>
                  <a:pt x="3384" y="19737"/>
                  <a:pt x="3521" y="19506"/>
                  <a:pt x="3645" y="19241"/>
                </a:cubicBezTo>
                <a:cubicBezTo>
                  <a:pt x="3768" y="18976"/>
                  <a:pt x="3881" y="18662"/>
                  <a:pt x="3982" y="18301"/>
                </a:cubicBezTo>
                <a:cubicBezTo>
                  <a:pt x="4083" y="17940"/>
                  <a:pt x="4173" y="17506"/>
                  <a:pt x="4248" y="16992"/>
                </a:cubicBezTo>
                <a:cubicBezTo>
                  <a:pt x="2942" y="16109"/>
                  <a:pt x="1906" y="15020"/>
                  <a:pt x="1143" y="13731"/>
                </a:cubicBezTo>
                <a:cubicBezTo>
                  <a:pt x="381" y="12436"/>
                  <a:pt x="0" y="11017"/>
                  <a:pt x="0" y="9468"/>
                </a:cubicBezTo>
                <a:cubicBezTo>
                  <a:pt x="0" y="8164"/>
                  <a:pt x="284" y="6937"/>
                  <a:pt x="856" y="5789"/>
                </a:cubicBezTo>
                <a:cubicBezTo>
                  <a:pt x="1428" y="4640"/>
                  <a:pt x="2200" y="3639"/>
                  <a:pt x="3177" y="2781"/>
                </a:cubicBezTo>
                <a:cubicBezTo>
                  <a:pt x="4154" y="1929"/>
                  <a:pt x="5293" y="1249"/>
                  <a:pt x="6597" y="750"/>
                </a:cubicBezTo>
                <a:cubicBezTo>
                  <a:pt x="7901" y="251"/>
                  <a:pt x="9299" y="0"/>
                  <a:pt x="10794" y="0"/>
                </a:cubicBezTo>
              </a:path>
            </a:pathLst>
          </a:custGeom>
          <a:solidFill>
            <a:schemeClr val="accent2"/>
          </a:solidFill>
          <a:ln>
            <a:noFill/>
          </a:ln>
          <a:effectLst/>
        </p:spPr>
        <p:txBody>
          <a:bodyPr lIns="14288" tIns="14288" rIns="14288" bIns="14288" anchor="ctr"/>
          <a:lstStyle/>
          <a:p>
            <a:pPr defTabSz="128270" fontAlgn="auto">
              <a:spcBef>
                <a:spcPts val="0"/>
              </a:spcBef>
              <a:spcAft>
                <a:spcPts val="0"/>
              </a:spcAft>
              <a:defRPr/>
            </a:pPr>
            <a:endParaRPr lang="es-ES" sz="800" dirty="0">
              <a:solidFill>
                <a:srgbClr val="44CEB9"/>
              </a:solidFill>
              <a:effectLst>
                <a:outerShdw blurRad="38100" dist="38100" dir="2700000" algn="tl">
                  <a:srgbClr val="000000"/>
                </a:outerShdw>
              </a:effectLst>
              <a:latin typeface="Raleway Black"/>
              <a:ea typeface="+mn-ea"/>
              <a:cs typeface="Raleway Black"/>
              <a:sym typeface="Gill Sans" charset="0"/>
            </a:endParaRPr>
          </a:p>
        </p:txBody>
      </p:sp>
      <p:sp>
        <p:nvSpPr>
          <p:cNvPr id="45" name="Rectangle 32"/>
          <p:cNvSpPr>
            <a:spLocks noChangeArrowheads="1"/>
          </p:cNvSpPr>
          <p:nvPr/>
        </p:nvSpPr>
        <p:spPr bwMode="auto">
          <a:xfrm>
            <a:off x="3712517" y="4079257"/>
            <a:ext cx="1729403" cy="3647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66" tIns="34283" rIns="68566" bIns="34283">
            <a:spAutoFit/>
          </a:bodyPr>
          <a:lstStyle/>
          <a:p>
            <a:pPr>
              <a:lnSpc>
                <a:spcPct val="120000"/>
              </a:lnSpc>
            </a:pPr>
            <a:r>
              <a:rPr lang="zh-CN" altLang="en-US" sz="800" dirty="0">
                <a:solidFill>
                  <a:schemeClr val="tx1">
                    <a:lumMod val="65000"/>
                    <a:lumOff val="35000"/>
                  </a:schemeClr>
                </a:solidFill>
                <a:latin typeface="微软雅黑" panose="020B0503020204020204" pitchFamily="34" charset="-122"/>
                <a:ea typeface="微软雅黑" panose="020B0503020204020204" pitchFamily="34" charset="-122"/>
                <a:cs typeface="Leelawadee" panose="020B0502040204020203" pitchFamily="34" charset="-34"/>
              </a:rPr>
              <a:t>在此添加内容在此添加内容在此添加内容在此添加内容在此添加内容</a:t>
            </a:r>
          </a:p>
        </p:txBody>
      </p:sp>
      <p:sp>
        <p:nvSpPr>
          <p:cNvPr id="46" name="TextBox 45"/>
          <p:cNvSpPr txBox="1">
            <a:spLocks noChangeArrowheads="1"/>
          </p:cNvSpPr>
          <p:nvPr/>
        </p:nvSpPr>
        <p:spPr bwMode="auto">
          <a:xfrm>
            <a:off x="4089100" y="3869080"/>
            <a:ext cx="984857" cy="238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66" tIns="34283" rIns="68566" bIns="34283">
            <a:spAutoFit/>
          </a:bodyPr>
          <a:lstStyle>
            <a:lvl1pPr eaLnBrk="0" hangingPunct="0">
              <a:defRPr sz="3600">
                <a:solidFill>
                  <a:schemeClr val="tx1"/>
                </a:solidFill>
                <a:latin typeface="Lato Light" pitchFamily="34" charset="0"/>
                <a:ea typeface="MS PGothic" panose="020B0600070205080204" pitchFamily="34" charset="-128"/>
              </a:defRPr>
            </a:lvl1pPr>
            <a:lvl2pPr marL="742950" indent="-285750" eaLnBrk="0" hangingPunct="0">
              <a:defRPr sz="3600">
                <a:solidFill>
                  <a:schemeClr val="tx1"/>
                </a:solidFill>
                <a:latin typeface="Lato Light" pitchFamily="34" charset="0"/>
                <a:ea typeface="MS PGothic" panose="020B0600070205080204" pitchFamily="34" charset="-128"/>
              </a:defRPr>
            </a:lvl2pPr>
            <a:lvl3pPr marL="1143000" indent="-228600" eaLnBrk="0" hangingPunct="0">
              <a:defRPr sz="3600">
                <a:solidFill>
                  <a:schemeClr val="tx1"/>
                </a:solidFill>
                <a:latin typeface="Lato Light" pitchFamily="34" charset="0"/>
                <a:ea typeface="MS PGothic" panose="020B0600070205080204" pitchFamily="34" charset="-128"/>
              </a:defRPr>
            </a:lvl3pPr>
            <a:lvl4pPr marL="1600200" indent="-228600" eaLnBrk="0" hangingPunct="0">
              <a:defRPr sz="3600">
                <a:solidFill>
                  <a:schemeClr val="tx1"/>
                </a:solidFill>
                <a:latin typeface="Lato Light" pitchFamily="34" charset="0"/>
                <a:ea typeface="MS PGothic" panose="020B0600070205080204" pitchFamily="34" charset="-128"/>
              </a:defRPr>
            </a:lvl4pPr>
            <a:lvl5pPr marL="2057400" indent="-228600" eaLnBrk="0" hangingPunct="0">
              <a:defRPr sz="3600">
                <a:solidFill>
                  <a:schemeClr val="tx1"/>
                </a:solidFill>
                <a:latin typeface="Lato Light" pitchFamily="34" charset="0"/>
                <a:ea typeface="MS PGothic" panose="020B0600070205080204" pitchFamily="34" charset="-128"/>
              </a:defRPr>
            </a:lvl5pPr>
            <a:lvl6pPr marL="2514600" indent="-228600" defTabSz="1826895" eaLnBrk="0" fontAlgn="base" hangingPunct="0">
              <a:spcBef>
                <a:spcPct val="0"/>
              </a:spcBef>
              <a:spcAft>
                <a:spcPct val="0"/>
              </a:spcAft>
              <a:defRPr sz="3600">
                <a:solidFill>
                  <a:schemeClr val="tx1"/>
                </a:solidFill>
                <a:latin typeface="Lato Light" pitchFamily="34" charset="0"/>
                <a:ea typeface="MS PGothic" panose="020B0600070205080204" pitchFamily="34" charset="-128"/>
              </a:defRPr>
            </a:lvl6pPr>
            <a:lvl7pPr marL="2971800" indent="-228600" defTabSz="1826895" eaLnBrk="0" fontAlgn="base" hangingPunct="0">
              <a:spcBef>
                <a:spcPct val="0"/>
              </a:spcBef>
              <a:spcAft>
                <a:spcPct val="0"/>
              </a:spcAft>
              <a:defRPr sz="3600">
                <a:solidFill>
                  <a:schemeClr val="tx1"/>
                </a:solidFill>
                <a:latin typeface="Lato Light" pitchFamily="34" charset="0"/>
                <a:ea typeface="MS PGothic" panose="020B0600070205080204" pitchFamily="34" charset="-128"/>
              </a:defRPr>
            </a:lvl7pPr>
            <a:lvl8pPr marL="3429000" indent="-228600" defTabSz="1826895" eaLnBrk="0" fontAlgn="base" hangingPunct="0">
              <a:spcBef>
                <a:spcPct val="0"/>
              </a:spcBef>
              <a:spcAft>
                <a:spcPct val="0"/>
              </a:spcAft>
              <a:defRPr sz="3600">
                <a:solidFill>
                  <a:schemeClr val="tx1"/>
                </a:solidFill>
                <a:latin typeface="Lato Light" pitchFamily="34" charset="0"/>
                <a:ea typeface="MS PGothic" panose="020B0600070205080204" pitchFamily="34" charset="-128"/>
              </a:defRPr>
            </a:lvl8pPr>
            <a:lvl9pPr marL="3886200" indent="-228600" defTabSz="1826895" eaLnBrk="0" fontAlgn="base" hangingPunct="0">
              <a:spcBef>
                <a:spcPct val="0"/>
              </a:spcBef>
              <a:spcAft>
                <a:spcPct val="0"/>
              </a:spcAft>
              <a:defRPr sz="3600">
                <a:solidFill>
                  <a:schemeClr val="tx1"/>
                </a:solidFill>
                <a:latin typeface="Lato Light" pitchFamily="34" charset="0"/>
                <a:ea typeface="MS PGothic" panose="020B0600070205080204" pitchFamily="34" charset="-128"/>
              </a:defRPr>
            </a:lvl9pPr>
          </a:lstStyle>
          <a:p>
            <a:pPr algn="ctr" eaLnBrk="1" hangingPunct="1"/>
            <a:r>
              <a:rPr lang="zh-CN" altLang="en-US" sz="1100" b="1" dirty="0">
                <a:solidFill>
                  <a:schemeClr val="tx1">
                    <a:lumMod val="75000"/>
                    <a:lumOff val="25000"/>
                  </a:schemeClr>
                </a:solidFill>
                <a:latin typeface="微软雅黑" panose="020B0503020204020204" pitchFamily="34" charset="-122"/>
                <a:ea typeface="微软雅黑" panose="020B0503020204020204" pitchFamily="34" charset="-122"/>
              </a:rPr>
              <a:t>输入你的标题</a:t>
            </a:r>
          </a:p>
        </p:txBody>
      </p:sp>
      <p:sp>
        <p:nvSpPr>
          <p:cNvPr id="47" name="AutoShape 94"/>
          <p:cNvSpPr>
            <a:spLocks noChangeAspect="1"/>
          </p:cNvSpPr>
          <p:nvPr/>
        </p:nvSpPr>
        <p:spPr bwMode="auto">
          <a:xfrm>
            <a:off x="6631127" y="3591094"/>
            <a:ext cx="190550" cy="22502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71" y="9829"/>
                </a:moveTo>
                <a:cubicBezTo>
                  <a:pt x="20671" y="9939"/>
                  <a:pt x="20995" y="10131"/>
                  <a:pt x="21232" y="10408"/>
                </a:cubicBezTo>
                <a:cubicBezTo>
                  <a:pt x="21481" y="10681"/>
                  <a:pt x="21599" y="11001"/>
                  <a:pt x="21599" y="11358"/>
                </a:cubicBezTo>
                <a:lnTo>
                  <a:pt x="21599" y="19987"/>
                </a:lnTo>
                <a:cubicBezTo>
                  <a:pt x="21599" y="20419"/>
                  <a:pt x="21398" y="20796"/>
                  <a:pt x="21002" y="21116"/>
                </a:cubicBezTo>
                <a:cubicBezTo>
                  <a:pt x="20606" y="21438"/>
                  <a:pt x="20138" y="21599"/>
                  <a:pt x="19598" y="21599"/>
                </a:cubicBezTo>
                <a:lnTo>
                  <a:pt x="2016" y="21599"/>
                </a:lnTo>
                <a:cubicBezTo>
                  <a:pt x="1476" y="21599"/>
                  <a:pt x="1004" y="21438"/>
                  <a:pt x="604" y="21116"/>
                </a:cubicBezTo>
                <a:cubicBezTo>
                  <a:pt x="198" y="20796"/>
                  <a:pt x="0" y="20419"/>
                  <a:pt x="0" y="19987"/>
                </a:cubicBezTo>
                <a:lnTo>
                  <a:pt x="0" y="11358"/>
                </a:lnTo>
                <a:cubicBezTo>
                  <a:pt x="0" y="11001"/>
                  <a:pt x="122" y="10681"/>
                  <a:pt x="367" y="10408"/>
                </a:cubicBezTo>
                <a:cubicBezTo>
                  <a:pt x="619" y="10131"/>
                  <a:pt x="939" y="9938"/>
                  <a:pt x="1346" y="9829"/>
                </a:cubicBezTo>
                <a:lnTo>
                  <a:pt x="1346" y="7566"/>
                </a:lnTo>
                <a:cubicBezTo>
                  <a:pt x="1346" y="6530"/>
                  <a:pt x="1591" y="5551"/>
                  <a:pt x="2084" y="4632"/>
                </a:cubicBezTo>
                <a:cubicBezTo>
                  <a:pt x="2581" y="3711"/>
                  <a:pt x="3254" y="2908"/>
                  <a:pt x="4108" y="2219"/>
                </a:cubicBezTo>
                <a:cubicBezTo>
                  <a:pt x="4968" y="1531"/>
                  <a:pt x="5973" y="990"/>
                  <a:pt x="7125" y="593"/>
                </a:cubicBezTo>
                <a:cubicBezTo>
                  <a:pt x="8281" y="198"/>
                  <a:pt x="9509" y="0"/>
                  <a:pt x="10809" y="0"/>
                </a:cubicBezTo>
                <a:cubicBezTo>
                  <a:pt x="12105" y="0"/>
                  <a:pt x="13329" y="198"/>
                  <a:pt x="14478" y="593"/>
                </a:cubicBezTo>
                <a:cubicBezTo>
                  <a:pt x="15630" y="990"/>
                  <a:pt x="16634" y="1531"/>
                  <a:pt x="17495" y="2219"/>
                </a:cubicBezTo>
                <a:cubicBezTo>
                  <a:pt x="18355" y="2908"/>
                  <a:pt x="19036" y="3714"/>
                  <a:pt x="19533" y="4641"/>
                </a:cubicBezTo>
                <a:cubicBezTo>
                  <a:pt x="20022" y="5562"/>
                  <a:pt x="20271" y="6538"/>
                  <a:pt x="20271" y="7566"/>
                </a:cubicBezTo>
                <a:lnTo>
                  <a:pt x="20271" y="9829"/>
                </a:lnTo>
                <a:close/>
                <a:moveTo>
                  <a:pt x="16202" y="7566"/>
                </a:moveTo>
                <a:cubicBezTo>
                  <a:pt x="16202" y="6961"/>
                  <a:pt x="16062" y="6394"/>
                  <a:pt x="15781" y="5870"/>
                </a:cubicBezTo>
                <a:cubicBezTo>
                  <a:pt x="15496" y="5349"/>
                  <a:pt x="15108" y="4894"/>
                  <a:pt x="14614" y="4508"/>
                </a:cubicBezTo>
                <a:cubicBezTo>
                  <a:pt x="14125" y="4123"/>
                  <a:pt x="13545" y="3817"/>
                  <a:pt x="12886" y="3593"/>
                </a:cubicBezTo>
                <a:cubicBezTo>
                  <a:pt x="12224" y="3365"/>
                  <a:pt x="11532" y="3253"/>
                  <a:pt x="10809" y="3253"/>
                </a:cubicBezTo>
                <a:cubicBezTo>
                  <a:pt x="10049" y="3253"/>
                  <a:pt x="9347" y="3365"/>
                  <a:pt x="8706" y="3593"/>
                </a:cubicBezTo>
                <a:cubicBezTo>
                  <a:pt x="8061" y="3817"/>
                  <a:pt x="7489" y="4123"/>
                  <a:pt x="6988" y="4508"/>
                </a:cubicBezTo>
                <a:cubicBezTo>
                  <a:pt x="6488" y="4894"/>
                  <a:pt x="6099" y="5352"/>
                  <a:pt x="5818" y="5879"/>
                </a:cubicBezTo>
                <a:cubicBezTo>
                  <a:pt x="5537" y="6406"/>
                  <a:pt x="5397" y="6970"/>
                  <a:pt x="5397" y="7566"/>
                </a:cubicBezTo>
                <a:lnTo>
                  <a:pt x="5397" y="9717"/>
                </a:lnTo>
                <a:lnTo>
                  <a:pt x="16202" y="9717"/>
                </a:lnTo>
                <a:lnTo>
                  <a:pt x="16202" y="7566"/>
                </a:lnTo>
                <a:close/>
                <a:moveTo>
                  <a:pt x="11964" y="15409"/>
                </a:moveTo>
                <a:cubicBezTo>
                  <a:pt x="12296" y="15245"/>
                  <a:pt x="12569" y="15020"/>
                  <a:pt x="12782" y="14744"/>
                </a:cubicBezTo>
                <a:cubicBezTo>
                  <a:pt x="12990" y="14462"/>
                  <a:pt x="13098" y="14159"/>
                  <a:pt x="13098" y="13840"/>
                </a:cubicBezTo>
                <a:cubicBezTo>
                  <a:pt x="13098" y="13333"/>
                  <a:pt x="12875" y="12898"/>
                  <a:pt x="12429" y="12530"/>
                </a:cubicBezTo>
                <a:cubicBezTo>
                  <a:pt x="11979" y="12161"/>
                  <a:pt x="11439" y="11980"/>
                  <a:pt x="10809" y="11980"/>
                </a:cubicBezTo>
                <a:cubicBezTo>
                  <a:pt x="10175" y="11980"/>
                  <a:pt x="9638" y="12161"/>
                  <a:pt x="9188" y="12530"/>
                </a:cubicBezTo>
                <a:cubicBezTo>
                  <a:pt x="8738" y="12898"/>
                  <a:pt x="8515" y="13333"/>
                  <a:pt x="8515" y="13840"/>
                </a:cubicBezTo>
                <a:cubicBezTo>
                  <a:pt x="8515" y="14159"/>
                  <a:pt x="8616" y="14462"/>
                  <a:pt x="8825" y="14744"/>
                </a:cubicBezTo>
                <a:cubicBezTo>
                  <a:pt x="9033" y="15020"/>
                  <a:pt x="9300" y="15233"/>
                  <a:pt x="9638" y="15383"/>
                </a:cubicBezTo>
                <a:lnTo>
                  <a:pt x="8515" y="19339"/>
                </a:lnTo>
                <a:lnTo>
                  <a:pt x="13098" y="19339"/>
                </a:lnTo>
                <a:lnTo>
                  <a:pt x="11964" y="15409"/>
                </a:lnTo>
                <a:close/>
              </a:path>
            </a:pathLst>
          </a:custGeom>
          <a:solidFill>
            <a:schemeClr val="accent3"/>
          </a:solidFill>
          <a:ln>
            <a:noFill/>
          </a:ln>
          <a:effectLst/>
        </p:spPr>
        <p:txBody>
          <a:bodyPr lIns="14288" tIns="14288" rIns="14288" bIns="14288" anchor="ctr"/>
          <a:lstStyle/>
          <a:p>
            <a:pPr defTabSz="128270" fontAlgn="auto">
              <a:spcBef>
                <a:spcPts val="0"/>
              </a:spcBef>
              <a:spcAft>
                <a:spcPts val="0"/>
              </a:spcAft>
              <a:defRPr/>
            </a:pPr>
            <a:endParaRPr lang="es-ES" sz="800" dirty="0">
              <a:solidFill>
                <a:srgbClr val="44CEB9"/>
              </a:solidFill>
              <a:effectLst>
                <a:outerShdw blurRad="38100" dist="38100" dir="2700000" algn="tl">
                  <a:srgbClr val="000000"/>
                </a:outerShdw>
              </a:effectLst>
              <a:latin typeface="Raleway Black"/>
              <a:ea typeface="+mn-ea"/>
              <a:cs typeface="Raleway Black"/>
              <a:sym typeface="Gill Sans" charset="0"/>
            </a:endParaRPr>
          </a:p>
        </p:txBody>
      </p:sp>
      <p:sp>
        <p:nvSpPr>
          <p:cNvPr id="48" name="Rectangle 35"/>
          <p:cNvSpPr>
            <a:spLocks noChangeArrowheads="1"/>
          </p:cNvSpPr>
          <p:nvPr/>
        </p:nvSpPr>
        <p:spPr bwMode="auto">
          <a:xfrm>
            <a:off x="5938598" y="4079257"/>
            <a:ext cx="1729746" cy="3647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66" tIns="34283" rIns="68566" bIns="34283">
            <a:spAutoFit/>
          </a:bodyPr>
          <a:lstStyle/>
          <a:p>
            <a:pPr>
              <a:lnSpc>
                <a:spcPct val="120000"/>
              </a:lnSpc>
            </a:pPr>
            <a:r>
              <a:rPr lang="zh-CN" altLang="en-US" sz="800" dirty="0">
                <a:solidFill>
                  <a:schemeClr val="tx1">
                    <a:lumMod val="65000"/>
                    <a:lumOff val="35000"/>
                  </a:schemeClr>
                </a:solidFill>
                <a:latin typeface="微软雅黑" panose="020B0503020204020204" pitchFamily="34" charset="-122"/>
                <a:ea typeface="微软雅黑" panose="020B0503020204020204" pitchFamily="34" charset="-122"/>
                <a:cs typeface="Leelawadee" panose="020B0502040204020203" pitchFamily="34" charset="-34"/>
              </a:rPr>
              <a:t>在此添加内容在此添加内容在此添加内容在此添加内容在此添加内容</a:t>
            </a:r>
          </a:p>
        </p:txBody>
      </p:sp>
      <p:sp>
        <p:nvSpPr>
          <p:cNvPr id="49" name="TextBox 48"/>
          <p:cNvSpPr txBox="1">
            <a:spLocks noChangeArrowheads="1"/>
          </p:cNvSpPr>
          <p:nvPr/>
        </p:nvSpPr>
        <p:spPr bwMode="auto">
          <a:xfrm>
            <a:off x="6244989" y="3861937"/>
            <a:ext cx="984858" cy="238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66" tIns="34283" rIns="68566" bIns="34283">
            <a:spAutoFit/>
          </a:bodyPr>
          <a:lstStyle>
            <a:lvl1pPr eaLnBrk="0" hangingPunct="0">
              <a:defRPr sz="3600">
                <a:solidFill>
                  <a:schemeClr val="tx1"/>
                </a:solidFill>
                <a:latin typeface="Lato Light" pitchFamily="34" charset="0"/>
                <a:ea typeface="MS PGothic" panose="020B0600070205080204" pitchFamily="34" charset="-128"/>
              </a:defRPr>
            </a:lvl1pPr>
            <a:lvl2pPr marL="742950" indent="-285750" eaLnBrk="0" hangingPunct="0">
              <a:defRPr sz="3600">
                <a:solidFill>
                  <a:schemeClr val="tx1"/>
                </a:solidFill>
                <a:latin typeface="Lato Light" pitchFamily="34" charset="0"/>
                <a:ea typeface="MS PGothic" panose="020B0600070205080204" pitchFamily="34" charset="-128"/>
              </a:defRPr>
            </a:lvl2pPr>
            <a:lvl3pPr marL="1143000" indent="-228600" eaLnBrk="0" hangingPunct="0">
              <a:defRPr sz="3600">
                <a:solidFill>
                  <a:schemeClr val="tx1"/>
                </a:solidFill>
                <a:latin typeface="Lato Light" pitchFamily="34" charset="0"/>
                <a:ea typeface="MS PGothic" panose="020B0600070205080204" pitchFamily="34" charset="-128"/>
              </a:defRPr>
            </a:lvl3pPr>
            <a:lvl4pPr marL="1600200" indent="-228600" eaLnBrk="0" hangingPunct="0">
              <a:defRPr sz="3600">
                <a:solidFill>
                  <a:schemeClr val="tx1"/>
                </a:solidFill>
                <a:latin typeface="Lato Light" pitchFamily="34" charset="0"/>
                <a:ea typeface="MS PGothic" panose="020B0600070205080204" pitchFamily="34" charset="-128"/>
              </a:defRPr>
            </a:lvl4pPr>
            <a:lvl5pPr marL="2057400" indent="-228600" eaLnBrk="0" hangingPunct="0">
              <a:defRPr sz="3600">
                <a:solidFill>
                  <a:schemeClr val="tx1"/>
                </a:solidFill>
                <a:latin typeface="Lato Light" pitchFamily="34" charset="0"/>
                <a:ea typeface="MS PGothic" panose="020B0600070205080204" pitchFamily="34" charset="-128"/>
              </a:defRPr>
            </a:lvl5pPr>
            <a:lvl6pPr marL="2514600" indent="-228600" defTabSz="1826895" eaLnBrk="0" fontAlgn="base" hangingPunct="0">
              <a:spcBef>
                <a:spcPct val="0"/>
              </a:spcBef>
              <a:spcAft>
                <a:spcPct val="0"/>
              </a:spcAft>
              <a:defRPr sz="3600">
                <a:solidFill>
                  <a:schemeClr val="tx1"/>
                </a:solidFill>
                <a:latin typeface="Lato Light" pitchFamily="34" charset="0"/>
                <a:ea typeface="MS PGothic" panose="020B0600070205080204" pitchFamily="34" charset="-128"/>
              </a:defRPr>
            </a:lvl6pPr>
            <a:lvl7pPr marL="2971800" indent="-228600" defTabSz="1826895" eaLnBrk="0" fontAlgn="base" hangingPunct="0">
              <a:spcBef>
                <a:spcPct val="0"/>
              </a:spcBef>
              <a:spcAft>
                <a:spcPct val="0"/>
              </a:spcAft>
              <a:defRPr sz="3600">
                <a:solidFill>
                  <a:schemeClr val="tx1"/>
                </a:solidFill>
                <a:latin typeface="Lato Light" pitchFamily="34" charset="0"/>
                <a:ea typeface="MS PGothic" panose="020B0600070205080204" pitchFamily="34" charset="-128"/>
              </a:defRPr>
            </a:lvl7pPr>
            <a:lvl8pPr marL="3429000" indent="-228600" defTabSz="1826895" eaLnBrk="0" fontAlgn="base" hangingPunct="0">
              <a:spcBef>
                <a:spcPct val="0"/>
              </a:spcBef>
              <a:spcAft>
                <a:spcPct val="0"/>
              </a:spcAft>
              <a:defRPr sz="3600">
                <a:solidFill>
                  <a:schemeClr val="tx1"/>
                </a:solidFill>
                <a:latin typeface="Lato Light" pitchFamily="34" charset="0"/>
                <a:ea typeface="MS PGothic" panose="020B0600070205080204" pitchFamily="34" charset="-128"/>
              </a:defRPr>
            </a:lvl8pPr>
            <a:lvl9pPr marL="3886200" indent="-228600" defTabSz="1826895" eaLnBrk="0" fontAlgn="base" hangingPunct="0">
              <a:spcBef>
                <a:spcPct val="0"/>
              </a:spcBef>
              <a:spcAft>
                <a:spcPct val="0"/>
              </a:spcAft>
              <a:defRPr sz="3600">
                <a:solidFill>
                  <a:schemeClr val="tx1"/>
                </a:solidFill>
                <a:latin typeface="Lato Light" pitchFamily="34" charset="0"/>
                <a:ea typeface="MS PGothic" panose="020B0600070205080204" pitchFamily="34" charset="-128"/>
              </a:defRPr>
            </a:lvl9pPr>
          </a:lstStyle>
          <a:p>
            <a:pPr algn="ctr" eaLnBrk="1" hangingPunct="1"/>
            <a:r>
              <a:rPr lang="zh-CN" altLang="en-US" sz="1100" b="1" dirty="0">
                <a:solidFill>
                  <a:schemeClr val="tx1">
                    <a:lumMod val="75000"/>
                    <a:lumOff val="25000"/>
                  </a:schemeClr>
                </a:solidFill>
                <a:latin typeface="微软雅黑" panose="020B0503020204020204" pitchFamily="34" charset="-122"/>
                <a:ea typeface="微软雅黑" panose="020B0503020204020204" pitchFamily="34" charset="-122"/>
              </a:rPr>
              <a:t>输入你的标题</a:t>
            </a:r>
          </a:p>
        </p:txBody>
      </p:sp>
      <p:pic>
        <p:nvPicPr>
          <p:cNvPr id="50" name="图片占位符 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609055" y="1198533"/>
            <a:ext cx="1539987" cy="2045494"/>
          </a:xfrm>
          <a:prstGeom prst="rect">
            <a:avLst/>
          </a:prstGeom>
        </p:spPr>
      </p:pic>
      <p:pic>
        <p:nvPicPr>
          <p:cNvPr id="51" name="图片占位符 2"/>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815357" y="1198533"/>
            <a:ext cx="1523721" cy="2045494"/>
          </a:xfrm>
          <a:prstGeom prst="rect">
            <a:avLst/>
          </a:prstGeom>
        </p:spPr>
      </p:pic>
      <p:pic>
        <p:nvPicPr>
          <p:cNvPr id="52" name="图片占位符 3"/>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5938598" y="1188990"/>
            <a:ext cx="1559529" cy="2040383"/>
          </a:xfrm>
          <a:prstGeom prst="rect">
            <a:avLst/>
          </a:prstGeom>
        </p:spPr>
      </p:pic>
      <p:sp>
        <p:nvSpPr>
          <p:cNvPr id="63" name="文本框 62"/>
          <p:cNvSpPr txBox="1"/>
          <p:nvPr/>
        </p:nvSpPr>
        <p:spPr>
          <a:xfrm>
            <a:off x="8380990" y="267494"/>
            <a:ext cx="649280" cy="369332"/>
          </a:xfrm>
          <a:prstGeom prst="rect">
            <a:avLst/>
          </a:prstGeom>
          <a:noFill/>
        </p:spPr>
        <p:txBody>
          <a:bodyPr wrap="none" rtlCol="0">
            <a:spAutoFit/>
          </a:bodyPr>
          <a:lstStyle/>
          <a:p>
            <a:r>
              <a:rPr lang="en-US" altLang="zh-CN" dirty="0" smtClean="0">
                <a:solidFill>
                  <a:srgbClr val="0070C0"/>
                </a:solidFill>
                <a:latin typeface="Impact" panose="020B0806030902050204" pitchFamily="34" charset="0"/>
              </a:rPr>
              <a:t>LOGO</a:t>
            </a:r>
            <a:endParaRPr lang="zh-CN" altLang="en-US" dirty="0">
              <a:solidFill>
                <a:srgbClr val="0070C0"/>
              </a:solidFill>
              <a:latin typeface="Impact" panose="020B0806030902050204" pitchFamily="34" charset="0"/>
            </a:endParaRPr>
          </a:p>
        </p:txBody>
      </p:sp>
      <p:sp>
        <p:nvSpPr>
          <p:cNvPr id="64" name="文本框 63"/>
          <p:cNvSpPr txBox="1"/>
          <p:nvPr/>
        </p:nvSpPr>
        <p:spPr>
          <a:xfrm>
            <a:off x="8359581" y="509040"/>
            <a:ext cx="748923" cy="261610"/>
          </a:xfrm>
          <a:prstGeom prst="rect">
            <a:avLst/>
          </a:prstGeom>
          <a:noFill/>
        </p:spPr>
        <p:txBody>
          <a:bodyPr wrap="none" rtlCol="0">
            <a:spAutoFit/>
          </a:bodyPr>
          <a:lstStyle/>
          <a:p>
            <a:r>
              <a:rPr lang="zh-CN" altLang="en-US" sz="1050" dirty="0" smtClean="0">
                <a:solidFill>
                  <a:schemeClr val="tx1">
                    <a:lumMod val="75000"/>
                    <a:lumOff val="25000"/>
                  </a:schemeClr>
                </a:solidFill>
                <a:latin typeface="微软雅黑" panose="020B0503020204020204" pitchFamily="34" charset="-122"/>
                <a:ea typeface="微软雅黑" panose="020B0503020204020204" pitchFamily="34" charset="-122"/>
              </a:rPr>
              <a:t>公司名称</a:t>
            </a:r>
            <a:endParaRPr lang="zh-CN" altLang="en-US" sz="105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65" name="矩形 64"/>
          <p:cNvSpPr/>
          <p:nvPr/>
        </p:nvSpPr>
        <p:spPr>
          <a:xfrm>
            <a:off x="9032467" y="339502"/>
            <a:ext cx="111533" cy="364117"/>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3" name="矩形 52"/>
          <p:cNvSpPr/>
          <p:nvPr/>
        </p:nvSpPr>
        <p:spPr>
          <a:xfrm>
            <a:off x="708660" y="267335"/>
            <a:ext cx="2274570" cy="365760"/>
          </a:xfrm>
          <a:prstGeom prst="rect">
            <a:avLst/>
          </a:prstGeom>
        </p:spPr>
        <p:txBody>
          <a:bodyPr wrap="square">
            <a:spAutoFit/>
          </a:bodyPr>
          <a:lstStyle/>
          <a:p>
            <a:pPr algn="dist"/>
            <a:r>
              <a:rPr lang="en-US" altLang="zh-CN" b="1" dirty="0" smtClean="0">
                <a:solidFill>
                  <a:schemeClr val="tx1">
                    <a:lumMod val="50000"/>
                    <a:lumOff val="50000"/>
                  </a:schemeClr>
                </a:solidFill>
                <a:latin typeface="黑体" panose="02010600030101010101" charset="-122"/>
                <a:ea typeface="黑体" panose="02010600030101010101" charset="-122"/>
              </a:rPr>
              <a:t>单击此处添加标题</a:t>
            </a:r>
          </a:p>
        </p:txBody>
      </p:sp>
      <p:cxnSp>
        <p:nvCxnSpPr>
          <p:cNvPr id="54" name="直接连接符 53"/>
          <p:cNvCxnSpPr/>
          <p:nvPr/>
        </p:nvCxnSpPr>
        <p:spPr>
          <a:xfrm>
            <a:off x="535030" y="606048"/>
            <a:ext cx="2448856"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55" name="直接连接符 54"/>
          <p:cNvCxnSpPr/>
          <p:nvPr/>
        </p:nvCxnSpPr>
        <p:spPr>
          <a:xfrm>
            <a:off x="527410" y="659388"/>
            <a:ext cx="2448856" cy="0"/>
          </a:xfrm>
          <a:prstGeom prst="line">
            <a:avLst/>
          </a:prstGeom>
          <a:ln w="381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184" name=" 184"/>
          <p:cNvSpPr/>
          <p:nvPr/>
        </p:nvSpPr>
        <p:spPr>
          <a:xfrm>
            <a:off x="535305" y="337820"/>
            <a:ext cx="224790" cy="224790"/>
          </a:xfrm>
          <a:prstGeom prst="ellipse">
            <a:avLst/>
          </a:prstGeom>
          <a:gradFill>
            <a:gsLst>
              <a:gs pos="0">
                <a:srgbClr val="007BD3"/>
              </a:gs>
              <a:gs pos="100000">
                <a:srgbClr val="034373"/>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spTree>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15"/>
                                        </p:tgtEl>
                                        <p:attrNameLst>
                                          <p:attrName>style.visibility</p:attrName>
                                        </p:attrNameLst>
                                      </p:cBhvr>
                                      <p:to>
                                        <p:strVal val="visible"/>
                                      </p:to>
                                    </p:set>
                                    <p:anim calcmode="lin" valueType="num">
                                      <p:cBhvr additive="base">
                                        <p:cTn id="11" dur="500" fill="hold"/>
                                        <p:tgtEl>
                                          <p:spTgt spid="15"/>
                                        </p:tgtEl>
                                        <p:attrNameLst>
                                          <p:attrName>ppt_x</p:attrName>
                                        </p:attrNameLst>
                                      </p:cBhvr>
                                      <p:tavLst>
                                        <p:tav tm="0">
                                          <p:val>
                                            <p:strVal val="#ppt_x"/>
                                          </p:val>
                                        </p:tav>
                                        <p:tav tm="100000">
                                          <p:val>
                                            <p:strVal val="#ppt_x"/>
                                          </p:val>
                                        </p:tav>
                                      </p:tavLst>
                                    </p:anim>
                                    <p:anim calcmode="lin" valueType="num">
                                      <p:cBhvr additive="base">
                                        <p:cTn id="12" dur="500" fill="hold"/>
                                        <p:tgtEl>
                                          <p:spTgt spid="15"/>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28"/>
                                        </p:tgtEl>
                                        <p:attrNameLst>
                                          <p:attrName>style.visibility</p:attrName>
                                        </p:attrNameLst>
                                      </p:cBhvr>
                                      <p:to>
                                        <p:strVal val="visible"/>
                                      </p:to>
                                    </p:set>
                                    <p:anim calcmode="lin" valueType="num">
                                      <p:cBhvr additive="base">
                                        <p:cTn id="15" dur="500" fill="hold"/>
                                        <p:tgtEl>
                                          <p:spTgt spid="28"/>
                                        </p:tgtEl>
                                        <p:attrNameLst>
                                          <p:attrName>ppt_x</p:attrName>
                                        </p:attrNameLst>
                                      </p:cBhvr>
                                      <p:tavLst>
                                        <p:tav tm="0">
                                          <p:val>
                                            <p:strVal val="#ppt_x"/>
                                          </p:val>
                                        </p:tav>
                                        <p:tav tm="100000">
                                          <p:val>
                                            <p:strVal val="#ppt_x"/>
                                          </p:val>
                                        </p:tav>
                                      </p:tavLst>
                                    </p:anim>
                                    <p:anim calcmode="lin" valueType="num">
                                      <p:cBhvr additive="base">
                                        <p:cTn id="16" dur="500" fill="hold"/>
                                        <p:tgtEl>
                                          <p:spTgt spid="28"/>
                                        </p:tgtEl>
                                        <p:attrNameLst>
                                          <p:attrName>ppt_y</p:attrName>
                                        </p:attrNameLst>
                                      </p:cBhvr>
                                      <p:tavLst>
                                        <p:tav tm="0">
                                          <p:val>
                                            <p:strVal val="1+#ppt_h/2"/>
                                          </p:val>
                                        </p:tav>
                                        <p:tav tm="100000">
                                          <p:val>
                                            <p:strVal val="#ppt_y"/>
                                          </p:val>
                                        </p:tav>
                                      </p:tavLst>
                                    </p:anim>
                                  </p:childTnLst>
                                </p:cTn>
                              </p:par>
                            </p:childTnLst>
                          </p:cTn>
                        </p:par>
                        <p:par>
                          <p:cTn id="17" fill="hold">
                            <p:stCondLst>
                              <p:cond delay="500"/>
                            </p:stCondLst>
                            <p:childTnLst>
                              <p:par>
                                <p:cTn id="18" presetID="10" presetClass="entr" presetSubtype="0" fill="hold" nodeType="afterEffect">
                                  <p:stCondLst>
                                    <p:cond delay="0"/>
                                  </p:stCondLst>
                                  <p:childTnLst>
                                    <p:set>
                                      <p:cBhvr>
                                        <p:cTn id="19" dur="1" fill="hold">
                                          <p:stCondLst>
                                            <p:cond delay="0"/>
                                          </p:stCondLst>
                                        </p:cTn>
                                        <p:tgtEl>
                                          <p:spTgt spid="43"/>
                                        </p:tgtEl>
                                        <p:attrNameLst>
                                          <p:attrName>style.visibility</p:attrName>
                                        </p:attrNameLst>
                                      </p:cBhvr>
                                      <p:to>
                                        <p:strVal val="visible"/>
                                      </p:to>
                                    </p:set>
                                    <p:animEffect transition="in" filter="fade">
                                      <p:cBhvr>
                                        <p:cTn id="20" dur="500"/>
                                        <p:tgtEl>
                                          <p:spTgt spid="43"/>
                                        </p:tgtEl>
                                      </p:cBhvr>
                                    </p:animEffect>
                                  </p:childTnLst>
                                </p:cTn>
                              </p:par>
                            </p:childTnLst>
                          </p:cTn>
                        </p:par>
                        <p:par>
                          <p:cTn id="21" fill="hold">
                            <p:stCondLst>
                              <p:cond delay="1000"/>
                            </p:stCondLst>
                            <p:childTnLst>
                              <p:par>
                                <p:cTn id="22" presetID="10" presetClass="entr" presetSubtype="0" fill="hold" grpId="0" nodeType="afterEffect">
                                  <p:stCondLst>
                                    <p:cond delay="0"/>
                                  </p:stCondLst>
                                  <p:childTnLst>
                                    <p:set>
                                      <p:cBhvr>
                                        <p:cTn id="23" dur="1" fill="hold">
                                          <p:stCondLst>
                                            <p:cond delay="0"/>
                                          </p:stCondLst>
                                        </p:cTn>
                                        <p:tgtEl>
                                          <p:spTgt spid="42"/>
                                        </p:tgtEl>
                                        <p:attrNameLst>
                                          <p:attrName>style.visibility</p:attrName>
                                        </p:attrNameLst>
                                      </p:cBhvr>
                                      <p:to>
                                        <p:strVal val="visible"/>
                                      </p:to>
                                    </p:set>
                                    <p:animEffect transition="in" filter="fade">
                                      <p:cBhvr>
                                        <p:cTn id="24" dur="500"/>
                                        <p:tgtEl>
                                          <p:spTgt spid="42"/>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41"/>
                                        </p:tgtEl>
                                        <p:attrNameLst>
                                          <p:attrName>style.visibility</p:attrName>
                                        </p:attrNameLst>
                                      </p:cBhvr>
                                      <p:to>
                                        <p:strVal val="visible"/>
                                      </p:to>
                                    </p:set>
                                    <p:animEffect transition="in" filter="fade">
                                      <p:cBhvr>
                                        <p:cTn id="27" dur="500"/>
                                        <p:tgtEl>
                                          <p:spTgt spid="41"/>
                                        </p:tgtEl>
                                      </p:cBhvr>
                                    </p:animEffect>
                                  </p:childTnLst>
                                </p:cTn>
                              </p:par>
                            </p:childTnLst>
                          </p:cTn>
                        </p:par>
                        <p:par>
                          <p:cTn id="28" fill="hold">
                            <p:stCondLst>
                              <p:cond delay="1500"/>
                            </p:stCondLst>
                            <p:childTnLst>
                              <p:par>
                                <p:cTn id="29" presetID="10" presetClass="entr" presetSubtype="0" fill="hold" nodeType="afterEffect">
                                  <p:stCondLst>
                                    <p:cond delay="0"/>
                                  </p:stCondLst>
                                  <p:childTnLst>
                                    <p:set>
                                      <p:cBhvr>
                                        <p:cTn id="30" dur="1" fill="hold">
                                          <p:stCondLst>
                                            <p:cond delay="0"/>
                                          </p:stCondLst>
                                        </p:cTn>
                                        <p:tgtEl>
                                          <p:spTgt spid="44"/>
                                        </p:tgtEl>
                                        <p:attrNameLst>
                                          <p:attrName>style.visibility</p:attrName>
                                        </p:attrNameLst>
                                      </p:cBhvr>
                                      <p:to>
                                        <p:strVal val="visible"/>
                                      </p:to>
                                    </p:set>
                                    <p:animEffect transition="in" filter="fade">
                                      <p:cBhvr>
                                        <p:cTn id="31" dur="500"/>
                                        <p:tgtEl>
                                          <p:spTgt spid="44"/>
                                        </p:tgtEl>
                                      </p:cBhvr>
                                    </p:animEffect>
                                  </p:childTnLst>
                                </p:cTn>
                              </p:par>
                            </p:childTnLst>
                          </p:cTn>
                        </p:par>
                        <p:par>
                          <p:cTn id="32" fill="hold">
                            <p:stCondLst>
                              <p:cond delay="2000"/>
                            </p:stCondLst>
                            <p:childTnLst>
                              <p:par>
                                <p:cTn id="33" presetID="10" presetClass="entr" presetSubtype="0" fill="hold" grpId="0" nodeType="afterEffect">
                                  <p:stCondLst>
                                    <p:cond delay="0"/>
                                  </p:stCondLst>
                                  <p:childTnLst>
                                    <p:set>
                                      <p:cBhvr>
                                        <p:cTn id="34" dur="1" fill="hold">
                                          <p:stCondLst>
                                            <p:cond delay="0"/>
                                          </p:stCondLst>
                                        </p:cTn>
                                        <p:tgtEl>
                                          <p:spTgt spid="46"/>
                                        </p:tgtEl>
                                        <p:attrNameLst>
                                          <p:attrName>style.visibility</p:attrName>
                                        </p:attrNameLst>
                                      </p:cBhvr>
                                      <p:to>
                                        <p:strVal val="visible"/>
                                      </p:to>
                                    </p:set>
                                    <p:animEffect transition="in" filter="fade">
                                      <p:cBhvr>
                                        <p:cTn id="35" dur="500"/>
                                        <p:tgtEl>
                                          <p:spTgt spid="46"/>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45"/>
                                        </p:tgtEl>
                                        <p:attrNameLst>
                                          <p:attrName>style.visibility</p:attrName>
                                        </p:attrNameLst>
                                      </p:cBhvr>
                                      <p:to>
                                        <p:strVal val="visible"/>
                                      </p:to>
                                    </p:set>
                                    <p:animEffect transition="in" filter="fade">
                                      <p:cBhvr>
                                        <p:cTn id="38" dur="500"/>
                                        <p:tgtEl>
                                          <p:spTgt spid="45"/>
                                        </p:tgtEl>
                                      </p:cBhvr>
                                    </p:animEffect>
                                  </p:childTnLst>
                                </p:cTn>
                              </p:par>
                            </p:childTnLst>
                          </p:cTn>
                        </p:par>
                        <p:par>
                          <p:cTn id="39" fill="hold">
                            <p:stCondLst>
                              <p:cond delay="2500"/>
                            </p:stCondLst>
                            <p:childTnLst>
                              <p:par>
                                <p:cTn id="40" presetID="10" presetClass="entr" presetSubtype="0" fill="hold" nodeType="afterEffect">
                                  <p:stCondLst>
                                    <p:cond delay="0"/>
                                  </p:stCondLst>
                                  <p:childTnLst>
                                    <p:set>
                                      <p:cBhvr>
                                        <p:cTn id="41" dur="1" fill="hold">
                                          <p:stCondLst>
                                            <p:cond delay="0"/>
                                          </p:stCondLst>
                                        </p:cTn>
                                        <p:tgtEl>
                                          <p:spTgt spid="47"/>
                                        </p:tgtEl>
                                        <p:attrNameLst>
                                          <p:attrName>style.visibility</p:attrName>
                                        </p:attrNameLst>
                                      </p:cBhvr>
                                      <p:to>
                                        <p:strVal val="visible"/>
                                      </p:to>
                                    </p:set>
                                    <p:animEffect transition="in" filter="fade">
                                      <p:cBhvr>
                                        <p:cTn id="42" dur="500"/>
                                        <p:tgtEl>
                                          <p:spTgt spid="47"/>
                                        </p:tgtEl>
                                      </p:cBhvr>
                                    </p:animEffect>
                                  </p:childTnLst>
                                </p:cTn>
                              </p:par>
                            </p:childTnLst>
                          </p:cTn>
                        </p:par>
                        <p:par>
                          <p:cTn id="43" fill="hold">
                            <p:stCondLst>
                              <p:cond delay="3000"/>
                            </p:stCondLst>
                            <p:childTnLst>
                              <p:par>
                                <p:cTn id="44" presetID="10" presetClass="entr" presetSubtype="0" fill="hold" grpId="0" nodeType="afterEffect">
                                  <p:stCondLst>
                                    <p:cond delay="0"/>
                                  </p:stCondLst>
                                  <p:childTnLst>
                                    <p:set>
                                      <p:cBhvr>
                                        <p:cTn id="45" dur="1" fill="hold">
                                          <p:stCondLst>
                                            <p:cond delay="0"/>
                                          </p:stCondLst>
                                        </p:cTn>
                                        <p:tgtEl>
                                          <p:spTgt spid="49"/>
                                        </p:tgtEl>
                                        <p:attrNameLst>
                                          <p:attrName>style.visibility</p:attrName>
                                        </p:attrNameLst>
                                      </p:cBhvr>
                                      <p:to>
                                        <p:strVal val="visible"/>
                                      </p:to>
                                    </p:set>
                                    <p:animEffect transition="in" filter="fade">
                                      <p:cBhvr>
                                        <p:cTn id="46" dur="500"/>
                                        <p:tgtEl>
                                          <p:spTgt spid="49"/>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48"/>
                                        </p:tgtEl>
                                        <p:attrNameLst>
                                          <p:attrName>style.visibility</p:attrName>
                                        </p:attrNameLst>
                                      </p:cBhvr>
                                      <p:to>
                                        <p:strVal val="visible"/>
                                      </p:to>
                                    </p:set>
                                    <p:animEffect transition="in" filter="fade">
                                      <p:cBhvr>
                                        <p:cTn id="49" dur="500"/>
                                        <p:tgtEl>
                                          <p:spTgt spid="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p:bldP spid="42" grpId="0"/>
      <p:bldP spid="45" grpId="0"/>
      <p:bldP spid="46" grpId="0"/>
      <p:bldP spid="48" grpId="0"/>
      <p:bldP spid="49"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535030" y="3345454"/>
            <a:ext cx="2391051" cy="502572"/>
            <a:chOff x="4631242" y="1185232"/>
            <a:chExt cx="2391051" cy="502572"/>
          </a:xfrm>
        </p:grpSpPr>
        <p:grpSp>
          <p:nvGrpSpPr>
            <p:cNvPr id="3" name="组合 2"/>
            <p:cNvGrpSpPr/>
            <p:nvPr/>
          </p:nvGrpSpPr>
          <p:grpSpPr>
            <a:xfrm>
              <a:off x="4631242" y="1185232"/>
              <a:ext cx="476412" cy="493074"/>
              <a:chOff x="6242320" y="1105727"/>
              <a:chExt cx="635216" cy="657434"/>
            </a:xfrm>
          </p:grpSpPr>
          <p:sp>
            <p:nvSpPr>
              <p:cNvPr id="6" name="TextBox 6"/>
              <p:cNvSpPr txBox="1"/>
              <p:nvPr/>
            </p:nvSpPr>
            <p:spPr>
              <a:xfrm>
                <a:off x="6327224" y="1105727"/>
                <a:ext cx="448425" cy="492443"/>
              </a:xfrm>
              <a:prstGeom prst="rect">
                <a:avLst/>
              </a:prstGeom>
              <a:noFill/>
            </p:spPr>
            <p:txBody>
              <a:bodyPr vert="horz" wrap="square" lIns="0" tIns="0" rIns="0" bIns="0" rtlCol="0" anchor="ctr">
                <a:spAutoFit/>
              </a:bodyPr>
              <a:lstStyle/>
              <a:p>
                <a:pPr algn="l"/>
                <a:r>
                  <a:rPr lang="en-US" altLang="zh-CN" sz="2400" dirty="0">
                    <a:solidFill>
                      <a:srgbClr val="004F96"/>
                    </a:solidFill>
                    <a:latin typeface="Impact" panose="020B0806030902050204" pitchFamily="34" charset="0"/>
                    <a:ea typeface="微软雅黑" panose="020B0503020204020204" pitchFamily="34" charset="-122"/>
                  </a:rPr>
                  <a:t>01</a:t>
                </a:r>
                <a:endParaRPr lang="zh-CN" altLang="en-US" sz="2400" dirty="0">
                  <a:solidFill>
                    <a:srgbClr val="004F96"/>
                  </a:solidFill>
                  <a:latin typeface="微软雅黑" panose="020B0503020204020204" pitchFamily="34" charset="-122"/>
                  <a:ea typeface="微软雅黑" panose="020B0503020204020204" pitchFamily="34" charset="-122"/>
                </a:endParaRPr>
              </a:p>
            </p:txBody>
          </p:sp>
          <p:sp>
            <p:nvSpPr>
              <p:cNvPr id="7" name="文本框 22"/>
              <p:cNvSpPr txBox="1"/>
              <p:nvPr/>
            </p:nvSpPr>
            <p:spPr>
              <a:xfrm>
                <a:off x="6242320" y="1516939"/>
                <a:ext cx="635216" cy="246222"/>
              </a:xfrm>
              <a:prstGeom prst="rect">
                <a:avLst/>
              </a:prstGeom>
              <a:noFill/>
            </p:spPr>
            <p:txBody>
              <a:bodyPr wrap="none" rtlCol="0">
                <a:spAutoFit/>
              </a:bodyPr>
              <a:lstStyle/>
              <a:p>
                <a:r>
                  <a:rPr lang="en-US" altLang="zh-CN" sz="600" b="1" dirty="0">
                    <a:solidFill>
                      <a:srgbClr val="818181"/>
                    </a:solidFill>
                    <a:latin typeface="Leelawadee" panose="020B0502040204020203" pitchFamily="34" charset="-34"/>
                    <a:cs typeface="Leelawadee" panose="020B0502040204020203" pitchFamily="34" charset="-34"/>
                  </a:rPr>
                  <a:t>OPTION</a:t>
                </a:r>
                <a:endParaRPr lang="zh-CN" altLang="en-US" sz="600" b="1" dirty="0">
                  <a:solidFill>
                    <a:srgbClr val="818181"/>
                  </a:solidFill>
                  <a:latin typeface="Leelawadee" panose="020B0502040204020203" pitchFamily="34" charset="-34"/>
                  <a:cs typeface="Leelawadee" panose="020B0502040204020203" pitchFamily="34" charset="-34"/>
                </a:endParaRPr>
              </a:p>
            </p:txBody>
          </p:sp>
        </p:grpSp>
        <p:cxnSp>
          <p:nvCxnSpPr>
            <p:cNvPr id="4" name="直接连接符 3"/>
            <p:cNvCxnSpPr/>
            <p:nvPr/>
          </p:nvCxnSpPr>
          <p:spPr>
            <a:xfrm>
              <a:off x="4663083" y="1687804"/>
              <a:ext cx="2227976" cy="0"/>
            </a:xfrm>
            <a:prstGeom prst="line">
              <a:avLst/>
            </a:prstGeom>
            <a:ln w="12700">
              <a:solidFill>
                <a:schemeClr val="bg1">
                  <a:lumMod val="65000"/>
                </a:schemeClr>
              </a:solidFill>
              <a:headEnd type="none"/>
              <a:tailEnd type="none"/>
            </a:ln>
          </p:spPr>
          <p:style>
            <a:lnRef idx="1">
              <a:schemeClr val="accent1"/>
            </a:lnRef>
            <a:fillRef idx="0">
              <a:schemeClr val="accent1"/>
            </a:fillRef>
            <a:effectRef idx="0">
              <a:schemeClr val="accent1"/>
            </a:effectRef>
            <a:fontRef idx="minor">
              <a:schemeClr val="tx1"/>
            </a:fontRef>
          </p:style>
        </p:cxnSp>
        <p:sp>
          <p:nvSpPr>
            <p:cNvPr id="5" name="文本框 44"/>
            <p:cNvSpPr txBox="1"/>
            <p:nvPr/>
          </p:nvSpPr>
          <p:spPr>
            <a:xfrm>
              <a:off x="5107654" y="1229705"/>
              <a:ext cx="1914639" cy="401648"/>
            </a:xfrm>
            <a:prstGeom prst="rect">
              <a:avLst/>
            </a:prstGeom>
            <a:noFill/>
          </p:spPr>
          <p:txBody>
            <a:bodyPr wrap="square" lIns="68580" tIns="34290" rIns="68580" bIns="34290" rtlCol="0">
              <a:spAutoFit/>
            </a:bodyPr>
            <a:lstStyle/>
            <a:p>
              <a:pPr>
                <a:lnSpc>
                  <a:spcPct val="120000"/>
                </a:lnSpc>
              </a:pPr>
              <a:r>
                <a:rPr lang="zh-CN" altLang="en-US" sz="900" dirty="0">
                  <a:solidFill>
                    <a:schemeClr val="tx1">
                      <a:lumMod val="65000"/>
                      <a:lumOff val="35000"/>
                    </a:schemeClr>
                  </a:solidFill>
                  <a:latin typeface="微软雅黑" panose="020B0503020204020204" pitchFamily="34" charset="-122"/>
                  <a:ea typeface="微软雅黑" panose="020B0503020204020204" pitchFamily="34" charset="-122"/>
                  <a:cs typeface="Leelawadee" panose="020B0502040204020203" pitchFamily="34" charset="-34"/>
                </a:rPr>
                <a:t>在此添加内容在此添加</a:t>
              </a:r>
              <a:r>
                <a:rPr lang="zh-CN" altLang="en-US" sz="900" dirty="0" smtClean="0">
                  <a:solidFill>
                    <a:schemeClr val="tx1">
                      <a:lumMod val="65000"/>
                      <a:lumOff val="35000"/>
                    </a:schemeClr>
                  </a:solidFill>
                  <a:latin typeface="微软雅黑" panose="020B0503020204020204" pitchFamily="34" charset="-122"/>
                  <a:ea typeface="微软雅黑" panose="020B0503020204020204" pitchFamily="34" charset="-122"/>
                  <a:cs typeface="Leelawadee" panose="020B0502040204020203" pitchFamily="34" charset="-34"/>
                </a:rPr>
                <a:t>内容</a:t>
              </a:r>
              <a:endParaRPr lang="en-US" altLang="zh-CN" sz="900" dirty="0" smtClean="0">
                <a:solidFill>
                  <a:schemeClr val="tx1">
                    <a:lumMod val="65000"/>
                    <a:lumOff val="35000"/>
                  </a:schemeClr>
                </a:solidFill>
                <a:latin typeface="微软雅黑" panose="020B0503020204020204" pitchFamily="34" charset="-122"/>
                <a:ea typeface="微软雅黑" panose="020B0503020204020204" pitchFamily="34" charset="-122"/>
                <a:cs typeface="Leelawadee" panose="020B0502040204020203" pitchFamily="34" charset="-34"/>
              </a:endParaRPr>
            </a:p>
            <a:p>
              <a:pPr>
                <a:lnSpc>
                  <a:spcPct val="120000"/>
                </a:lnSpc>
              </a:pPr>
              <a:r>
                <a:rPr lang="zh-CN" altLang="en-US" sz="900" dirty="0">
                  <a:solidFill>
                    <a:schemeClr val="tx1">
                      <a:lumMod val="65000"/>
                      <a:lumOff val="35000"/>
                    </a:schemeClr>
                  </a:solidFill>
                  <a:latin typeface="微软雅黑" panose="020B0503020204020204" pitchFamily="34" charset="-122"/>
                  <a:ea typeface="微软雅黑" panose="020B0503020204020204" pitchFamily="34" charset="-122"/>
                  <a:cs typeface="Leelawadee" panose="020B0502040204020203" pitchFamily="34" charset="-34"/>
                </a:rPr>
                <a:t>在此</a:t>
              </a:r>
              <a:r>
                <a:rPr lang="zh-CN" altLang="en-US" sz="900" dirty="0" smtClean="0">
                  <a:solidFill>
                    <a:schemeClr val="tx1">
                      <a:lumMod val="65000"/>
                      <a:lumOff val="35000"/>
                    </a:schemeClr>
                  </a:solidFill>
                  <a:latin typeface="微软雅黑" panose="020B0503020204020204" pitchFamily="34" charset="-122"/>
                  <a:ea typeface="微软雅黑" panose="020B0503020204020204" pitchFamily="34" charset="-122"/>
                  <a:cs typeface="Leelawadee" panose="020B0502040204020203" pitchFamily="34" charset="-34"/>
                </a:rPr>
                <a:t>添加</a:t>
              </a:r>
              <a:r>
                <a:rPr lang="zh-CN" altLang="en-US" sz="900" dirty="0">
                  <a:solidFill>
                    <a:schemeClr val="tx1">
                      <a:lumMod val="65000"/>
                      <a:lumOff val="35000"/>
                    </a:schemeClr>
                  </a:solidFill>
                  <a:latin typeface="微软雅黑" panose="020B0503020204020204" pitchFamily="34" charset="-122"/>
                  <a:ea typeface="微软雅黑" panose="020B0503020204020204" pitchFamily="34" charset="-122"/>
                  <a:cs typeface="Leelawadee" panose="020B0502040204020203" pitchFamily="34" charset="-34"/>
                </a:rPr>
                <a:t>内容在此添加内容</a:t>
              </a:r>
            </a:p>
          </p:txBody>
        </p:sp>
      </p:grpSp>
      <p:grpSp>
        <p:nvGrpSpPr>
          <p:cNvPr id="8" name="组合 7"/>
          <p:cNvGrpSpPr/>
          <p:nvPr/>
        </p:nvGrpSpPr>
        <p:grpSpPr>
          <a:xfrm>
            <a:off x="766867" y="1943254"/>
            <a:ext cx="2391051" cy="502572"/>
            <a:chOff x="4631242" y="1185232"/>
            <a:chExt cx="2391051" cy="502572"/>
          </a:xfrm>
        </p:grpSpPr>
        <p:grpSp>
          <p:nvGrpSpPr>
            <p:cNvPr id="9" name="组合 8"/>
            <p:cNvGrpSpPr/>
            <p:nvPr/>
          </p:nvGrpSpPr>
          <p:grpSpPr>
            <a:xfrm>
              <a:off x="4631242" y="1185232"/>
              <a:ext cx="476412" cy="493074"/>
              <a:chOff x="6242320" y="1105727"/>
              <a:chExt cx="635216" cy="657434"/>
            </a:xfrm>
          </p:grpSpPr>
          <p:sp>
            <p:nvSpPr>
              <p:cNvPr id="12" name="TextBox 6"/>
              <p:cNvSpPr txBox="1"/>
              <p:nvPr/>
            </p:nvSpPr>
            <p:spPr>
              <a:xfrm>
                <a:off x="6327224" y="1105727"/>
                <a:ext cx="448425" cy="492443"/>
              </a:xfrm>
              <a:prstGeom prst="rect">
                <a:avLst/>
              </a:prstGeom>
              <a:noFill/>
            </p:spPr>
            <p:txBody>
              <a:bodyPr vert="horz" wrap="square" lIns="0" tIns="0" rIns="0" bIns="0" rtlCol="0" anchor="ctr">
                <a:spAutoFit/>
              </a:bodyPr>
              <a:lstStyle/>
              <a:p>
                <a:pPr algn="l"/>
                <a:r>
                  <a:rPr lang="en-US" altLang="zh-CN" sz="2400" dirty="0" smtClean="0">
                    <a:solidFill>
                      <a:srgbClr val="004F96"/>
                    </a:solidFill>
                    <a:latin typeface="Impact" panose="020B0806030902050204" pitchFamily="34" charset="0"/>
                    <a:ea typeface="微软雅黑" panose="020B0503020204020204" pitchFamily="34" charset="-122"/>
                  </a:rPr>
                  <a:t>02</a:t>
                </a:r>
                <a:endParaRPr lang="zh-CN" altLang="en-US" sz="2400" dirty="0">
                  <a:solidFill>
                    <a:srgbClr val="004F96"/>
                  </a:solidFill>
                  <a:latin typeface="微软雅黑" panose="020B0503020204020204" pitchFamily="34" charset="-122"/>
                  <a:ea typeface="微软雅黑" panose="020B0503020204020204" pitchFamily="34" charset="-122"/>
                </a:endParaRPr>
              </a:p>
            </p:txBody>
          </p:sp>
          <p:sp>
            <p:nvSpPr>
              <p:cNvPr id="13" name="文本框 22"/>
              <p:cNvSpPr txBox="1"/>
              <p:nvPr/>
            </p:nvSpPr>
            <p:spPr>
              <a:xfrm>
                <a:off x="6242320" y="1516939"/>
                <a:ext cx="635216" cy="246222"/>
              </a:xfrm>
              <a:prstGeom prst="rect">
                <a:avLst/>
              </a:prstGeom>
              <a:noFill/>
            </p:spPr>
            <p:txBody>
              <a:bodyPr wrap="none" rtlCol="0">
                <a:spAutoFit/>
              </a:bodyPr>
              <a:lstStyle/>
              <a:p>
                <a:r>
                  <a:rPr lang="en-US" altLang="zh-CN" sz="600" b="1" dirty="0">
                    <a:solidFill>
                      <a:srgbClr val="818181"/>
                    </a:solidFill>
                    <a:latin typeface="Leelawadee" panose="020B0502040204020203" pitchFamily="34" charset="-34"/>
                    <a:cs typeface="Leelawadee" panose="020B0502040204020203" pitchFamily="34" charset="-34"/>
                  </a:rPr>
                  <a:t>OPTION</a:t>
                </a:r>
                <a:endParaRPr lang="zh-CN" altLang="en-US" sz="600" b="1" dirty="0">
                  <a:solidFill>
                    <a:srgbClr val="818181"/>
                  </a:solidFill>
                  <a:latin typeface="Leelawadee" panose="020B0502040204020203" pitchFamily="34" charset="-34"/>
                  <a:cs typeface="Leelawadee" panose="020B0502040204020203" pitchFamily="34" charset="-34"/>
                </a:endParaRPr>
              </a:p>
            </p:txBody>
          </p:sp>
        </p:grpSp>
        <p:cxnSp>
          <p:nvCxnSpPr>
            <p:cNvPr id="10" name="直接连接符 9"/>
            <p:cNvCxnSpPr/>
            <p:nvPr/>
          </p:nvCxnSpPr>
          <p:spPr>
            <a:xfrm flipV="1">
              <a:off x="4663083" y="1678306"/>
              <a:ext cx="1944332" cy="9498"/>
            </a:xfrm>
            <a:prstGeom prst="line">
              <a:avLst/>
            </a:prstGeom>
            <a:ln w="12700">
              <a:solidFill>
                <a:schemeClr val="bg1">
                  <a:lumMod val="65000"/>
                </a:schemeClr>
              </a:solidFill>
              <a:headEnd type="none"/>
              <a:tailEnd type="none"/>
            </a:ln>
          </p:spPr>
          <p:style>
            <a:lnRef idx="1">
              <a:schemeClr val="accent1"/>
            </a:lnRef>
            <a:fillRef idx="0">
              <a:schemeClr val="accent1"/>
            </a:fillRef>
            <a:effectRef idx="0">
              <a:schemeClr val="accent1"/>
            </a:effectRef>
            <a:fontRef idx="minor">
              <a:schemeClr val="tx1"/>
            </a:fontRef>
          </p:style>
        </p:cxnSp>
        <p:sp>
          <p:nvSpPr>
            <p:cNvPr id="11" name="文本框 44"/>
            <p:cNvSpPr txBox="1"/>
            <p:nvPr/>
          </p:nvSpPr>
          <p:spPr>
            <a:xfrm>
              <a:off x="5107654" y="1229705"/>
              <a:ext cx="1914639" cy="401648"/>
            </a:xfrm>
            <a:prstGeom prst="rect">
              <a:avLst/>
            </a:prstGeom>
            <a:noFill/>
          </p:spPr>
          <p:txBody>
            <a:bodyPr wrap="square" lIns="68580" tIns="34290" rIns="68580" bIns="34290" rtlCol="0">
              <a:spAutoFit/>
            </a:bodyPr>
            <a:lstStyle/>
            <a:p>
              <a:pPr>
                <a:lnSpc>
                  <a:spcPct val="120000"/>
                </a:lnSpc>
              </a:pPr>
              <a:r>
                <a:rPr lang="zh-CN" altLang="en-US" sz="900" dirty="0">
                  <a:solidFill>
                    <a:schemeClr val="tx1">
                      <a:lumMod val="65000"/>
                      <a:lumOff val="35000"/>
                    </a:schemeClr>
                  </a:solidFill>
                  <a:latin typeface="微软雅黑" panose="020B0503020204020204" pitchFamily="34" charset="-122"/>
                  <a:ea typeface="微软雅黑" panose="020B0503020204020204" pitchFamily="34" charset="-122"/>
                  <a:cs typeface="Leelawadee" panose="020B0502040204020203" pitchFamily="34" charset="-34"/>
                </a:rPr>
                <a:t>在此添加内容在此添加</a:t>
              </a:r>
              <a:r>
                <a:rPr lang="zh-CN" altLang="en-US" sz="900" dirty="0" smtClean="0">
                  <a:solidFill>
                    <a:schemeClr val="tx1">
                      <a:lumMod val="65000"/>
                      <a:lumOff val="35000"/>
                    </a:schemeClr>
                  </a:solidFill>
                  <a:latin typeface="微软雅黑" panose="020B0503020204020204" pitchFamily="34" charset="-122"/>
                  <a:ea typeface="微软雅黑" panose="020B0503020204020204" pitchFamily="34" charset="-122"/>
                  <a:cs typeface="Leelawadee" panose="020B0502040204020203" pitchFamily="34" charset="-34"/>
                </a:rPr>
                <a:t>内容</a:t>
              </a:r>
              <a:endParaRPr lang="en-US" altLang="zh-CN" sz="900" dirty="0" smtClean="0">
                <a:solidFill>
                  <a:schemeClr val="tx1">
                    <a:lumMod val="65000"/>
                    <a:lumOff val="35000"/>
                  </a:schemeClr>
                </a:solidFill>
                <a:latin typeface="微软雅黑" panose="020B0503020204020204" pitchFamily="34" charset="-122"/>
                <a:ea typeface="微软雅黑" panose="020B0503020204020204" pitchFamily="34" charset="-122"/>
                <a:cs typeface="Leelawadee" panose="020B0502040204020203" pitchFamily="34" charset="-34"/>
              </a:endParaRPr>
            </a:p>
            <a:p>
              <a:pPr>
                <a:lnSpc>
                  <a:spcPct val="120000"/>
                </a:lnSpc>
              </a:pPr>
              <a:r>
                <a:rPr lang="zh-CN" altLang="en-US" sz="900" dirty="0">
                  <a:solidFill>
                    <a:schemeClr val="tx1">
                      <a:lumMod val="65000"/>
                      <a:lumOff val="35000"/>
                    </a:schemeClr>
                  </a:solidFill>
                  <a:latin typeface="微软雅黑" panose="020B0503020204020204" pitchFamily="34" charset="-122"/>
                  <a:ea typeface="微软雅黑" panose="020B0503020204020204" pitchFamily="34" charset="-122"/>
                  <a:cs typeface="Leelawadee" panose="020B0502040204020203" pitchFamily="34" charset="-34"/>
                </a:rPr>
                <a:t>在此</a:t>
              </a:r>
              <a:r>
                <a:rPr lang="zh-CN" altLang="en-US" sz="900" dirty="0" smtClean="0">
                  <a:solidFill>
                    <a:schemeClr val="tx1">
                      <a:lumMod val="65000"/>
                      <a:lumOff val="35000"/>
                    </a:schemeClr>
                  </a:solidFill>
                  <a:latin typeface="微软雅黑" panose="020B0503020204020204" pitchFamily="34" charset="-122"/>
                  <a:ea typeface="微软雅黑" panose="020B0503020204020204" pitchFamily="34" charset="-122"/>
                  <a:cs typeface="Leelawadee" panose="020B0502040204020203" pitchFamily="34" charset="-34"/>
                </a:rPr>
                <a:t>添加</a:t>
              </a:r>
              <a:r>
                <a:rPr lang="zh-CN" altLang="en-US" sz="900" dirty="0">
                  <a:solidFill>
                    <a:schemeClr val="tx1">
                      <a:lumMod val="65000"/>
                      <a:lumOff val="35000"/>
                    </a:schemeClr>
                  </a:solidFill>
                  <a:latin typeface="微软雅黑" panose="020B0503020204020204" pitchFamily="34" charset="-122"/>
                  <a:ea typeface="微软雅黑" panose="020B0503020204020204" pitchFamily="34" charset="-122"/>
                  <a:cs typeface="Leelawadee" panose="020B0502040204020203" pitchFamily="34" charset="-34"/>
                </a:rPr>
                <a:t>内容在此添加内容</a:t>
              </a:r>
            </a:p>
          </p:txBody>
        </p:sp>
      </p:grpSp>
      <p:grpSp>
        <p:nvGrpSpPr>
          <p:cNvPr id="14" name="组合 13"/>
          <p:cNvGrpSpPr/>
          <p:nvPr/>
        </p:nvGrpSpPr>
        <p:grpSpPr>
          <a:xfrm>
            <a:off x="1695933" y="1046500"/>
            <a:ext cx="2178837" cy="502572"/>
            <a:chOff x="4631242" y="1185232"/>
            <a:chExt cx="2178837" cy="502572"/>
          </a:xfrm>
        </p:grpSpPr>
        <p:grpSp>
          <p:nvGrpSpPr>
            <p:cNvPr id="15" name="组合 14"/>
            <p:cNvGrpSpPr/>
            <p:nvPr/>
          </p:nvGrpSpPr>
          <p:grpSpPr>
            <a:xfrm>
              <a:off x="4631242" y="1185232"/>
              <a:ext cx="476412" cy="493074"/>
              <a:chOff x="6242320" y="1105727"/>
              <a:chExt cx="635216" cy="657434"/>
            </a:xfrm>
          </p:grpSpPr>
          <p:sp>
            <p:nvSpPr>
              <p:cNvPr id="18" name="TextBox 6"/>
              <p:cNvSpPr txBox="1"/>
              <p:nvPr/>
            </p:nvSpPr>
            <p:spPr>
              <a:xfrm>
                <a:off x="6327224" y="1105727"/>
                <a:ext cx="448425" cy="492443"/>
              </a:xfrm>
              <a:prstGeom prst="rect">
                <a:avLst/>
              </a:prstGeom>
              <a:noFill/>
            </p:spPr>
            <p:txBody>
              <a:bodyPr vert="horz" wrap="square" lIns="0" tIns="0" rIns="0" bIns="0" rtlCol="0" anchor="ctr">
                <a:spAutoFit/>
              </a:bodyPr>
              <a:lstStyle/>
              <a:p>
                <a:pPr algn="l"/>
                <a:r>
                  <a:rPr lang="en-US" altLang="zh-CN" sz="2400" dirty="0" smtClean="0">
                    <a:solidFill>
                      <a:srgbClr val="004F96"/>
                    </a:solidFill>
                    <a:latin typeface="Impact" panose="020B0806030902050204" pitchFamily="34" charset="0"/>
                    <a:ea typeface="微软雅黑" panose="020B0503020204020204" pitchFamily="34" charset="-122"/>
                  </a:rPr>
                  <a:t>03</a:t>
                </a:r>
                <a:endParaRPr lang="zh-CN" altLang="en-US" sz="2400" dirty="0">
                  <a:solidFill>
                    <a:srgbClr val="004F96"/>
                  </a:solidFill>
                  <a:latin typeface="微软雅黑" panose="020B0503020204020204" pitchFamily="34" charset="-122"/>
                  <a:ea typeface="微软雅黑" panose="020B0503020204020204" pitchFamily="34" charset="-122"/>
                </a:endParaRPr>
              </a:p>
            </p:txBody>
          </p:sp>
          <p:sp>
            <p:nvSpPr>
              <p:cNvPr id="19" name="文本框 22"/>
              <p:cNvSpPr txBox="1"/>
              <p:nvPr/>
            </p:nvSpPr>
            <p:spPr>
              <a:xfrm>
                <a:off x="6242320" y="1516939"/>
                <a:ext cx="635216" cy="246222"/>
              </a:xfrm>
              <a:prstGeom prst="rect">
                <a:avLst/>
              </a:prstGeom>
              <a:noFill/>
            </p:spPr>
            <p:txBody>
              <a:bodyPr wrap="none" rtlCol="0">
                <a:spAutoFit/>
              </a:bodyPr>
              <a:lstStyle/>
              <a:p>
                <a:r>
                  <a:rPr lang="en-US" altLang="zh-CN" sz="600" b="1" dirty="0">
                    <a:solidFill>
                      <a:srgbClr val="818181"/>
                    </a:solidFill>
                    <a:latin typeface="Leelawadee" panose="020B0502040204020203" pitchFamily="34" charset="-34"/>
                    <a:cs typeface="Leelawadee" panose="020B0502040204020203" pitchFamily="34" charset="-34"/>
                  </a:rPr>
                  <a:t>OPTION</a:t>
                </a:r>
                <a:endParaRPr lang="zh-CN" altLang="en-US" sz="600" b="1" dirty="0">
                  <a:solidFill>
                    <a:srgbClr val="818181"/>
                  </a:solidFill>
                  <a:latin typeface="Leelawadee" panose="020B0502040204020203" pitchFamily="34" charset="-34"/>
                  <a:cs typeface="Leelawadee" panose="020B0502040204020203" pitchFamily="34" charset="-34"/>
                </a:endParaRPr>
              </a:p>
            </p:txBody>
          </p:sp>
        </p:grpSp>
        <p:cxnSp>
          <p:nvCxnSpPr>
            <p:cNvPr id="16" name="直接连接符 15"/>
            <p:cNvCxnSpPr/>
            <p:nvPr/>
          </p:nvCxnSpPr>
          <p:spPr>
            <a:xfrm flipV="1">
              <a:off x="4663083" y="1678306"/>
              <a:ext cx="1944332" cy="9498"/>
            </a:xfrm>
            <a:prstGeom prst="line">
              <a:avLst/>
            </a:prstGeom>
            <a:ln w="12700">
              <a:solidFill>
                <a:schemeClr val="bg1">
                  <a:lumMod val="65000"/>
                </a:schemeClr>
              </a:solidFill>
              <a:headEnd type="none"/>
              <a:tailEnd type="none"/>
            </a:ln>
          </p:spPr>
          <p:style>
            <a:lnRef idx="1">
              <a:schemeClr val="accent1"/>
            </a:lnRef>
            <a:fillRef idx="0">
              <a:schemeClr val="accent1"/>
            </a:fillRef>
            <a:effectRef idx="0">
              <a:schemeClr val="accent1"/>
            </a:effectRef>
            <a:fontRef idx="minor">
              <a:schemeClr val="tx1"/>
            </a:fontRef>
          </p:style>
        </p:cxnSp>
        <p:sp>
          <p:nvSpPr>
            <p:cNvPr id="17" name="文本框 44"/>
            <p:cNvSpPr txBox="1"/>
            <p:nvPr/>
          </p:nvSpPr>
          <p:spPr>
            <a:xfrm>
              <a:off x="5107654" y="1229705"/>
              <a:ext cx="1702425" cy="401648"/>
            </a:xfrm>
            <a:prstGeom prst="rect">
              <a:avLst/>
            </a:prstGeom>
            <a:noFill/>
          </p:spPr>
          <p:txBody>
            <a:bodyPr wrap="square" lIns="68580" tIns="34290" rIns="68580" bIns="34290" rtlCol="0">
              <a:spAutoFit/>
            </a:bodyPr>
            <a:lstStyle/>
            <a:p>
              <a:pPr>
                <a:lnSpc>
                  <a:spcPct val="120000"/>
                </a:lnSpc>
              </a:pPr>
              <a:r>
                <a:rPr lang="zh-CN" altLang="en-US" sz="900" dirty="0">
                  <a:solidFill>
                    <a:schemeClr val="tx1">
                      <a:lumMod val="65000"/>
                      <a:lumOff val="35000"/>
                    </a:schemeClr>
                  </a:solidFill>
                  <a:latin typeface="微软雅黑" panose="020B0503020204020204" pitchFamily="34" charset="-122"/>
                  <a:ea typeface="微软雅黑" panose="020B0503020204020204" pitchFamily="34" charset="-122"/>
                  <a:cs typeface="Leelawadee" panose="020B0502040204020203" pitchFamily="34" charset="-34"/>
                </a:rPr>
                <a:t>在此添加内容在此添加</a:t>
              </a:r>
              <a:r>
                <a:rPr lang="zh-CN" altLang="en-US" sz="900" dirty="0" smtClean="0">
                  <a:solidFill>
                    <a:schemeClr val="tx1">
                      <a:lumMod val="65000"/>
                      <a:lumOff val="35000"/>
                    </a:schemeClr>
                  </a:solidFill>
                  <a:latin typeface="微软雅黑" panose="020B0503020204020204" pitchFamily="34" charset="-122"/>
                  <a:ea typeface="微软雅黑" panose="020B0503020204020204" pitchFamily="34" charset="-122"/>
                  <a:cs typeface="Leelawadee" panose="020B0502040204020203" pitchFamily="34" charset="-34"/>
                </a:rPr>
                <a:t>内容</a:t>
              </a:r>
              <a:endParaRPr lang="en-US" altLang="zh-CN" sz="900" dirty="0" smtClean="0">
                <a:solidFill>
                  <a:schemeClr val="tx1">
                    <a:lumMod val="65000"/>
                    <a:lumOff val="35000"/>
                  </a:schemeClr>
                </a:solidFill>
                <a:latin typeface="微软雅黑" panose="020B0503020204020204" pitchFamily="34" charset="-122"/>
                <a:ea typeface="微软雅黑" panose="020B0503020204020204" pitchFamily="34" charset="-122"/>
                <a:cs typeface="Leelawadee" panose="020B0502040204020203" pitchFamily="34" charset="-34"/>
              </a:endParaRPr>
            </a:p>
            <a:p>
              <a:pPr>
                <a:lnSpc>
                  <a:spcPct val="120000"/>
                </a:lnSpc>
              </a:pPr>
              <a:r>
                <a:rPr lang="zh-CN" altLang="en-US" sz="900" dirty="0">
                  <a:solidFill>
                    <a:schemeClr val="tx1">
                      <a:lumMod val="65000"/>
                      <a:lumOff val="35000"/>
                    </a:schemeClr>
                  </a:solidFill>
                  <a:latin typeface="微软雅黑" panose="020B0503020204020204" pitchFamily="34" charset="-122"/>
                  <a:ea typeface="微软雅黑" panose="020B0503020204020204" pitchFamily="34" charset="-122"/>
                  <a:cs typeface="Leelawadee" panose="020B0502040204020203" pitchFamily="34" charset="-34"/>
                </a:rPr>
                <a:t>在此</a:t>
              </a:r>
              <a:r>
                <a:rPr lang="zh-CN" altLang="en-US" sz="900" dirty="0" smtClean="0">
                  <a:solidFill>
                    <a:schemeClr val="tx1">
                      <a:lumMod val="65000"/>
                      <a:lumOff val="35000"/>
                    </a:schemeClr>
                  </a:solidFill>
                  <a:latin typeface="微软雅黑" panose="020B0503020204020204" pitchFamily="34" charset="-122"/>
                  <a:ea typeface="微软雅黑" panose="020B0503020204020204" pitchFamily="34" charset="-122"/>
                  <a:cs typeface="Leelawadee" panose="020B0502040204020203" pitchFamily="34" charset="-34"/>
                </a:rPr>
                <a:t>添加</a:t>
              </a:r>
              <a:r>
                <a:rPr lang="zh-CN" altLang="en-US" sz="900" dirty="0">
                  <a:solidFill>
                    <a:schemeClr val="tx1">
                      <a:lumMod val="65000"/>
                      <a:lumOff val="35000"/>
                    </a:schemeClr>
                  </a:solidFill>
                  <a:latin typeface="微软雅黑" panose="020B0503020204020204" pitchFamily="34" charset="-122"/>
                  <a:ea typeface="微软雅黑" panose="020B0503020204020204" pitchFamily="34" charset="-122"/>
                  <a:cs typeface="Leelawadee" panose="020B0502040204020203" pitchFamily="34" charset="-34"/>
                </a:rPr>
                <a:t>内容在此添加内容</a:t>
              </a:r>
            </a:p>
          </p:txBody>
        </p:sp>
      </p:grpSp>
      <p:grpSp>
        <p:nvGrpSpPr>
          <p:cNvPr id="20" name="组合 19"/>
          <p:cNvGrpSpPr/>
          <p:nvPr/>
        </p:nvGrpSpPr>
        <p:grpSpPr>
          <a:xfrm>
            <a:off x="5408104" y="1000892"/>
            <a:ext cx="2391051" cy="502572"/>
            <a:chOff x="4631242" y="1185232"/>
            <a:chExt cx="2391051" cy="502572"/>
          </a:xfrm>
        </p:grpSpPr>
        <p:grpSp>
          <p:nvGrpSpPr>
            <p:cNvPr id="21" name="组合 20"/>
            <p:cNvGrpSpPr/>
            <p:nvPr/>
          </p:nvGrpSpPr>
          <p:grpSpPr>
            <a:xfrm>
              <a:off x="4631242" y="1185232"/>
              <a:ext cx="476412" cy="493074"/>
              <a:chOff x="6242320" y="1105727"/>
              <a:chExt cx="635216" cy="657434"/>
            </a:xfrm>
          </p:grpSpPr>
          <p:sp>
            <p:nvSpPr>
              <p:cNvPr id="24" name="TextBox 6"/>
              <p:cNvSpPr txBox="1"/>
              <p:nvPr/>
            </p:nvSpPr>
            <p:spPr>
              <a:xfrm>
                <a:off x="6327224" y="1105727"/>
                <a:ext cx="448425" cy="492443"/>
              </a:xfrm>
              <a:prstGeom prst="rect">
                <a:avLst/>
              </a:prstGeom>
              <a:noFill/>
            </p:spPr>
            <p:txBody>
              <a:bodyPr vert="horz" wrap="square" lIns="0" tIns="0" rIns="0" bIns="0" rtlCol="0" anchor="ctr">
                <a:spAutoFit/>
              </a:bodyPr>
              <a:lstStyle/>
              <a:p>
                <a:pPr algn="l"/>
                <a:r>
                  <a:rPr lang="en-US" altLang="zh-CN" sz="2400" dirty="0" smtClean="0">
                    <a:solidFill>
                      <a:srgbClr val="004F96"/>
                    </a:solidFill>
                    <a:latin typeface="Impact" panose="020B0806030902050204" pitchFamily="34" charset="0"/>
                    <a:ea typeface="微软雅黑" panose="020B0503020204020204" pitchFamily="34" charset="-122"/>
                  </a:rPr>
                  <a:t>04</a:t>
                </a:r>
                <a:endParaRPr lang="zh-CN" altLang="en-US" sz="2400" dirty="0">
                  <a:solidFill>
                    <a:srgbClr val="004F96"/>
                  </a:solidFill>
                  <a:latin typeface="微软雅黑" panose="020B0503020204020204" pitchFamily="34" charset="-122"/>
                  <a:ea typeface="微软雅黑" panose="020B0503020204020204" pitchFamily="34" charset="-122"/>
                </a:endParaRPr>
              </a:p>
            </p:txBody>
          </p:sp>
          <p:sp>
            <p:nvSpPr>
              <p:cNvPr id="25" name="文本框 22"/>
              <p:cNvSpPr txBox="1"/>
              <p:nvPr/>
            </p:nvSpPr>
            <p:spPr>
              <a:xfrm>
                <a:off x="6242320" y="1516939"/>
                <a:ext cx="635216" cy="246222"/>
              </a:xfrm>
              <a:prstGeom prst="rect">
                <a:avLst/>
              </a:prstGeom>
              <a:noFill/>
            </p:spPr>
            <p:txBody>
              <a:bodyPr wrap="none" rtlCol="0">
                <a:spAutoFit/>
              </a:bodyPr>
              <a:lstStyle/>
              <a:p>
                <a:r>
                  <a:rPr lang="en-US" altLang="zh-CN" sz="600" b="1" dirty="0">
                    <a:solidFill>
                      <a:srgbClr val="818181"/>
                    </a:solidFill>
                    <a:latin typeface="Leelawadee" panose="020B0502040204020203" pitchFamily="34" charset="-34"/>
                    <a:cs typeface="Leelawadee" panose="020B0502040204020203" pitchFamily="34" charset="-34"/>
                  </a:rPr>
                  <a:t>OPTION</a:t>
                </a:r>
                <a:endParaRPr lang="zh-CN" altLang="en-US" sz="600" b="1" dirty="0">
                  <a:solidFill>
                    <a:srgbClr val="818181"/>
                  </a:solidFill>
                  <a:latin typeface="Leelawadee" panose="020B0502040204020203" pitchFamily="34" charset="-34"/>
                  <a:cs typeface="Leelawadee" panose="020B0502040204020203" pitchFamily="34" charset="-34"/>
                </a:endParaRPr>
              </a:p>
            </p:txBody>
          </p:sp>
        </p:grpSp>
        <p:cxnSp>
          <p:nvCxnSpPr>
            <p:cNvPr id="22" name="直接连接符 21"/>
            <p:cNvCxnSpPr/>
            <p:nvPr/>
          </p:nvCxnSpPr>
          <p:spPr>
            <a:xfrm flipV="1">
              <a:off x="4663083" y="1678306"/>
              <a:ext cx="1944332" cy="9498"/>
            </a:xfrm>
            <a:prstGeom prst="line">
              <a:avLst/>
            </a:prstGeom>
            <a:ln w="12700">
              <a:solidFill>
                <a:schemeClr val="bg1">
                  <a:lumMod val="65000"/>
                </a:schemeClr>
              </a:solidFill>
              <a:headEnd type="none"/>
              <a:tailEnd type="none"/>
            </a:ln>
          </p:spPr>
          <p:style>
            <a:lnRef idx="1">
              <a:schemeClr val="accent1"/>
            </a:lnRef>
            <a:fillRef idx="0">
              <a:schemeClr val="accent1"/>
            </a:fillRef>
            <a:effectRef idx="0">
              <a:schemeClr val="accent1"/>
            </a:effectRef>
            <a:fontRef idx="minor">
              <a:schemeClr val="tx1"/>
            </a:fontRef>
          </p:style>
        </p:cxnSp>
        <p:sp>
          <p:nvSpPr>
            <p:cNvPr id="23" name="文本框 44"/>
            <p:cNvSpPr txBox="1"/>
            <p:nvPr/>
          </p:nvSpPr>
          <p:spPr>
            <a:xfrm>
              <a:off x="5107654" y="1229705"/>
              <a:ext cx="1914639" cy="401648"/>
            </a:xfrm>
            <a:prstGeom prst="rect">
              <a:avLst/>
            </a:prstGeom>
            <a:noFill/>
          </p:spPr>
          <p:txBody>
            <a:bodyPr wrap="square" lIns="68580" tIns="34290" rIns="68580" bIns="34290" rtlCol="0">
              <a:spAutoFit/>
            </a:bodyPr>
            <a:lstStyle/>
            <a:p>
              <a:pPr>
                <a:lnSpc>
                  <a:spcPct val="120000"/>
                </a:lnSpc>
              </a:pPr>
              <a:r>
                <a:rPr lang="zh-CN" altLang="en-US" sz="900" dirty="0">
                  <a:solidFill>
                    <a:schemeClr val="tx1">
                      <a:lumMod val="65000"/>
                      <a:lumOff val="35000"/>
                    </a:schemeClr>
                  </a:solidFill>
                  <a:latin typeface="微软雅黑" panose="020B0503020204020204" pitchFamily="34" charset="-122"/>
                  <a:ea typeface="微软雅黑" panose="020B0503020204020204" pitchFamily="34" charset="-122"/>
                  <a:cs typeface="Leelawadee" panose="020B0502040204020203" pitchFamily="34" charset="-34"/>
                </a:rPr>
                <a:t>在此添加内容在此添加</a:t>
              </a:r>
              <a:r>
                <a:rPr lang="zh-CN" altLang="en-US" sz="900" dirty="0" smtClean="0">
                  <a:solidFill>
                    <a:schemeClr val="tx1">
                      <a:lumMod val="65000"/>
                      <a:lumOff val="35000"/>
                    </a:schemeClr>
                  </a:solidFill>
                  <a:latin typeface="微软雅黑" panose="020B0503020204020204" pitchFamily="34" charset="-122"/>
                  <a:ea typeface="微软雅黑" panose="020B0503020204020204" pitchFamily="34" charset="-122"/>
                  <a:cs typeface="Leelawadee" panose="020B0502040204020203" pitchFamily="34" charset="-34"/>
                </a:rPr>
                <a:t>内容</a:t>
              </a:r>
              <a:endParaRPr lang="en-US" altLang="zh-CN" sz="900" dirty="0" smtClean="0">
                <a:solidFill>
                  <a:schemeClr val="tx1">
                    <a:lumMod val="65000"/>
                    <a:lumOff val="35000"/>
                  </a:schemeClr>
                </a:solidFill>
                <a:latin typeface="微软雅黑" panose="020B0503020204020204" pitchFamily="34" charset="-122"/>
                <a:ea typeface="微软雅黑" panose="020B0503020204020204" pitchFamily="34" charset="-122"/>
                <a:cs typeface="Leelawadee" panose="020B0502040204020203" pitchFamily="34" charset="-34"/>
              </a:endParaRPr>
            </a:p>
            <a:p>
              <a:pPr>
                <a:lnSpc>
                  <a:spcPct val="120000"/>
                </a:lnSpc>
              </a:pPr>
              <a:r>
                <a:rPr lang="zh-CN" altLang="en-US" sz="900" dirty="0">
                  <a:solidFill>
                    <a:schemeClr val="tx1">
                      <a:lumMod val="65000"/>
                      <a:lumOff val="35000"/>
                    </a:schemeClr>
                  </a:solidFill>
                  <a:latin typeface="微软雅黑" panose="020B0503020204020204" pitchFamily="34" charset="-122"/>
                  <a:ea typeface="微软雅黑" panose="020B0503020204020204" pitchFamily="34" charset="-122"/>
                  <a:cs typeface="Leelawadee" panose="020B0502040204020203" pitchFamily="34" charset="-34"/>
                </a:rPr>
                <a:t>在此</a:t>
              </a:r>
              <a:r>
                <a:rPr lang="zh-CN" altLang="en-US" sz="900" dirty="0" smtClean="0">
                  <a:solidFill>
                    <a:schemeClr val="tx1">
                      <a:lumMod val="65000"/>
                      <a:lumOff val="35000"/>
                    </a:schemeClr>
                  </a:solidFill>
                  <a:latin typeface="微软雅黑" panose="020B0503020204020204" pitchFamily="34" charset="-122"/>
                  <a:ea typeface="微软雅黑" panose="020B0503020204020204" pitchFamily="34" charset="-122"/>
                  <a:cs typeface="Leelawadee" panose="020B0502040204020203" pitchFamily="34" charset="-34"/>
                </a:rPr>
                <a:t>添加</a:t>
              </a:r>
              <a:r>
                <a:rPr lang="zh-CN" altLang="en-US" sz="900" dirty="0">
                  <a:solidFill>
                    <a:schemeClr val="tx1">
                      <a:lumMod val="65000"/>
                      <a:lumOff val="35000"/>
                    </a:schemeClr>
                  </a:solidFill>
                  <a:latin typeface="微软雅黑" panose="020B0503020204020204" pitchFamily="34" charset="-122"/>
                  <a:ea typeface="微软雅黑" panose="020B0503020204020204" pitchFamily="34" charset="-122"/>
                  <a:cs typeface="Leelawadee" panose="020B0502040204020203" pitchFamily="34" charset="-34"/>
                </a:rPr>
                <a:t>内容在此添加内容</a:t>
              </a:r>
            </a:p>
          </p:txBody>
        </p:sp>
      </p:grpSp>
      <p:grpSp>
        <p:nvGrpSpPr>
          <p:cNvPr id="26" name="组合 25"/>
          <p:cNvGrpSpPr/>
          <p:nvPr/>
        </p:nvGrpSpPr>
        <p:grpSpPr>
          <a:xfrm>
            <a:off x="6238230" y="1974605"/>
            <a:ext cx="2391051" cy="502572"/>
            <a:chOff x="4631242" y="1185232"/>
            <a:chExt cx="2391051" cy="502572"/>
          </a:xfrm>
        </p:grpSpPr>
        <p:grpSp>
          <p:nvGrpSpPr>
            <p:cNvPr id="27" name="组合 26"/>
            <p:cNvGrpSpPr/>
            <p:nvPr/>
          </p:nvGrpSpPr>
          <p:grpSpPr>
            <a:xfrm>
              <a:off x="4631242" y="1185232"/>
              <a:ext cx="476412" cy="493074"/>
              <a:chOff x="6242320" y="1105727"/>
              <a:chExt cx="635216" cy="657434"/>
            </a:xfrm>
          </p:grpSpPr>
          <p:sp>
            <p:nvSpPr>
              <p:cNvPr id="30" name="TextBox 6"/>
              <p:cNvSpPr txBox="1"/>
              <p:nvPr/>
            </p:nvSpPr>
            <p:spPr>
              <a:xfrm>
                <a:off x="6327224" y="1105727"/>
                <a:ext cx="448425" cy="492443"/>
              </a:xfrm>
              <a:prstGeom prst="rect">
                <a:avLst/>
              </a:prstGeom>
              <a:noFill/>
            </p:spPr>
            <p:txBody>
              <a:bodyPr vert="horz" wrap="square" lIns="0" tIns="0" rIns="0" bIns="0" rtlCol="0" anchor="ctr">
                <a:spAutoFit/>
              </a:bodyPr>
              <a:lstStyle/>
              <a:p>
                <a:pPr algn="l"/>
                <a:r>
                  <a:rPr lang="en-US" altLang="zh-CN" sz="2400" dirty="0" smtClean="0">
                    <a:solidFill>
                      <a:srgbClr val="004F96"/>
                    </a:solidFill>
                    <a:latin typeface="Impact" panose="020B0806030902050204" pitchFamily="34" charset="0"/>
                    <a:ea typeface="微软雅黑" panose="020B0503020204020204" pitchFamily="34" charset="-122"/>
                  </a:rPr>
                  <a:t>05</a:t>
                </a:r>
                <a:endParaRPr lang="zh-CN" altLang="en-US" sz="2400" dirty="0">
                  <a:solidFill>
                    <a:srgbClr val="004F96"/>
                  </a:solidFill>
                  <a:latin typeface="微软雅黑" panose="020B0503020204020204" pitchFamily="34" charset="-122"/>
                  <a:ea typeface="微软雅黑" panose="020B0503020204020204" pitchFamily="34" charset="-122"/>
                </a:endParaRPr>
              </a:p>
            </p:txBody>
          </p:sp>
          <p:sp>
            <p:nvSpPr>
              <p:cNvPr id="31" name="文本框 22"/>
              <p:cNvSpPr txBox="1"/>
              <p:nvPr/>
            </p:nvSpPr>
            <p:spPr>
              <a:xfrm>
                <a:off x="6242320" y="1516939"/>
                <a:ext cx="635216" cy="246222"/>
              </a:xfrm>
              <a:prstGeom prst="rect">
                <a:avLst/>
              </a:prstGeom>
              <a:noFill/>
            </p:spPr>
            <p:txBody>
              <a:bodyPr wrap="none" rtlCol="0">
                <a:spAutoFit/>
              </a:bodyPr>
              <a:lstStyle/>
              <a:p>
                <a:r>
                  <a:rPr lang="en-US" altLang="zh-CN" sz="600" b="1" dirty="0">
                    <a:solidFill>
                      <a:srgbClr val="818181"/>
                    </a:solidFill>
                    <a:latin typeface="Leelawadee" panose="020B0502040204020203" pitchFamily="34" charset="-34"/>
                    <a:cs typeface="Leelawadee" panose="020B0502040204020203" pitchFamily="34" charset="-34"/>
                  </a:rPr>
                  <a:t>OPTION</a:t>
                </a:r>
                <a:endParaRPr lang="zh-CN" altLang="en-US" sz="600" b="1" dirty="0">
                  <a:solidFill>
                    <a:srgbClr val="818181"/>
                  </a:solidFill>
                  <a:latin typeface="Leelawadee" panose="020B0502040204020203" pitchFamily="34" charset="-34"/>
                  <a:cs typeface="Leelawadee" panose="020B0502040204020203" pitchFamily="34" charset="-34"/>
                </a:endParaRPr>
              </a:p>
            </p:txBody>
          </p:sp>
        </p:grpSp>
        <p:cxnSp>
          <p:nvCxnSpPr>
            <p:cNvPr id="28" name="直接连接符 27"/>
            <p:cNvCxnSpPr/>
            <p:nvPr/>
          </p:nvCxnSpPr>
          <p:spPr>
            <a:xfrm flipV="1">
              <a:off x="4663083" y="1678306"/>
              <a:ext cx="1944332" cy="9498"/>
            </a:xfrm>
            <a:prstGeom prst="line">
              <a:avLst/>
            </a:prstGeom>
            <a:ln w="12700">
              <a:solidFill>
                <a:schemeClr val="bg1">
                  <a:lumMod val="65000"/>
                </a:schemeClr>
              </a:solidFill>
              <a:headEnd type="none"/>
              <a:tailEnd type="none"/>
            </a:ln>
          </p:spPr>
          <p:style>
            <a:lnRef idx="1">
              <a:schemeClr val="accent1"/>
            </a:lnRef>
            <a:fillRef idx="0">
              <a:schemeClr val="accent1"/>
            </a:fillRef>
            <a:effectRef idx="0">
              <a:schemeClr val="accent1"/>
            </a:effectRef>
            <a:fontRef idx="minor">
              <a:schemeClr val="tx1"/>
            </a:fontRef>
          </p:style>
        </p:cxnSp>
        <p:sp>
          <p:nvSpPr>
            <p:cNvPr id="29" name="文本框 44"/>
            <p:cNvSpPr txBox="1"/>
            <p:nvPr/>
          </p:nvSpPr>
          <p:spPr>
            <a:xfrm>
              <a:off x="5107654" y="1229705"/>
              <a:ext cx="1914639" cy="401648"/>
            </a:xfrm>
            <a:prstGeom prst="rect">
              <a:avLst/>
            </a:prstGeom>
            <a:noFill/>
          </p:spPr>
          <p:txBody>
            <a:bodyPr wrap="square" lIns="68580" tIns="34290" rIns="68580" bIns="34290" rtlCol="0">
              <a:spAutoFit/>
            </a:bodyPr>
            <a:lstStyle/>
            <a:p>
              <a:pPr>
                <a:lnSpc>
                  <a:spcPct val="120000"/>
                </a:lnSpc>
              </a:pPr>
              <a:r>
                <a:rPr lang="zh-CN" altLang="en-US" sz="900" dirty="0">
                  <a:solidFill>
                    <a:schemeClr val="tx1">
                      <a:lumMod val="65000"/>
                      <a:lumOff val="35000"/>
                    </a:schemeClr>
                  </a:solidFill>
                  <a:latin typeface="微软雅黑" panose="020B0503020204020204" pitchFamily="34" charset="-122"/>
                  <a:ea typeface="微软雅黑" panose="020B0503020204020204" pitchFamily="34" charset="-122"/>
                  <a:cs typeface="Leelawadee" panose="020B0502040204020203" pitchFamily="34" charset="-34"/>
                </a:rPr>
                <a:t>在此添加内容在此添加</a:t>
              </a:r>
              <a:r>
                <a:rPr lang="zh-CN" altLang="en-US" sz="900" dirty="0" smtClean="0">
                  <a:solidFill>
                    <a:schemeClr val="tx1">
                      <a:lumMod val="65000"/>
                      <a:lumOff val="35000"/>
                    </a:schemeClr>
                  </a:solidFill>
                  <a:latin typeface="微软雅黑" panose="020B0503020204020204" pitchFamily="34" charset="-122"/>
                  <a:ea typeface="微软雅黑" panose="020B0503020204020204" pitchFamily="34" charset="-122"/>
                  <a:cs typeface="Leelawadee" panose="020B0502040204020203" pitchFamily="34" charset="-34"/>
                </a:rPr>
                <a:t>内容</a:t>
              </a:r>
              <a:endParaRPr lang="en-US" altLang="zh-CN" sz="900" dirty="0" smtClean="0">
                <a:solidFill>
                  <a:schemeClr val="tx1">
                    <a:lumMod val="65000"/>
                    <a:lumOff val="35000"/>
                  </a:schemeClr>
                </a:solidFill>
                <a:latin typeface="微软雅黑" panose="020B0503020204020204" pitchFamily="34" charset="-122"/>
                <a:ea typeface="微软雅黑" panose="020B0503020204020204" pitchFamily="34" charset="-122"/>
                <a:cs typeface="Leelawadee" panose="020B0502040204020203" pitchFamily="34" charset="-34"/>
              </a:endParaRPr>
            </a:p>
            <a:p>
              <a:pPr>
                <a:lnSpc>
                  <a:spcPct val="120000"/>
                </a:lnSpc>
              </a:pPr>
              <a:r>
                <a:rPr lang="zh-CN" altLang="en-US" sz="900" dirty="0">
                  <a:solidFill>
                    <a:schemeClr val="tx1">
                      <a:lumMod val="65000"/>
                      <a:lumOff val="35000"/>
                    </a:schemeClr>
                  </a:solidFill>
                  <a:latin typeface="微软雅黑" panose="020B0503020204020204" pitchFamily="34" charset="-122"/>
                  <a:ea typeface="微软雅黑" panose="020B0503020204020204" pitchFamily="34" charset="-122"/>
                  <a:cs typeface="Leelawadee" panose="020B0502040204020203" pitchFamily="34" charset="-34"/>
                </a:rPr>
                <a:t>在此</a:t>
              </a:r>
              <a:r>
                <a:rPr lang="zh-CN" altLang="en-US" sz="900" dirty="0" smtClean="0">
                  <a:solidFill>
                    <a:schemeClr val="tx1">
                      <a:lumMod val="65000"/>
                      <a:lumOff val="35000"/>
                    </a:schemeClr>
                  </a:solidFill>
                  <a:latin typeface="微软雅黑" panose="020B0503020204020204" pitchFamily="34" charset="-122"/>
                  <a:ea typeface="微软雅黑" panose="020B0503020204020204" pitchFamily="34" charset="-122"/>
                  <a:cs typeface="Leelawadee" panose="020B0502040204020203" pitchFamily="34" charset="-34"/>
                </a:rPr>
                <a:t>添加</a:t>
              </a:r>
              <a:r>
                <a:rPr lang="zh-CN" altLang="en-US" sz="900" dirty="0">
                  <a:solidFill>
                    <a:schemeClr val="tx1">
                      <a:lumMod val="65000"/>
                      <a:lumOff val="35000"/>
                    </a:schemeClr>
                  </a:solidFill>
                  <a:latin typeface="微软雅黑" panose="020B0503020204020204" pitchFamily="34" charset="-122"/>
                  <a:ea typeface="微软雅黑" panose="020B0503020204020204" pitchFamily="34" charset="-122"/>
                  <a:cs typeface="Leelawadee" panose="020B0502040204020203" pitchFamily="34" charset="-34"/>
                </a:rPr>
                <a:t>内容在此添加内容</a:t>
              </a:r>
            </a:p>
          </p:txBody>
        </p:sp>
      </p:grpSp>
      <p:grpSp>
        <p:nvGrpSpPr>
          <p:cNvPr id="32" name="组合 31"/>
          <p:cNvGrpSpPr/>
          <p:nvPr/>
        </p:nvGrpSpPr>
        <p:grpSpPr>
          <a:xfrm>
            <a:off x="6429421" y="3220936"/>
            <a:ext cx="2391051" cy="502572"/>
            <a:chOff x="4631242" y="1185232"/>
            <a:chExt cx="2391051" cy="502572"/>
          </a:xfrm>
        </p:grpSpPr>
        <p:grpSp>
          <p:nvGrpSpPr>
            <p:cNvPr id="33" name="组合 32"/>
            <p:cNvGrpSpPr/>
            <p:nvPr/>
          </p:nvGrpSpPr>
          <p:grpSpPr>
            <a:xfrm>
              <a:off x="4631242" y="1185232"/>
              <a:ext cx="476412" cy="493074"/>
              <a:chOff x="6242320" y="1105727"/>
              <a:chExt cx="635216" cy="657434"/>
            </a:xfrm>
          </p:grpSpPr>
          <p:sp>
            <p:nvSpPr>
              <p:cNvPr id="36" name="TextBox 6"/>
              <p:cNvSpPr txBox="1"/>
              <p:nvPr/>
            </p:nvSpPr>
            <p:spPr>
              <a:xfrm>
                <a:off x="6327224" y="1105727"/>
                <a:ext cx="448425" cy="492443"/>
              </a:xfrm>
              <a:prstGeom prst="rect">
                <a:avLst/>
              </a:prstGeom>
              <a:noFill/>
            </p:spPr>
            <p:txBody>
              <a:bodyPr vert="horz" wrap="square" lIns="0" tIns="0" rIns="0" bIns="0" rtlCol="0" anchor="ctr">
                <a:spAutoFit/>
              </a:bodyPr>
              <a:lstStyle/>
              <a:p>
                <a:pPr algn="l"/>
                <a:r>
                  <a:rPr lang="en-US" altLang="zh-CN" sz="2400" dirty="0" smtClean="0">
                    <a:solidFill>
                      <a:srgbClr val="004F96"/>
                    </a:solidFill>
                    <a:latin typeface="Impact" panose="020B0806030902050204" pitchFamily="34" charset="0"/>
                    <a:ea typeface="微软雅黑" panose="020B0503020204020204" pitchFamily="34" charset="-122"/>
                  </a:rPr>
                  <a:t>06</a:t>
                </a:r>
                <a:endParaRPr lang="zh-CN" altLang="en-US" sz="2400" dirty="0">
                  <a:solidFill>
                    <a:srgbClr val="004F96"/>
                  </a:solidFill>
                  <a:latin typeface="微软雅黑" panose="020B0503020204020204" pitchFamily="34" charset="-122"/>
                  <a:ea typeface="微软雅黑" panose="020B0503020204020204" pitchFamily="34" charset="-122"/>
                </a:endParaRPr>
              </a:p>
            </p:txBody>
          </p:sp>
          <p:sp>
            <p:nvSpPr>
              <p:cNvPr id="37" name="文本框 22"/>
              <p:cNvSpPr txBox="1"/>
              <p:nvPr/>
            </p:nvSpPr>
            <p:spPr>
              <a:xfrm>
                <a:off x="6242320" y="1516939"/>
                <a:ext cx="635216" cy="246222"/>
              </a:xfrm>
              <a:prstGeom prst="rect">
                <a:avLst/>
              </a:prstGeom>
              <a:noFill/>
            </p:spPr>
            <p:txBody>
              <a:bodyPr wrap="none" rtlCol="0">
                <a:spAutoFit/>
              </a:bodyPr>
              <a:lstStyle/>
              <a:p>
                <a:r>
                  <a:rPr lang="en-US" altLang="zh-CN" sz="600" b="1" dirty="0">
                    <a:solidFill>
                      <a:srgbClr val="818181"/>
                    </a:solidFill>
                    <a:latin typeface="Leelawadee" panose="020B0502040204020203" pitchFamily="34" charset="-34"/>
                    <a:cs typeface="Leelawadee" panose="020B0502040204020203" pitchFamily="34" charset="-34"/>
                  </a:rPr>
                  <a:t>OPTION</a:t>
                </a:r>
                <a:endParaRPr lang="zh-CN" altLang="en-US" sz="600" b="1" dirty="0">
                  <a:solidFill>
                    <a:srgbClr val="818181"/>
                  </a:solidFill>
                  <a:latin typeface="Leelawadee" panose="020B0502040204020203" pitchFamily="34" charset="-34"/>
                  <a:cs typeface="Leelawadee" panose="020B0502040204020203" pitchFamily="34" charset="-34"/>
                </a:endParaRPr>
              </a:p>
            </p:txBody>
          </p:sp>
        </p:grpSp>
        <p:cxnSp>
          <p:nvCxnSpPr>
            <p:cNvPr id="34" name="直接连接符 33"/>
            <p:cNvCxnSpPr/>
            <p:nvPr/>
          </p:nvCxnSpPr>
          <p:spPr>
            <a:xfrm flipV="1">
              <a:off x="4663083" y="1678306"/>
              <a:ext cx="1944332" cy="9498"/>
            </a:xfrm>
            <a:prstGeom prst="line">
              <a:avLst/>
            </a:prstGeom>
            <a:ln w="12700">
              <a:solidFill>
                <a:schemeClr val="bg1">
                  <a:lumMod val="65000"/>
                </a:schemeClr>
              </a:solidFill>
              <a:headEnd type="none"/>
              <a:tailEnd type="none"/>
            </a:ln>
          </p:spPr>
          <p:style>
            <a:lnRef idx="1">
              <a:schemeClr val="accent1"/>
            </a:lnRef>
            <a:fillRef idx="0">
              <a:schemeClr val="accent1"/>
            </a:fillRef>
            <a:effectRef idx="0">
              <a:schemeClr val="accent1"/>
            </a:effectRef>
            <a:fontRef idx="minor">
              <a:schemeClr val="tx1"/>
            </a:fontRef>
          </p:style>
        </p:cxnSp>
        <p:sp>
          <p:nvSpPr>
            <p:cNvPr id="35" name="文本框 44"/>
            <p:cNvSpPr txBox="1"/>
            <p:nvPr/>
          </p:nvSpPr>
          <p:spPr>
            <a:xfrm>
              <a:off x="5107654" y="1229705"/>
              <a:ext cx="1914639" cy="401648"/>
            </a:xfrm>
            <a:prstGeom prst="rect">
              <a:avLst/>
            </a:prstGeom>
            <a:noFill/>
          </p:spPr>
          <p:txBody>
            <a:bodyPr wrap="square" lIns="68580" tIns="34290" rIns="68580" bIns="34290" rtlCol="0">
              <a:spAutoFit/>
            </a:bodyPr>
            <a:lstStyle/>
            <a:p>
              <a:pPr>
                <a:lnSpc>
                  <a:spcPct val="120000"/>
                </a:lnSpc>
              </a:pPr>
              <a:r>
                <a:rPr lang="zh-CN" altLang="en-US" sz="900" dirty="0">
                  <a:solidFill>
                    <a:schemeClr val="tx1">
                      <a:lumMod val="65000"/>
                      <a:lumOff val="35000"/>
                    </a:schemeClr>
                  </a:solidFill>
                  <a:latin typeface="微软雅黑" panose="020B0503020204020204" pitchFamily="34" charset="-122"/>
                  <a:ea typeface="微软雅黑" panose="020B0503020204020204" pitchFamily="34" charset="-122"/>
                  <a:cs typeface="Leelawadee" panose="020B0502040204020203" pitchFamily="34" charset="-34"/>
                </a:rPr>
                <a:t>在此添加内容在此添加</a:t>
              </a:r>
              <a:r>
                <a:rPr lang="zh-CN" altLang="en-US" sz="900" dirty="0" smtClean="0">
                  <a:solidFill>
                    <a:schemeClr val="tx1">
                      <a:lumMod val="65000"/>
                      <a:lumOff val="35000"/>
                    </a:schemeClr>
                  </a:solidFill>
                  <a:latin typeface="微软雅黑" panose="020B0503020204020204" pitchFamily="34" charset="-122"/>
                  <a:ea typeface="微软雅黑" panose="020B0503020204020204" pitchFamily="34" charset="-122"/>
                  <a:cs typeface="Leelawadee" panose="020B0502040204020203" pitchFamily="34" charset="-34"/>
                </a:rPr>
                <a:t>内容</a:t>
              </a:r>
              <a:endParaRPr lang="en-US" altLang="zh-CN" sz="900" dirty="0" smtClean="0">
                <a:solidFill>
                  <a:schemeClr val="tx1">
                    <a:lumMod val="65000"/>
                    <a:lumOff val="35000"/>
                  </a:schemeClr>
                </a:solidFill>
                <a:latin typeface="微软雅黑" panose="020B0503020204020204" pitchFamily="34" charset="-122"/>
                <a:ea typeface="微软雅黑" panose="020B0503020204020204" pitchFamily="34" charset="-122"/>
                <a:cs typeface="Leelawadee" panose="020B0502040204020203" pitchFamily="34" charset="-34"/>
              </a:endParaRPr>
            </a:p>
            <a:p>
              <a:pPr>
                <a:lnSpc>
                  <a:spcPct val="120000"/>
                </a:lnSpc>
              </a:pPr>
              <a:r>
                <a:rPr lang="zh-CN" altLang="en-US" sz="900" dirty="0">
                  <a:solidFill>
                    <a:schemeClr val="tx1">
                      <a:lumMod val="65000"/>
                      <a:lumOff val="35000"/>
                    </a:schemeClr>
                  </a:solidFill>
                  <a:latin typeface="微软雅黑" panose="020B0503020204020204" pitchFamily="34" charset="-122"/>
                  <a:ea typeface="微软雅黑" panose="020B0503020204020204" pitchFamily="34" charset="-122"/>
                  <a:cs typeface="Leelawadee" panose="020B0502040204020203" pitchFamily="34" charset="-34"/>
                </a:rPr>
                <a:t>在此</a:t>
              </a:r>
              <a:r>
                <a:rPr lang="zh-CN" altLang="en-US" sz="900" dirty="0" smtClean="0">
                  <a:solidFill>
                    <a:schemeClr val="tx1">
                      <a:lumMod val="65000"/>
                      <a:lumOff val="35000"/>
                    </a:schemeClr>
                  </a:solidFill>
                  <a:latin typeface="微软雅黑" panose="020B0503020204020204" pitchFamily="34" charset="-122"/>
                  <a:ea typeface="微软雅黑" panose="020B0503020204020204" pitchFamily="34" charset="-122"/>
                  <a:cs typeface="Leelawadee" panose="020B0502040204020203" pitchFamily="34" charset="-34"/>
                </a:rPr>
                <a:t>添加</a:t>
              </a:r>
              <a:r>
                <a:rPr lang="zh-CN" altLang="en-US" sz="900" dirty="0">
                  <a:solidFill>
                    <a:schemeClr val="tx1">
                      <a:lumMod val="65000"/>
                      <a:lumOff val="35000"/>
                    </a:schemeClr>
                  </a:solidFill>
                  <a:latin typeface="微软雅黑" panose="020B0503020204020204" pitchFamily="34" charset="-122"/>
                  <a:ea typeface="微软雅黑" panose="020B0503020204020204" pitchFamily="34" charset="-122"/>
                  <a:cs typeface="Leelawadee" panose="020B0502040204020203" pitchFamily="34" charset="-34"/>
                </a:rPr>
                <a:t>内容在此添加内容</a:t>
              </a:r>
            </a:p>
          </p:txBody>
        </p:sp>
      </p:grpSp>
      <p:grpSp>
        <p:nvGrpSpPr>
          <p:cNvPr id="38" name="Group 97"/>
          <p:cNvGrpSpPr/>
          <p:nvPr/>
        </p:nvGrpSpPr>
        <p:grpSpPr bwMode="auto">
          <a:xfrm>
            <a:off x="2627510" y="1432684"/>
            <a:ext cx="3734177" cy="3515330"/>
            <a:chOff x="12765924" y="3578459"/>
            <a:chExt cx="9438091" cy="8888824"/>
          </a:xfrm>
        </p:grpSpPr>
        <p:sp>
          <p:nvSpPr>
            <p:cNvPr id="39" name="Block Arc 37"/>
            <p:cNvSpPr/>
            <p:nvPr/>
          </p:nvSpPr>
          <p:spPr>
            <a:xfrm>
              <a:off x="13077734" y="3659516"/>
              <a:ext cx="8806228" cy="8807767"/>
            </a:xfrm>
            <a:prstGeom prst="blockArc">
              <a:avLst>
                <a:gd name="adj1" fmla="val 8826967"/>
                <a:gd name="adj2" fmla="val 1986563"/>
                <a:gd name="adj3" fmla="val 19223"/>
              </a:avLst>
            </a:prstGeom>
            <a:solidFill>
              <a:srgbClr val="004F96"/>
            </a:solidFill>
            <a:ln w="12700" cap="flat" cmpd="sng" algn="ctr">
              <a:noFill/>
              <a:prstDash val="solid"/>
              <a:miter lim="800000"/>
            </a:ln>
            <a:effectLst/>
          </p:spPr>
          <p:txBody>
            <a:bodyPr anchor="ctr"/>
            <a:lstStyle/>
            <a:p>
              <a:pPr marL="0" marR="0" lvl="0" indent="0" algn="ctr" defTabSz="685165"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dirty="0">
                <a:ln>
                  <a:noFill/>
                </a:ln>
                <a:solidFill>
                  <a:srgbClr val="7E7E7E"/>
                </a:solidFill>
                <a:effectLst/>
                <a:uLnTx/>
                <a:uFillTx/>
                <a:latin typeface="Raleway Light"/>
                <a:ea typeface="+mn-ea"/>
                <a:cs typeface="+mn-cs"/>
              </a:endParaRPr>
            </a:p>
          </p:txBody>
        </p:sp>
        <p:sp>
          <p:nvSpPr>
            <p:cNvPr id="40" name="Block Arc 38"/>
            <p:cNvSpPr/>
            <p:nvPr/>
          </p:nvSpPr>
          <p:spPr>
            <a:xfrm>
              <a:off x="13077734" y="3659516"/>
              <a:ext cx="8806228" cy="8807767"/>
            </a:xfrm>
            <a:prstGeom prst="blockArc">
              <a:avLst>
                <a:gd name="adj1" fmla="val 11218752"/>
                <a:gd name="adj2" fmla="val 1986563"/>
                <a:gd name="adj3" fmla="val 19223"/>
              </a:avLst>
            </a:prstGeom>
            <a:solidFill>
              <a:srgbClr val="00B0F0"/>
            </a:solidFill>
            <a:ln w="12700" cap="flat" cmpd="sng" algn="ctr">
              <a:noFill/>
              <a:prstDash val="solid"/>
              <a:miter lim="800000"/>
            </a:ln>
            <a:effectLst/>
          </p:spPr>
          <p:txBody>
            <a:bodyPr anchor="ctr"/>
            <a:lstStyle/>
            <a:p>
              <a:pPr marL="0" marR="0" lvl="0" indent="0" algn="ctr" defTabSz="685165"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dirty="0">
                <a:ln>
                  <a:noFill/>
                </a:ln>
                <a:solidFill>
                  <a:srgbClr val="7E7E7E"/>
                </a:solidFill>
                <a:effectLst/>
                <a:uLnTx/>
                <a:uFillTx/>
                <a:latin typeface="Raleway Light"/>
                <a:ea typeface="+mn-ea"/>
                <a:cs typeface="+mn-cs"/>
              </a:endParaRPr>
            </a:p>
          </p:txBody>
        </p:sp>
        <p:sp>
          <p:nvSpPr>
            <p:cNvPr id="41" name="Block Arc 39"/>
            <p:cNvSpPr/>
            <p:nvPr/>
          </p:nvSpPr>
          <p:spPr>
            <a:xfrm>
              <a:off x="13077734" y="3659516"/>
              <a:ext cx="8806228" cy="8807767"/>
            </a:xfrm>
            <a:prstGeom prst="blockArc">
              <a:avLst>
                <a:gd name="adj1" fmla="val 13722802"/>
                <a:gd name="adj2" fmla="val 1986563"/>
                <a:gd name="adj3" fmla="val 19223"/>
              </a:avLst>
            </a:prstGeom>
            <a:solidFill>
              <a:srgbClr val="0070C0"/>
            </a:solidFill>
            <a:ln w="12700" cap="flat" cmpd="sng" algn="ctr">
              <a:noFill/>
              <a:prstDash val="solid"/>
              <a:miter lim="800000"/>
            </a:ln>
            <a:effectLst/>
          </p:spPr>
          <p:txBody>
            <a:bodyPr anchor="ctr"/>
            <a:lstStyle/>
            <a:p>
              <a:pPr marL="0" marR="0" lvl="0" indent="0" algn="ctr" defTabSz="685165"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dirty="0">
                <a:ln>
                  <a:noFill/>
                </a:ln>
                <a:solidFill>
                  <a:srgbClr val="7E7E7E"/>
                </a:solidFill>
                <a:effectLst/>
                <a:uLnTx/>
                <a:uFillTx/>
                <a:latin typeface="Raleway Light"/>
                <a:ea typeface="+mn-ea"/>
                <a:cs typeface="+mn-cs"/>
              </a:endParaRPr>
            </a:p>
          </p:txBody>
        </p:sp>
        <p:sp>
          <p:nvSpPr>
            <p:cNvPr id="42" name="Block Arc 40"/>
            <p:cNvSpPr/>
            <p:nvPr/>
          </p:nvSpPr>
          <p:spPr>
            <a:xfrm>
              <a:off x="13077734" y="3659516"/>
              <a:ext cx="8806228" cy="8807767"/>
            </a:xfrm>
            <a:prstGeom prst="blockArc">
              <a:avLst>
                <a:gd name="adj1" fmla="val 16218384"/>
                <a:gd name="adj2" fmla="val 1986563"/>
                <a:gd name="adj3" fmla="val 19223"/>
              </a:avLst>
            </a:prstGeom>
            <a:solidFill>
              <a:srgbClr val="004C92"/>
            </a:solidFill>
            <a:ln w="12700" cap="flat" cmpd="sng" algn="ctr">
              <a:noFill/>
              <a:prstDash val="solid"/>
              <a:miter lim="800000"/>
            </a:ln>
            <a:effectLst/>
          </p:spPr>
          <p:txBody>
            <a:bodyPr anchor="ctr"/>
            <a:lstStyle/>
            <a:p>
              <a:pPr marL="0" marR="0" lvl="0" indent="0" algn="ctr" defTabSz="685165"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dirty="0">
                <a:ln>
                  <a:noFill/>
                </a:ln>
                <a:solidFill>
                  <a:srgbClr val="7E7E7E"/>
                </a:solidFill>
                <a:effectLst/>
                <a:uLnTx/>
                <a:uFillTx/>
                <a:latin typeface="Raleway Light"/>
                <a:ea typeface="+mn-ea"/>
                <a:cs typeface="+mn-cs"/>
              </a:endParaRPr>
            </a:p>
          </p:txBody>
        </p:sp>
        <p:sp>
          <p:nvSpPr>
            <p:cNvPr id="43" name="Block Arc 41"/>
            <p:cNvSpPr/>
            <p:nvPr/>
          </p:nvSpPr>
          <p:spPr>
            <a:xfrm>
              <a:off x="13077734" y="3659516"/>
              <a:ext cx="8806228" cy="8807767"/>
            </a:xfrm>
            <a:prstGeom prst="blockArc">
              <a:avLst>
                <a:gd name="adj1" fmla="val 18745087"/>
                <a:gd name="adj2" fmla="val 1986563"/>
                <a:gd name="adj3" fmla="val 19223"/>
              </a:avLst>
            </a:prstGeom>
            <a:solidFill>
              <a:srgbClr val="00B0F0"/>
            </a:solidFill>
            <a:ln w="12700" cap="flat" cmpd="sng" algn="ctr">
              <a:noFill/>
              <a:prstDash val="solid"/>
              <a:miter lim="800000"/>
            </a:ln>
            <a:effectLst/>
          </p:spPr>
          <p:txBody>
            <a:bodyPr anchor="ctr"/>
            <a:lstStyle/>
            <a:p>
              <a:pPr marL="0" marR="0" lvl="0" indent="0" algn="ctr" defTabSz="685165"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dirty="0">
                <a:ln>
                  <a:noFill/>
                </a:ln>
                <a:solidFill>
                  <a:srgbClr val="7E7E7E"/>
                </a:solidFill>
                <a:effectLst/>
                <a:uLnTx/>
                <a:uFillTx/>
                <a:latin typeface="Raleway Light"/>
                <a:ea typeface="+mn-ea"/>
                <a:cs typeface="+mn-cs"/>
              </a:endParaRPr>
            </a:p>
          </p:txBody>
        </p:sp>
        <p:sp>
          <p:nvSpPr>
            <p:cNvPr id="44" name="Block Arc 42"/>
            <p:cNvSpPr/>
            <p:nvPr/>
          </p:nvSpPr>
          <p:spPr>
            <a:xfrm>
              <a:off x="13077734" y="3659516"/>
              <a:ext cx="8806228" cy="8807767"/>
            </a:xfrm>
            <a:prstGeom prst="blockArc">
              <a:avLst>
                <a:gd name="adj1" fmla="val 21150995"/>
                <a:gd name="adj2" fmla="val 1986563"/>
                <a:gd name="adj3" fmla="val 19223"/>
              </a:avLst>
            </a:prstGeom>
            <a:solidFill>
              <a:srgbClr val="004F96"/>
            </a:solidFill>
            <a:ln w="12700" cap="flat" cmpd="sng" algn="ctr">
              <a:noFill/>
              <a:prstDash val="solid"/>
              <a:miter lim="800000"/>
            </a:ln>
            <a:effectLst/>
          </p:spPr>
          <p:txBody>
            <a:bodyPr anchor="ctr"/>
            <a:lstStyle/>
            <a:p>
              <a:pPr marL="0" marR="0" lvl="0" indent="0" algn="ctr" defTabSz="685165"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dirty="0">
                <a:ln>
                  <a:noFill/>
                </a:ln>
                <a:solidFill>
                  <a:srgbClr val="7E7E7E"/>
                </a:solidFill>
                <a:effectLst/>
                <a:uLnTx/>
                <a:uFillTx/>
                <a:latin typeface="Raleway Light"/>
                <a:ea typeface="+mn-ea"/>
                <a:cs typeface="+mn-cs"/>
              </a:endParaRPr>
            </a:p>
          </p:txBody>
        </p:sp>
        <p:sp>
          <p:nvSpPr>
            <p:cNvPr id="45" name="Isosceles Triangle 43"/>
            <p:cNvSpPr/>
            <p:nvPr/>
          </p:nvSpPr>
          <p:spPr>
            <a:xfrm rot="6387854">
              <a:off x="21847529" y="9012760"/>
              <a:ext cx="383304" cy="329667"/>
            </a:xfrm>
            <a:prstGeom prst="triangle">
              <a:avLst/>
            </a:prstGeom>
            <a:solidFill>
              <a:srgbClr val="004C92"/>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zh-CN" sz="1800" b="0" i="0" u="none" strike="noStrike" kern="0" cap="none" spc="0" normalizeH="0" baseline="0" noProof="0">
                <a:ln>
                  <a:noFill/>
                </a:ln>
                <a:solidFill>
                  <a:srgbClr val="7E7E7E"/>
                </a:solidFill>
                <a:effectLst/>
                <a:uLnTx/>
                <a:uFillTx/>
                <a:latin typeface="Raleway Light" charset="0"/>
                <a:ea typeface="MS PGothic" panose="020B0600070205080204" pitchFamily="34" charset="-128"/>
                <a:cs typeface="+mn-cs"/>
              </a:endParaRPr>
            </a:p>
          </p:txBody>
        </p:sp>
        <p:sp>
          <p:nvSpPr>
            <p:cNvPr id="46" name="Isosceles Triangle 44"/>
            <p:cNvSpPr/>
            <p:nvPr/>
          </p:nvSpPr>
          <p:spPr>
            <a:xfrm rot="15212146" flipH="1">
              <a:off x="12739105" y="9012760"/>
              <a:ext cx="383304" cy="329667"/>
            </a:xfrm>
            <a:prstGeom prst="triangle">
              <a:avLst/>
            </a:prstGeom>
            <a:solidFill>
              <a:srgbClr val="004C92"/>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zh-CN" sz="1800" b="0" i="0" u="none" strike="noStrike" kern="0" cap="none" spc="0" normalizeH="0" baseline="0" noProof="0">
                <a:ln>
                  <a:noFill/>
                </a:ln>
                <a:solidFill>
                  <a:srgbClr val="7E7E7E"/>
                </a:solidFill>
                <a:effectLst/>
                <a:uLnTx/>
                <a:uFillTx/>
                <a:latin typeface="Raleway Light" charset="0"/>
                <a:ea typeface="MS PGothic" panose="020B0600070205080204" pitchFamily="34" charset="-128"/>
                <a:cs typeface="+mn-cs"/>
              </a:endParaRPr>
            </a:p>
          </p:txBody>
        </p:sp>
        <p:sp>
          <p:nvSpPr>
            <p:cNvPr id="47" name="Isosceles Triangle 45"/>
            <p:cNvSpPr/>
            <p:nvPr/>
          </p:nvSpPr>
          <p:spPr>
            <a:xfrm rot="3806845">
              <a:off x="21462918" y="5723758"/>
              <a:ext cx="383304" cy="329667"/>
            </a:xfrm>
            <a:prstGeom prst="triangle">
              <a:avLst/>
            </a:prstGeom>
            <a:solidFill>
              <a:srgbClr val="004C92"/>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zh-CN" sz="1800" b="0" i="0" u="none" strike="noStrike" kern="0" cap="none" spc="0" normalizeH="0" baseline="0" noProof="0">
                <a:ln>
                  <a:noFill/>
                </a:ln>
                <a:solidFill>
                  <a:srgbClr val="7E7E7E"/>
                </a:solidFill>
                <a:effectLst/>
                <a:uLnTx/>
                <a:uFillTx/>
                <a:latin typeface="Raleway Light" charset="0"/>
                <a:ea typeface="MS PGothic" panose="020B0600070205080204" pitchFamily="34" charset="-128"/>
                <a:cs typeface="+mn-cs"/>
              </a:endParaRPr>
            </a:p>
          </p:txBody>
        </p:sp>
        <p:sp>
          <p:nvSpPr>
            <p:cNvPr id="48" name="Isosceles Triangle 46"/>
            <p:cNvSpPr/>
            <p:nvPr/>
          </p:nvSpPr>
          <p:spPr>
            <a:xfrm rot="17793155" flipH="1">
              <a:off x="13177288" y="5723758"/>
              <a:ext cx="383304" cy="329667"/>
            </a:xfrm>
            <a:prstGeom prst="triangle">
              <a:avLst/>
            </a:prstGeom>
            <a:solidFill>
              <a:srgbClr val="004C92"/>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zh-CN" sz="1800" b="0" i="0" u="none" strike="noStrike" kern="0" cap="none" spc="0" normalizeH="0" baseline="0" noProof="0">
                <a:ln>
                  <a:noFill/>
                </a:ln>
                <a:solidFill>
                  <a:srgbClr val="7E7E7E"/>
                </a:solidFill>
                <a:effectLst/>
                <a:uLnTx/>
                <a:uFillTx/>
                <a:latin typeface="Raleway Light" charset="0"/>
                <a:ea typeface="MS PGothic" panose="020B0600070205080204" pitchFamily="34" charset="-128"/>
                <a:cs typeface="+mn-cs"/>
              </a:endParaRPr>
            </a:p>
          </p:txBody>
        </p:sp>
        <p:sp>
          <p:nvSpPr>
            <p:cNvPr id="49" name="Isosceles Triangle 47"/>
            <p:cNvSpPr/>
            <p:nvPr/>
          </p:nvSpPr>
          <p:spPr>
            <a:xfrm rot="1344356">
              <a:off x="19160090" y="3578459"/>
              <a:ext cx="383237" cy="331098"/>
            </a:xfrm>
            <a:prstGeom prst="triangle">
              <a:avLst/>
            </a:prstGeom>
            <a:solidFill>
              <a:srgbClr val="004C92"/>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zh-CN" sz="1800" b="0" i="0" u="none" strike="noStrike" kern="0" cap="none" spc="0" normalizeH="0" baseline="0" noProof="0">
                <a:ln>
                  <a:noFill/>
                </a:ln>
                <a:solidFill>
                  <a:srgbClr val="7E7E7E"/>
                </a:solidFill>
                <a:effectLst/>
                <a:uLnTx/>
                <a:uFillTx/>
                <a:latin typeface="Raleway Light" charset="0"/>
                <a:ea typeface="MS PGothic" panose="020B0600070205080204" pitchFamily="34" charset="-128"/>
                <a:cs typeface="+mn-cs"/>
              </a:endParaRPr>
            </a:p>
          </p:txBody>
        </p:sp>
        <p:sp>
          <p:nvSpPr>
            <p:cNvPr id="50" name="Isosceles Triangle 48"/>
            <p:cNvSpPr/>
            <p:nvPr/>
          </p:nvSpPr>
          <p:spPr>
            <a:xfrm rot="20255644" flipH="1">
              <a:off x="15521390" y="3578459"/>
              <a:ext cx="383238" cy="331098"/>
            </a:xfrm>
            <a:prstGeom prst="triangle">
              <a:avLst/>
            </a:prstGeom>
            <a:solidFill>
              <a:srgbClr val="004C92"/>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zh-CN" sz="1800" b="0" i="0" u="none" strike="noStrike" kern="0" cap="none" spc="0" normalizeH="0" baseline="0" noProof="0">
                <a:ln>
                  <a:noFill/>
                </a:ln>
                <a:solidFill>
                  <a:srgbClr val="7E7E7E"/>
                </a:solidFill>
                <a:effectLst/>
                <a:uLnTx/>
                <a:uFillTx/>
                <a:latin typeface="Raleway Light" charset="0"/>
                <a:ea typeface="MS PGothic" panose="020B0600070205080204" pitchFamily="34" charset="-128"/>
                <a:cs typeface="+mn-cs"/>
              </a:endParaRPr>
            </a:p>
          </p:txBody>
        </p:sp>
        <p:sp>
          <p:nvSpPr>
            <p:cNvPr id="51" name="Freeform 8"/>
            <p:cNvSpPr>
              <a:spLocks noEditPoints="1"/>
            </p:cNvSpPr>
            <p:nvPr/>
          </p:nvSpPr>
          <p:spPr bwMode="auto">
            <a:xfrm>
              <a:off x="13666661" y="8303869"/>
              <a:ext cx="736212" cy="844841"/>
            </a:xfrm>
            <a:custGeom>
              <a:avLst/>
              <a:gdLst>
                <a:gd name="T0" fmla="*/ 2147483647 w 192"/>
                <a:gd name="T1" fmla="*/ 516147929 h 220"/>
                <a:gd name="T2" fmla="*/ 2147483647 w 192"/>
                <a:gd name="T3" fmla="*/ 132724521 h 220"/>
                <a:gd name="T4" fmla="*/ 2147483647 w 192"/>
                <a:gd name="T5" fmla="*/ 0 h 220"/>
                <a:gd name="T6" fmla="*/ 499899451 w 192"/>
                <a:gd name="T7" fmla="*/ 0 h 220"/>
                <a:gd name="T8" fmla="*/ 308760411 w 192"/>
                <a:gd name="T9" fmla="*/ 132724521 h 220"/>
                <a:gd name="T10" fmla="*/ 191139041 w 192"/>
                <a:gd name="T11" fmla="*/ 516147929 h 220"/>
                <a:gd name="T12" fmla="*/ 0 w 192"/>
                <a:gd name="T13" fmla="*/ 707857712 h 220"/>
                <a:gd name="T14" fmla="*/ 0 w 192"/>
                <a:gd name="T15" fmla="*/ 1017545701 h 220"/>
                <a:gd name="T16" fmla="*/ 191139041 w 192"/>
                <a:gd name="T17" fmla="*/ 1209255485 h 220"/>
                <a:gd name="T18" fmla="*/ 308760411 w 192"/>
                <a:gd name="T19" fmla="*/ 1209255485 h 220"/>
                <a:gd name="T20" fmla="*/ 294059177 w 192"/>
                <a:gd name="T21" fmla="*/ 1238751956 h 220"/>
                <a:gd name="T22" fmla="*/ 499899451 w 192"/>
                <a:gd name="T23" fmla="*/ 2147483647 h 220"/>
                <a:gd name="T24" fmla="*/ 705739725 w 192"/>
                <a:gd name="T25" fmla="*/ 2147483647 h 220"/>
                <a:gd name="T26" fmla="*/ 2117219176 w 192"/>
                <a:gd name="T27" fmla="*/ 2147483647 h 220"/>
                <a:gd name="T28" fmla="*/ 2147483647 w 192"/>
                <a:gd name="T29" fmla="*/ 2147483647 h 220"/>
                <a:gd name="T30" fmla="*/ 2147483647 w 192"/>
                <a:gd name="T31" fmla="*/ 1238751956 h 220"/>
                <a:gd name="T32" fmla="*/ 2147483647 w 192"/>
                <a:gd name="T33" fmla="*/ 1209255485 h 220"/>
                <a:gd name="T34" fmla="*/ 2147483647 w 192"/>
                <a:gd name="T35" fmla="*/ 1209255485 h 220"/>
                <a:gd name="T36" fmla="*/ 2147483647 w 192"/>
                <a:gd name="T37" fmla="*/ 1017545701 h 220"/>
                <a:gd name="T38" fmla="*/ 2147483647 w 192"/>
                <a:gd name="T39" fmla="*/ 707857712 h 220"/>
                <a:gd name="T40" fmla="*/ 2147483647 w 192"/>
                <a:gd name="T41" fmla="*/ 516147929 h 220"/>
                <a:gd name="T42" fmla="*/ 499899451 w 192"/>
                <a:gd name="T43" fmla="*/ 206459939 h 220"/>
                <a:gd name="T44" fmla="*/ 2147483647 w 192"/>
                <a:gd name="T45" fmla="*/ 206459939 h 220"/>
                <a:gd name="T46" fmla="*/ 2147483647 w 192"/>
                <a:gd name="T47" fmla="*/ 501397773 h 220"/>
                <a:gd name="T48" fmla="*/ 396979314 w 192"/>
                <a:gd name="T49" fmla="*/ 501397773 h 220"/>
                <a:gd name="T50" fmla="*/ 499899451 w 192"/>
                <a:gd name="T51" fmla="*/ 206459939 h 220"/>
                <a:gd name="T52" fmla="*/ 705739725 w 192"/>
                <a:gd name="T53" fmla="*/ 2147483647 h 220"/>
                <a:gd name="T54" fmla="*/ 676333424 w 192"/>
                <a:gd name="T55" fmla="*/ 2147483647 h 220"/>
                <a:gd name="T56" fmla="*/ 2146625477 w 192"/>
                <a:gd name="T57" fmla="*/ 2147483647 h 220"/>
                <a:gd name="T58" fmla="*/ 2117219176 w 192"/>
                <a:gd name="T59" fmla="*/ 2147483647 h 220"/>
                <a:gd name="T60" fmla="*/ 705739725 w 192"/>
                <a:gd name="T61" fmla="*/ 2147483647 h 220"/>
                <a:gd name="T62" fmla="*/ 2147483647 w 192"/>
                <a:gd name="T63" fmla="*/ 2147483647 h 220"/>
                <a:gd name="T64" fmla="*/ 661632191 w 192"/>
                <a:gd name="T65" fmla="*/ 2147483647 h 220"/>
                <a:gd name="T66" fmla="*/ 544006986 w 192"/>
                <a:gd name="T67" fmla="*/ 1622175364 h 220"/>
                <a:gd name="T68" fmla="*/ 2147483647 w 192"/>
                <a:gd name="T69" fmla="*/ 1622175364 h 220"/>
                <a:gd name="T70" fmla="*/ 2147483647 w 192"/>
                <a:gd name="T71" fmla="*/ 2147483647 h 220"/>
                <a:gd name="T72" fmla="*/ 2147483647 w 192"/>
                <a:gd name="T73" fmla="*/ 1518943474 h 220"/>
                <a:gd name="T74" fmla="*/ 529305753 w 192"/>
                <a:gd name="T75" fmla="*/ 1518943474 h 220"/>
                <a:gd name="T76" fmla="*/ 499899451 w 192"/>
                <a:gd name="T77" fmla="*/ 1209255485 h 220"/>
                <a:gd name="T78" fmla="*/ 2147483647 w 192"/>
                <a:gd name="T79" fmla="*/ 1209255485 h 220"/>
                <a:gd name="T80" fmla="*/ 2147483647 w 192"/>
                <a:gd name="T81" fmla="*/ 1518943474 h 220"/>
                <a:gd name="T82" fmla="*/ 2147483647 w 192"/>
                <a:gd name="T83" fmla="*/ 1017545701 h 220"/>
                <a:gd name="T84" fmla="*/ 191139041 w 192"/>
                <a:gd name="T85" fmla="*/ 1017545701 h 220"/>
                <a:gd name="T86" fmla="*/ 191139041 w 192"/>
                <a:gd name="T87" fmla="*/ 707857712 h 220"/>
                <a:gd name="T88" fmla="*/ 2147483647 w 192"/>
                <a:gd name="T89" fmla="*/ 707857712 h 220"/>
                <a:gd name="T90" fmla="*/ 2147483647 w 192"/>
                <a:gd name="T91" fmla="*/ 1017545701 h 220"/>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0" t="0" r="r" b="b"/>
              <a:pathLst>
                <a:path w="192" h="220">
                  <a:moveTo>
                    <a:pt x="179" y="35"/>
                  </a:moveTo>
                  <a:cubicBezTo>
                    <a:pt x="171" y="9"/>
                    <a:pt x="171" y="9"/>
                    <a:pt x="171" y="9"/>
                  </a:cubicBezTo>
                  <a:cubicBezTo>
                    <a:pt x="169" y="4"/>
                    <a:pt x="164" y="0"/>
                    <a:pt x="158" y="0"/>
                  </a:cubicBezTo>
                  <a:cubicBezTo>
                    <a:pt x="34" y="0"/>
                    <a:pt x="34" y="0"/>
                    <a:pt x="34" y="0"/>
                  </a:cubicBezTo>
                  <a:cubicBezTo>
                    <a:pt x="28" y="0"/>
                    <a:pt x="23" y="4"/>
                    <a:pt x="21" y="9"/>
                  </a:cubicBezTo>
                  <a:cubicBezTo>
                    <a:pt x="13" y="35"/>
                    <a:pt x="13" y="35"/>
                    <a:pt x="13" y="35"/>
                  </a:cubicBezTo>
                  <a:cubicBezTo>
                    <a:pt x="5" y="35"/>
                    <a:pt x="0" y="41"/>
                    <a:pt x="0" y="48"/>
                  </a:cubicBezTo>
                  <a:cubicBezTo>
                    <a:pt x="0" y="69"/>
                    <a:pt x="0" y="69"/>
                    <a:pt x="0" y="69"/>
                  </a:cubicBezTo>
                  <a:cubicBezTo>
                    <a:pt x="0" y="76"/>
                    <a:pt x="6" y="82"/>
                    <a:pt x="13" y="82"/>
                  </a:cubicBezTo>
                  <a:cubicBezTo>
                    <a:pt x="21" y="82"/>
                    <a:pt x="21" y="82"/>
                    <a:pt x="21" y="82"/>
                  </a:cubicBezTo>
                  <a:cubicBezTo>
                    <a:pt x="21" y="83"/>
                    <a:pt x="20" y="83"/>
                    <a:pt x="20" y="84"/>
                  </a:cubicBezTo>
                  <a:cubicBezTo>
                    <a:pt x="34" y="208"/>
                    <a:pt x="34" y="208"/>
                    <a:pt x="34" y="208"/>
                  </a:cubicBezTo>
                  <a:cubicBezTo>
                    <a:pt x="35" y="215"/>
                    <a:pt x="41" y="220"/>
                    <a:pt x="48" y="220"/>
                  </a:cubicBezTo>
                  <a:cubicBezTo>
                    <a:pt x="144" y="220"/>
                    <a:pt x="144" y="220"/>
                    <a:pt x="144" y="220"/>
                  </a:cubicBezTo>
                  <a:cubicBezTo>
                    <a:pt x="151" y="220"/>
                    <a:pt x="157" y="215"/>
                    <a:pt x="158" y="208"/>
                  </a:cubicBezTo>
                  <a:cubicBezTo>
                    <a:pt x="172" y="84"/>
                    <a:pt x="172" y="84"/>
                    <a:pt x="172" y="84"/>
                  </a:cubicBezTo>
                  <a:cubicBezTo>
                    <a:pt x="172" y="83"/>
                    <a:pt x="171" y="83"/>
                    <a:pt x="171" y="82"/>
                  </a:cubicBezTo>
                  <a:cubicBezTo>
                    <a:pt x="179" y="82"/>
                    <a:pt x="179" y="82"/>
                    <a:pt x="179" y="82"/>
                  </a:cubicBezTo>
                  <a:cubicBezTo>
                    <a:pt x="186" y="82"/>
                    <a:pt x="192" y="76"/>
                    <a:pt x="192" y="69"/>
                  </a:cubicBezTo>
                  <a:cubicBezTo>
                    <a:pt x="192" y="48"/>
                    <a:pt x="192" y="48"/>
                    <a:pt x="192" y="48"/>
                  </a:cubicBezTo>
                  <a:cubicBezTo>
                    <a:pt x="192" y="41"/>
                    <a:pt x="186" y="35"/>
                    <a:pt x="179" y="35"/>
                  </a:cubicBezTo>
                  <a:close/>
                  <a:moveTo>
                    <a:pt x="34" y="14"/>
                  </a:moveTo>
                  <a:cubicBezTo>
                    <a:pt x="158" y="14"/>
                    <a:pt x="158" y="14"/>
                    <a:pt x="158" y="14"/>
                  </a:cubicBezTo>
                  <a:cubicBezTo>
                    <a:pt x="165" y="34"/>
                    <a:pt x="165" y="34"/>
                    <a:pt x="165" y="34"/>
                  </a:cubicBezTo>
                  <a:cubicBezTo>
                    <a:pt x="27" y="34"/>
                    <a:pt x="27" y="34"/>
                    <a:pt x="27" y="34"/>
                  </a:cubicBezTo>
                  <a:lnTo>
                    <a:pt x="34" y="14"/>
                  </a:lnTo>
                  <a:close/>
                  <a:moveTo>
                    <a:pt x="48" y="206"/>
                  </a:moveTo>
                  <a:cubicBezTo>
                    <a:pt x="46" y="186"/>
                    <a:pt x="46" y="186"/>
                    <a:pt x="46" y="186"/>
                  </a:cubicBezTo>
                  <a:cubicBezTo>
                    <a:pt x="146" y="186"/>
                    <a:pt x="146" y="186"/>
                    <a:pt x="146" y="186"/>
                  </a:cubicBezTo>
                  <a:cubicBezTo>
                    <a:pt x="144" y="206"/>
                    <a:pt x="144" y="206"/>
                    <a:pt x="144" y="206"/>
                  </a:cubicBezTo>
                  <a:lnTo>
                    <a:pt x="48" y="206"/>
                  </a:lnTo>
                  <a:close/>
                  <a:moveTo>
                    <a:pt x="147" y="179"/>
                  </a:moveTo>
                  <a:cubicBezTo>
                    <a:pt x="45" y="179"/>
                    <a:pt x="45" y="179"/>
                    <a:pt x="45" y="179"/>
                  </a:cubicBezTo>
                  <a:cubicBezTo>
                    <a:pt x="37" y="110"/>
                    <a:pt x="37" y="110"/>
                    <a:pt x="37" y="110"/>
                  </a:cubicBezTo>
                  <a:cubicBezTo>
                    <a:pt x="155" y="110"/>
                    <a:pt x="155" y="110"/>
                    <a:pt x="155" y="110"/>
                  </a:cubicBezTo>
                  <a:lnTo>
                    <a:pt x="147" y="179"/>
                  </a:lnTo>
                  <a:close/>
                  <a:moveTo>
                    <a:pt x="156" y="103"/>
                  </a:moveTo>
                  <a:cubicBezTo>
                    <a:pt x="36" y="103"/>
                    <a:pt x="36" y="103"/>
                    <a:pt x="36" y="103"/>
                  </a:cubicBezTo>
                  <a:cubicBezTo>
                    <a:pt x="34" y="82"/>
                    <a:pt x="34" y="82"/>
                    <a:pt x="34" y="82"/>
                  </a:cubicBezTo>
                  <a:cubicBezTo>
                    <a:pt x="158" y="82"/>
                    <a:pt x="158" y="82"/>
                    <a:pt x="158" y="82"/>
                  </a:cubicBezTo>
                  <a:lnTo>
                    <a:pt x="156" y="103"/>
                  </a:lnTo>
                  <a:close/>
                  <a:moveTo>
                    <a:pt x="179" y="69"/>
                  </a:moveTo>
                  <a:cubicBezTo>
                    <a:pt x="13" y="69"/>
                    <a:pt x="13" y="69"/>
                    <a:pt x="13" y="69"/>
                  </a:cubicBezTo>
                  <a:cubicBezTo>
                    <a:pt x="13" y="48"/>
                    <a:pt x="13" y="48"/>
                    <a:pt x="13" y="48"/>
                  </a:cubicBezTo>
                  <a:cubicBezTo>
                    <a:pt x="179" y="48"/>
                    <a:pt x="179" y="48"/>
                    <a:pt x="179" y="48"/>
                  </a:cubicBezTo>
                  <a:lnTo>
                    <a:pt x="179" y="69"/>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lIns="182843" tIns="91422" rIns="182843" bIns="91422"/>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endParaRPr>
            </a:p>
          </p:txBody>
        </p:sp>
        <p:grpSp>
          <p:nvGrpSpPr>
            <p:cNvPr id="52" name="Group 66"/>
            <p:cNvGrpSpPr/>
            <p:nvPr/>
          </p:nvGrpSpPr>
          <p:grpSpPr>
            <a:xfrm>
              <a:off x="14015352" y="5922567"/>
              <a:ext cx="645884" cy="936774"/>
              <a:chOff x="-990600" y="3375025"/>
              <a:chExt cx="571500" cy="828675"/>
            </a:xfrm>
            <a:solidFill>
              <a:srgbClr val="FFFFFF"/>
            </a:solidFill>
          </p:grpSpPr>
          <p:sp>
            <p:nvSpPr>
              <p:cNvPr id="63" name="Freeform 5"/>
              <p:cNvSpPr>
                <a:spLocks noEditPoints="1"/>
              </p:cNvSpPr>
              <p:nvPr/>
            </p:nvSpPr>
            <p:spPr bwMode="auto">
              <a:xfrm>
                <a:off x="-990600" y="3375025"/>
                <a:ext cx="571500" cy="828675"/>
              </a:xfrm>
              <a:custGeom>
                <a:avLst/>
                <a:gdLst>
                  <a:gd name="T0" fmla="*/ 131 w 152"/>
                  <a:gd name="T1" fmla="*/ 0 h 220"/>
                  <a:gd name="T2" fmla="*/ 21 w 152"/>
                  <a:gd name="T3" fmla="*/ 0 h 220"/>
                  <a:gd name="T4" fmla="*/ 0 w 152"/>
                  <a:gd name="T5" fmla="*/ 21 h 220"/>
                  <a:gd name="T6" fmla="*/ 0 w 152"/>
                  <a:gd name="T7" fmla="*/ 199 h 220"/>
                  <a:gd name="T8" fmla="*/ 21 w 152"/>
                  <a:gd name="T9" fmla="*/ 220 h 220"/>
                  <a:gd name="T10" fmla="*/ 131 w 152"/>
                  <a:gd name="T11" fmla="*/ 220 h 220"/>
                  <a:gd name="T12" fmla="*/ 152 w 152"/>
                  <a:gd name="T13" fmla="*/ 199 h 220"/>
                  <a:gd name="T14" fmla="*/ 152 w 152"/>
                  <a:gd name="T15" fmla="*/ 21 h 220"/>
                  <a:gd name="T16" fmla="*/ 131 w 152"/>
                  <a:gd name="T17" fmla="*/ 0 h 220"/>
                  <a:gd name="T18" fmla="*/ 138 w 152"/>
                  <a:gd name="T19" fmla="*/ 199 h 220"/>
                  <a:gd name="T20" fmla="*/ 131 w 152"/>
                  <a:gd name="T21" fmla="*/ 206 h 220"/>
                  <a:gd name="T22" fmla="*/ 21 w 152"/>
                  <a:gd name="T23" fmla="*/ 206 h 220"/>
                  <a:gd name="T24" fmla="*/ 14 w 152"/>
                  <a:gd name="T25" fmla="*/ 199 h 220"/>
                  <a:gd name="T26" fmla="*/ 14 w 152"/>
                  <a:gd name="T27" fmla="*/ 186 h 220"/>
                  <a:gd name="T28" fmla="*/ 138 w 152"/>
                  <a:gd name="T29" fmla="*/ 186 h 220"/>
                  <a:gd name="T30" fmla="*/ 138 w 152"/>
                  <a:gd name="T31" fmla="*/ 199 h 220"/>
                  <a:gd name="T32" fmla="*/ 138 w 152"/>
                  <a:gd name="T33" fmla="*/ 179 h 220"/>
                  <a:gd name="T34" fmla="*/ 14 w 152"/>
                  <a:gd name="T35" fmla="*/ 179 h 220"/>
                  <a:gd name="T36" fmla="*/ 14 w 152"/>
                  <a:gd name="T37" fmla="*/ 41 h 220"/>
                  <a:gd name="T38" fmla="*/ 138 w 152"/>
                  <a:gd name="T39" fmla="*/ 41 h 220"/>
                  <a:gd name="T40" fmla="*/ 138 w 152"/>
                  <a:gd name="T41" fmla="*/ 179 h 220"/>
                  <a:gd name="T42" fmla="*/ 138 w 152"/>
                  <a:gd name="T43" fmla="*/ 34 h 220"/>
                  <a:gd name="T44" fmla="*/ 14 w 152"/>
                  <a:gd name="T45" fmla="*/ 34 h 220"/>
                  <a:gd name="T46" fmla="*/ 14 w 152"/>
                  <a:gd name="T47" fmla="*/ 21 h 220"/>
                  <a:gd name="T48" fmla="*/ 21 w 152"/>
                  <a:gd name="T49" fmla="*/ 14 h 220"/>
                  <a:gd name="T50" fmla="*/ 131 w 152"/>
                  <a:gd name="T51" fmla="*/ 14 h 220"/>
                  <a:gd name="T52" fmla="*/ 138 w 152"/>
                  <a:gd name="T53" fmla="*/ 21 h 220"/>
                  <a:gd name="T54" fmla="*/ 138 w 152"/>
                  <a:gd name="T55" fmla="*/ 34 h 2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52" h="220">
                    <a:moveTo>
                      <a:pt x="131" y="0"/>
                    </a:moveTo>
                    <a:cubicBezTo>
                      <a:pt x="21" y="0"/>
                      <a:pt x="21" y="0"/>
                      <a:pt x="21" y="0"/>
                    </a:cubicBezTo>
                    <a:cubicBezTo>
                      <a:pt x="10" y="0"/>
                      <a:pt x="0" y="9"/>
                      <a:pt x="0" y="21"/>
                    </a:cubicBezTo>
                    <a:cubicBezTo>
                      <a:pt x="0" y="199"/>
                      <a:pt x="0" y="199"/>
                      <a:pt x="0" y="199"/>
                    </a:cubicBezTo>
                    <a:cubicBezTo>
                      <a:pt x="0" y="211"/>
                      <a:pt x="10" y="220"/>
                      <a:pt x="21" y="220"/>
                    </a:cubicBezTo>
                    <a:cubicBezTo>
                      <a:pt x="131" y="220"/>
                      <a:pt x="131" y="220"/>
                      <a:pt x="131" y="220"/>
                    </a:cubicBezTo>
                    <a:cubicBezTo>
                      <a:pt x="142" y="220"/>
                      <a:pt x="152" y="211"/>
                      <a:pt x="152" y="199"/>
                    </a:cubicBezTo>
                    <a:cubicBezTo>
                      <a:pt x="152" y="21"/>
                      <a:pt x="152" y="21"/>
                      <a:pt x="152" y="21"/>
                    </a:cubicBezTo>
                    <a:cubicBezTo>
                      <a:pt x="152" y="9"/>
                      <a:pt x="142" y="0"/>
                      <a:pt x="131" y="0"/>
                    </a:cubicBezTo>
                    <a:close/>
                    <a:moveTo>
                      <a:pt x="138" y="199"/>
                    </a:moveTo>
                    <a:cubicBezTo>
                      <a:pt x="138" y="203"/>
                      <a:pt x="135" y="206"/>
                      <a:pt x="131" y="206"/>
                    </a:cubicBezTo>
                    <a:cubicBezTo>
                      <a:pt x="21" y="206"/>
                      <a:pt x="21" y="206"/>
                      <a:pt x="21" y="206"/>
                    </a:cubicBezTo>
                    <a:cubicBezTo>
                      <a:pt x="17" y="206"/>
                      <a:pt x="14" y="203"/>
                      <a:pt x="14" y="199"/>
                    </a:cubicBezTo>
                    <a:cubicBezTo>
                      <a:pt x="14" y="186"/>
                      <a:pt x="14" y="186"/>
                      <a:pt x="14" y="186"/>
                    </a:cubicBezTo>
                    <a:cubicBezTo>
                      <a:pt x="138" y="186"/>
                      <a:pt x="138" y="186"/>
                      <a:pt x="138" y="186"/>
                    </a:cubicBezTo>
                    <a:lnTo>
                      <a:pt x="138" y="199"/>
                    </a:lnTo>
                    <a:close/>
                    <a:moveTo>
                      <a:pt x="138" y="179"/>
                    </a:moveTo>
                    <a:cubicBezTo>
                      <a:pt x="14" y="179"/>
                      <a:pt x="14" y="179"/>
                      <a:pt x="14" y="179"/>
                    </a:cubicBezTo>
                    <a:cubicBezTo>
                      <a:pt x="14" y="41"/>
                      <a:pt x="14" y="41"/>
                      <a:pt x="14" y="41"/>
                    </a:cubicBezTo>
                    <a:cubicBezTo>
                      <a:pt x="138" y="41"/>
                      <a:pt x="138" y="41"/>
                      <a:pt x="138" y="41"/>
                    </a:cubicBezTo>
                    <a:lnTo>
                      <a:pt x="138" y="179"/>
                    </a:lnTo>
                    <a:close/>
                    <a:moveTo>
                      <a:pt x="138" y="34"/>
                    </a:moveTo>
                    <a:cubicBezTo>
                      <a:pt x="14" y="34"/>
                      <a:pt x="14" y="34"/>
                      <a:pt x="14" y="34"/>
                    </a:cubicBezTo>
                    <a:cubicBezTo>
                      <a:pt x="14" y="21"/>
                      <a:pt x="14" y="21"/>
                      <a:pt x="14" y="21"/>
                    </a:cubicBezTo>
                    <a:cubicBezTo>
                      <a:pt x="14" y="17"/>
                      <a:pt x="17" y="14"/>
                      <a:pt x="21" y="14"/>
                    </a:cubicBezTo>
                    <a:cubicBezTo>
                      <a:pt x="131" y="14"/>
                      <a:pt x="131" y="14"/>
                      <a:pt x="131" y="14"/>
                    </a:cubicBezTo>
                    <a:cubicBezTo>
                      <a:pt x="135" y="14"/>
                      <a:pt x="138" y="17"/>
                      <a:pt x="138" y="21"/>
                    </a:cubicBezTo>
                    <a:lnTo>
                      <a:pt x="138" y="3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defTabSz="685165" eaLnBrk="1" fontAlgn="auto" latinLnBrk="0" hangingPunct="1">
                  <a:lnSpc>
                    <a:spcPct val="100000"/>
                  </a:lnSpc>
                  <a:spcBef>
                    <a:spcPts val="0"/>
                  </a:spcBef>
                  <a:spcAft>
                    <a:spcPts val="0"/>
                  </a:spcAft>
                  <a:buClrTx/>
                  <a:buSzTx/>
                  <a:buFontTx/>
                  <a:buNone/>
                  <a:defRPr/>
                </a:pPr>
                <a:endParaRPr kumimoji="0" lang="id-ID" sz="1800" b="0" i="0" u="none" strike="noStrike" kern="0" cap="none" spc="0" normalizeH="0" baseline="0" noProof="0" dirty="0">
                  <a:ln>
                    <a:noFill/>
                  </a:ln>
                  <a:solidFill>
                    <a:sysClr val="windowText" lastClr="000000"/>
                  </a:solidFill>
                  <a:effectLst/>
                  <a:uLnTx/>
                  <a:uFillTx/>
                  <a:latin typeface="Raleway Light"/>
                  <a:ea typeface="+mn-ea"/>
                </a:endParaRPr>
              </a:p>
            </p:txBody>
          </p:sp>
          <p:sp>
            <p:nvSpPr>
              <p:cNvPr id="64" name="Freeform 6"/>
              <p:cNvSpPr/>
              <p:nvPr/>
            </p:nvSpPr>
            <p:spPr bwMode="auto">
              <a:xfrm>
                <a:off x="-757238" y="3454400"/>
                <a:ext cx="104775" cy="22225"/>
              </a:xfrm>
              <a:custGeom>
                <a:avLst/>
                <a:gdLst>
                  <a:gd name="T0" fmla="*/ 28 w 28"/>
                  <a:gd name="T1" fmla="*/ 3 h 6"/>
                  <a:gd name="T2" fmla="*/ 24 w 28"/>
                  <a:gd name="T3" fmla="*/ 6 h 6"/>
                  <a:gd name="T4" fmla="*/ 4 w 28"/>
                  <a:gd name="T5" fmla="*/ 6 h 6"/>
                  <a:gd name="T6" fmla="*/ 0 w 28"/>
                  <a:gd name="T7" fmla="*/ 3 h 6"/>
                  <a:gd name="T8" fmla="*/ 0 w 28"/>
                  <a:gd name="T9" fmla="*/ 3 h 6"/>
                  <a:gd name="T10" fmla="*/ 4 w 28"/>
                  <a:gd name="T11" fmla="*/ 0 h 6"/>
                  <a:gd name="T12" fmla="*/ 24 w 28"/>
                  <a:gd name="T13" fmla="*/ 0 h 6"/>
                  <a:gd name="T14" fmla="*/ 28 w 28"/>
                  <a:gd name="T15" fmla="*/ 3 h 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8" h="6">
                    <a:moveTo>
                      <a:pt x="28" y="3"/>
                    </a:moveTo>
                    <a:cubicBezTo>
                      <a:pt x="28" y="5"/>
                      <a:pt x="26" y="6"/>
                      <a:pt x="24" y="6"/>
                    </a:cubicBezTo>
                    <a:cubicBezTo>
                      <a:pt x="4" y="6"/>
                      <a:pt x="4" y="6"/>
                      <a:pt x="4" y="6"/>
                    </a:cubicBezTo>
                    <a:cubicBezTo>
                      <a:pt x="2" y="6"/>
                      <a:pt x="0" y="5"/>
                      <a:pt x="0" y="3"/>
                    </a:cubicBezTo>
                    <a:cubicBezTo>
                      <a:pt x="0" y="3"/>
                      <a:pt x="0" y="3"/>
                      <a:pt x="0" y="3"/>
                    </a:cubicBezTo>
                    <a:cubicBezTo>
                      <a:pt x="0" y="1"/>
                      <a:pt x="2" y="0"/>
                      <a:pt x="4" y="0"/>
                    </a:cubicBezTo>
                    <a:cubicBezTo>
                      <a:pt x="24" y="0"/>
                      <a:pt x="24" y="0"/>
                      <a:pt x="24" y="0"/>
                    </a:cubicBezTo>
                    <a:cubicBezTo>
                      <a:pt x="26" y="0"/>
                      <a:pt x="28" y="1"/>
                      <a:pt x="28"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defTabSz="685165" eaLnBrk="1" fontAlgn="auto" latinLnBrk="0" hangingPunct="1">
                  <a:lnSpc>
                    <a:spcPct val="100000"/>
                  </a:lnSpc>
                  <a:spcBef>
                    <a:spcPts val="0"/>
                  </a:spcBef>
                  <a:spcAft>
                    <a:spcPts val="0"/>
                  </a:spcAft>
                  <a:buClrTx/>
                  <a:buSzTx/>
                  <a:buFontTx/>
                  <a:buNone/>
                  <a:defRPr/>
                </a:pPr>
                <a:endParaRPr kumimoji="0" lang="id-ID" sz="1800" b="0" i="0" u="none" strike="noStrike" kern="0" cap="none" spc="0" normalizeH="0" baseline="0" noProof="0" dirty="0">
                  <a:ln>
                    <a:noFill/>
                  </a:ln>
                  <a:solidFill>
                    <a:sysClr val="windowText" lastClr="000000"/>
                  </a:solidFill>
                  <a:effectLst/>
                  <a:uLnTx/>
                  <a:uFillTx/>
                  <a:latin typeface="Raleway Light"/>
                  <a:ea typeface="+mn-ea"/>
                </a:endParaRPr>
              </a:p>
            </p:txBody>
          </p:sp>
          <p:sp>
            <p:nvSpPr>
              <p:cNvPr id="65" name="Freeform 7"/>
              <p:cNvSpPr/>
              <p:nvPr/>
            </p:nvSpPr>
            <p:spPr bwMode="auto">
              <a:xfrm>
                <a:off x="-730250" y="4097338"/>
                <a:ext cx="52387" cy="26988"/>
              </a:xfrm>
              <a:custGeom>
                <a:avLst/>
                <a:gdLst>
                  <a:gd name="T0" fmla="*/ 14 w 14"/>
                  <a:gd name="T1" fmla="*/ 4 h 7"/>
                  <a:gd name="T2" fmla="*/ 10 w 14"/>
                  <a:gd name="T3" fmla="*/ 7 h 7"/>
                  <a:gd name="T4" fmla="*/ 4 w 14"/>
                  <a:gd name="T5" fmla="*/ 7 h 7"/>
                  <a:gd name="T6" fmla="*/ 0 w 14"/>
                  <a:gd name="T7" fmla="*/ 4 h 7"/>
                  <a:gd name="T8" fmla="*/ 0 w 14"/>
                  <a:gd name="T9" fmla="*/ 4 h 7"/>
                  <a:gd name="T10" fmla="*/ 4 w 14"/>
                  <a:gd name="T11" fmla="*/ 0 h 7"/>
                  <a:gd name="T12" fmla="*/ 10 w 14"/>
                  <a:gd name="T13" fmla="*/ 0 h 7"/>
                  <a:gd name="T14" fmla="*/ 14 w 14"/>
                  <a:gd name="T15" fmla="*/ 4 h 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 h="7">
                    <a:moveTo>
                      <a:pt x="14" y="4"/>
                    </a:moveTo>
                    <a:cubicBezTo>
                      <a:pt x="14" y="6"/>
                      <a:pt x="12" y="7"/>
                      <a:pt x="10" y="7"/>
                    </a:cubicBezTo>
                    <a:cubicBezTo>
                      <a:pt x="4" y="7"/>
                      <a:pt x="4" y="7"/>
                      <a:pt x="4" y="7"/>
                    </a:cubicBezTo>
                    <a:cubicBezTo>
                      <a:pt x="2" y="7"/>
                      <a:pt x="0" y="6"/>
                      <a:pt x="0" y="4"/>
                    </a:cubicBezTo>
                    <a:cubicBezTo>
                      <a:pt x="0" y="4"/>
                      <a:pt x="0" y="4"/>
                      <a:pt x="0" y="4"/>
                    </a:cubicBezTo>
                    <a:cubicBezTo>
                      <a:pt x="0" y="2"/>
                      <a:pt x="2" y="0"/>
                      <a:pt x="4" y="0"/>
                    </a:cubicBezTo>
                    <a:cubicBezTo>
                      <a:pt x="10" y="0"/>
                      <a:pt x="10" y="0"/>
                      <a:pt x="10" y="0"/>
                    </a:cubicBezTo>
                    <a:cubicBezTo>
                      <a:pt x="12" y="0"/>
                      <a:pt x="14" y="2"/>
                      <a:pt x="14"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defTabSz="685165" eaLnBrk="1" fontAlgn="auto" latinLnBrk="0" hangingPunct="1">
                  <a:lnSpc>
                    <a:spcPct val="100000"/>
                  </a:lnSpc>
                  <a:spcBef>
                    <a:spcPts val="0"/>
                  </a:spcBef>
                  <a:spcAft>
                    <a:spcPts val="0"/>
                  </a:spcAft>
                  <a:buClrTx/>
                  <a:buSzTx/>
                  <a:buFontTx/>
                  <a:buNone/>
                  <a:defRPr/>
                </a:pPr>
                <a:endParaRPr kumimoji="0" lang="id-ID" sz="1800" b="0" i="0" u="none" strike="noStrike" kern="0" cap="none" spc="0" normalizeH="0" baseline="0" noProof="0" dirty="0">
                  <a:ln>
                    <a:noFill/>
                  </a:ln>
                  <a:solidFill>
                    <a:sysClr val="windowText" lastClr="000000"/>
                  </a:solidFill>
                  <a:effectLst/>
                  <a:uLnTx/>
                  <a:uFillTx/>
                  <a:latin typeface="Raleway Light"/>
                  <a:ea typeface="+mn-ea"/>
                </a:endParaRPr>
              </a:p>
            </p:txBody>
          </p:sp>
        </p:grpSp>
        <p:grpSp>
          <p:nvGrpSpPr>
            <p:cNvPr id="53" name="Group 70"/>
            <p:cNvGrpSpPr/>
            <p:nvPr/>
          </p:nvGrpSpPr>
          <p:grpSpPr>
            <a:xfrm>
              <a:off x="20359644" y="6024200"/>
              <a:ext cx="550847" cy="800628"/>
              <a:chOff x="-1587" y="-1587"/>
              <a:chExt cx="4211637" cy="6119812"/>
            </a:xfrm>
            <a:solidFill>
              <a:srgbClr val="FFFFFF"/>
            </a:solidFill>
          </p:grpSpPr>
          <p:sp>
            <p:nvSpPr>
              <p:cNvPr id="61" name="Freeform 39"/>
              <p:cNvSpPr>
                <a:spLocks noEditPoints="1"/>
              </p:cNvSpPr>
              <p:nvPr/>
            </p:nvSpPr>
            <p:spPr bwMode="auto">
              <a:xfrm>
                <a:off x="-1587" y="-1587"/>
                <a:ext cx="4211637" cy="6119812"/>
              </a:xfrm>
              <a:custGeom>
                <a:avLst/>
                <a:gdLst>
                  <a:gd name="T0" fmla="*/ 560 w 1120"/>
                  <a:gd name="T1" fmla="*/ 0 h 1629"/>
                  <a:gd name="T2" fmla="*/ 0 w 1120"/>
                  <a:gd name="T3" fmla="*/ 560 h 1629"/>
                  <a:gd name="T4" fmla="*/ 256 w 1120"/>
                  <a:gd name="T5" fmla="*/ 1174 h 1629"/>
                  <a:gd name="T6" fmla="*/ 560 w 1120"/>
                  <a:gd name="T7" fmla="*/ 1629 h 1629"/>
                  <a:gd name="T8" fmla="*/ 864 w 1120"/>
                  <a:gd name="T9" fmla="*/ 1175 h 1629"/>
                  <a:gd name="T10" fmla="*/ 1120 w 1120"/>
                  <a:gd name="T11" fmla="*/ 560 h 1629"/>
                  <a:gd name="T12" fmla="*/ 560 w 1120"/>
                  <a:gd name="T13" fmla="*/ 0 h 1629"/>
                  <a:gd name="T14" fmla="*/ 692 w 1120"/>
                  <a:gd name="T15" fmla="*/ 1383 h 1629"/>
                  <a:gd name="T16" fmla="*/ 440 w 1120"/>
                  <a:gd name="T17" fmla="*/ 1415 h 1629"/>
                  <a:gd name="T18" fmla="*/ 409 w 1120"/>
                  <a:gd name="T19" fmla="*/ 1319 h 1629"/>
                  <a:gd name="T20" fmla="*/ 409 w 1120"/>
                  <a:gd name="T21" fmla="*/ 1317 h 1629"/>
                  <a:gd name="T22" fmla="*/ 724 w 1120"/>
                  <a:gd name="T23" fmla="*/ 1278 h 1629"/>
                  <a:gd name="T24" fmla="*/ 710 w 1120"/>
                  <a:gd name="T25" fmla="*/ 1323 h 1629"/>
                  <a:gd name="T26" fmla="*/ 692 w 1120"/>
                  <a:gd name="T27" fmla="*/ 1383 h 1629"/>
                  <a:gd name="T28" fmla="*/ 394 w 1120"/>
                  <a:gd name="T29" fmla="*/ 1268 h 1629"/>
                  <a:gd name="T30" fmla="*/ 363 w 1120"/>
                  <a:gd name="T31" fmla="*/ 1171 h 1629"/>
                  <a:gd name="T32" fmla="*/ 758 w 1120"/>
                  <a:gd name="T33" fmla="*/ 1171 h 1629"/>
                  <a:gd name="T34" fmla="*/ 740 w 1120"/>
                  <a:gd name="T35" fmla="*/ 1225 h 1629"/>
                  <a:gd name="T36" fmla="*/ 394 w 1120"/>
                  <a:gd name="T37" fmla="*/ 1268 h 1629"/>
                  <a:gd name="T38" fmla="*/ 560 w 1120"/>
                  <a:gd name="T39" fmla="*/ 1527 h 1629"/>
                  <a:gd name="T40" fmla="*/ 458 w 1120"/>
                  <a:gd name="T41" fmla="*/ 1464 h 1629"/>
                  <a:gd name="T42" fmla="*/ 674 w 1120"/>
                  <a:gd name="T43" fmla="*/ 1437 h 1629"/>
                  <a:gd name="T44" fmla="*/ 560 w 1120"/>
                  <a:gd name="T45" fmla="*/ 1527 h 1629"/>
                  <a:gd name="T46" fmla="*/ 798 w 1120"/>
                  <a:gd name="T47" fmla="*/ 1069 h 1629"/>
                  <a:gd name="T48" fmla="*/ 323 w 1120"/>
                  <a:gd name="T49" fmla="*/ 1069 h 1629"/>
                  <a:gd name="T50" fmla="*/ 237 w 1120"/>
                  <a:gd name="T51" fmla="*/ 905 h 1629"/>
                  <a:gd name="T52" fmla="*/ 102 w 1120"/>
                  <a:gd name="T53" fmla="*/ 560 h 1629"/>
                  <a:gd name="T54" fmla="*/ 560 w 1120"/>
                  <a:gd name="T55" fmla="*/ 102 h 1629"/>
                  <a:gd name="T56" fmla="*/ 1018 w 1120"/>
                  <a:gd name="T57" fmla="*/ 560 h 1629"/>
                  <a:gd name="T58" fmla="*/ 883 w 1120"/>
                  <a:gd name="T59" fmla="*/ 906 h 1629"/>
                  <a:gd name="T60" fmla="*/ 798 w 1120"/>
                  <a:gd name="T61" fmla="*/ 1069 h 16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120" h="1629">
                    <a:moveTo>
                      <a:pt x="560" y="0"/>
                    </a:moveTo>
                    <a:cubicBezTo>
                      <a:pt x="251" y="0"/>
                      <a:pt x="0" y="251"/>
                      <a:pt x="0" y="560"/>
                    </a:cubicBezTo>
                    <a:cubicBezTo>
                      <a:pt x="0" y="765"/>
                      <a:pt x="188" y="983"/>
                      <a:pt x="256" y="1174"/>
                    </a:cubicBezTo>
                    <a:cubicBezTo>
                      <a:pt x="358" y="1459"/>
                      <a:pt x="347" y="1629"/>
                      <a:pt x="560" y="1629"/>
                    </a:cubicBezTo>
                    <a:cubicBezTo>
                      <a:pt x="776" y="1629"/>
                      <a:pt x="762" y="1459"/>
                      <a:pt x="864" y="1175"/>
                    </a:cubicBezTo>
                    <a:cubicBezTo>
                      <a:pt x="932" y="983"/>
                      <a:pt x="1120" y="764"/>
                      <a:pt x="1120" y="560"/>
                    </a:cubicBezTo>
                    <a:cubicBezTo>
                      <a:pt x="1120" y="251"/>
                      <a:pt x="869" y="0"/>
                      <a:pt x="560" y="0"/>
                    </a:cubicBezTo>
                    <a:close/>
                    <a:moveTo>
                      <a:pt x="692" y="1383"/>
                    </a:moveTo>
                    <a:cubicBezTo>
                      <a:pt x="440" y="1415"/>
                      <a:pt x="440" y="1415"/>
                      <a:pt x="440" y="1415"/>
                    </a:cubicBezTo>
                    <a:cubicBezTo>
                      <a:pt x="431" y="1389"/>
                      <a:pt x="421" y="1358"/>
                      <a:pt x="409" y="1319"/>
                    </a:cubicBezTo>
                    <a:cubicBezTo>
                      <a:pt x="409" y="1318"/>
                      <a:pt x="409" y="1318"/>
                      <a:pt x="409" y="1317"/>
                    </a:cubicBezTo>
                    <a:cubicBezTo>
                      <a:pt x="724" y="1278"/>
                      <a:pt x="724" y="1278"/>
                      <a:pt x="724" y="1278"/>
                    </a:cubicBezTo>
                    <a:cubicBezTo>
                      <a:pt x="719" y="1293"/>
                      <a:pt x="714" y="1309"/>
                      <a:pt x="710" y="1323"/>
                    </a:cubicBezTo>
                    <a:cubicBezTo>
                      <a:pt x="704" y="1346"/>
                      <a:pt x="698" y="1365"/>
                      <a:pt x="692" y="1383"/>
                    </a:cubicBezTo>
                    <a:close/>
                    <a:moveTo>
                      <a:pt x="394" y="1268"/>
                    </a:moveTo>
                    <a:cubicBezTo>
                      <a:pt x="385" y="1237"/>
                      <a:pt x="374" y="1205"/>
                      <a:pt x="363" y="1171"/>
                    </a:cubicBezTo>
                    <a:cubicBezTo>
                      <a:pt x="758" y="1171"/>
                      <a:pt x="758" y="1171"/>
                      <a:pt x="758" y="1171"/>
                    </a:cubicBezTo>
                    <a:cubicBezTo>
                      <a:pt x="752" y="1189"/>
                      <a:pt x="745" y="1208"/>
                      <a:pt x="740" y="1225"/>
                    </a:cubicBezTo>
                    <a:lnTo>
                      <a:pt x="394" y="1268"/>
                    </a:lnTo>
                    <a:close/>
                    <a:moveTo>
                      <a:pt x="560" y="1527"/>
                    </a:moveTo>
                    <a:cubicBezTo>
                      <a:pt x="508" y="1527"/>
                      <a:pt x="485" y="1521"/>
                      <a:pt x="458" y="1464"/>
                    </a:cubicBezTo>
                    <a:cubicBezTo>
                      <a:pt x="674" y="1437"/>
                      <a:pt x="674" y="1437"/>
                      <a:pt x="674" y="1437"/>
                    </a:cubicBezTo>
                    <a:cubicBezTo>
                      <a:pt x="643" y="1521"/>
                      <a:pt x="620" y="1527"/>
                      <a:pt x="560" y="1527"/>
                    </a:cubicBezTo>
                    <a:close/>
                    <a:moveTo>
                      <a:pt x="798" y="1069"/>
                    </a:moveTo>
                    <a:cubicBezTo>
                      <a:pt x="323" y="1069"/>
                      <a:pt x="323" y="1069"/>
                      <a:pt x="323" y="1069"/>
                    </a:cubicBezTo>
                    <a:cubicBezTo>
                      <a:pt x="297" y="1014"/>
                      <a:pt x="267" y="959"/>
                      <a:pt x="237" y="905"/>
                    </a:cubicBezTo>
                    <a:cubicBezTo>
                      <a:pt x="170" y="786"/>
                      <a:pt x="102" y="664"/>
                      <a:pt x="102" y="560"/>
                    </a:cubicBezTo>
                    <a:cubicBezTo>
                      <a:pt x="102" y="307"/>
                      <a:pt x="307" y="102"/>
                      <a:pt x="560" y="102"/>
                    </a:cubicBezTo>
                    <a:cubicBezTo>
                      <a:pt x="813" y="102"/>
                      <a:pt x="1018" y="307"/>
                      <a:pt x="1018" y="560"/>
                    </a:cubicBezTo>
                    <a:cubicBezTo>
                      <a:pt x="1018" y="663"/>
                      <a:pt x="949" y="786"/>
                      <a:pt x="883" y="906"/>
                    </a:cubicBezTo>
                    <a:cubicBezTo>
                      <a:pt x="853" y="960"/>
                      <a:pt x="823" y="1014"/>
                      <a:pt x="798" y="106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defTabSz="685165" eaLnBrk="1" fontAlgn="auto" latinLnBrk="0" hangingPunct="1">
                  <a:lnSpc>
                    <a:spcPct val="100000"/>
                  </a:lnSpc>
                  <a:spcBef>
                    <a:spcPts val="0"/>
                  </a:spcBef>
                  <a:spcAft>
                    <a:spcPts val="0"/>
                  </a:spcAft>
                  <a:buClrTx/>
                  <a:buSzTx/>
                  <a:buFontTx/>
                  <a:buNone/>
                  <a:defRPr/>
                </a:pPr>
                <a:endParaRPr kumimoji="0" lang="id-ID" sz="1800" b="0" i="0" u="none" strike="noStrike" kern="0" cap="none" spc="0" normalizeH="0" baseline="0" noProof="0" dirty="0">
                  <a:ln>
                    <a:noFill/>
                  </a:ln>
                  <a:solidFill>
                    <a:sysClr val="windowText" lastClr="000000"/>
                  </a:solidFill>
                  <a:effectLst/>
                  <a:uLnTx/>
                  <a:uFillTx/>
                  <a:latin typeface="Raleway Light"/>
                  <a:ea typeface="+mn-ea"/>
                </a:endParaRPr>
              </a:p>
            </p:txBody>
          </p:sp>
          <p:sp>
            <p:nvSpPr>
              <p:cNvPr id="62" name="Freeform 40"/>
              <p:cNvSpPr/>
              <p:nvPr/>
            </p:nvSpPr>
            <p:spPr bwMode="auto">
              <a:xfrm>
                <a:off x="957263" y="955675"/>
                <a:ext cx="1239837" cy="1239837"/>
              </a:xfrm>
              <a:custGeom>
                <a:avLst/>
                <a:gdLst>
                  <a:gd name="T0" fmla="*/ 305 w 330"/>
                  <a:gd name="T1" fmla="*/ 0 h 330"/>
                  <a:gd name="T2" fmla="*/ 0 w 330"/>
                  <a:gd name="T3" fmla="*/ 305 h 330"/>
                  <a:gd name="T4" fmla="*/ 25 w 330"/>
                  <a:gd name="T5" fmla="*/ 330 h 330"/>
                  <a:gd name="T6" fmla="*/ 50 w 330"/>
                  <a:gd name="T7" fmla="*/ 305 h 330"/>
                  <a:gd name="T8" fmla="*/ 305 w 330"/>
                  <a:gd name="T9" fmla="*/ 50 h 330"/>
                  <a:gd name="T10" fmla="*/ 330 w 330"/>
                  <a:gd name="T11" fmla="*/ 25 h 330"/>
                  <a:gd name="T12" fmla="*/ 305 w 330"/>
                  <a:gd name="T13" fmla="*/ 0 h 330"/>
                </a:gdLst>
                <a:ahLst/>
                <a:cxnLst>
                  <a:cxn ang="0">
                    <a:pos x="T0" y="T1"/>
                  </a:cxn>
                  <a:cxn ang="0">
                    <a:pos x="T2" y="T3"/>
                  </a:cxn>
                  <a:cxn ang="0">
                    <a:pos x="T4" y="T5"/>
                  </a:cxn>
                  <a:cxn ang="0">
                    <a:pos x="T6" y="T7"/>
                  </a:cxn>
                  <a:cxn ang="0">
                    <a:pos x="T8" y="T9"/>
                  </a:cxn>
                  <a:cxn ang="0">
                    <a:pos x="T10" y="T11"/>
                  </a:cxn>
                  <a:cxn ang="0">
                    <a:pos x="T12" y="T13"/>
                  </a:cxn>
                </a:cxnLst>
                <a:rect l="0" t="0" r="r" b="b"/>
                <a:pathLst>
                  <a:path w="330" h="330">
                    <a:moveTo>
                      <a:pt x="305" y="0"/>
                    </a:moveTo>
                    <a:cubicBezTo>
                      <a:pt x="137" y="0"/>
                      <a:pt x="0" y="137"/>
                      <a:pt x="0" y="305"/>
                    </a:cubicBezTo>
                    <a:cubicBezTo>
                      <a:pt x="0" y="319"/>
                      <a:pt x="11" y="330"/>
                      <a:pt x="25" y="330"/>
                    </a:cubicBezTo>
                    <a:cubicBezTo>
                      <a:pt x="39" y="330"/>
                      <a:pt x="50" y="319"/>
                      <a:pt x="50" y="305"/>
                    </a:cubicBezTo>
                    <a:cubicBezTo>
                      <a:pt x="50" y="165"/>
                      <a:pt x="165" y="50"/>
                      <a:pt x="305" y="50"/>
                    </a:cubicBezTo>
                    <a:cubicBezTo>
                      <a:pt x="319" y="50"/>
                      <a:pt x="330" y="39"/>
                      <a:pt x="330" y="25"/>
                    </a:cubicBezTo>
                    <a:cubicBezTo>
                      <a:pt x="330" y="11"/>
                      <a:pt x="319" y="0"/>
                      <a:pt x="305"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defTabSz="685165" eaLnBrk="1" fontAlgn="auto" latinLnBrk="0" hangingPunct="1">
                  <a:lnSpc>
                    <a:spcPct val="100000"/>
                  </a:lnSpc>
                  <a:spcBef>
                    <a:spcPts val="0"/>
                  </a:spcBef>
                  <a:spcAft>
                    <a:spcPts val="0"/>
                  </a:spcAft>
                  <a:buClrTx/>
                  <a:buSzTx/>
                  <a:buFontTx/>
                  <a:buNone/>
                  <a:defRPr/>
                </a:pPr>
                <a:endParaRPr kumimoji="0" lang="id-ID" sz="1800" b="0" i="0" u="none" strike="noStrike" kern="0" cap="none" spc="0" normalizeH="0" baseline="0" noProof="0" dirty="0">
                  <a:ln>
                    <a:noFill/>
                  </a:ln>
                  <a:solidFill>
                    <a:sysClr val="windowText" lastClr="000000"/>
                  </a:solidFill>
                  <a:effectLst/>
                  <a:uLnTx/>
                  <a:uFillTx/>
                  <a:latin typeface="Raleway Light"/>
                  <a:ea typeface="+mn-ea"/>
                </a:endParaRPr>
              </a:p>
            </p:txBody>
          </p:sp>
        </p:grpSp>
        <p:grpSp>
          <p:nvGrpSpPr>
            <p:cNvPr id="54" name="Group 73"/>
            <p:cNvGrpSpPr/>
            <p:nvPr/>
          </p:nvGrpSpPr>
          <p:grpSpPr>
            <a:xfrm>
              <a:off x="20603261" y="8314456"/>
              <a:ext cx="749927" cy="749824"/>
              <a:chOff x="0" y="1588"/>
              <a:chExt cx="4016375" cy="4014787"/>
            </a:xfrm>
            <a:solidFill>
              <a:srgbClr val="FFFFFF"/>
            </a:solidFill>
          </p:grpSpPr>
          <p:sp>
            <p:nvSpPr>
              <p:cNvPr id="59" name="Freeform 48"/>
              <p:cNvSpPr>
                <a:spLocks noEditPoints="1"/>
              </p:cNvSpPr>
              <p:nvPr/>
            </p:nvSpPr>
            <p:spPr bwMode="auto">
              <a:xfrm>
                <a:off x="0" y="1588"/>
                <a:ext cx="4016375" cy="4014787"/>
              </a:xfrm>
              <a:custGeom>
                <a:avLst/>
                <a:gdLst>
                  <a:gd name="T0" fmla="*/ 690 w 1068"/>
                  <a:gd name="T1" fmla="*/ 335 h 1068"/>
                  <a:gd name="T2" fmla="*/ 534 w 1068"/>
                  <a:gd name="T3" fmla="*/ 0 h 1068"/>
                  <a:gd name="T4" fmla="*/ 301 w 1068"/>
                  <a:gd name="T5" fmla="*/ 342 h 1068"/>
                  <a:gd name="T6" fmla="*/ 267 w 1068"/>
                  <a:gd name="T7" fmla="*/ 360 h 1068"/>
                  <a:gd name="T8" fmla="*/ 100 w 1068"/>
                  <a:gd name="T9" fmla="*/ 334 h 1068"/>
                  <a:gd name="T10" fmla="*/ 0 w 1068"/>
                  <a:gd name="T11" fmla="*/ 968 h 1068"/>
                  <a:gd name="T12" fmla="*/ 201 w 1068"/>
                  <a:gd name="T13" fmla="*/ 1068 h 1068"/>
                  <a:gd name="T14" fmla="*/ 291 w 1068"/>
                  <a:gd name="T15" fmla="*/ 1011 h 1068"/>
                  <a:gd name="T16" fmla="*/ 301 w 1068"/>
                  <a:gd name="T17" fmla="*/ 1013 h 1068"/>
                  <a:gd name="T18" fmla="*/ 635 w 1068"/>
                  <a:gd name="T19" fmla="*/ 1068 h 1068"/>
                  <a:gd name="T20" fmla="*/ 937 w 1068"/>
                  <a:gd name="T21" fmla="*/ 1004 h 1068"/>
                  <a:gd name="T22" fmla="*/ 952 w 1068"/>
                  <a:gd name="T23" fmla="*/ 909 h 1068"/>
                  <a:gd name="T24" fmla="*/ 1007 w 1068"/>
                  <a:gd name="T25" fmla="*/ 732 h 1068"/>
                  <a:gd name="T26" fmla="*/ 1039 w 1068"/>
                  <a:gd name="T27" fmla="*/ 560 h 1068"/>
                  <a:gd name="T28" fmla="*/ 1068 w 1068"/>
                  <a:gd name="T29" fmla="*/ 481 h 1068"/>
                  <a:gd name="T30" fmla="*/ 974 w 1068"/>
                  <a:gd name="T31" fmla="*/ 349 h 1068"/>
                  <a:gd name="T32" fmla="*/ 201 w 1068"/>
                  <a:gd name="T33" fmla="*/ 1001 h 1068"/>
                  <a:gd name="T34" fmla="*/ 67 w 1068"/>
                  <a:gd name="T35" fmla="*/ 968 h 1068"/>
                  <a:gd name="T36" fmla="*/ 100 w 1068"/>
                  <a:gd name="T37" fmla="*/ 401 h 1068"/>
                  <a:gd name="T38" fmla="*/ 234 w 1068"/>
                  <a:gd name="T39" fmla="*/ 434 h 1068"/>
                  <a:gd name="T40" fmla="*/ 1001 w 1068"/>
                  <a:gd name="T41" fmla="*/ 485 h 1068"/>
                  <a:gd name="T42" fmla="*/ 868 w 1068"/>
                  <a:gd name="T43" fmla="*/ 534 h 1068"/>
                  <a:gd name="T44" fmla="*/ 868 w 1068"/>
                  <a:gd name="T45" fmla="*/ 567 h 1068"/>
                  <a:gd name="T46" fmla="*/ 986 w 1068"/>
                  <a:gd name="T47" fmla="*/ 629 h 1068"/>
                  <a:gd name="T48" fmla="*/ 835 w 1068"/>
                  <a:gd name="T49" fmla="*/ 701 h 1068"/>
                  <a:gd name="T50" fmla="*/ 835 w 1068"/>
                  <a:gd name="T51" fmla="*/ 734 h 1068"/>
                  <a:gd name="T52" fmla="*/ 944 w 1068"/>
                  <a:gd name="T53" fmla="*/ 803 h 1068"/>
                  <a:gd name="T54" fmla="*/ 801 w 1068"/>
                  <a:gd name="T55" fmla="*/ 868 h 1068"/>
                  <a:gd name="T56" fmla="*/ 801 w 1068"/>
                  <a:gd name="T57" fmla="*/ 901 h 1068"/>
                  <a:gd name="T58" fmla="*/ 888 w 1068"/>
                  <a:gd name="T59" fmla="*/ 948 h 1068"/>
                  <a:gd name="T60" fmla="*/ 818 w 1068"/>
                  <a:gd name="T61" fmla="*/ 1001 h 1068"/>
                  <a:gd name="T62" fmla="*/ 450 w 1068"/>
                  <a:gd name="T63" fmla="*/ 980 h 1068"/>
                  <a:gd name="T64" fmla="*/ 268 w 1068"/>
                  <a:gd name="T65" fmla="*/ 914 h 1068"/>
                  <a:gd name="T66" fmla="*/ 294 w 1068"/>
                  <a:gd name="T67" fmla="*/ 418 h 1068"/>
                  <a:gd name="T68" fmla="*/ 501 w 1068"/>
                  <a:gd name="T69" fmla="*/ 100 h 1068"/>
                  <a:gd name="T70" fmla="*/ 632 w 1068"/>
                  <a:gd name="T71" fmla="*/ 225 h 1068"/>
                  <a:gd name="T72" fmla="*/ 962 w 1068"/>
                  <a:gd name="T73" fmla="*/ 413 h 1068"/>
                  <a:gd name="T74" fmla="*/ 1001 w 1068"/>
                  <a:gd name="T75" fmla="*/ 485 h 10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068" h="1068">
                    <a:moveTo>
                      <a:pt x="974" y="349"/>
                    </a:moveTo>
                    <a:cubicBezTo>
                      <a:pt x="932" y="339"/>
                      <a:pt x="834" y="339"/>
                      <a:pt x="690" y="335"/>
                    </a:cubicBezTo>
                    <a:cubicBezTo>
                      <a:pt x="697" y="304"/>
                      <a:pt x="699" y="275"/>
                      <a:pt x="699" y="225"/>
                    </a:cubicBezTo>
                    <a:cubicBezTo>
                      <a:pt x="699" y="105"/>
                      <a:pt x="611" y="0"/>
                      <a:pt x="534" y="0"/>
                    </a:cubicBezTo>
                    <a:cubicBezTo>
                      <a:pt x="480" y="0"/>
                      <a:pt x="435" y="45"/>
                      <a:pt x="434" y="99"/>
                    </a:cubicBezTo>
                    <a:cubicBezTo>
                      <a:pt x="433" y="167"/>
                      <a:pt x="413" y="283"/>
                      <a:pt x="301" y="342"/>
                    </a:cubicBezTo>
                    <a:cubicBezTo>
                      <a:pt x="292" y="346"/>
                      <a:pt x="269" y="357"/>
                      <a:pt x="265" y="359"/>
                    </a:cubicBezTo>
                    <a:cubicBezTo>
                      <a:pt x="267" y="360"/>
                      <a:pt x="267" y="360"/>
                      <a:pt x="267" y="360"/>
                    </a:cubicBezTo>
                    <a:cubicBezTo>
                      <a:pt x="250" y="345"/>
                      <a:pt x="225" y="334"/>
                      <a:pt x="201" y="334"/>
                    </a:cubicBezTo>
                    <a:cubicBezTo>
                      <a:pt x="100" y="334"/>
                      <a:pt x="100" y="334"/>
                      <a:pt x="100" y="334"/>
                    </a:cubicBezTo>
                    <a:cubicBezTo>
                      <a:pt x="45" y="334"/>
                      <a:pt x="0" y="379"/>
                      <a:pt x="0" y="434"/>
                    </a:cubicBezTo>
                    <a:cubicBezTo>
                      <a:pt x="0" y="968"/>
                      <a:pt x="0" y="968"/>
                      <a:pt x="0" y="968"/>
                    </a:cubicBezTo>
                    <a:cubicBezTo>
                      <a:pt x="0" y="1023"/>
                      <a:pt x="45" y="1068"/>
                      <a:pt x="100" y="1068"/>
                    </a:cubicBezTo>
                    <a:cubicBezTo>
                      <a:pt x="201" y="1068"/>
                      <a:pt x="201" y="1068"/>
                      <a:pt x="201" y="1068"/>
                    </a:cubicBezTo>
                    <a:cubicBezTo>
                      <a:pt x="240" y="1068"/>
                      <a:pt x="273" y="1044"/>
                      <a:pt x="290" y="1010"/>
                    </a:cubicBezTo>
                    <a:cubicBezTo>
                      <a:pt x="290" y="1011"/>
                      <a:pt x="291" y="1011"/>
                      <a:pt x="291" y="1011"/>
                    </a:cubicBezTo>
                    <a:cubicBezTo>
                      <a:pt x="293" y="1011"/>
                      <a:pt x="296" y="1012"/>
                      <a:pt x="299" y="1013"/>
                    </a:cubicBezTo>
                    <a:cubicBezTo>
                      <a:pt x="300" y="1013"/>
                      <a:pt x="300" y="1013"/>
                      <a:pt x="301" y="1013"/>
                    </a:cubicBezTo>
                    <a:cubicBezTo>
                      <a:pt x="320" y="1018"/>
                      <a:pt x="357" y="1027"/>
                      <a:pt x="436" y="1045"/>
                    </a:cubicBezTo>
                    <a:cubicBezTo>
                      <a:pt x="453" y="1049"/>
                      <a:pt x="542" y="1068"/>
                      <a:pt x="635" y="1068"/>
                    </a:cubicBezTo>
                    <a:cubicBezTo>
                      <a:pt x="818" y="1068"/>
                      <a:pt x="818" y="1068"/>
                      <a:pt x="818" y="1068"/>
                    </a:cubicBezTo>
                    <a:cubicBezTo>
                      <a:pt x="873" y="1068"/>
                      <a:pt x="913" y="1047"/>
                      <a:pt x="937" y="1004"/>
                    </a:cubicBezTo>
                    <a:cubicBezTo>
                      <a:pt x="938" y="1003"/>
                      <a:pt x="945" y="988"/>
                      <a:pt x="952" y="968"/>
                    </a:cubicBezTo>
                    <a:cubicBezTo>
                      <a:pt x="956" y="952"/>
                      <a:pt x="958" y="931"/>
                      <a:pt x="952" y="909"/>
                    </a:cubicBezTo>
                    <a:cubicBezTo>
                      <a:pt x="988" y="884"/>
                      <a:pt x="1000" y="847"/>
                      <a:pt x="1007" y="823"/>
                    </a:cubicBezTo>
                    <a:cubicBezTo>
                      <a:pt x="1020" y="783"/>
                      <a:pt x="1016" y="753"/>
                      <a:pt x="1007" y="732"/>
                    </a:cubicBezTo>
                    <a:cubicBezTo>
                      <a:pt x="1027" y="713"/>
                      <a:pt x="1045" y="684"/>
                      <a:pt x="1052" y="640"/>
                    </a:cubicBezTo>
                    <a:cubicBezTo>
                      <a:pt x="1056" y="612"/>
                      <a:pt x="1052" y="584"/>
                      <a:pt x="1039" y="560"/>
                    </a:cubicBezTo>
                    <a:cubicBezTo>
                      <a:pt x="1058" y="539"/>
                      <a:pt x="1066" y="513"/>
                      <a:pt x="1067" y="488"/>
                    </a:cubicBezTo>
                    <a:cubicBezTo>
                      <a:pt x="1068" y="481"/>
                      <a:pt x="1068" y="481"/>
                      <a:pt x="1068" y="481"/>
                    </a:cubicBezTo>
                    <a:cubicBezTo>
                      <a:pt x="1068" y="476"/>
                      <a:pt x="1068" y="474"/>
                      <a:pt x="1068" y="464"/>
                    </a:cubicBezTo>
                    <a:cubicBezTo>
                      <a:pt x="1068" y="422"/>
                      <a:pt x="1039" y="368"/>
                      <a:pt x="974" y="349"/>
                    </a:cubicBezTo>
                    <a:close/>
                    <a:moveTo>
                      <a:pt x="234" y="968"/>
                    </a:moveTo>
                    <a:cubicBezTo>
                      <a:pt x="234" y="986"/>
                      <a:pt x="219" y="1001"/>
                      <a:pt x="201" y="1001"/>
                    </a:cubicBezTo>
                    <a:cubicBezTo>
                      <a:pt x="100" y="1001"/>
                      <a:pt x="100" y="1001"/>
                      <a:pt x="100" y="1001"/>
                    </a:cubicBezTo>
                    <a:cubicBezTo>
                      <a:pt x="82" y="1001"/>
                      <a:pt x="67" y="986"/>
                      <a:pt x="67" y="968"/>
                    </a:cubicBezTo>
                    <a:cubicBezTo>
                      <a:pt x="67" y="434"/>
                      <a:pt x="67" y="434"/>
                      <a:pt x="67" y="434"/>
                    </a:cubicBezTo>
                    <a:cubicBezTo>
                      <a:pt x="67" y="415"/>
                      <a:pt x="82" y="401"/>
                      <a:pt x="100" y="401"/>
                    </a:cubicBezTo>
                    <a:cubicBezTo>
                      <a:pt x="201" y="401"/>
                      <a:pt x="201" y="401"/>
                      <a:pt x="201" y="401"/>
                    </a:cubicBezTo>
                    <a:cubicBezTo>
                      <a:pt x="219" y="401"/>
                      <a:pt x="234" y="415"/>
                      <a:pt x="234" y="434"/>
                    </a:cubicBezTo>
                    <a:lnTo>
                      <a:pt x="234" y="968"/>
                    </a:lnTo>
                    <a:close/>
                    <a:moveTo>
                      <a:pt x="1001" y="485"/>
                    </a:moveTo>
                    <a:cubicBezTo>
                      <a:pt x="1000" y="502"/>
                      <a:pt x="993" y="534"/>
                      <a:pt x="935" y="534"/>
                    </a:cubicBezTo>
                    <a:cubicBezTo>
                      <a:pt x="885" y="534"/>
                      <a:pt x="868" y="534"/>
                      <a:pt x="868" y="534"/>
                    </a:cubicBezTo>
                    <a:cubicBezTo>
                      <a:pt x="859" y="534"/>
                      <a:pt x="851" y="541"/>
                      <a:pt x="851" y="551"/>
                    </a:cubicBezTo>
                    <a:cubicBezTo>
                      <a:pt x="851" y="560"/>
                      <a:pt x="859" y="567"/>
                      <a:pt x="868" y="567"/>
                    </a:cubicBezTo>
                    <a:cubicBezTo>
                      <a:pt x="868" y="567"/>
                      <a:pt x="883" y="567"/>
                      <a:pt x="933" y="567"/>
                    </a:cubicBezTo>
                    <a:cubicBezTo>
                      <a:pt x="983" y="567"/>
                      <a:pt x="989" y="609"/>
                      <a:pt x="986" y="629"/>
                    </a:cubicBezTo>
                    <a:cubicBezTo>
                      <a:pt x="982" y="654"/>
                      <a:pt x="970" y="701"/>
                      <a:pt x="914" y="701"/>
                    </a:cubicBezTo>
                    <a:cubicBezTo>
                      <a:pt x="858" y="701"/>
                      <a:pt x="835" y="701"/>
                      <a:pt x="835" y="701"/>
                    </a:cubicBezTo>
                    <a:cubicBezTo>
                      <a:pt x="825" y="701"/>
                      <a:pt x="818" y="708"/>
                      <a:pt x="818" y="718"/>
                    </a:cubicBezTo>
                    <a:cubicBezTo>
                      <a:pt x="818" y="727"/>
                      <a:pt x="825" y="734"/>
                      <a:pt x="835" y="734"/>
                    </a:cubicBezTo>
                    <a:cubicBezTo>
                      <a:pt x="835" y="734"/>
                      <a:pt x="874" y="734"/>
                      <a:pt x="900" y="734"/>
                    </a:cubicBezTo>
                    <a:cubicBezTo>
                      <a:pt x="957" y="734"/>
                      <a:pt x="952" y="777"/>
                      <a:pt x="944" y="803"/>
                    </a:cubicBezTo>
                    <a:cubicBezTo>
                      <a:pt x="933" y="837"/>
                      <a:pt x="926" y="868"/>
                      <a:pt x="856" y="868"/>
                    </a:cubicBezTo>
                    <a:cubicBezTo>
                      <a:pt x="831" y="868"/>
                      <a:pt x="801" y="868"/>
                      <a:pt x="801" y="868"/>
                    </a:cubicBezTo>
                    <a:cubicBezTo>
                      <a:pt x="792" y="868"/>
                      <a:pt x="784" y="875"/>
                      <a:pt x="784" y="884"/>
                    </a:cubicBezTo>
                    <a:cubicBezTo>
                      <a:pt x="784" y="894"/>
                      <a:pt x="792" y="901"/>
                      <a:pt x="801" y="901"/>
                    </a:cubicBezTo>
                    <a:cubicBezTo>
                      <a:pt x="801" y="901"/>
                      <a:pt x="824" y="901"/>
                      <a:pt x="853" y="901"/>
                    </a:cubicBezTo>
                    <a:cubicBezTo>
                      <a:pt x="890" y="901"/>
                      <a:pt x="892" y="936"/>
                      <a:pt x="888" y="948"/>
                    </a:cubicBezTo>
                    <a:cubicBezTo>
                      <a:pt x="884" y="962"/>
                      <a:pt x="879" y="972"/>
                      <a:pt x="878" y="972"/>
                    </a:cubicBezTo>
                    <a:cubicBezTo>
                      <a:pt x="868" y="990"/>
                      <a:pt x="852" y="1001"/>
                      <a:pt x="818" y="1001"/>
                    </a:cubicBezTo>
                    <a:cubicBezTo>
                      <a:pt x="635" y="1001"/>
                      <a:pt x="635" y="1001"/>
                      <a:pt x="635" y="1001"/>
                    </a:cubicBezTo>
                    <a:cubicBezTo>
                      <a:pt x="544" y="1001"/>
                      <a:pt x="453" y="980"/>
                      <a:pt x="450" y="980"/>
                    </a:cubicBezTo>
                    <a:cubicBezTo>
                      <a:pt x="312" y="948"/>
                      <a:pt x="304" y="946"/>
                      <a:pt x="296" y="943"/>
                    </a:cubicBezTo>
                    <a:cubicBezTo>
                      <a:pt x="296" y="943"/>
                      <a:pt x="268" y="938"/>
                      <a:pt x="268" y="914"/>
                    </a:cubicBezTo>
                    <a:cubicBezTo>
                      <a:pt x="267" y="453"/>
                      <a:pt x="267" y="453"/>
                      <a:pt x="267" y="453"/>
                    </a:cubicBezTo>
                    <a:cubicBezTo>
                      <a:pt x="267" y="437"/>
                      <a:pt x="277" y="423"/>
                      <a:pt x="294" y="418"/>
                    </a:cubicBezTo>
                    <a:cubicBezTo>
                      <a:pt x="296" y="417"/>
                      <a:pt x="299" y="416"/>
                      <a:pt x="301" y="415"/>
                    </a:cubicBezTo>
                    <a:cubicBezTo>
                      <a:pt x="453" y="352"/>
                      <a:pt x="500" y="214"/>
                      <a:pt x="501" y="100"/>
                    </a:cubicBezTo>
                    <a:cubicBezTo>
                      <a:pt x="501" y="84"/>
                      <a:pt x="513" y="67"/>
                      <a:pt x="534" y="67"/>
                    </a:cubicBezTo>
                    <a:cubicBezTo>
                      <a:pt x="570" y="67"/>
                      <a:pt x="632" y="138"/>
                      <a:pt x="632" y="225"/>
                    </a:cubicBezTo>
                    <a:cubicBezTo>
                      <a:pt x="632" y="304"/>
                      <a:pt x="629" y="318"/>
                      <a:pt x="601" y="401"/>
                    </a:cubicBezTo>
                    <a:cubicBezTo>
                      <a:pt x="935" y="401"/>
                      <a:pt x="932" y="405"/>
                      <a:pt x="962" y="413"/>
                    </a:cubicBezTo>
                    <a:cubicBezTo>
                      <a:pt x="998" y="423"/>
                      <a:pt x="1002" y="454"/>
                      <a:pt x="1002" y="464"/>
                    </a:cubicBezTo>
                    <a:cubicBezTo>
                      <a:pt x="1002" y="476"/>
                      <a:pt x="1001" y="474"/>
                      <a:pt x="1001" y="48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defTabSz="685165" eaLnBrk="1" fontAlgn="auto" latinLnBrk="0" hangingPunct="1">
                  <a:lnSpc>
                    <a:spcPct val="100000"/>
                  </a:lnSpc>
                  <a:spcBef>
                    <a:spcPts val="0"/>
                  </a:spcBef>
                  <a:spcAft>
                    <a:spcPts val="0"/>
                  </a:spcAft>
                  <a:buClrTx/>
                  <a:buSzTx/>
                  <a:buFontTx/>
                  <a:buNone/>
                  <a:defRPr/>
                </a:pPr>
                <a:endParaRPr kumimoji="0" lang="id-ID" sz="1800" b="0" i="0" u="none" strike="noStrike" kern="0" cap="none" spc="0" normalizeH="0" baseline="0" noProof="0" dirty="0">
                  <a:ln>
                    <a:noFill/>
                  </a:ln>
                  <a:solidFill>
                    <a:sysClr val="windowText" lastClr="000000"/>
                  </a:solidFill>
                  <a:effectLst/>
                  <a:uLnTx/>
                  <a:uFillTx/>
                  <a:latin typeface="Raleway Light"/>
                  <a:ea typeface="+mn-ea"/>
                </a:endParaRPr>
              </a:p>
            </p:txBody>
          </p:sp>
          <p:sp>
            <p:nvSpPr>
              <p:cNvPr id="60" name="Freeform 49"/>
              <p:cNvSpPr>
                <a:spLocks noEditPoints="1"/>
              </p:cNvSpPr>
              <p:nvPr/>
            </p:nvSpPr>
            <p:spPr bwMode="auto">
              <a:xfrm>
                <a:off x="376238" y="3263900"/>
                <a:ext cx="379413" cy="376237"/>
              </a:xfrm>
              <a:custGeom>
                <a:avLst/>
                <a:gdLst>
                  <a:gd name="T0" fmla="*/ 50 w 101"/>
                  <a:gd name="T1" fmla="*/ 0 h 100"/>
                  <a:gd name="T2" fmla="*/ 0 w 101"/>
                  <a:gd name="T3" fmla="*/ 50 h 100"/>
                  <a:gd name="T4" fmla="*/ 50 w 101"/>
                  <a:gd name="T5" fmla="*/ 100 h 100"/>
                  <a:gd name="T6" fmla="*/ 101 w 101"/>
                  <a:gd name="T7" fmla="*/ 50 h 100"/>
                  <a:gd name="T8" fmla="*/ 50 w 101"/>
                  <a:gd name="T9" fmla="*/ 0 h 100"/>
                  <a:gd name="T10" fmla="*/ 50 w 101"/>
                  <a:gd name="T11" fmla="*/ 67 h 100"/>
                  <a:gd name="T12" fmla="*/ 34 w 101"/>
                  <a:gd name="T13" fmla="*/ 50 h 100"/>
                  <a:gd name="T14" fmla="*/ 50 w 101"/>
                  <a:gd name="T15" fmla="*/ 33 h 100"/>
                  <a:gd name="T16" fmla="*/ 67 w 101"/>
                  <a:gd name="T17" fmla="*/ 50 h 100"/>
                  <a:gd name="T18" fmla="*/ 50 w 101"/>
                  <a:gd name="T19" fmla="*/ 67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1" h="100">
                    <a:moveTo>
                      <a:pt x="50" y="0"/>
                    </a:moveTo>
                    <a:cubicBezTo>
                      <a:pt x="23" y="0"/>
                      <a:pt x="0" y="22"/>
                      <a:pt x="0" y="50"/>
                    </a:cubicBezTo>
                    <a:cubicBezTo>
                      <a:pt x="0" y="77"/>
                      <a:pt x="23" y="100"/>
                      <a:pt x="50" y="100"/>
                    </a:cubicBezTo>
                    <a:cubicBezTo>
                      <a:pt x="78" y="100"/>
                      <a:pt x="101" y="77"/>
                      <a:pt x="101" y="50"/>
                    </a:cubicBezTo>
                    <a:cubicBezTo>
                      <a:pt x="101" y="22"/>
                      <a:pt x="78" y="0"/>
                      <a:pt x="50" y="0"/>
                    </a:cubicBezTo>
                    <a:close/>
                    <a:moveTo>
                      <a:pt x="50" y="67"/>
                    </a:moveTo>
                    <a:cubicBezTo>
                      <a:pt x="41" y="67"/>
                      <a:pt x="34" y="59"/>
                      <a:pt x="34" y="50"/>
                    </a:cubicBezTo>
                    <a:cubicBezTo>
                      <a:pt x="34" y="41"/>
                      <a:pt x="41" y="33"/>
                      <a:pt x="50" y="33"/>
                    </a:cubicBezTo>
                    <a:cubicBezTo>
                      <a:pt x="60" y="33"/>
                      <a:pt x="67" y="41"/>
                      <a:pt x="67" y="50"/>
                    </a:cubicBezTo>
                    <a:cubicBezTo>
                      <a:pt x="67" y="59"/>
                      <a:pt x="60" y="67"/>
                      <a:pt x="50" y="6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defTabSz="685165" eaLnBrk="1" fontAlgn="auto" latinLnBrk="0" hangingPunct="1">
                  <a:lnSpc>
                    <a:spcPct val="100000"/>
                  </a:lnSpc>
                  <a:spcBef>
                    <a:spcPts val="0"/>
                  </a:spcBef>
                  <a:spcAft>
                    <a:spcPts val="0"/>
                  </a:spcAft>
                  <a:buClrTx/>
                  <a:buSzTx/>
                  <a:buFontTx/>
                  <a:buNone/>
                  <a:defRPr/>
                </a:pPr>
                <a:endParaRPr kumimoji="0" lang="id-ID" sz="1800" b="0" i="0" u="none" strike="noStrike" kern="0" cap="none" spc="0" normalizeH="0" baseline="0" noProof="0" dirty="0">
                  <a:ln>
                    <a:noFill/>
                  </a:ln>
                  <a:solidFill>
                    <a:sysClr val="windowText" lastClr="000000"/>
                  </a:solidFill>
                  <a:effectLst/>
                  <a:uLnTx/>
                  <a:uFillTx/>
                  <a:latin typeface="Raleway Light"/>
                  <a:ea typeface="+mn-ea"/>
                </a:endParaRPr>
              </a:p>
            </p:txBody>
          </p:sp>
        </p:grpSp>
        <p:grpSp>
          <p:nvGrpSpPr>
            <p:cNvPr id="55" name="Group 76"/>
            <p:cNvGrpSpPr/>
            <p:nvPr/>
          </p:nvGrpSpPr>
          <p:grpSpPr>
            <a:xfrm>
              <a:off x="15757556" y="4413122"/>
              <a:ext cx="873610" cy="753752"/>
              <a:chOff x="-122237" y="-128588"/>
              <a:chExt cx="4632324" cy="3995738"/>
            </a:xfrm>
            <a:solidFill>
              <a:srgbClr val="FFFFFF"/>
            </a:solidFill>
          </p:grpSpPr>
          <p:sp>
            <p:nvSpPr>
              <p:cNvPr id="57" name="Freeform 34"/>
              <p:cNvSpPr>
                <a:spLocks noEditPoints="1"/>
              </p:cNvSpPr>
              <p:nvPr/>
            </p:nvSpPr>
            <p:spPr bwMode="auto">
              <a:xfrm>
                <a:off x="-122237" y="-128588"/>
                <a:ext cx="4632324" cy="3995738"/>
              </a:xfrm>
              <a:custGeom>
                <a:avLst/>
                <a:gdLst>
                  <a:gd name="T0" fmla="*/ 1096 w 1232"/>
                  <a:gd name="T1" fmla="*/ 134 h 1062"/>
                  <a:gd name="T2" fmla="*/ 616 w 1232"/>
                  <a:gd name="T3" fmla="*/ 123 h 1062"/>
                  <a:gd name="T4" fmla="*/ 136 w 1232"/>
                  <a:gd name="T5" fmla="*/ 134 h 1062"/>
                  <a:gd name="T6" fmla="*/ 136 w 1232"/>
                  <a:gd name="T7" fmla="*/ 622 h 1062"/>
                  <a:gd name="T8" fmla="*/ 538 w 1232"/>
                  <a:gd name="T9" fmla="*/ 1020 h 1062"/>
                  <a:gd name="T10" fmla="*/ 694 w 1232"/>
                  <a:gd name="T11" fmla="*/ 1020 h 1062"/>
                  <a:gd name="T12" fmla="*/ 1096 w 1232"/>
                  <a:gd name="T13" fmla="*/ 622 h 1062"/>
                  <a:gd name="T14" fmla="*/ 1096 w 1232"/>
                  <a:gd name="T15" fmla="*/ 134 h 1062"/>
                  <a:gd name="T16" fmla="*/ 1044 w 1232"/>
                  <a:gd name="T17" fmla="*/ 570 h 1062"/>
                  <a:gd name="T18" fmla="*/ 642 w 1232"/>
                  <a:gd name="T19" fmla="*/ 968 h 1062"/>
                  <a:gd name="T20" fmla="*/ 590 w 1232"/>
                  <a:gd name="T21" fmla="*/ 968 h 1062"/>
                  <a:gd name="T22" fmla="*/ 188 w 1232"/>
                  <a:gd name="T23" fmla="*/ 570 h 1062"/>
                  <a:gd name="T24" fmla="*/ 188 w 1232"/>
                  <a:gd name="T25" fmla="*/ 185 h 1062"/>
                  <a:gd name="T26" fmla="*/ 567 w 1232"/>
                  <a:gd name="T27" fmla="*/ 177 h 1062"/>
                  <a:gd name="T28" fmla="*/ 616 w 1232"/>
                  <a:gd name="T29" fmla="*/ 221 h 1062"/>
                  <a:gd name="T30" fmla="*/ 665 w 1232"/>
                  <a:gd name="T31" fmla="*/ 177 h 1062"/>
                  <a:gd name="T32" fmla="*/ 1044 w 1232"/>
                  <a:gd name="T33" fmla="*/ 185 h 1062"/>
                  <a:gd name="T34" fmla="*/ 1044 w 1232"/>
                  <a:gd name="T35" fmla="*/ 570 h 10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232" h="1062">
                    <a:moveTo>
                      <a:pt x="1096" y="134"/>
                    </a:moveTo>
                    <a:cubicBezTo>
                      <a:pt x="964" y="3"/>
                      <a:pt x="753" y="0"/>
                      <a:pt x="616" y="123"/>
                    </a:cubicBezTo>
                    <a:cubicBezTo>
                      <a:pt x="479" y="0"/>
                      <a:pt x="268" y="3"/>
                      <a:pt x="136" y="134"/>
                    </a:cubicBezTo>
                    <a:cubicBezTo>
                      <a:pt x="0" y="268"/>
                      <a:pt x="0" y="487"/>
                      <a:pt x="136" y="622"/>
                    </a:cubicBezTo>
                    <a:cubicBezTo>
                      <a:pt x="175" y="660"/>
                      <a:pt x="538" y="1020"/>
                      <a:pt x="538" y="1020"/>
                    </a:cubicBezTo>
                    <a:cubicBezTo>
                      <a:pt x="581" y="1062"/>
                      <a:pt x="651" y="1062"/>
                      <a:pt x="694" y="1020"/>
                    </a:cubicBezTo>
                    <a:cubicBezTo>
                      <a:pt x="694" y="1020"/>
                      <a:pt x="1092" y="626"/>
                      <a:pt x="1096" y="622"/>
                    </a:cubicBezTo>
                    <a:cubicBezTo>
                      <a:pt x="1232" y="487"/>
                      <a:pt x="1232" y="268"/>
                      <a:pt x="1096" y="134"/>
                    </a:cubicBezTo>
                    <a:close/>
                    <a:moveTo>
                      <a:pt x="1044" y="570"/>
                    </a:moveTo>
                    <a:cubicBezTo>
                      <a:pt x="642" y="968"/>
                      <a:pt x="642" y="968"/>
                      <a:pt x="642" y="968"/>
                    </a:cubicBezTo>
                    <a:cubicBezTo>
                      <a:pt x="628" y="982"/>
                      <a:pt x="604" y="982"/>
                      <a:pt x="590" y="968"/>
                    </a:cubicBezTo>
                    <a:cubicBezTo>
                      <a:pt x="188" y="570"/>
                      <a:pt x="188" y="570"/>
                      <a:pt x="188" y="570"/>
                    </a:cubicBezTo>
                    <a:cubicBezTo>
                      <a:pt x="81" y="464"/>
                      <a:pt x="81" y="291"/>
                      <a:pt x="188" y="185"/>
                    </a:cubicBezTo>
                    <a:cubicBezTo>
                      <a:pt x="291" y="82"/>
                      <a:pt x="458" y="79"/>
                      <a:pt x="567" y="177"/>
                    </a:cubicBezTo>
                    <a:cubicBezTo>
                      <a:pt x="616" y="221"/>
                      <a:pt x="616" y="221"/>
                      <a:pt x="616" y="221"/>
                    </a:cubicBezTo>
                    <a:cubicBezTo>
                      <a:pt x="665" y="177"/>
                      <a:pt x="665" y="177"/>
                      <a:pt x="665" y="177"/>
                    </a:cubicBezTo>
                    <a:cubicBezTo>
                      <a:pt x="774" y="79"/>
                      <a:pt x="941" y="82"/>
                      <a:pt x="1044" y="185"/>
                    </a:cubicBezTo>
                    <a:cubicBezTo>
                      <a:pt x="1151" y="291"/>
                      <a:pt x="1151" y="464"/>
                      <a:pt x="1044" y="57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defTabSz="685165" eaLnBrk="1" fontAlgn="auto" latinLnBrk="0" hangingPunct="1">
                  <a:lnSpc>
                    <a:spcPct val="100000"/>
                  </a:lnSpc>
                  <a:spcBef>
                    <a:spcPts val="0"/>
                  </a:spcBef>
                  <a:spcAft>
                    <a:spcPts val="0"/>
                  </a:spcAft>
                  <a:buClrTx/>
                  <a:buSzTx/>
                  <a:buFontTx/>
                  <a:buNone/>
                  <a:defRPr/>
                </a:pPr>
                <a:endParaRPr kumimoji="0" lang="id-ID" sz="1800" b="0" i="0" u="none" strike="noStrike" kern="0" cap="none" spc="0" normalizeH="0" baseline="0" noProof="0" dirty="0">
                  <a:ln>
                    <a:noFill/>
                  </a:ln>
                  <a:solidFill>
                    <a:sysClr val="windowText" lastClr="000000"/>
                  </a:solidFill>
                  <a:effectLst/>
                  <a:uLnTx/>
                  <a:uFillTx/>
                  <a:latin typeface="Raleway Light"/>
                  <a:ea typeface="+mn-ea"/>
                </a:endParaRPr>
              </a:p>
            </p:txBody>
          </p:sp>
          <p:sp>
            <p:nvSpPr>
              <p:cNvPr id="58" name="Freeform 35"/>
              <p:cNvSpPr/>
              <p:nvPr/>
            </p:nvSpPr>
            <p:spPr bwMode="auto">
              <a:xfrm>
                <a:off x="688975" y="681038"/>
                <a:ext cx="650875" cy="650875"/>
              </a:xfrm>
              <a:custGeom>
                <a:avLst/>
                <a:gdLst>
                  <a:gd name="T0" fmla="*/ 154 w 173"/>
                  <a:gd name="T1" fmla="*/ 0 h 173"/>
                  <a:gd name="T2" fmla="*/ 154 w 173"/>
                  <a:gd name="T3" fmla="*/ 0 h 173"/>
                  <a:gd name="T4" fmla="*/ 0 w 173"/>
                  <a:gd name="T5" fmla="*/ 154 h 173"/>
                  <a:gd name="T6" fmla="*/ 0 w 173"/>
                  <a:gd name="T7" fmla="*/ 154 h 173"/>
                  <a:gd name="T8" fmla="*/ 18 w 173"/>
                  <a:gd name="T9" fmla="*/ 173 h 173"/>
                  <a:gd name="T10" fmla="*/ 36 w 173"/>
                  <a:gd name="T11" fmla="*/ 154 h 173"/>
                  <a:gd name="T12" fmla="*/ 36 w 173"/>
                  <a:gd name="T13" fmla="*/ 154 h 173"/>
                  <a:gd name="T14" fmla="*/ 154 w 173"/>
                  <a:gd name="T15" fmla="*/ 36 h 173"/>
                  <a:gd name="T16" fmla="*/ 154 w 173"/>
                  <a:gd name="T17" fmla="*/ 36 h 173"/>
                  <a:gd name="T18" fmla="*/ 173 w 173"/>
                  <a:gd name="T19" fmla="*/ 18 h 173"/>
                  <a:gd name="T20" fmla="*/ 154 w 173"/>
                  <a:gd name="T21" fmla="*/ 0 h 1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73" h="173">
                    <a:moveTo>
                      <a:pt x="154" y="0"/>
                    </a:moveTo>
                    <a:cubicBezTo>
                      <a:pt x="154" y="0"/>
                      <a:pt x="154" y="0"/>
                      <a:pt x="154" y="0"/>
                    </a:cubicBezTo>
                    <a:cubicBezTo>
                      <a:pt x="69" y="0"/>
                      <a:pt x="0" y="69"/>
                      <a:pt x="0" y="154"/>
                    </a:cubicBezTo>
                    <a:cubicBezTo>
                      <a:pt x="0" y="154"/>
                      <a:pt x="0" y="154"/>
                      <a:pt x="0" y="154"/>
                    </a:cubicBezTo>
                    <a:cubicBezTo>
                      <a:pt x="0" y="165"/>
                      <a:pt x="8" y="173"/>
                      <a:pt x="18" y="173"/>
                    </a:cubicBezTo>
                    <a:cubicBezTo>
                      <a:pt x="28" y="173"/>
                      <a:pt x="36" y="165"/>
                      <a:pt x="36" y="154"/>
                    </a:cubicBezTo>
                    <a:cubicBezTo>
                      <a:pt x="36" y="154"/>
                      <a:pt x="36" y="154"/>
                      <a:pt x="36" y="154"/>
                    </a:cubicBezTo>
                    <a:cubicBezTo>
                      <a:pt x="36" y="89"/>
                      <a:pt x="89" y="36"/>
                      <a:pt x="154" y="36"/>
                    </a:cubicBezTo>
                    <a:cubicBezTo>
                      <a:pt x="154" y="36"/>
                      <a:pt x="154" y="36"/>
                      <a:pt x="154" y="36"/>
                    </a:cubicBezTo>
                    <a:cubicBezTo>
                      <a:pt x="165" y="36"/>
                      <a:pt x="173" y="28"/>
                      <a:pt x="173" y="18"/>
                    </a:cubicBezTo>
                    <a:cubicBezTo>
                      <a:pt x="173" y="8"/>
                      <a:pt x="165" y="0"/>
                      <a:pt x="154"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defTabSz="685165" eaLnBrk="1" fontAlgn="auto" latinLnBrk="0" hangingPunct="1">
                  <a:lnSpc>
                    <a:spcPct val="100000"/>
                  </a:lnSpc>
                  <a:spcBef>
                    <a:spcPts val="0"/>
                  </a:spcBef>
                  <a:spcAft>
                    <a:spcPts val="0"/>
                  </a:spcAft>
                  <a:buClrTx/>
                  <a:buSzTx/>
                  <a:buFontTx/>
                  <a:buNone/>
                  <a:defRPr/>
                </a:pPr>
                <a:endParaRPr kumimoji="0" lang="id-ID" sz="1800" b="0" i="0" u="none" strike="noStrike" kern="0" cap="none" spc="0" normalizeH="0" baseline="0" noProof="0" dirty="0">
                  <a:ln>
                    <a:noFill/>
                  </a:ln>
                  <a:solidFill>
                    <a:sysClr val="windowText" lastClr="000000"/>
                  </a:solidFill>
                  <a:effectLst/>
                  <a:uLnTx/>
                  <a:uFillTx/>
                  <a:latin typeface="Raleway Light"/>
                  <a:ea typeface="+mn-ea"/>
                </a:endParaRPr>
              </a:p>
            </p:txBody>
          </p:sp>
        </p:grpSp>
        <p:sp>
          <p:nvSpPr>
            <p:cNvPr id="56" name="Freeform 44"/>
            <p:cNvSpPr>
              <a:spLocks noEditPoints="1"/>
            </p:cNvSpPr>
            <p:nvPr/>
          </p:nvSpPr>
          <p:spPr bwMode="auto">
            <a:xfrm>
              <a:off x="18435214" y="4541253"/>
              <a:ext cx="826579" cy="620562"/>
            </a:xfrm>
            <a:custGeom>
              <a:avLst/>
              <a:gdLst>
                <a:gd name="T0" fmla="*/ 500239139 w 1124"/>
                <a:gd name="T1" fmla="*/ 11379915 h 843"/>
                <a:gd name="T2" fmla="*/ 134658838 w 1124"/>
                <a:gd name="T3" fmla="*/ 0 h 843"/>
                <a:gd name="T4" fmla="*/ 11356637 w 1124"/>
                <a:gd name="T5" fmla="*/ 107837186 h 843"/>
                <a:gd name="T6" fmla="*/ 9734365 w 1124"/>
                <a:gd name="T7" fmla="*/ 159859127 h 843"/>
                <a:gd name="T8" fmla="*/ 303929568 w 1124"/>
                <a:gd name="T9" fmla="*/ 456817551 h 843"/>
                <a:gd name="T10" fmla="*/ 598124036 w 1124"/>
                <a:gd name="T11" fmla="*/ 159859127 h 843"/>
                <a:gd name="T12" fmla="*/ 596501765 w 1124"/>
                <a:gd name="T13" fmla="*/ 107837186 h 843"/>
                <a:gd name="T14" fmla="*/ 261746830 w 1124"/>
                <a:gd name="T15" fmla="*/ 133305993 h 843"/>
                <a:gd name="T16" fmla="*/ 346111571 w 1124"/>
                <a:gd name="T17" fmla="*/ 133305993 h 843"/>
                <a:gd name="T18" fmla="*/ 370447852 w 1124"/>
                <a:gd name="T19" fmla="*/ 42268149 h 843"/>
                <a:gd name="T20" fmla="*/ 360713487 w 1124"/>
                <a:gd name="T21" fmla="*/ 120842487 h 843"/>
                <a:gd name="T22" fmla="*/ 247144915 w 1124"/>
                <a:gd name="T23" fmla="*/ 120842487 h 843"/>
                <a:gd name="T24" fmla="*/ 237410550 w 1124"/>
                <a:gd name="T25" fmla="*/ 42268149 h 843"/>
                <a:gd name="T26" fmla="*/ 247144915 w 1124"/>
                <a:gd name="T27" fmla="*/ 120842487 h 843"/>
                <a:gd name="T28" fmla="*/ 303929568 w 1124"/>
                <a:gd name="T29" fmla="*/ 389080596 h 843"/>
                <a:gd name="T30" fmla="*/ 350978386 w 1124"/>
                <a:gd name="T31" fmla="*/ 152272517 h 843"/>
                <a:gd name="T32" fmla="*/ 464005711 w 1124"/>
                <a:gd name="T33" fmla="*/ 152272517 h 843"/>
                <a:gd name="T34" fmla="*/ 370447852 w 1124"/>
                <a:gd name="T35" fmla="*/ 152272517 h 843"/>
                <a:gd name="T36" fmla="*/ 422364220 w 1124"/>
                <a:gd name="T37" fmla="*/ 94290090 h 843"/>
                <a:gd name="T38" fmla="*/ 375855178 w 1124"/>
                <a:gd name="T39" fmla="*/ 133305993 h 843"/>
                <a:gd name="T40" fmla="*/ 460219920 w 1124"/>
                <a:gd name="T41" fmla="*/ 37932312 h 843"/>
                <a:gd name="T42" fmla="*/ 393161125 w 1124"/>
                <a:gd name="T43" fmla="*/ 37932312 h 843"/>
                <a:gd name="T44" fmla="*/ 261746830 w 1124"/>
                <a:gd name="T45" fmla="*/ 37932312 h 843"/>
                <a:gd name="T46" fmla="*/ 303929568 w 1124"/>
                <a:gd name="T47" fmla="*/ 73155647 h 843"/>
                <a:gd name="T48" fmla="*/ 147638481 w 1124"/>
                <a:gd name="T49" fmla="*/ 37932312 h 843"/>
                <a:gd name="T50" fmla="*/ 184412422 w 1124"/>
                <a:gd name="T51" fmla="*/ 68278751 h 843"/>
                <a:gd name="T52" fmla="*/ 232003223 w 1124"/>
                <a:gd name="T53" fmla="*/ 133305993 h 843"/>
                <a:gd name="T54" fmla="*/ 185494182 w 1124"/>
                <a:gd name="T55" fmla="*/ 94290090 h 843"/>
                <a:gd name="T56" fmla="*/ 283919591 w 1124"/>
                <a:gd name="T57" fmla="*/ 385829087 h 843"/>
                <a:gd name="T58" fmla="*/ 237410550 w 1124"/>
                <a:gd name="T59" fmla="*/ 152272517 h 843"/>
                <a:gd name="T60" fmla="*/ 54620399 w 1124"/>
                <a:gd name="T61" fmla="*/ 152272517 h 843"/>
                <a:gd name="T62" fmla="*/ 241196341 w 1124"/>
                <a:gd name="T63" fmla="*/ 351690079 h 843"/>
                <a:gd name="T64" fmla="*/ 553238002 w 1124"/>
                <a:gd name="T65" fmla="*/ 152272517 h 843"/>
                <a:gd name="T66" fmla="*/ 486178472 w 1124"/>
                <a:gd name="T67" fmla="*/ 152272517 h 843"/>
                <a:gd name="T68" fmla="*/ 436966135 w 1124"/>
                <a:gd name="T69" fmla="*/ 81825848 h 843"/>
                <a:gd name="T70" fmla="*/ 568379694 w 1124"/>
                <a:gd name="T71" fmla="*/ 133305993 h 843"/>
                <a:gd name="T72" fmla="*/ 127087992 w 1124"/>
                <a:gd name="T73" fmla="*/ 45518922 h 843"/>
                <a:gd name="T74" fmla="*/ 119516411 w 1124"/>
                <a:gd name="T75" fmla="*/ 133305993 h 843"/>
                <a:gd name="T76" fmla="*/ 127087992 w 1124"/>
                <a:gd name="T77" fmla="*/ 45518922 h 843"/>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0" t="0" r="r" b="b"/>
              <a:pathLst>
                <a:path w="1124" h="843">
                  <a:moveTo>
                    <a:pt x="1103" y="199"/>
                  </a:moveTo>
                  <a:cubicBezTo>
                    <a:pt x="925" y="21"/>
                    <a:pt x="925" y="21"/>
                    <a:pt x="925" y="21"/>
                  </a:cubicBezTo>
                  <a:cubicBezTo>
                    <a:pt x="912" y="7"/>
                    <a:pt x="894" y="0"/>
                    <a:pt x="875" y="0"/>
                  </a:cubicBezTo>
                  <a:cubicBezTo>
                    <a:pt x="249" y="0"/>
                    <a:pt x="249" y="0"/>
                    <a:pt x="249" y="0"/>
                  </a:cubicBezTo>
                  <a:cubicBezTo>
                    <a:pt x="230" y="0"/>
                    <a:pt x="212" y="7"/>
                    <a:pt x="199" y="21"/>
                  </a:cubicBezTo>
                  <a:cubicBezTo>
                    <a:pt x="21" y="199"/>
                    <a:pt x="21" y="199"/>
                    <a:pt x="21" y="199"/>
                  </a:cubicBezTo>
                  <a:cubicBezTo>
                    <a:pt x="7" y="213"/>
                    <a:pt x="0" y="231"/>
                    <a:pt x="0" y="249"/>
                  </a:cubicBezTo>
                  <a:cubicBezTo>
                    <a:pt x="0" y="266"/>
                    <a:pt x="6" y="282"/>
                    <a:pt x="18" y="295"/>
                  </a:cubicBezTo>
                  <a:cubicBezTo>
                    <a:pt x="509" y="819"/>
                    <a:pt x="509" y="819"/>
                    <a:pt x="509" y="819"/>
                  </a:cubicBezTo>
                  <a:cubicBezTo>
                    <a:pt x="523" y="834"/>
                    <a:pt x="542" y="843"/>
                    <a:pt x="562" y="843"/>
                  </a:cubicBezTo>
                  <a:cubicBezTo>
                    <a:pt x="582" y="843"/>
                    <a:pt x="601" y="834"/>
                    <a:pt x="615" y="819"/>
                  </a:cubicBezTo>
                  <a:cubicBezTo>
                    <a:pt x="1106" y="295"/>
                    <a:pt x="1106" y="295"/>
                    <a:pt x="1106" y="295"/>
                  </a:cubicBezTo>
                  <a:cubicBezTo>
                    <a:pt x="1118" y="282"/>
                    <a:pt x="1124" y="265"/>
                    <a:pt x="1124" y="248"/>
                  </a:cubicBezTo>
                  <a:cubicBezTo>
                    <a:pt x="1124" y="230"/>
                    <a:pt x="1117" y="213"/>
                    <a:pt x="1103" y="199"/>
                  </a:cubicBezTo>
                  <a:close/>
                  <a:moveTo>
                    <a:pt x="640" y="246"/>
                  </a:moveTo>
                  <a:cubicBezTo>
                    <a:pt x="484" y="246"/>
                    <a:pt x="484" y="246"/>
                    <a:pt x="484" y="246"/>
                  </a:cubicBezTo>
                  <a:cubicBezTo>
                    <a:pt x="562" y="181"/>
                    <a:pt x="562" y="181"/>
                    <a:pt x="562" y="181"/>
                  </a:cubicBezTo>
                  <a:lnTo>
                    <a:pt x="640" y="246"/>
                  </a:lnTo>
                  <a:close/>
                  <a:moveTo>
                    <a:pt x="589" y="158"/>
                  </a:moveTo>
                  <a:cubicBezTo>
                    <a:pt x="685" y="78"/>
                    <a:pt x="685" y="78"/>
                    <a:pt x="685" y="78"/>
                  </a:cubicBezTo>
                  <a:cubicBezTo>
                    <a:pt x="756" y="149"/>
                    <a:pt x="756" y="149"/>
                    <a:pt x="756" y="149"/>
                  </a:cubicBezTo>
                  <a:cubicBezTo>
                    <a:pt x="667" y="223"/>
                    <a:pt x="667" y="223"/>
                    <a:pt x="667" y="223"/>
                  </a:cubicBezTo>
                  <a:lnTo>
                    <a:pt x="589" y="158"/>
                  </a:lnTo>
                  <a:close/>
                  <a:moveTo>
                    <a:pt x="457" y="223"/>
                  </a:moveTo>
                  <a:cubicBezTo>
                    <a:pt x="368" y="149"/>
                    <a:pt x="368" y="149"/>
                    <a:pt x="368" y="149"/>
                  </a:cubicBezTo>
                  <a:cubicBezTo>
                    <a:pt x="439" y="78"/>
                    <a:pt x="439" y="78"/>
                    <a:pt x="439" y="78"/>
                  </a:cubicBezTo>
                  <a:cubicBezTo>
                    <a:pt x="535" y="158"/>
                    <a:pt x="535" y="158"/>
                    <a:pt x="535" y="158"/>
                  </a:cubicBezTo>
                  <a:lnTo>
                    <a:pt x="457" y="223"/>
                  </a:lnTo>
                  <a:close/>
                  <a:moveTo>
                    <a:pt x="649" y="281"/>
                  </a:moveTo>
                  <a:cubicBezTo>
                    <a:pt x="562" y="718"/>
                    <a:pt x="562" y="718"/>
                    <a:pt x="562" y="718"/>
                  </a:cubicBezTo>
                  <a:cubicBezTo>
                    <a:pt x="475" y="281"/>
                    <a:pt x="475" y="281"/>
                    <a:pt x="475" y="281"/>
                  </a:cubicBezTo>
                  <a:lnTo>
                    <a:pt x="649" y="281"/>
                  </a:lnTo>
                  <a:close/>
                  <a:moveTo>
                    <a:pt x="685" y="281"/>
                  </a:moveTo>
                  <a:cubicBezTo>
                    <a:pt x="858" y="281"/>
                    <a:pt x="858" y="281"/>
                    <a:pt x="858" y="281"/>
                  </a:cubicBezTo>
                  <a:cubicBezTo>
                    <a:pt x="599" y="712"/>
                    <a:pt x="599" y="712"/>
                    <a:pt x="599" y="712"/>
                  </a:cubicBezTo>
                  <a:lnTo>
                    <a:pt x="685" y="281"/>
                  </a:lnTo>
                  <a:close/>
                  <a:moveTo>
                    <a:pt x="695" y="246"/>
                  </a:moveTo>
                  <a:cubicBezTo>
                    <a:pt x="781" y="174"/>
                    <a:pt x="781" y="174"/>
                    <a:pt x="781" y="174"/>
                  </a:cubicBezTo>
                  <a:cubicBezTo>
                    <a:pt x="853" y="246"/>
                    <a:pt x="853" y="246"/>
                    <a:pt x="853" y="246"/>
                  </a:cubicBezTo>
                  <a:lnTo>
                    <a:pt x="695" y="246"/>
                  </a:lnTo>
                  <a:close/>
                  <a:moveTo>
                    <a:pt x="727" y="70"/>
                  </a:moveTo>
                  <a:cubicBezTo>
                    <a:pt x="851" y="70"/>
                    <a:pt x="851" y="70"/>
                    <a:pt x="851" y="70"/>
                  </a:cubicBezTo>
                  <a:cubicBezTo>
                    <a:pt x="783" y="126"/>
                    <a:pt x="783" y="126"/>
                    <a:pt x="783" y="126"/>
                  </a:cubicBezTo>
                  <a:lnTo>
                    <a:pt x="727" y="70"/>
                  </a:lnTo>
                  <a:close/>
                  <a:moveTo>
                    <a:pt x="562" y="135"/>
                  </a:moveTo>
                  <a:cubicBezTo>
                    <a:pt x="484" y="70"/>
                    <a:pt x="484" y="70"/>
                    <a:pt x="484" y="70"/>
                  </a:cubicBezTo>
                  <a:cubicBezTo>
                    <a:pt x="640" y="70"/>
                    <a:pt x="640" y="70"/>
                    <a:pt x="640" y="70"/>
                  </a:cubicBezTo>
                  <a:lnTo>
                    <a:pt x="562" y="135"/>
                  </a:lnTo>
                  <a:close/>
                  <a:moveTo>
                    <a:pt x="341" y="126"/>
                  </a:moveTo>
                  <a:cubicBezTo>
                    <a:pt x="273" y="70"/>
                    <a:pt x="273" y="70"/>
                    <a:pt x="273" y="70"/>
                  </a:cubicBezTo>
                  <a:cubicBezTo>
                    <a:pt x="397" y="70"/>
                    <a:pt x="397" y="70"/>
                    <a:pt x="397" y="70"/>
                  </a:cubicBezTo>
                  <a:lnTo>
                    <a:pt x="341" y="126"/>
                  </a:lnTo>
                  <a:close/>
                  <a:moveTo>
                    <a:pt x="343" y="174"/>
                  </a:moveTo>
                  <a:cubicBezTo>
                    <a:pt x="429" y="246"/>
                    <a:pt x="429" y="246"/>
                    <a:pt x="429" y="246"/>
                  </a:cubicBezTo>
                  <a:cubicBezTo>
                    <a:pt x="271" y="246"/>
                    <a:pt x="271" y="246"/>
                    <a:pt x="271" y="246"/>
                  </a:cubicBezTo>
                  <a:lnTo>
                    <a:pt x="343" y="174"/>
                  </a:lnTo>
                  <a:close/>
                  <a:moveTo>
                    <a:pt x="439" y="281"/>
                  </a:moveTo>
                  <a:cubicBezTo>
                    <a:pt x="525" y="712"/>
                    <a:pt x="525" y="712"/>
                    <a:pt x="525" y="712"/>
                  </a:cubicBezTo>
                  <a:cubicBezTo>
                    <a:pt x="266" y="281"/>
                    <a:pt x="266" y="281"/>
                    <a:pt x="266" y="281"/>
                  </a:cubicBezTo>
                  <a:lnTo>
                    <a:pt x="439" y="281"/>
                  </a:lnTo>
                  <a:close/>
                  <a:moveTo>
                    <a:pt x="446" y="649"/>
                  </a:moveTo>
                  <a:cubicBezTo>
                    <a:pt x="101" y="281"/>
                    <a:pt x="101" y="281"/>
                    <a:pt x="101" y="281"/>
                  </a:cubicBezTo>
                  <a:cubicBezTo>
                    <a:pt x="225" y="281"/>
                    <a:pt x="225" y="281"/>
                    <a:pt x="225" y="281"/>
                  </a:cubicBezTo>
                  <a:lnTo>
                    <a:pt x="446" y="649"/>
                  </a:lnTo>
                  <a:close/>
                  <a:moveTo>
                    <a:pt x="899" y="281"/>
                  </a:moveTo>
                  <a:cubicBezTo>
                    <a:pt x="1023" y="281"/>
                    <a:pt x="1023" y="281"/>
                    <a:pt x="1023" y="281"/>
                  </a:cubicBezTo>
                  <a:cubicBezTo>
                    <a:pt x="678" y="649"/>
                    <a:pt x="678" y="649"/>
                    <a:pt x="678" y="649"/>
                  </a:cubicBezTo>
                  <a:lnTo>
                    <a:pt x="899" y="281"/>
                  </a:lnTo>
                  <a:close/>
                  <a:moveTo>
                    <a:pt x="903" y="246"/>
                  </a:moveTo>
                  <a:cubicBezTo>
                    <a:pt x="808" y="151"/>
                    <a:pt x="808" y="151"/>
                    <a:pt x="808" y="151"/>
                  </a:cubicBezTo>
                  <a:cubicBezTo>
                    <a:pt x="889" y="84"/>
                    <a:pt x="889" y="84"/>
                    <a:pt x="889" y="84"/>
                  </a:cubicBezTo>
                  <a:cubicBezTo>
                    <a:pt x="1051" y="246"/>
                    <a:pt x="1051" y="246"/>
                    <a:pt x="1051" y="246"/>
                  </a:cubicBezTo>
                  <a:lnTo>
                    <a:pt x="903" y="246"/>
                  </a:lnTo>
                  <a:close/>
                  <a:moveTo>
                    <a:pt x="235" y="84"/>
                  </a:moveTo>
                  <a:cubicBezTo>
                    <a:pt x="316" y="151"/>
                    <a:pt x="316" y="151"/>
                    <a:pt x="316" y="151"/>
                  </a:cubicBezTo>
                  <a:cubicBezTo>
                    <a:pt x="221" y="246"/>
                    <a:pt x="221" y="246"/>
                    <a:pt x="221" y="246"/>
                  </a:cubicBezTo>
                  <a:cubicBezTo>
                    <a:pt x="70" y="246"/>
                    <a:pt x="70" y="246"/>
                    <a:pt x="70" y="246"/>
                  </a:cubicBezTo>
                  <a:lnTo>
                    <a:pt x="235" y="84"/>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lIns="182843" tIns="91422" rIns="182843" bIns="91422"/>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endParaRPr>
            </a:p>
          </p:txBody>
        </p:sp>
      </p:grpSp>
      <p:pic>
        <p:nvPicPr>
          <p:cNvPr id="66" name="图片 65"/>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605426" y="2328628"/>
            <a:ext cx="1775084" cy="2401432"/>
          </a:xfrm>
          <a:prstGeom prst="rect">
            <a:avLst/>
          </a:prstGeom>
        </p:spPr>
      </p:pic>
      <p:sp>
        <p:nvSpPr>
          <p:cNvPr id="70" name="文本框 69"/>
          <p:cNvSpPr txBox="1"/>
          <p:nvPr/>
        </p:nvSpPr>
        <p:spPr>
          <a:xfrm>
            <a:off x="8380990" y="267494"/>
            <a:ext cx="649280" cy="369332"/>
          </a:xfrm>
          <a:prstGeom prst="rect">
            <a:avLst/>
          </a:prstGeom>
          <a:noFill/>
        </p:spPr>
        <p:txBody>
          <a:bodyPr wrap="none" rtlCol="0">
            <a:spAutoFit/>
          </a:bodyPr>
          <a:lstStyle/>
          <a:p>
            <a:r>
              <a:rPr lang="en-US" altLang="zh-CN" dirty="0" smtClean="0">
                <a:solidFill>
                  <a:srgbClr val="0070C0"/>
                </a:solidFill>
                <a:latin typeface="Impact" panose="020B0806030902050204" pitchFamily="34" charset="0"/>
              </a:rPr>
              <a:t>LOGO</a:t>
            </a:r>
            <a:endParaRPr lang="zh-CN" altLang="en-US" dirty="0">
              <a:solidFill>
                <a:srgbClr val="0070C0"/>
              </a:solidFill>
              <a:latin typeface="Impact" panose="020B0806030902050204" pitchFamily="34" charset="0"/>
            </a:endParaRPr>
          </a:p>
        </p:txBody>
      </p:sp>
      <p:sp>
        <p:nvSpPr>
          <p:cNvPr id="71" name="文本框 70"/>
          <p:cNvSpPr txBox="1"/>
          <p:nvPr/>
        </p:nvSpPr>
        <p:spPr>
          <a:xfrm>
            <a:off x="8359581" y="509040"/>
            <a:ext cx="748923" cy="261610"/>
          </a:xfrm>
          <a:prstGeom prst="rect">
            <a:avLst/>
          </a:prstGeom>
          <a:noFill/>
        </p:spPr>
        <p:txBody>
          <a:bodyPr wrap="none" rtlCol="0">
            <a:spAutoFit/>
          </a:bodyPr>
          <a:lstStyle/>
          <a:p>
            <a:r>
              <a:rPr lang="zh-CN" altLang="en-US" sz="1050" dirty="0" smtClean="0">
                <a:solidFill>
                  <a:schemeClr val="tx1">
                    <a:lumMod val="75000"/>
                    <a:lumOff val="25000"/>
                  </a:schemeClr>
                </a:solidFill>
                <a:latin typeface="微软雅黑" panose="020B0503020204020204" pitchFamily="34" charset="-122"/>
                <a:ea typeface="微软雅黑" panose="020B0503020204020204" pitchFamily="34" charset="-122"/>
              </a:rPr>
              <a:t>公司名称</a:t>
            </a:r>
            <a:endParaRPr lang="zh-CN" altLang="en-US" sz="105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72" name="矩形 71"/>
          <p:cNvSpPr/>
          <p:nvPr/>
        </p:nvSpPr>
        <p:spPr>
          <a:xfrm>
            <a:off x="9032467" y="339502"/>
            <a:ext cx="111533" cy="364117"/>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7" name="矩形 66"/>
          <p:cNvSpPr/>
          <p:nvPr/>
        </p:nvSpPr>
        <p:spPr>
          <a:xfrm>
            <a:off x="708660" y="267335"/>
            <a:ext cx="2274570" cy="365760"/>
          </a:xfrm>
          <a:prstGeom prst="rect">
            <a:avLst/>
          </a:prstGeom>
        </p:spPr>
        <p:txBody>
          <a:bodyPr wrap="square">
            <a:spAutoFit/>
          </a:bodyPr>
          <a:lstStyle/>
          <a:p>
            <a:pPr algn="dist"/>
            <a:r>
              <a:rPr lang="en-US" altLang="zh-CN" b="1" dirty="0" smtClean="0">
                <a:solidFill>
                  <a:schemeClr val="tx1">
                    <a:lumMod val="50000"/>
                    <a:lumOff val="50000"/>
                  </a:schemeClr>
                </a:solidFill>
                <a:latin typeface="黑体" panose="02010600030101010101" charset="-122"/>
                <a:ea typeface="黑体" panose="02010600030101010101" charset="-122"/>
              </a:rPr>
              <a:t>单击此处添加标题</a:t>
            </a:r>
          </a:p>
        </p:txBody>
      </p:sp>
      <p:cxnSp>
        <p:nvCxnSpPr>
          <p:cNvPr id="68" name="直接连接符 67"/>
          <p:cNvCxnSpPr/>
          <p:nvPr/>
        </p:nvCxnSpPr>
        <p:spPr>
          <a:xfrm>
            <a:off x="535030" y="606048"/>
            <a:ext cx="2448856"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73" name="直接连接符 72"/>
          <p:cNvCxnSpPr/>
          <p:nvPr/>
        </p:nvCxnSpPr>
        <p:spPr>
          <a:xfrm>
            <a:off x="527410" y="659388"/>
            <a:ext cx="2448856" cy="0"/>
          </a:xfrm>
          <a:prstGeom prst="line">
            <a:avLst/>
          </a:prstGeom>
          <a:ln w="381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184" name=" 184"/>
          <p:cNvSpPr/>
          <p:nvPr/>
        </p:nvSpPr>
        <p:spPr>
          <a:xfrm>
            <a:off x="535305" y="337820"/>
            <a:ext cx="224790" cy="224790"/>
          </a:xfrm>
          <a:prstGeom prst="ellipse">
            <a:avLst/>
          </a:prstGeom>
          <a:gradFill>
            <a:gsLst>
              <a:gs pos="0">
                <a:srgbClr val="007BD3"/>
              </a:gs>
              <a:gs pos="100000">
                <a:srgbClr val="034373"/>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spTree>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38"/>
                                        </p:tgtEl>
                                        <p:attrNameLst>
                                          <p:attrName>style.visibility</p:attrName>
                                        </p:attrNameLst>
                                      </p:cBhvr>
                                      <p:to>
                                        <p:strVal val="visible"/>
                                      </p:to>
                                    </p:set>
                                    <p:animEffect transition="in" filter="fade">
                                      <p:cBhvr>
                                        <p:cTn id="7" dur="1000"/>
                                        <p:tgtEl>
                                          <p:spTgt spid="38"/>
                                        </p:tgtEl>
                                      </p:cBhvr>
                                    </p:animEffect>
                                    <p:anim calcmode="lin" valueType="num">
                                      <p:cBhvr>
                                        <p:cTn id="8" dur="1000" fill="hold"/>
                                        <p:tgtEl>
                                          <p:spTgt spid="38"/>
                                        </p:tgtEl>
                                        <p:attrNameLst>
                                          <p:attrName>ppt_x</p:attrName>
                                        </p:attrNameLst>
                                      </p:cBhvr>
                                      <p:tavLst>
                                        <p:tav tm="0">
                                          <p:val>
                                            <p:strVal val="#ppt_x"/>
                                          </p:val>
                                        </p:tav>
                                        <p:tav tm="100000">
                                          <p:val>
                                            <p:strVal val="#ppt_x"/>
                                          </p:val>
                                        </p:tav>
                                      </p:tavLst>
                                    </p:anim>
                                    <p:anim calcmode="lin" valueType="num">
                                      <p:cBhvr>
                                        <p:cTn id="9" dur="1000" fill="hold"/>
                                        <p:tgtEl>
                                          <p:spTgt spid="38"/>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8" presetClass="entr" presetSubtype="3" fill="hold" nodeType="after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strips(upRight)">
                                      <p:cBhvr>
                                        <p:cTn id="13" dur="500"/>
                                        <p:tgtEl>
                                          <p:spTgt spid="2"/>
                                        </p:tgtEl>
                                      </p:cBhvr>
                                    </p:animEffect>
                                  </p:childTnLst>
                                </p:cTn>
                              </p:par>
                            </p:childTnLst>
                          </p:cTn>
                        </p:par>
                        <p:par>
                          <p:cTn id="14" fill="hold">
                            <p:stCondLst>
                              <p:cond delay="1500"/>
                            </p:stCondLst>
                            <p:childTnLst>
                              <p:par>
                                <p:cTn id="15" presetID="18" presetClass="entr" presetSubtype="3" fill="hold" nodeType="after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strips(upRight)">
                                      <p:cBhvr>
                                        <p:cTn id="17" dur="500"/>
                                        <p:tgtEl>
                                          <p:spTgt spid="8"/>
                                        </p:tgtEl>
                                      </p:cBhvr>
                                    </p:animEffect>
                                  </p:childTnLst>
                                </p:cTn>
                              </p:par>
                            </p:childTnLst>
                          </p:cTn>
                        </p:par>
                        <p:par>
                          <p:cTn id="18" fill="hold">
                            <p:stCondLst>
                              <p:cond delay="2000"/>
                            </p:stCondLst>
                            <p:childTnLst>
                              <p:par>
                                <p:cTn id="19" presetID="18" presetClass="entr" presetSubtype="3" fill="hold" nodeType="afterEffect">
                                  <p:stCondLst>
                                    <p:cond delay="0"/>
                                  </p:stCondLst>
                                  <p:childTnLst>
                                    <p:set>
                                      <p:cBhvr>
                                        <p:cTn id="20" dur="1" fill="hold">
                                          <p:stCondLst>
                                            <p:cond delay="0"/>
                                          </p:stCondLst>
                                        </p:cTn>
                                        <p:tgtEl>
                                          <p:spTgt spid="14"/>
                                        </p:tgtEl>
                                        <p:attrNameLst>
                                          <p:attrName>style.visibility</p:attrName>
                                        </p:attrNameLst>
                                      </p:cBhvr>
                                      <p:to>
                                        <p:strVal val="visible"/>
                                      </p:to>
                                    </p:set>
                                    <p:animEffect transition="in" filter="strips(upRight)">
                                      <p:cBhvr>
                                        <p:cTn id="21" dur="500"/>
                                        <p:tgtEl>
                                          <p:spTgt spid="14"/>
                                        </p:tgtEl>
                                      </p:cBhvr>
                                    </p:animEffect>
                                  </p:childTnLst>
                                </p:cTn>
                              </p:par>
                            </p:childTnLst>
                          </p:cTn>
                        </p:par>
                        <p:par>
                          <p:cTn id="22" fill="hold">
                            <p:stCondLst>
                              <p:cond delay="2500"/>
                            </p:stCondLst>
                            <p:childTnLst>
                              <p:par>
                                <p:cTn id="23" presetID="18" presetClass="entr" presetSubtype="3" fill="hold" nodeType="afterEffect">
                                  <p:stCondLst>
                                    <p:cond delay="0"/>
                                  </p:stCondLst>
                                  <p:childTnLst>
                                    <p:set>
                                      <p:cBhvr>
                                        <p:cTn id="24" dur="1" fill="hold">
                                          <p:stCondLst>
                                            <p:cond delay="0"/>
                                          </p:stCondLst>
                                        </p:cTn>
                                        <p:tgtEl>
                                          <p:spTgt spid="20"/>
                                        </p:tgtEl>
                                        <p:attrNameLst>
                                          <p:attrName>style.visibility</p:attrName>
                                        </p:attrNameLst>
                                      </p:cBhvr>
                                      <p:to>
                                        <p:strVal val="visible"/>
                                      </p:to>
                                    </p:set>
                                    <p:animEffect transition="in" filter="strips(upRight)">
                                      <p:cBhvr>
                                        <p:cTn id="25" dur="500"/>
                                        <p:tgtEl>
                                          <p:spTgt spid="20"/>
                                        </p:tgtEl>
                                      </p:cBhvr>
                                    </p:animEffect>
                                  </p:childTnLst>
                                </p:cTn>
                              </p:par>
                            </p:childTnLst>
                          </p:cTn>
                        </p:par>
                        <p:par>
                          <p:cTn id="26" fill="hold">
                            <p:stCondLst>
                              <p:cond delay="3000"/>
                            </p:stCondLst>
                            <p:childTnLst>
                              <p:par>
                                <p:cTn id="27" presetID="18" presetClass="entr" presetSubtype="3" fill="hold" nodeType="afterEffect">
                                  <p:stCondLst>
                                    <p:cond delay="0"/>
                                  </p:stCondLst>
                                  <p:childTnLst>
                                    <p:set>
                                      <p:cBhvr>
                                        <p:cTn id="28" dur="1" fill="hold">
                                          <p:stCondLst>
                                            <p:cond delay="0"/>
                                          </p:stCondLst>
                                        </p:cTn>
                                        <p:tgtEl>
                                          <p:spTgt spid="26"/>
                                        </p:tgtEl>
                                        <p:attrNameLst>
                                          <p:attrName>style.visibility</p:attrName>
                                        </p:attrNameLst>
                                      </p:cBhvr>
                                      <p:to>
                                        <p:strVal val="visible"/>
                                      </p:to>
                                    </p:set>
                                    <p:animEffect transition="in" filter="strips(upRight)">
                                      <p:cBhvr>
                                        <p:cTn id="29" dur="500"/>
                                        <p:tgtEl>
                                          <p:spTgt spid="26"/>
                                        </p:tgtEl>
                                      </p:cBhvr>
                                    </p:animEffect>
                                  </p:childTnLst>
                                </p:cTn>
                              </p:par>
                            </p:childTnLst>
                          </p:cTn>
                        </p:par>
                        <p:par>
                          <p:cTn id="30" fill="hold">
                            <p:stCondLst>
                              <p:cond delay="3500"/>
                            </p:stCondLst>
                            <p:childTnLst>
                              <p:par>
                                <p:cTn id="31" presetID="18" presetClass="entr" presetSubtype="3" fill="hold" nodeType="afterEffect">
                                  <p:stCondLst>
                                    <p:cond delay="0"/>
                                  </p:stCondLst>
                                  <p:childTnLst>
                                    <p:set>
                                      <p:cBhvr>
                                        <p:cTn id="32" dur="1" fill="hold">
                                          <p:stCondLst>
                                            <p:cond delay="0"/>
                                          </p:stCondLst>
                                        </p:cTn>
                                        <p:tgtEl>
                                          <p:spTgt spid="32"/>
                                        </p:tgtEl>
                                        <p:attrNameLst>
                                          <p:attrName>style.visibility</p:attrName>
                                        </p:attrNameLst>
                                      </p:cBhvr>
                                      <p:to>
                                        <p:strVal val="visible"/>
                                      </p:to>
                                    </p:set>
                                    <p:animEffect transition="in" filter="strips(upRight)">
                                      <p:cBhvr>
                                        <p:cTn id="33"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 name="矩形 75"/>
          <p:cNvSpPr/>
          <p:nvPr/>
        </p:nvSpPr>
        <p:spPr>
          <a:xfrm>
            <a:off x="0" y="1419860"/>
            <a:ext cx="9154160" cy="1584325"/>
          </a:xfrm>
          <a:prstGeom prst="rect">
            <a:avLst/>
          </a:prstGeom>
          <a:gradFill>
            <a:gsLst>
              <a:gs pos="0">
                <a:srgbClr val="007BD3"/>
              </a:gs>
              <a:gs pos="100000">
                <a:srgbClr val="034373"/>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7" name="PA_文本框 6"/>
          <p:cNvSpPr txBox="1"/>
          <p:nvPr>
            <p:custDataLst>
              <p:tags r:id="rId1"/>
            </p:custDataLst>
          </p:nvPr>
        </p:nvSpPr>
        <p:spPr>
          <a:xfrm>
            <a:off x="1650549" y="1757690"/>
            <a:ext cx="3027680" cy="548640"/>
          </a:xfrm>
          <a:prstGeom prst="rect">
            <a:avLst/>
          </a:prstGeom>
          <a:noFill/>
        </p:spPr>
        <p:txBody>
          <a:bodyPr wrap="none" rtlCol="0">
            <a:spAutoFit/>
          </a:bodyPr>
          <a:lstStyle/>
          <a:p>
            <a:pPr algn="l"/>
            <a:r>
              <a:rPr sz="2800" b="1" dirty="0" smtClean="0">
                <a:solidFill>
                  <a:schemeClr val="bg1"/>
                </a:solidFill>
                <a:latin typeface="微软雅黑" panose="020B0503020204020204" pitchFamily="34" charset="-122"/>
                <a:ea typeface="微软雅黑" panose="020B0503020204020204" pitchFamily="34" charset="-122"/>
              </a:rPr>
              <a:t>单击此处添加标题</a:t>
            </a:r>
          </a:p>
        </p:txBody>
      </p:sp>
      <p:sp>
        <p:nvSpPr>
          <p:cNvPr id="78" name="PA_矩形 7"/>
          <p:cNvSpPr/>
          <p:nvPr>
            <p:custDataLst>
              <p:tags r:id="rId2"/>
            </p:custDataLst>
          </p:nvPr>
        </p:nvSpPr>
        <p:spPr>
          <a:xfrm>
            <a:off x="1650549" y="2209898"/>
            <a:ext cx="3947959" cy="337820"/>
          </a:xfrm>
          <a:prstGeom prst="rect">
            <a:avLst/>
          </a:prstGeom>
        </p:spPr>
        <p:txBody>
          <a:bodyPr wrap="square">
            <a:spAutoFit/>
          </a:bodyPr>
          <a:lstStyle/>
          <a:p>
            <a:r>
              <a:rPr lang="en-US" altLang="zh-CN" sz="1600" dirty="0">
                <a:solidFill>
                  <a:schemeClr val="bg1"/>
                </a:solidFill>
                <a:latin typeface="+mj-lt"/>
                <a:cs typeface="Arial" panose="020B0604020202020204" pitchFamily="34" charset="0"/>
              </a:rPr>
              <a:t>Click here to add a caption</a:t>
            </a:r>
          </a:p>
        </p:txBody>
      </p:sp>
      <p:sp>
        <p:nvSpPr>
          <p:cNvPr id="79" name=" 79"/>
          <p:cNvSpPr/>
          <p:nvPr/>
        </p:nvSpPr>
        <p:spPr>
          <a:xfrm>
            <a:off x="662305" y="1614170"/>
            <a:ext cx="1005205" cy="1005205"/>
          </a:xfrm>
          <a:prstGeom prst="ellipse">
            <a:avLst/>
          </a:prstGeom>
          <a:noFill/>
          <a:ln w="349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p>
            <a:pPr algn="ctr" eaLnBrk="1" fontAlgn="auto" hangingPunct="1">
              <a:spcBef>
                <a:spcPts val="0"/>
              </a:spcBef>
              <a:spcAft>
                <a:spcPts val="0"/>
              </a:spcAft>
              <a:defRPr/>
            </a:pPr>
            <a:endParaRPr lang="zh-CN" altLang="en-US">
              <a:solidFill>
                <a:srgbClr val="FFFFFF"/>
              </a:solidFill>
            </a:endParaRPr>
          </a:p>
        </p:txBody>
      </p:sp>
      <p:sp>
        <p:nvSpPr>
          <p:cNvPr id="80" name="PA_文本框 6"/>
          <p:cNvSpPr txBox="1"/>
          <p:nvPr>
            <p:custDataLst>
              <p:tags r:id="rId3"/>
            </p:custDataLst>
          </p:nvPr>
        </p:nvSpPr>
        <p:spPr>
          <a:xfrm>
            <a:off x="791528" y="1777365"/>
            <a:ext cx="746760" cy="678815"/>
          </a:xfrm>
          <a:prstGeom prst="rect">
            <a:avLst/>
          </a:prstGeom>
          <a:noFill/>
        </p:spPr>
        <p:txBody>
          <a:bodyPr wrap="none" rtlCol="0">
            <a:spAutoFit/>
          </a:bodyPr>
          <a:lstStyle/>
          <a:p>
            <a:pPr algn="l"/>
            <a:r>
              <a:rPr lang="en-US" sz="3600" b="1" dirty="0" smtClean="0">
                <a:solidFill>
                  <a:schemeClr val="bg1"/>
                </a:solidFill>
                <a:latin typeface="微软雅黑" panose="020B0503020204020204" pitchFamily="34" charset="-122"/>
                <a:ea typeface="微软雅黑" panose="020B0503020204020204" pitchFamily="34" charset="-122"/>
              </a:rPr>
              <a:t>02</a:t>
            </a:r>
          </a:p>
        </p:txBody>
      </p:sp>
      <p:pic>
        <p:nvPicPr>
          <p:cNvPr id="84" name="图片 83" descr="7936f9086e19ed221b82fd81470b62e1"/>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4469765" y="-1631315"/>
            <a:ext cx="4684395" cy="6402070"/>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6" presetClass="entr" presetSubtype="0" fill="hold" grpId="0" nodeType="afterEffect">
                                  <p:stCondLst>
                                    <p:cond delay="0"/>
                                  </p:stCondLst>
                                  <p:iterate type="lt">
                                    <p:tmPct val="10000"/>
                                  </p:iterate>
                                  <p:childTnLst>
                                    <p:set>
                                      <p:cBhvr>
                                        <p:cTn id="6" dur="1" fill="hold">
                                          <p:stCondLst>
                                            <p:cond delay="0"/>
                                          </p:stCondLst>
                                        </p:cTn>
                                        <p:tgtEl>
                                          <p:spTgt spid="77"/>
                                        </p:tgtEl>
                                        <p:attrNameLst>
                                          <p:attrName>style.visibility</p:attrName>
                                        </p:attrNameLst>
                                      </p:cBhvr>
                                      <p:to>
                                        <p:strVal val="visible"/>
                                      </p:to>
                                    </p:set>
                                    <p:anim by="(-#ppt_w*2)" calcmode="lin" valueType="num">
                                      <p:cBhvr rctx="PPT">
                                        <p:cTn id="7" dur="500" autoRev="1" fill="hold">
                                          <p:stCondLst>
                                            <p:cond delay="0"/>
                                          </p:stCondLst>
                                        </p:cTn>
                                        <p:tgtEl>
                                          <p:spTgt spid="77"/>
                                        </p:tgtEl>
                                        <p:attrNameLst>
                                          <p:attrName>ppt_w</p:attrName>
                                        </p:attrNameLst>
                                      </p:cBhvr>
                                    </p:anim>
                                    <p:anim by="(#ppt_w*0.50)" calcmode="lin" valueType="num">
                                      <p:cBhvr>
                                        <p:cTn id="8" dur="500" decel="50000" autoRev="1" fill="hold">
                                          <p:stCondLst>
                                            <p:cond delay="0"/>
                                          </p:stCondLst>
                                        </p:cTn>
                                        <p:tgtEl>
                                          <p:spTgt spid="77"/>
                                        </p:tgtEl>
                                        <p:attrNameLst>
                                          <p:attrName>ppt_x</p:attrName>
                                        </p:attrNameLst>
                                      </p:cBhvr>
                                    </p:anim>
                                    <p:anim from="(-#ppt_h/2)" to="(#ppt_y)" calcmode="lin" valueType="num">
                                      <p:cBhvr>
                                        <p:cTn id="9" dur="1000" fill="hold">
                                          <p:stCondLst>
                                            <p:cond delay="0"/>
                                          </p:stCondLst>
                                        </p:cTn>
                                        <p:tgtEl>
                                          <p:spTgt spid="77"/>
                                        </p:tgtEl>
                                        <p:attrNameLst>
                                          <p:attrName>ppt_y</p:attrName>
                                        </p:attrNameLst>
                                      </p:cBhvr>
                                    </p:anim>
                                    <p:animRot by="21600000">
                                      <p:cBhvr>
                                        <p:cTn id="10" dur="1000" fill="hold">
                                          <p:stCondLst>
                                            <p:cond delay="0"/>
                                          </p:stCondLst>
                                        </p:cTn>
                                        <p:tgtEl>
                                          <p:spTgt spid="77"/>
                                        </p:tgtEl>
                                        <p:attrNameLst>
                                          <p:attrName>r</p:attrName>
                                        </p:attrNameLst>
                                      </p:cBhvr>
                                    </p:animRot>
                                  </p:childTnLst>
                                </p:cTn>
                              </p:par>
                            </p:childTnLst>
                          </p:cTn>
                        </p:par>
                        <p:par>
                          <p:cTn id="11" fill="hold">
                            <p:stCondLst>
                              <p:cond delay="1700"/>
                            </p:stCondLst>
                            <p:childTnLst>
                              <p:par>
                                <p:cTn id="12" presetID="56" presetClass="entr" presetSubtype="0" fill="hold" grpId="0" nodeType="afterEffect">
                                  <p:stCondLst>
                                    <p:cond delay="0"/>
                                  </p:stCondLst>
                                  <p:iterate type="lt">
                                    <p:tmPct val="10000"/>
                                  </p:iterate>
                                  <p:childTnLst>
                                    <p:set>
                                      <p:cBhvr>
                                        <p:cTn id="13" dur="1" fill="hold">
                                          <p:stCondLst>
                                            <p:cond delay="0"/>
                                          </p:stCondLst>
                                        </p:cTn>
                                        <p:tgtEl>
                                          <p:spTgt spid="78"/>
                                        </p:tgtEl>
                                        <p:attrNameLst>
                                          <p:attrName>style.visibility</p:attrName>
                                        </p:attrNameLst>
                                      </p:cBhvr>
                                      <p:to>
                                        <p:strVal val="visible"/>
                                      </p:to>
                                    </p:set>
                                    <p:anim by="(-#ppt_w*2)" calcmode="lin" valueType="num">
                                      <p:cBhvr rctx="PPT">
                                        <p:cTn id="14" dur="500" autoRev="1" fill="hold">
                                          <p:stCondLst>
                                            <p:cond delay="0"/>
                                          </p:stCondLst>
                                        </p:cTn>
                                        <p:tgtEl>
                                          <p:spTgt spid="78"/>
                                        </p:tgtEl>
                                        <p:attrNameLst>
                                          <p:attrName>ppt_w</p:attrName>
                                        </p:attrNameLst>
                                      </p:cBhvr>
                                    </p:anim>
                                    <p:anim by="(#ppt_w*0.50)" calcmode="lin" valueType="num">
                                      <p:cBhvr>
                                        <p:cTn id="15" dur="500" decel="50000" autoRev="1" fill="hold">
                                          <p:stCondLst>
                                            <p:cond delay="0"/>
                                          </p:stCondLst>
                                        </p:cTn>
                                        <p:tgtEl>
                                          <p:spTgt spid="78"/>
                                        </p:tgtEl>
                                        <p:attrNameLst>
                                          <p:attrName>ppt_x</p:attrName>
                                        </p:attrNameLst>
                                      </p:cBhvr>
                                    </p:anim>
                                    <p:anim from="(-#ppt_h/2)" to="(#ppt_y)" calcmode="lin" valueType="num">
                                      <p:cBhvr>
                                        <p:cTn id="16" dur="1000" fill="hold">
                                          <p:stCondLst>
                                            <p:cond delay="0"/>
                                          </p:stCondLst>
                                        </p:cTn>
                                        <p:tgtEl>
                                          <p:spTgt spid="78"/>
                                        </p:tgtEl>
                                        <p:attrNameLst>
                                          <p:attrName>ppt_y</p:attrName>
                                        </p:attrNameLst>
                                      </p:cBhvr>
                                    </p:anim>
                                    <p:animRot by="21600000">
                                      <p:cBhvr>
                                        <p:cTn id="17" dur="1000" fill="hold">
                                          <p:stCondLst>
                                            <p:cond delay="0"/>
                                          </p:stCondLst>
                                        </p:cTn>
                                        <p:tgtEl>
                                          <p:spTgt spid="78"/>
                                        </p:tgtEl>
                                        <p:attrNameLst>
                                          <p:attrName>r</p:attrName>
                                        </p:attrNameLst>
                                      </p:cBhvr>
                                    </p:animRot>
                                  </p:childTnLst>
                                </p:cTn>
                              </p:par>
                            </p:childTnLst>
                          </p:cTn>
                        </p:par>
                        <p:par>
                          <p:cTn id="18" fill="hold">
                            <p:stCondLst>
                              <p:cond delay="5300"/>
                            </p:stCondLst>
                            <p:childTnLst>
                              <p:par>
                                <p:cTn id="19" presetID="56" presetClass="entr" presetSubtype="0" fill="hold" grpId="0" nodeType="afterEffect">
                                  <p:stCondLst>
                                    <p:cond delay="0"/>
                                  </p:stCondLst>
                                  <p:iterate type="lt">
                                    <p:tmPct val="10000"/>
                                  </p:iterate>
                                  <p:childTnLst>
                                    <p:set>
                                      <p:cBhvr>
                                        <p:cTn id="20" dur="1" fill="hold">
                                          <p:stCondLst>
                                            <p:cond delay="0"/>
                                          </p:stCondLst>
                                        </p:cTn>
                                        <p:tgtEl>
                                          <p:spTgt spid="80"/>
                                        </p:tgtEl>
                                        <p:attrNameLst>
                                          <p:attrName>style.visibility</p:attrName>
                                        </p:attrNameLst>
                                      </p:cBhvr>
                                      <p:to>
                                        <p:strVal val="visible"/>
                                      </p:to>
                                    </p:set>
                                    <p:anim by="(-#ppt_w*2)" calcmode="lin" valueType="num">
                                      <p:cBhvr rctx="PPT">
                                        <p:cTn id="21" dur="500" autoRev="1" fill="hold">
                                          <p:stCondLst>
                                            <p:cond delay="0"/>
                                          </p:stCondLst>
                                        </p:cTn>
                                        <p:tgtEl>
                                          <p:spTgt spid="80"/>
                                        </p:tgtEl>
                                        <p:attrNameLst>
                                          <p:attrName>ppt_w</p:attrName>
                                        </p:attrNameLst>
                                      </p:cBhvr>
                                    </p:anim>
                                    <p:anim by="(#ppt_w*0.50)" calcmode="lin" valueType="num">
                                      <p:cBhvr>
                                        <p:cTn id="22" dur="500" decel="50000" autoRev="1" fill="hold">
                                          <p:stCondLst>
                                            <p:cond delay="0"/>
                                          </p:stCondLst>
                                        </p:cTn>
                                        <p:tgtEl>
                                          <p:spTgt spid="80"/>
                                        </p:tgtEl>
                                        <p:attrNameLst>
                                          <p:attrName>ppt_x</p:attrName>
                                        </p:attrNameLst>
                                      </p:cBhvr>
                                    </p:anim>
                                    <p:anim from="(-#ppt_h/2)" to="(#ppt_y)" calcmode="lin" valueType="num">
                                      <p:cBhvr>
                                        <p:cTn id="23" dur="1000" fill="hold">
                                          <p:stCondLst>
                                            <p:cond delay="0"/>
                                          </p:stCondLst>
                                        </p:cTn>
                                        <p:tgtEl>
                                          <p:spTgt spid="80"/>
                                        </p:tgtEl>
                                        <p:attrNameLst>
                                          <p:attrName>ppt_y</p:attrName>
                                        </p:attrNameLst>
                                      </p:cBhvr>
                                    </p:anim>
                                    <p:animRot by="21600000">
                                      <p:cBhvr>
                                        <p:cTn id="24" dur="1000" fill="hold">
                                          <p:stCondLst>
                                            <p:cond delay="0"/>
                                          </p:stCondLst>
                                        </p:cTn>
                                        <p:tgtEl>
                                          <p:spTgt spid="80"/>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7" grpId="0"/>
      <p:bldP spid="78" grpId="0"/>
      <p:bldP spid="80"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任意多边形 1"/>
          <p:cNvSpPr/>
          <p:nvPr/>
        </p:nvSpPr>
        <p:spPr>
          <a:xfrm>
            <a:off x="5715" y="1784910"/>
            <a:ext cx="1240631" cy="1664494"/>
          </a:xfrm>
          <a:custGeom>
            <a:avLst/>
            <a:gdLst>
              <a:gd name="connsiteX0" fmla="*/ 0 w 1240631"/>
              <a:gd name="connsiteY0" fmla="*/ 0 h 1664494"/>
              <a:gd name="connsiteX1" fmla="*/ 2381 w 1240631"/>
              <a:gd name="connsiteY1" fmla="*/ 1664494 h 1664494"/>
              <a:gd name="connsiteX2" fmla="*/ 390525 w 1240631"/>
              <a:gd name="connsiteY2" fmla="*/ 1466850 h 1664494"/>
              <a:gd name="connsiteX3" fmla="*/ 576262 w 1240631"/>
              <a:gd name="connsiteY3" fmla="*/ 1362075 h 1664494"/>
              <a:gd name="connsiteX4" fmla="*/ 754856 w 1240631"/>
              <a:gd name="connsiteY4" fmla="*/ 1240631 h 1664494"/>
              <a:gd name="connsiteX5" fmla="*/ 921544 w 1240631"/>
              <a:gd name="connsiteY5" fmla="*/ 1112044 h 1664494"/>
              <a:gd name="connsiteX6" fmla="*/ 1071562 w 1240631"/>
              <a:gd name="connsiteY6" fmla="*/ 981075 h 1664494"/>
              <a:gd name="connsiteX7" fmla="*/ 1240631 w 1240631"/>
              <a:gd name="connsiteY7" fmla="*/ 823913 h 1664494"/>
              <a:gd name="connsiteX8" fmla="*/ 1126331 w 1240631"/>
              <a:gd name="connsiteY8" fmla="*/ 711994 h 1664494"/>
              <a:gd name="connsiteX9" fmla="*/ 992981 w 1240631"/>
              <a:gd name="connsiteY9" fmla="*/ 590550 h 1664494"/>
              <a:gd name="connsiteX10" fmla="*/ 828675 w 1240631"/>
              <a:gd name="connsiteY10" fmla="*/ 469106 h 1664494"/>
              <a:gd name="connsiteX11" fmla="*/ 635794 w 1240631"/>
              <a:gd name="connsiteY11" fmla="*/ 340519 h 1664494"/>
              <a:gd name="connsiteX12" fmla="*/ 376237 w 1240631"/>
              <a:gd name="connsiteY12" fmla="*/ 185738 h 1664494"/>
              <a:gd name="connsiteX13" fmla="*/ 176212 w 1240631"/>
              <a:gd name="connsiteY13" fmla="*/ 78581 h 1664494"/>
              <a:gd name="connsiteX14" fmla="*/ 0 w 1240631"/>
              <a:gd name="connsiteY14" fmla="*/ 0 h 16644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240631" h="1664494">
                <a:moveTo>
                  <a:pt x="0" y="0"/>
                </a:moveTo>
                <a:cubicBezTo>
                  <a:pt x="794" y="554831"/>
                  <a:pt x="1587" y="1109663"/>
                  <a:pt x="2381" y="1664494"/>
                </a:cubicBezTo>
                <a:lnTo>
                  <a:pt x="390525" y="1466850"/>
                </a:lnTo>
                <a:lnTo>
                  <a:pt x="576262" y="1362075"/>
                </a:lnTo>
                <a:lnTo>
                  <a:pt x="754856" y="1240631"/>
                </a:lnTo>
                <a:lnTo>
                  <a:pt x="921544" y="1112044"/>
                </a:lnTo>
                <a:lnTo>
                  <a:pt x="1071562" y="981075"/>
                </a:lnTo>
                <a:lnTo>
                  <a:pt x="1240631" y="823913"/>
                </a:lnTo>
                <a:lnTo>
                  <a:pt x="1126331" y="711994"/>
                </a:lnTo>
                <a:lnTo>
                  <a:pt x="992981" y="590550"/>
                </a:lnTo>
                <a:lnTo>
                  <a:pt x="828675" y="469106"/>
                </a:lnTo>
                <a:lnTo>
                  <a:pt x="635794" y="340519"/>
                </a:lnTo>
                <a:lnTo>
                  <a:pt x="376237" y="185738"/>
                </a:lnTo>
                <a:lnTo>
                  <a:pt x="176212" y="78581"/>
                </a:lnTo>
                <a:lnTo>
                  <a:pt x="0" y="0"/>
                </a:lnTo>
                <a:close/>
              </a:path>
            </a:pathLst>
          </a:custGeom>
          <a:blipFill>
            <a:blip r:embed="rId3" cstate="screen">
              <a:grayscl/>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任意多边形 2"/>
          <p:cNvSpPr/>
          <p:nvPr/>
        </p:nvSpPr>
        <p:spPr>
          <a:xfrm>
            <a:off x="48577" y="2663591"/>
            <a:ext cx="2274094" cy="907257"/>
          </a:xfrm>
          <a:custGeom>
            <a:avLst/>
            <a:gdLst>
              <a:gd name="connsiteX0" fmla="*/ 0 w 2274094"/>
              <a:gd name="connsiteY0" fmla="*/ 821532 h 907257"/>
              <a:gd name="connsiteX1" fmla="*/ 157163 w 2274094"/>
              <a:gd name="connsiteY1" fmla="*/ 757238 h 907257"/>
              <a:gd name="connsiteX2" fmla="*/ 314325 w 2274094"/>
              <a:gd name="connsiteY2" fmla="*/ 678657 h 907257"/>
              <a:gd name="connsiteX3" fmla="*/ 431007 w 2274094"/>
              <a:gd name="connsiteY3" fmla="*/ 611982 h 907257"/>
              <a:gd name="connsiteX4" fmla="*/ 550069 w 2274094"/>
              <a:gd name="connsiteY4" fmla="*/ 540544 h 907257"/>
              <a:gd name="connsiteX5" fmla="*/ 676275 w 2274094"/>
              <a:gd name="connsiteY5" fmla="*/ 459582 h 907257"/>
              <a:gd name="connsiteX6" fmla="*/ 778669 w 2274094"/>
              <a:gd name="connsiteY6" fmla="*/ 378619 h 907257"/>
              <a:gd name="connsiteX7" fmla="*/ 885825 w 2274094"/>
              <a:gd name="connsiteY7" fmla="*/ 290513 h 907257"/>
              <a:gd name="connsiteX8" fmla="*/ 1019175 w 2274094"/>
              <a:gd name="connsiteY8" fmla="*/ 180975 h 907257"/>
              <a:gd name="connsiteX9" fmla="*/ 1116807 w 2274094"/>
              <a:gd name="connsiteY9" fmla="*/ 95250 h 907257"/>
              <a:gd name="connsiteX10" fmla="*/ 1216819 w 2274094"/>
              <a:gd name="connsiteY10" fmla="*/ 0 h 907257"/>
              <a:gd name="connsiteX11" fmla="*/ 1312069 w 2274094"/>
              <a:gd name="connsiteY11" fmla="*/ 71438 h 907257"/>
              <a:gd name="connsiteX12" fmla="*/ 1473994 w 2274094"/>
              <a:gd name="connsiteY12" fmla="*/ 190500 h 907257"/>
              <a:gd name="connsiteX13" fmla="*/ 1595438 w 2274094"/>
              <a:gd name="connsiteY13" fmla="*/ 273844 h 907257"/>
              <a:gd name="connsiteX14" fmla="*/ 1704975 w 2274094"/>
              <a:gd name="connsiteY14" fmla="*/ 340519 h 907257"/>
              <a:gd name="connsiteX15" fmla="*/ 1800225 w 2274094"/>
              <a:gd name="connsiteY15" fmla="*/ 400050 h 907257"/>
              <a:gd name="connsiteX16" fmla="*/ 1940719 w 2274094"/>
              <a:gd name="connsiteY16" fmla="*/ 478632 h 907257"/>
              <a:gd name="connsiteX17" fmla="*/ 2109788 w 2274094"/>
              <a:gd name="connsiteY17" fmla="*/ 561975 h 907257"/>
              <a:gd name="connsiteX18" fmla="*/ 2274094 w 2274094"/>
              <a:gd name="connsiteY18" fmla="*/ 640557 h 907257"/>
              <a:gd name="connsiteX19" fmla="*/ 2176463 w 2274094"/>
              <a:gd name="connsiteY19" fmla="*/ 683419 h 907257"/>
              <a:gd name="connsiteX20" fmla="*/ 2071688 w 2274094"/>
              <a:gd name="connsiteY20" fmla="*/ 719138 h 907257"/>
              <a:gd name="connsiteX21" fmla="*/ 1957388 w 2274094"/>
              <a:gd name="connsiteY21" fmla="*/ 754857 h 907257"/>
              <a:gd name="connsiteX22" fmla="*/ 1819275 w 2274094"/>
              <a:gd name="connsiteY22" fmla="*/ 788194 h 907257"/>
              <a:gd name="connsiteX23" fmla="*/ 1693069 w 2274094"/>
              <a:gd name="connsiteY23" fmla="*/ 823913 h 907257"/>
              <a:gd name="connsiteX24" fmla="*/ 1550194 w 2274094"/>
              <a:gd name="connsiteY24" fmla="*/ 852488 h 907257"/>
              <a:gd name="connsiteX25" fmla="*/ 1426369 w 2274094"/>
              <a:gd name="connsiteY25" fmla="*/ 871538 h 907257"/>
              <a:gd name="connsiteX26" fmla="*/ 1254919 w 2274094"/>
              <a:gd name="connsiteY26" fmla="*/ 892969 h 907257"/>
              <a:gd name="connsiteX27" fmla="*/ 1083469 w 2274094"/>
              <a:gd name="connsiteY27" fmla="*/ 904875 h 907257"/>
              <a:gd name="connsiteX28" fmla="*/ 907257 w 2274094"/>
              <a:gd name="connsiteY28" fmla="*/ 907257 h 907257"/>
              <a:gd name="connsiteX29" fmla="*/ 769144 w 2274094"/>
              <a:gd name="connsiteY29" fmla="*/ 907257 h 907257"/>
              <a:gd name="connsiteX30" fmla="*/ 645319 w 2274094"/>
              <a:gd name="connsiteY30" fmla="*/ 907257 h 907257"/>
              <a:gd name="connsiteX31" fmla="*/ 419100 w 2274094"/>
              <a:gd name="connsiteY31" fmla="*/ 885825 h 907257"/>
              <a:gd name="connsiteX32" fmla="*/ 211932 w 2274094"/>
              <a:gd name="connsiteY32" fmla="*/ 859632 h 907257"/>
              <a:gd name="connsiteX33" fmla="*/ 80963 w 2274094"/>
              <a:gd name="connsiteY33" fmla="*/ 840582 h 907257"/>
              <a:gd name="connsiteX34" fmla="*/ 0 w 2274094"/>
              <a:gd name="connsiteY34" fmla="*/ 821532 h 9072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2274094" h="907257">
                <a:moveTo>
                  <a:pt x="0" y="821532"/>
                </a:moveTo>
                <a:lnTo>
                  <a:pt x="157163" y="757238"/>
                </a:lnTo>
                <a:lnTo>
                  <a:pt x="314325" y="678657"/>
                </a:lnTo>
                <a:lnTo>
                  <a:pt x="431007" y="611982"/>
                </a:lnTo>
                <a:lnTo>
                  <a:pt x="550069" y="540544"/>
                </a:lnTo>
                <a:lnTo>
                  <a:pt x="676275" y="459582"/>
                </a:lnTo>
                <a:lnTo>
                  <a:pt x="778669" y="378619"/>
                </a:lnTo>
                <a:lnTo>
                  <a:pt x="885825" y="290513"/>
                </a:lnTo>
                <a:lnTo>
                  <a:pt x="1019175" y="180975"/>
                </a:lnTo>
                <a:lnTo>
                  <a:pt x="1116807" y="95250"/>
                </a:lnTo>
                <a:lnTo>
                  <a:pt x="1216819" y="0"/>
                </a:lnTo>
                <a:lnTo>
                  <a:pt x="1312069" y="71438"/>
                </a:lnTo>
                <a:lnTo>
                  <a:pt x="1473994" y="190500"/>
                </a:lnTo>
                <a:lnTo>
                  <a:pt x="1595438" y="273844"/>
                </a:lnTo>
                <a:lnTo>
                  <a:pt x="1704975" y="340519"/>
                </a:lnTo>
                <a:lnTo>
                  <a:pt x="1800225" y="400050"/>
                </a:lnTo>
                <a:lnTo>
                  <a:pt x="1940719" y="478632"/>
                </a:lnTo>
                <a:lnTo>
                  <a:pt x="2109788" y="561975"/>
                </a:lnTo>
                <a:lnTo>
                  <a:pt x="2274094" y="640557"/>
                </a:lnTo>
                <a:lnTo>
                  <a:pt x="2176463" y="683419"/>
                </a:lnTo>
                <a:lnTo>
                  <a:pt x="2071688" y="719138"/>
                </a:lnTo>
                <a:lnTo>
                  <a:pt x="1957388" y="754857"/>
                </a:lnTo>
                <a:lnTo>
                  <a:pt x="1819275" y="788194"/>
                </a:lnTo>
                <a:lnTo>
                  <a:pt x="1693069" y="823913"/>
                </a:lnTo>
                <a:lnTo>
                  <a:pt x="1550194" y="852488"/>
                </a:lnTo>
                <a:lnTo>
                  <a:pt x="1426369" y="871538"/>
                </a:lnTo>
                <a:lnTo>
                  <a:pt x="1254919" y="892969"/>
                </a:lnTo>
                <a:lnTo>
                  <a:pt x="1083469" y="904875"/>
                </a:lnTo>
                <a:lnTo>
                  <a:pt x="907257" y="907257"/>
                </a:lnTo>
                <a:lnTo>
                  <a:pt x="769144" y="907257"/>
                </a:lnTo>
                <a:lnTo>
                  <a:pt x="645319" y="907257"/>
                </a:lnTo>
                <a:lnTo>
                  <a:pt x="419100" y="885825"/>
                </a:lnTo>
                <a:lnTo>
                  <a:pt x="211932" y="859632"/>
                </a:lnTo>
                <a:lnTo>
                  <a:pt x="80963" y="840582"/>
                </a:lnTo>
                <a:lnTo>
                  <a:pt x="0" y="821532"/>
                </a:lnTo>
                <a:close/>
              </a:path>
            </a:pathLst>
          </a:custGeom>
          <a:blipFill>
            <a:blip r:embed="rId4" cstate="screen">
              <a:grayscl/>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任意多边形 3"/>
          <p:cNvSpPr/>
          <p:nvPr/>
        </p:nvSpPr>
        <p:spPr>
          <a:xfrm>
            <a:off x="1291590" y="1968266"/>
            <a:ext cx="1964531" cy="1312069"/>
          </a:xfrm>
          <a:custGeom>
            <a:avLst/>
            <a:gdLst>
              <a:gd name="connsiteX0" fmla="*/ 0 w 1964531"/>
              <a:gd name="connsiteY0" fmla="*/ 647700 h 1312069"/>
              <a:gd name="connsiteX1" fmla="*/ 133350 w 1964531"/>
              <a:gd name="connsiteY1" fmla="*/ 545307 h 1312069"/>
              <a:gd name="connsiteX2" fmla="*/ 271462 w 1964531"/>
              <a:gd name="connsiteY2" fmla="*/ 447675 h 1312069"/>
              <a:gd name="connsiteX3" fmla="*/ 395287 w 1964531"/>
              <a:gd name="connsiteY3" fmla="*/ 364332 h 1312069"/>
              <a:gd name="connsiteX4" fmla="*/ 557212 w 1964531"/>
              <a:gd name="connsiteY4" fmla="*/ 264319 h 1312069"/>
              <a:gd name="connsiteX5" fmla="*/ 690562 w 1964531"/>
              <a:gd name="connsiteY5" fmla="*/ 188119 h 1312069"/>
              <a:gd name="connsiteX6" fmla="*/ 842962 w 1964531"/>
              <a:gd name="connsiteY6" fmla="*/ 114300 h 1312069"/>
              <a:gd name="connsiteX7" fmla="*/ 1000125 w 1964531"/>
              <a:gd name="connsiteY7" fmla="*/ 38100 h 1312069"/>
              <a:gd name="connsiteX8" fmla="*/ 1097756 w 1964531"/>
              <a:gd name="connsiteY8" fmla="*/ 0 h 1312069"/>
              <a:gd name="connsiteX9" fmla="*/ 1300162 w 1964531"/>
              <a:gd name="connsiteY9" fmla="*/ 114300 h 1312069"/>
              <a:gd name="connsiteX10" fmla="*/ 1521619 w 1964531"/>
              <a:gd name="connsiteY10" fmla="*/ 266700 h 1312069"/>
              <a:gd name="connsiteX11" fmla="*/ 1633537 w 1964531"/>
              <a:gd name="connsiteY11" fmla="*/ 352425 h 1312069"/>
              <a:gd name="connsiteX12" fmla="*/ 1785937 w 1964531"/>
              <a:gd name="connsiteY12" fmla="*/ 485775 h 1312069"/>
              <a:gd name="connsiteX13" fmla="*/ 1964531 w 1964531"/>
              <a:gd name="connsiteY13" fmla="*/ 647700 h 1312069"/>
              <a:gd name="connsiteX14" fmla="*/ 1964531 w 1964531"/>
              <a:gd name="connsiteY14" fmla="*/ 647700 h 1312069"/>
              <a:gd name="connsiteX15" fmla="*/ 1862137 w 1964531"/>
              <a:gd name="connsiteY15" fmla="*/ 747713 h 1312069"/>
              <a:gd name="connsiteX16" fmla="*/ 1754981 w 1964531"/>
              <a:gd name="connsiteY16" fmla="*/ 845344 h 1312069"/>
              <a:gd name="connsiteX17" fmla="*/ 1640681 w 1964531"/>
              <a:gd name="connsiteY17" fmla="*/ 940594 h 1312069"/>
              <a:gd name="connsiteX18" fmla="*/ 1521619 w 1964531"/>
              <a:gd name="connsiteY18" fmla="*/ 1033463 h 1312069"/>
              <a:gd name="connsiteX19" fmla="*/ 1214437 w 1964531"/>
              <a:gd name="connsiteY19" fmla="*/ 1252538 h 1312069"/>
              <a:gd name="connsiteX20" fmla="*/ 1102519 w 1964531"/>
              <a:gd name="connsiteY20" fmla="*/ 1312069 h 1312069"/>
              <a:gd name="connsiteX21" fmla="*/ 873919 w 1964531"/>
              <a:gd name="connsiteY21" fmla="*/ 1207294 h 1312069"/>
              <a:gd name="connsiteX22" fmla="*/ 619125 w 1964531"/>
              <a:gd name="connsiteY22" fmla="*/ 1069182 h 1312069"/>
              <a:gd name="connsiteX23" fmla="*/ 423862 w 1964531"/>
              <a:gd name="connsiteY23" fmla="*/ 950119 h 1312069"/>
              <a:gd name="connsiteX24" fmla="*/ 269081 w 1964531"/>
              <a:gd name="connsiteY24" fmla="*/ 845344 h 1312069"/>
              <a:gd name="connsiteX25" fmla="*/ 114300 w 1964531"/>
              <a:gd name="connsiteY25" fmla="*/ 731044 h 1312069"/>
              <a:gd name="connsiteX26" fmla="*/ 0 w 1964531"/>
              <a:gd name="connsiteY26" fmla="*/ 647700 h 13120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1964531" h="1312069">
                <a:moveTo>
                  <a:pt x="0" y="647700"/>
                </a:moveTo>
                <a:lnTo>
                  <a:pt x="133350" y="545307"/>
                </a:lnTo>
                <a:lnTo>
                  <a:pt x="271462" y="447675"/>
                </a:lnTo>
                <a:lnTo>
                  <a:pt x="395287" y="364332"/>
                </a:lnTo>
                <a:lnTo>
                  <a:pt x="557212" y="264319"/>
                </a:lnTo>
                <a:lnTo>
                  <a:pt x="690562" y="188119"/>
                </a:lnTo>
                <a:lnTo>
                  <a:pt x="842962" y="114300"/>
                </a:lnTo>
                <a:lnTo>
                  <a:pt x="1000125" y="38100"/>
                </a:lnTo>
                <a:lnTo>
                  <a:pt x="1097756" y="0"/>
                </a:lnTo>
                <a:lnTo>
                  <a:pt x="1300162" y="114300"/>
                </a:lnTo>
                <a:lnTo>
                  <a:pt x="1521619" y="266700"/>
                </a:lnTo>
                <a:lnTo>
                  <a:pt x="1633537" y="352425"/>
                </a:lnTo>
                <a:lnTo>
                  <a:pt x="1785937" y="485775"/>
                </a:lnTo>
                <a:lnTo>
                  <a:pt x="1964531" y="647700"/>
                </a:lnTo>
                <a:lnTo>
                  <a:pt x="1964531" y="647700"/>
                </a:lnTo>
                <a:lnTo>
                  <a:pt x="1862137" y="747713"/>
                </a:lnTo>
                <a:lnTo>
                  <a:pt x="1754981" y="845344"/>
                </a:lnTo>
                <a:lnTo>
                  <a:pt x="1640681" y="940594"/>
                </a:lnTo>
                <a:lnTo>
                  <a:pt x="1521619" y="1033463"/>
                </a:lnTo>
                <a:lnTo>
                  <a:pt x="1214437" y="1252538"/>
                </a:lnTo>
                <a:lnTo>
                  <a:pt x="1102519" y="1312069"/>
                </a:lnTo>
                <a:lnTo>
                  <a:pt x="873919" y="1207294"/>
                </a:lnTo>
                <a:lnTo>
                  <a:pt x="619125" y="1069182"/>
                </a:lnTo>
                <a:lnTo>
                  <a:pt x="423862" y="950119"/>
                </a:lnTo>
                <a:lnTo>
                  <a:pt x="269081" y="845344"/>
                </a:lnTo>
                <a:lnTo>
                  <a:pt x="114300" y="731044"/>
                </a:lnTo>
                <a:lnTo>
                  <a:pt x="0" y="647700"/>
                </a:lnTo>
                <a:close/>
              </a:path>
            </a:pathLst>
          </a:custGeom>
          <a:blipFill>
            <a:blip r:embed="rId5"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任意多边形 4"/>
          <p:cNvSpPr/>
          <p:nvPr/>
        </p:nvSpPr>
        <p:spPr>
          <a:xfrm>
            <a:off x="2460784" y="1727760"/>
            <a:ext cx="2055018" cy="864394"/>
          </a:xfrm>
          <a:custGeom>
            <a:avLst/>
            <a:gdLst>
              <a:gd name="connsiteX0" fmla="*/ 0 w 2055018"/>
              <a:gd name="connsiteY0" fmla="*/ 223838 h 864394"/>
              <a:gd name="connsiteX1" fmla="*/ 173831 w 2055018"/>
              <a:gd name="connsiteY1" fmla="*/ 164306 h 864394"/>
              <a:gd name="connsiteX2" fmla="*/ 350043 w 2055018"/>
              <a:gd name="connsiteY2" fmla="*/ 116681 h 864394"/>
              <a:gd name="connsiteX3" fmla="*/ 647700 w 2055018"/>
              <a:gd name="connsiteY3" fmla="*/ 50006 h 864394"/>
              <a:gd name="connsiteX4" fmla="*/ 840581 w 2055018"/>
              <a:gd name="connsiteY4" fmla="*/ 19050 h 864394"/>
              <a:gd name="connsiteX5" fmla="*/ 1073943 w 2055018"/>
              <a:gd name="connsiteY5" fmla="*/ 0 h 864394"/>
              <a:gd name="connsiteX6" fmla="*/ 1300162 w 2055018"/>
              <a:gd name="connsiteY6" fmla="*/ 4763 h 864394"/>
              <a:gd name="connsiteX7" fmla="*/ 1473993 w 2055018"/>
              <a:gd name="connsiteY7" fmla="*/ 26194 h 864394"/>
              <a:gd name="connsiteX8" fmla="*/ 1697831 w 2055018"/>
              <a:gd name="connsiteY8" fmla="*/ 59531 h 864394"/>
              <a:gd name="connsiteX9" fmla="*/ 1988343 w 2055018"/>
              <a:gd name="connsiteY9" fmla="*/ 135731 h 864394"/>
              <a:gd name="connsiteX10" fmla="*/ 2055018 w 2055018"/>
              <a:gd name="connsiteY10" fmla="*/ 161925 h 864394"/>
              <a:gd name="connsiteX11" fmla="*/ 1897856 w 2055018"/>
              <a:gd name="connsiteY11" fmla="*/ 219075 h 864394"/>
              <a:gd name="connsiteX12" fmla="*/ 1728787 w 2055018"/>
              <a:gd name="connsiteY12" fmla="*/ 288131 h 864394"/>
              <a:gd name="connsiteX13" fmla="*/ 1571625 w 2055018"/>
              <a:gd name="connsiteY13" fmla="*/ 359569 h 864394"/>
              <a:gd name="connsiteX14" fmla="*/ 1464468 w 2055018"/>
              <a:gd name="connsiteY14" fmla="*/ 426244 h 864394"/>
              <a:gd name="connsiteX15" fmla="*/ 1323975 w 2055018"/>
              <a:gd name="connsiteY15" fmla="*/ 509588 h 864394"/>
              <a:gd name="connsiteX16" fmla="*/ 1152525 w 2055018"/>
              <a:gd name="connsiteY16" fmla="*/ 621506 h 864394"/>
              <a:gd name="connsiteX17" fmla="*/ 976312 w 2055018"/>
              <a:gd name="connsiteY17" fmla="*/ 747713 h 864394"/>
              <a:gd name="connsiteX18" fmla="*/ 833437 w 2055018"/>
              <a:gd name="connsiteY18" fmla="*/ 864394 h 864394"/>
              <a:gd name="connsiteX19" fmla="*/ 685800 w 2055018"/>
              <a:gd name="connsiteY19" fmla="*/ 721519 h 864394"/>
              <a:gd name="connsiteX20" fmla="*/ 540543 w 2055018"/>
              <a:gd name="connsiteY20" fmla="*/ 590550 h 864394"/>
              <a:gd name="connsiteX21" fmla="*/ 452437 w 2055018"/>
              <a:gd name="connsiteY21" fmla="*/ 516731 h 864394"/>
              <a:gd name="connsiteX22" fmla="*/ 321468 w 2055018"/>
              <a:gd name="connsiteY22" fmla="*/ 416719 h 864394"/>
              <a:gd name="connsiteX23" fmla="*/ 202406 w 2055018"/>
              <a:gd name="connsiteY23" fmla="*/ 338138 h 864394"/>
              <a:gd name="connsiteX24" fmla="*/ 47625 w 2055018"/>
              <a:gd name="connsiteY24" fmla="*/ 245269 h 864394"/>
              <a:gd name="connsiteX25" fmla="*/ 0 w 2055018"/>
              <a:gd name="connsiteY25" fmla="*/ 223838 h 8643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2055018" h="864394">
                <a:moveTo>
                  <a:pt x="0" y="223838"/>
                </a:moveTo>
                <a:lnTo>
                  <a:pt x="173831" y="164306"/>
                </a:lnTo>
                <a:lnTo>
                  <a:pt x="350043" y="116681"/>
                </a:lnTo>
                <a:lnTo>
                  <a:pt x="647700" y="50006"/>
                </a:lnTo>
                <a:lnTo>
                  <a:pt x="840581" y="19050"/>
                </a:lnTo>
                <a:lnTo>
                  <a:pt x="1073943" y="0"/>
                </a:lnTo>
                <a:lnTo>
                  <a:pt x="1300162" y="4763"/>
                </a:lnTo>
                <a:lnTo>
                  <a:pt x="1473993" y="26194"/>
                </a:lnTo>
                <a:lnTo>
                  <a:pt x="1697831" y="59531"/>
                </a:lnTo>
                <a:lnTo>
                  <a:pt x="1988343" y="135731"/>
                </a:lnTo>
                <a:lnTo>
                  <a:pt x="2055018" y="161925"/>
                </a:lnTo>
                <a:lnTo>
                  <a:pt x="1897856" y="219075"/>
                </a:lnTo>
                <a:lnTo>
                  <a:pt x="1728787" y="288131"/>
                </a:lnTo>
                <a:lnTo>
                  <a:pt x="1571625" y="359569"/>
                </a:lnTo>
                <a:lnTo>
                  <a:pt x="1464468" y="426244"/>
                </a:lnTo>
                <a:lnTo>
                  <a:pt x="1323975" y="509588"/>
                </a:lnTo>
                <a:lnTo>
                  <a:pt x="1152525" y="621506"/>
                </a:lnTo>
                <a:lnTo>
                  <a:pt x="976312" y="747713"/>
                </a:lnTo>
                <a:lnTo>
                  <a:pt x="833437" y="864394"/>
                </a:lnTo>
                <a:lnTo>
                  <a:pt x="685800" y="721519"/>
                </a:lnTo>
                <a:lnTo>
                  <a:pt x="540543" y="590550"/>
                </a:lnTo>
                <a:lnTo>
                  <a:pt x="452437" y="516731"/>
                </a:lnTo>
                <a:lnTo>
                  <a:pt x="321468" y="416719"/>
                </a:lnTo>
                <a:lnTo>
                  <a:pt x="202406" y="338138"/>
                </a:lnTo>
                <a:lnTo>
                  <a:pt x="47625" y="245269"/>
                </a:lnTo>
                <a:lnTo>
                  <a:pt x="0" y="223838"/>
                </a:lnTo>
                <a:close/>
              </a:path>
            </a:pathLst>
          </a:custGeom>
          <a:blipFill>
            <a:blip r:embed="rId6" cstate="screen">
              <a:grayscl/>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任意多边形 5"/>
          <p:cNvSpPr/>
          <p:nvPr/>
        </p:nvSpPr>
        <p:spPr>
          <a:xfrm>
            <a:off x="3339465" y="1920641"/>
            <a:ext cx="2369344" cy="1412082"/>
          </a:xfrm>
          <a:custGeom>
            <a:avLst/>
            <a:gdLst>
              <a:gd name="connsiteX0" fmla="*/ 0 w 2369344"/>
              <a:gd name="connsiteY0" fmla="*/ 700088 h 1412082"/>
              <a:gd name="connsiteX1" fmla="*/ 197644 w 2369344"/>
              <a:gd name="connsiteY1" fmla="*/ 552450 h 1412082"/>
              <a:gd name="connsiteX2" fmla="*/ 330994 w 2369344"/>
              <a:gd name="connsiteY2" fmla="*/ 457200 h 1412082"/>
              <a:gd name="connsiteX3" fmla="*/ 514350 w 2369344"/>
              <a:gd name="connsiteY3" fmla="*/ 350044 h 1412082"/>
              <a:gd name="connsiteX4" fmla="*/ 661987 w 2369344"/>
              <a:gd name="connsiteY4" fmla="*/ 254794 h 1412082"/>
              <a:gd name="connsiteX5" fmla="*/ 802481 w 2369344"/>
              <a:gd name="connsiteY5" fmla="*/ 180975 h 1412082"/>
              <a:gd name="connsiteX6" fmla="*/ 957262 w 2369344"/>
              <a:gd name="connsiteY6" fmla="*/ 109538 h 1412082"/>
              <a:gd name="connsiteX7" fmla="*/ 1104900 w 2369344"/>
              <a:gd name="connsiteY7" fmla="*/ 45244 h 1412082"/>
              <a:gd name="connsiteX8" fmla="*/ 1250156 w 2369344"/>
              <a:gd name="connsiteY8" fmla="*/ 0 h 1412082"/>
              <a:gd name="connsiteX9" fmla="*/ 1450181 w 2369344"/>
              <a:gd name="connsiteY9" fmla="*/ 83344 h 1412082"/>
              <a:gd name="connsiteX10" fmla="*/ 1628775 w 2369344"/>
              <a:gd name="connsiteY10" fmla="*/ 176213 h 1412082"/>
              <a:gd name="connsiteX11" fmla="*/ 1776412 w 2369344"/>
              <a:gd name="connsiteY11" fmla="*/ 261938 h 1412082"/>
              <a:gd name="connsiteX12" fmla="*/ 1962150 w 2369344"/>
              <a:gd name="connsiteY12" fmla="*/ 376238 h 1412082"/>
              <a:gd name="connsiteX13" fmla="*/ 2121694 w 2369344"/>
              <a:gd name="connsiteY13" fmla="*/ 500063 h 1412082"/>
              <a:gd name="connsiteX14" fmla="*/ 2307431 w 2369344"/>
              <a:gd name="connsiteY14" fmla="*/ 652463 h 1412082"/>
              <a:gd name="connsiteX15" fmla="*/ 2369344 w 2369344"/>
              <a:gd name="connsiteY15" fmla="*/ 702469 h 1412082"/>
              <a:gd name="connsiteX16" fmla="*/ 2295525 w 2369344"/>
              <a:gd name="connsiteY16" fmla="*/ 766763 h 1412082"/>
              <a:gd name="connsiteX17" fmla="*/ 2195512 w 2369344"/>
              <a:gd name="connsiteY17" fmla="*/ 852488 h 1412082"/>
              <a:gd name="connsiteX18" fmla="*/ 2069306 w 2369344"/>
              <a:gd name="connsiteY18" fmla="*/ 950119 h 1412082"/>
              <a:gd name="connsiteX19" fmla="*/ 1952625 w 2369344"/>
              <a:gd name="connsiteY19" fmla="*/ 1038225 h 1412082"/>
              <a:gd name="connsiteX20" fmla="*/ 1840706 w 2369344"/>
              <a:gd name="connsiteY20" fmla="*/ 1109663 h 1412082"/>
              <a:gd name="connsiteX21" fmla="*/ 1721644 w 2369344"/>
              <a:gd name="connsiteY21" fmla="*/ 1188244 h 1412082"/>
              <a:gd name="connsiteX22" fmla="*/ 1566862 w 2369344"/>
              <a:gd name="connsiteY22" fmla="*/ 1271588 h 1412082"/>
              <a:gd name="connsiteX23" fmla="*/ 1388269 w 2369344"/>
              <a:gd name="connsiteY23" fmla="*/ 1347788 h 1412082"/>
              <a:gd name="connsiteX24" fmla="*/ 1247775 w 2369344"/>
              <a:gd name="connsiteY24" fmla="*/ 1412082 h 1412082"/>
              <a:gd name="connsiteX25" fmla="*/ 1035844 w 2369344"/>
              <a:gd name="connsiteY25" fmla="*/ 1335882 h 1412082"/>
              <a:gd name="connsiteX26" fmla="*/ 831056 w 2369344"/>
              <a:gd name="connsiteY26" fmla="*/ 1243013 h 1412082"/>
              <a:gd name="connsiteX27" fmla="*/ 604837 w 2369344"/>
              <a:gd name="connsiteY27" fmla="*/ 1112044 h 1412082"/>
              <a:gd name="connsiteX28" fmla="*/ 447675 w 2369344"/>
              <a:gd name="connsiteY28" fmla="*/ 1021557 h 1412082"/>
              <a:gd name="connsiteX29" fmla="*/ 250031 w 2369344"/>
              <a:gd name="connsiteY29" fmla="*/ 900113 h 1412082"/>
              <a:gd name="connsiteX30" fmla="*/ 102394 w 2369344"/>
              <a:gd name="connsiteY30" fmla="*/ 785813 h 1412082"/>
              <a:gd name="connsiteX31" fmla="*/ 0 w 2369344"/>
              <a:gd name="connsiteY31" fmla="*/ 700088 h 14120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2369344" h="1412082">
                <a:moveTo>
                  <a:pt x="0" y="700088"/>
                </a:moveTo>
                <a:lnTo>
                  <a:pt x="197644" y="552450"/>
                </a:lnTo>
                <a:lnTo>
                  <a:pt x="330994" y="457200"/>
                </a:lnTo>
                <a:lnTo>
                  <a:pt x="514350" y="350044"/>
                </a:lnTo>
                <a:lnTo>
                  <a:pt x="661987" y="254794"/>
                </a:lnTo>
                <a:lnTo>
                  <a:pt x="802481" y="180975"/>
                </a:lnTo>
                <a:lnTo>
                  <a:pt x="957262" y="109538"/>
                </a:lnTo>
                <a:lnTo>
                  <a:pt x="1104900" y="45244"/>
                </a:lnTo>
                <a:lnTo>
                  <a:pt x="1250156" y="0"/>
                </a:lnTo>
                <a:lnTo>
                  <a:pt x="1450181" y="83344"/>
                </a:lnTo>
                <a:lnTo>
                  <a:pt x="1628775" y="176213"/>
                </a:lnTo>
                <a:lnTo>
                  <a:pt x="1776412" y="261938"/>
                </a:lnTo>
                <a:lnTo>
                  <a:pt x="1962150" y="376238"/>
                </a:lnTo>
                <a:lnTo>
                  <a:pt x="2121694" y="500063"/>
                </a:lnTo>
                <a:lnTo>
                  <a:pt x="2307431" y="652463"/>
                </a:lnTo>
                <a:lnTo>
                  <a:pt x="2369344" y="702469"/>
                </a:lnTo>
                <a:lnTo>
                  <a:pt x="2295525" y="766763"/>
                </a:lnTo>
                <a:lnTo>
                  <a:pt x="2195512" y="852488"/>
                </a:lnTo>
                <a:lnTo>
                  <a:pt x="2069306" y="950119"/>
                </a:lnTo>
                <a:lnTo>
                  <a:pt x="1952625" y="1038225"/>
                </a:lnTo>
                <a:lnTo>
                  <a:pt x="1840706" y="1109663"/>
                </a:lnTo>
                <a:lnTo>
                  <a:pt x="1721644" y="1188244"/>
                </a:lnTo>
                <a:lnTo>
                  <a:pt x="1566862" y="1271588"/>
                </a:lnTo>
                <a:lnTo>
                  <a:pt x="1388269" y="1347788"/>
                </a:lnTo>
                <a:lnTo>
                  <a:pt x="1247775" y="1412082"/>
                </a:lnTo>
                <a:lnTo>
                  <a:pt x="1035844" y="1335882"/>
                </a:lnTo>
                <a:lnTo>
                  <a:pt x="831056" y="1243013"/>
                </a:lnTo>
                <a:lnTo>
                  <a:pt x="604837" y="1112044"/>
                </a:lnTo>
                <a:lnTo>
                  <a:pt x="447675" y="1021557"/>
                </a:lnTo>
                <a:lnTo>
                  <a:pt x="250031" y="900113"/>
                </a:lnTo>
                <a:lnTo>
                  <a:pt x="102394" y="785813"/>
                </a:lnTo>
                <a:lnTo>
                  <a:pt x="0" y="700088"/>
                </a:lnTo>
                <a:close/>
              </a:path>
            </a:pathLst>
          </a:custGeom>
          <a:blipFill>
            <a:blip r:embed="rId7" cstate="screen">
              <a:grayscl/>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任意多边形 6"/>
          <p:cNvSpPr/>
          <p:nvPr/>
        </p:nvSpPr>
        <p:spPr>
          <a:xfrm>
            <a:off x="4651534" y="2673116"/>
            <a:ext cx="2014537" cy="838200"/>
          </a:xfrm>
          <a:custGeom>
            <a:avLst/>
            <a:gdLst>
              <a:gd name="connsiteX0" fmla="*/ 0 w 2014537"/>
              <a:gd name="connsiteY0" fmla="*/ 678657 h 838200"/>
              <a:gd name="connsiteX1" fmla="*/ 159543 w 2014537"/>
              <a:gd name="connsiteY1" fmla="*/ 621507 h 838200"/>
              <a:gd name="connsiteX2" fmla="*/ 288131 w 2014537"/>
              <a:gd name="connsiteY2" fmla="*/ 559594 h 838200"/>
              <a:gd name="connsiteX3" fmla="*/ 435768 w 2014537"/>
              <a:gd name="connsiteY3" fmla="*/ 481013 h 838200"/>
              <a:gd name="connsiteX4" fmla="*/ 554831 w 2014537"/>
              <a:gd name="connsiteY4" fmla="*/ 404813 h 838200"/>
              <a:gd name="connsiteX5" fmla="*/ 683418 w 2014537"/>
              <a:gd name="connsiteY5" fmla="*/ 323850 h 838200"/>
              <a:gd name="connsiteX6" fmla="*/ 816768 w 2014537"/>
              <a:gd name="connsiteY6" fmla="*/ 226219 h 838200"/>
              <a:gd name="connsiteX7" fmla="*/ 926306 w 2014537"/>
              <a:gd name="connsiteY7" fmla="*/ 138113 h 838200"/>
              <a:gd name="connsiteX8" fmla="*/ 1095375 w 2014537"/>
              <a:gd name="connsiteY8" fmla="*/ 0 h 838200"/>
              <a:gd name="connsiteX9" fmla="*/ 1219200 w 2014537"/>
              <a:gd name="connsiteY9" fmla="*/ 121444 h 838200"/>
              <a:gd name="connsiteX10" fmla="*/ 1366837 w 2014537"/>
              <a:gd name="connsiteY10" fmla="*/ 235744 h 838200"/>
              <a:gd name="connsiteX11" fmla="*/ 1504950 w 2014537"/>
              <a:gd name="connsiteY11" fmla="*/ 335757 h 838200"/>
              <a:gd name="connsiteX12" fmla="*/ 1662112 w 2014537"/>
              <a:gd name="connsiteY12" fmla="*/ 433388 h 838200"/>
              <a:gd name="connsiteX13" fmla="*/ 1821656 w 2014537"/>
              <a:gd name="connsiteY13" fmla="*/ 538163 h 838200"/>
              <a:gd name="connsiteX14" fmla="*/ 2014537 w 2014537"/>
              <a:gd name="connsiteY14" fmla="*/ 633413 h 838200"/>
              <a:gd name="connsiteX15" fmla="*/ 1893093 w 2014537"/>
              <a:gd name="connsiteY15" fmla="*/ 683419 h 838200"/>
              <a:gd name="connsiteX16" fmla="*/ 1795462 w 2014537"/>
              <a:gd name="connsiteY16" fmla="*/ 714375 h 838200"/>
              <a:gd name="connsiteX17" fmla="*/ 1650206 w 2014537"/>
              <a:gd name="connsiteY17" fmla="*/ 752475 h 838200"/>
              <a:gd name="connsiteX18" fmla="*/ 1531143 w 2014537"/>
              <a:gd name="connsiteY18" fmla="*/ 778669 h 838200"/>
              <a:gd name="connsiteX19" fmla="*/ 1400175 w 2014537"/>
              <a:gd name="connsiteY19" fmla="*/ 802482 h 838200"/>
              <a:gd name="connsiteX20" fmla="*/ 1202531 w 2014537"/>
              <a:gd name="connsiteY20" fmla="*/ 821532 h 838200"/>
              <a:gd name="connsiteX21" fmla="*/ 1069181 w 2014537"/>
              <a:gd name="connsiteY21" fmla="*/ 831057 h 838200"/>
              <a:gd name="connsiteX22" fmla="*/ 921543 w 2014537"/>
              <a:gd name="connsiteY22" fmla="*/ 838200 h 838200"/>
              <a:gd name="connsiteX23" fmla="*/ 762000 w 2014537"/>
              <a:gd name="connsiteY23" fmla="*/ 826294 h 838200"/>
              <a:gd name="connsiteX24" fmla="*/ 581025 w 2014537"/>
              <a:gd name="connsiteY24" fmla="*/ 814388 h 838200"/>
              <a:gd name="connsiteX25" fmla="*/ 423862 w 2014537"/>
              <a:gd name="connsiteY25" fmla="*/ 788194 h 838200"/>
              <a:gd name="connsiteX26" fmla="*/ 235743 w 2014537"/>
              <a:gd name="connsiteY26" fmla="*/ 747713 h 838200"/>
              <a:gd name="connsiteX27" fmla="*/ 92868 w 2014537"/>
              <a:gd name="connsiteY27" fmla="*/ 714375 h 838200"/>
              <a:gd name="connsiteX28" fmla="*/ 0 w 2014537"/>
              <a:gd name="connsiteY28" fmla="*/ 678657 h 838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2014537" h="838200">
                <a:moveTo>
                  <a:pt x="0" y="678657"/>
                </a:moveTo>
                <a:lnTo>
                  <a:pt x="159543" y="621507"/>
                </a:lnTo>
                <a:lnTo>
                  <a:pt x="288131" y="559594"/>
                </a:lnTo>
                <a:lnTo>
                  <a:pt x="435768" y="481013"/>
                </a:lnTo>
                <a:lnTo>
                  <a:pt x="554831" y="404813"/>
                </a:lnTo>
                <a:lnTo>
                  <a:pt x="683418" y="323850"/>
                </a:lnTo>
                <a:lnTo>
                  <a:pt x="816768" y="226219"/>
                </a:lnTo>
                <a:lnTo>
                  <a:pt x="926306" y="138113"/>
                </a:lnTo>
                <a:lnTo>
                  <a:pt x="1095375" y="0"/>
                </a:lnTo>
                <a:lnTo>
                  <a:pt x="1219200" y="121444"/>
                </a:lnTo>
                <a:lnTo>
                  <a:pt x="1366837" y="235744"/>
                </a:lnTo>
                <a:lnTo>
                  <a:pt x="1504950" y="335757"/>
                </a:lnTo>
                <a:lnTo>
                  <a:pt x="1662112" y="433388"/>
                </a:lnTo>
                <a:lnTo>
                  <a:pt x="1821656" y="538163"/>
                </a:lnTo>
                <a:lnTo>
                  <a:pt x="2014537" y="633413"/>
                </a:lnTo>
                <a:lnTo>
                  <a:pt x="1893093" y="683419"/>
                </a:lnTo>
                <a:lnTo>
                  <a:pt x="1795462" y="714375"/>
                </a:lnTo>
                <a:lnTo>
                  <a:pt x="1650206" y="752475"/>
                </a:lnTo>
                <a:lnTo>
                  <a:pt x="1531143" y="778669"/>
                </a:lnTo>
                <a:lnTo>
                  <a:pt x="1400175" y="802482"/>
                </a:lnTo>
                <a:lnTo>
                  <a:pt x="1202531" y="821532"/>
                </a:lnTo>
                <a:lnTo>
                  <a:pt x="1069181" y="831057"/>
                </a:lnTo>
                <a:lnTo>
                  <a:pt x="921543" y="838200"/>
                </a:lnTo>
                <a:lnTo>
                  <a:pt x="762000" y="826294"/>
                </a:lnTo>
                <a:lnTo>
                  <a:pt x="581025" y="814388"/>
                </a:lnTo>
                <a:lnTo>
                  <a:pt x="423862" y="788194"/>
                </a:lnTo>
                <a:lnTo>
                  <a:pt x="235743" y="747713"/>
                </a:lnTo>
                <a:lnTo>
                  <a:pt x="92868" y="714375"/>
                </a:lnTo>
                <a:lnTo>
                  <a:pt x="0" y="678657"/>
                </a:lnTo>
                <a:close/>
              </a:path>
            </a:pathLst>
          </a:custGeom>
          <a:blipFill>
            <a:blip r:embed="rId8" cstate="screen">
              <a:grayscl/>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任意多边形 7"/>
          <p:cNvSpPr/>
          <p:nvPr/>
        </p:nvSpPr>
        <p:spPr>
          <a:xfrm>
            <a:off x="5765959" y="1963504"/>
            <a:ext cx="1971675" cy="1321594"/>
          </a:xfrm>
          <a:custGeom>
            <a:avLst/>
            <a:gdLst>
              <a:gd name="connsiteX0" fmla="*/ 0 w 1971675"/>
              <a:gd name="connsiteY0" fmla="*/ 666750 h 1321594"/>
              <a:gd name="connsiteX1" fmla="*/ 109537 w 1971675"/>
              <a:gd name="connsiteY1" fmla="*/ 573881 h 1321594"/>
              <a:gd name="connsiteX2" fmla="*/ 252412 w 1971675"/>
              <a:gd name="connsiteY2" fmla="*/ 457200 h 1321594"/>
              <a:gd name="connsiteX3" fmla="*/ 390525 w 1971675"/>
              <a:gd name="connsiteY3" fmla="*/ 352425 h 1321594"/>
              <a:gd name="connsiteX4" fmla="*/ 559593 w 1971675"/>
              <a:gd name="connsiteY4" fmla="*/ 235744 h 1321594"/>
              <a:gd name="connsiteX5" fmla="*/ 728662 w 1971675"/>
              <a:gd name="connsiteY5" fmla="*/ 133350 h 1321594"/>
              <a:gd name="connsiteX6" fmla="*/ 904875 w 1971675"/>
              <a:gd name="connsiteY6" fmla="*/ 33337 h 1321594"/>
              <a:gd name="connsiteX7" fmla="*/ 971550 w 1971675"/>
              <a:gd name="connsiteY7" fmla="*/ 0 h 1321594"/>
              <a:gd name="connsiteX8" fmla="*/ 1116806 w 1971675"/>
              <a:gd name="connsiteY8" fmla="*/ 64294 h 1321594"/>
              <a:gd name="connsiteX9" fmla="*/ 1312068 w 1971675"/>
              <a:gd name="connsiteY9" fmla="*/ 161925 h 1321594"/>
              <a:gd name="connsiteX10" fmla="*/ 1554956 w 1971675"/>
              <a:gd name="connsiteY10" fmla="*/ 321469 h 1321594"/>
              <a:gd name="connsiteX11" fmla="*/ 1738312 w 1971675"/>
              <a:gd name="connsiteY11" fmla="*/ 452437 h 1321594"/>
              <a:gd name="connsiteX12" fmla="*/ 1971675 w 1971675"/>
              <a:gd name="connsiteY12" fmla="*/ 650081 h 1321594"/>
              <a:gd name="connsiteX13" fmla="*/ 1888331 w 1971675"/>
              <a:gd name="connsiteY13" fmla="*/ 735806 h 1321594"/>
              <a:gd name="connsiteX14" fmla="*/ 1776412 w 1971675"/>
              <a:gd name="connsiteY14" fmla="*/ 828675 h 1321594"/>
              <a:gd name="connsiteX15" fmla="*/ 1643062 w 1971675"/>
              <a:gd name="connsiteY15" fmla="*/ 928687 h 1321594"/>
              <a:gd name="connsiteX16" fmla="*/ 1512093 w 1971675"/>
              <a:gd name="connsiteY16" fmla="*/ 1019175 h 1321594"/>
              <a:gd name="connsiteX17" fmla="*/ 1376362 w 1971675"/>
              <a:gd name="connsiteY17" fmla="*/ 1102519 h 1321594"/>
              <a:gd name="connsiteX18" fmla="*/ 1228725 w 1971675"/>
              <a:gd name="connsiteY18" fmla="*/ 1190625 h 1321594"/>
              <a:gd name="connsiteX19" fmla="*/ 1081087 w 1971675"/>
              <a:gd name="connsiteY19" fmla="*/ 1269206 h 1321594"/>
              <a:gd name="connsiteX20" fmla="*/ 969168 w 1971675"/>
              <a:gd name="connsiteY20" fmla="*/ 1321594 h 1321594"/>
              <a:gd name="connsiteX21" fmla="*/ 795337 w 1971675"/>
              <a:gd name="connsiteY21" fmla="*/ 1231106 h 1321594"/>
              <a:gd name="connsiteX22" fmla="*/ 621506 w 1971675"/>
              <a:gd name="connsiteY22" fmla="*/ 1135856 h 1321594"/>
              <a:gd name="connsiteX23" fmla="*/ 457200 w 1971675"/>
              <a:gd name="connsiteY23" fmla="*/ 1028700 h 1321594"/>
              <a:gd name="connsiteX24" fmla="*/ 330993 w 1971675"/>
              <a:gd name="connsiteY24" fmla="*/ 945356 h 1321594"/>
              <a:gd name="connsiteX25" fmla="*/ 188118 w 1971675"/>
              <a:gd name="connsiteY25" fmla="*/ 828675 h 1321594"/>
              <a:gd name="connsiteX26" fmla="*/ 52387 w 1971675"/>
              <a:gd name="connsiteY26" fmla="*/ 707231 h 1321594"/>
              <a:gd name="connsiteX27" fmla="*/ 0 w 1971675"/>
              <a:gd name="connsiteY27" fmla="*/ 666750 h 13215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1971675" h="1321594">
                <a:moveTo>
                  <a:pt x="0" y="666750"/>
                </a:moveTo>
                <a:lnTo>
                  <a:pt x="109537" y="573881"/>
                </a:lnTo>
                <a:lnTo>
                  <a:pt x="252412" y="457200"/>
                </a:lnTo>
                <a:lnTo>
                  <a:pt x="390525" y="352425"/>
                </a:lnTo>
                <a:lnTo>
                  <a:pt x="559593" y="235744"/>
                </a:lnTo>
                <a:lnTo>
                  <a:pt x="728662" y="133350"/>
                </a:lnTo>
                <a:lnTo>
                  <a:pt x="904875" y="33337"/>
                </a:lnTo>
                <a:lnTo>
                  <a:pt x="971550" y="0"/>
                </a:lnTo>
                <a:lnTo>
                  <a:pt x="1116806" y="64294"/>
                </a:lnTo>
                <a:lnTo>
                  <a:pt x="1312068" y="161925"/>
                </a:lnTo>
                <a:lnTo>
                  <a:pt x="1554956" y="321469"/>
                </a:lnTo>
                <a:lnTo>
                  <a:pt x="1738312" y="452437"/>
                </a:lnTo>
                <a:lnTo>
                  <a:pt x="1971675" y="650081"/>
                </a:lnTo>
                <a:lnTo>
                  <a:pt x="1888331" y="735806"/>
                </a:lnTo>
                <a:lnTo>
                  <a:pt x="1776412" y="828675"/>
                </a:lnTo>
                <a:lnTo>
                  <a:pt x="1643062" y="928687"/>
                </a:lnTo>
                <a:lnTo>
                  <a:pt x="1512093" y="1019175"/>
                </a:lnTo>
                <a:lnTo>
                  <a:pt x="1376362" y="1102519"/>
                </a:lnTo>
                <a:lnTo>
                  <a:pt x="1228725" y="1190625"/>
                </a:lnTo>
                <a:lnTo>
                  <a:pt x="1081087" y="1269206"/>
                </a:lnTo>
                <a:lnTo>
                  <a:pt x="969168" y="1321594"/>
                </a:lnTo>
                <a:lnTo>
                  <a:pt x="795337" y="1231106"/>
                </a:lnTo>
                <a:lnTo>
                  <a:pt x="621506" y="1135856"/>
                </a:lnTo>
                <a:lnTo>
                  <a:pt x="457200" y="1028700"/>
                </a:lnTo>
                <a:lnTo>
                  <a:pt x="330993" y="945356"/>
                </a:lnTo>
                <a:lnTo>
                  <a:pt x="188118" y="828675"/>
                </a:lnTo>
                <a:lnTo>
                  <a:pt x="52387" y="707231"/>
                </a:lnTo>
                <a:lnTo>
                  <a:pt x="0" y="666750"/>
                </a:lnTo>
                <a:close/>
              </a:path>
            </a:pathLst>
          </a:custGeom>
          <a:blipFill>
            <a:blip r:embed="rId9" cstate="screen">
              <a:grayscl/>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任意多边形 8"/>
          <p:cNvSpPr/>
          <p:nvPr/>
        </p:nvSpPr>
        <p:spPr>
          <a:xfrm>
            <a:off x="6794659" y="1653941"/>
            <a:ext cx="2331243" cy="928688"/>
          </a:xfrm>
          <a:custGeom>
            <a:avLst/>
            <a:gdLst>
              <a:gd name="connsiteX0" fmla="*/ 0 w 2331243"/>
              <a:gd name="connsiteY0" fmla="*/ 278607 h 928688"/>
              <a:gd name="connsiteX1" fmla="*/ 204787 w 2331243"/>
              <a:gd name="connsiteY1" fmla="*/ 204788 h 928688"/>
              <a:gd name="connsiteX2" fmla="*/ 431006 w 2331243"/>
              <a:gd name="connsiteY2" fmla="*/ 142875 h 928688"/>
              <a:gd name="connsiteX3" fmla="*/ 650081 w 2331243"/>
              <a:gd name="connsiteY3" fmla="*/ 90488 h 928688"/>
              <a:gd name="connsiteX4" fmla="*/ 902493 w 2331243"/>
              <a:gd name="connsiteY4" fmla="*/ 42863 h 928688"/>
              <a:gd name="connsiteX5" fmla="*/ 1095375 w 2331243"/>
              <a:gd name="connsiteY5" fmla="*/ 21432 h 928688"/>
              <a:gd name="connsiteX6" fmla="*/ 1323975 w 2331243"/>
              <a:gd name="connsiteY6" fmla="*/ 4763 h 928688"/>
              <a:gd name="connsiteX7" fmla="*/ 1524000 w 2331243"/>
              <a:gd name="connsiteY7" fmla="*/ 0 h 928688"/>
              <a:gd name="connsiteX8" fmla="*/ 1774031 w 2331243"/>
              <a:gd name="connsiteY8" fmla="*/ 16669 h 928688"/>
              <a:gd name="connsiteX9" fmla="*/ 1997868 w 2331243"/>
              <a:gd name="connsiteY9" fmla="*/ 42863 h 928688"/>
              <a:gd name="connsiteX10" fmla="*/ 2262187 w 2331243"/>
              <a:gd name="connsiteY10" fmla="*/ 83344 h 928688"/>
              <a:gd name="connsiteX11" fmla="*/ 2331243 w 2331243"/>
              <a:gd name="connsiteY11" fmla="*/ 102394 h 928688"/>
              <a:gd name="connsiteX12" fmla="*/ 2193131 w 2331243"/>
              <a:gd name="connsiteY12" fmla="*/ 157163 h 928688"/>
              <a:gd name="connsiteX13" fmla="*/ 2033587 w 2331243"/>
              <a:gd name="connsiteY13" fmla="*/ 221457 h 928688"/>
              <a:gd name="connsiteX14" fmla="*/ 1883568 w 2331243"/>
              <a:gd name="connsiteY14" fmla="*/ 295275 h 928688"/>
              <a:gd name="connsiteX15" fmla="*/ 1733550 w 2331243"/>
              <a:gd name="connsiteY15" fmla="*/ 371475 h 928688"/>
              <a:gd name="connsiteX16" fmla="*/ 1593056 w 2331243"/>
              <a:gd name="connsiteY16" fmla="*/ 459582 h 928688"/>
              <a:gd name="connsiteX17" fmla="*/ 1412081 w 2331243"/>
              <a:gd name="connsiteY17" fmla="*/ 581025 h 928688"/>
              <a:gd name="connsiteX18" fmla="*/ 1269206 w 2331243"/>
              <a:gd name="connsiteY18" fmla="*/ 688182 h 928688"/>
              <a:gd name="connsiteX19" fmla="*/ 1126331 w 2331243"/>
              <a:gd name="connsiteY19" fmla="*/ 800100 h 928688"/>
              <a:gd name="connsiteX20" fmla="*/ 971550 w 2331243"/>
              <a:gd name="connsiteY20" fmla="*/ 928688 h 928688"/>
              <a:gd name="connsiteX21" fmla="*/ 850106 w 2331243"/>
              <a:gd name="connsiteY21" fmla="*/ 819150 h 928688"/>
              <a:gd name="connsiteX22" fmla="*/ 709612 w 2331243"/>
              <a:gd name="connsiteY22" fmla="*/ 697707 h 928688"/>
              <a:gd name="connsiteX23" fmla="*/ 588168 w 2331243"/>
              <a:gd name="connsiteY23" fmla="*/ 607219 h 928688"/>
              <a:gd name="connsiteX24" fmla="*/ 435768 w 2331243"/>
              <a:gd name="connsiteY24" fmla="*/ 500063 h 928688"/>
              <a:gd name="connsiteX25" fmla="*/ 280987 w 2331243"/>
              <a:gd name="connsiteY25" fmla="*/ 409575 h 928688"/>
              <a:gd name="connsiteX26" fmla="*/ 157162 w 2331243"/>
              <a:gd name="connsiteY26" fmla="*/ 345282 h 928688"/>
              <a:gd name="connsiteX27" fmla="*/ 0 w 2331243"/>
              <a:gd name="connsiteY27" fmla="*/ 278607 h 9286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331243" h="928688">
                <a:moveTo>
                  <a:pt x="0" y="278607"/>
                </a:moveTo>
                <a:lnTo>
                  <a:pt x="204787" y="204788"/>
                </a:lnTo>
                <a:lnTo>
                  <a:pt x="431006" y="142875"/>
                </a:lnTo>
                <a:lnTo>
                  <a:pt x="650081" y="90488"/>
                </a:lnTo>
                <a:lnTo>
                  <a:pt x="902493" y="42863"/>
                </a:lnTo>
                <a:lnTo>
                  <a:pt x="1095375" y="21432"/>
                </a:lnTo>
                <a:lnTo>
                  <a:pt x="1323975" y="4763"/>
                </a:lnTo>
                <a:lnTo>
                  <a:pt x="1524000" y="0"/>
                </a:lnTo>
                <a:lnTo>
                  <a:pt x="1774031" y="16669"/>
                </a:lnTo>
                <a:lnTo>
                  <a:pt x="1997868" y="42863"/>
                </a:lnTo>
                <a:lnTo>
                  <a:pt x="2262187" y="83344"/>
                </a:lnTo>
                <a:lnTo>
                  <a:pt x="2331243" y="102394"/>
                </a:lnTo>
                <a:lnTo>
                  <a:pt x="2193131" y="157163"/>
                </a:lnTo>
                <a:lnTo>
                  <a:pt x="2033587" y="221457"/>
                </a:lnTo>
                <a:lnTo>
                  <a:pt x="1883568" y="295275"/>
                </a:lnTo>
                <a:lnTo>
                  <a:pt x="1733550" y="371475"/>
                </a:lnTo>
                <a:lnTo>
                  <a:pt x="1593056" y="459582"/>
                </a:lnTo>
                <a:lnTo>
                  <a:pt x="1412081" y="581025"/>
                </a:lnTo>
                <a:lnTo>
                  <a:pt x="1269206" y="688182"/>
                </a:lnTo>
                <a:lnTo>
                  <a:pt x="1126331" y="800100"/>
                </a:lnTo>
                <a:lnTo>
                  <a:pt x="971550" y="928688"/>
                </a:lnTo>
                <a:lnTo>
                  <a:pt x="850106" y="819150"/>
                </a:lnTo>
                <a:lnTo>
                  <a:pt x="709612" y="697707"/>
                </a:lnTo>
                <a:lnTo>
                  <a:pt x="588168" y="607219"/>
                </a:lnTo>
                <a:lnTo>
                  <a:pt x="435768" y="500063"/>
                </a:lnTo>
                <a:lnTo>
                  <a:pt x="280987" y="409575"/>
                </a:lnTo>
                <a:lnTo>
                  <a:pt x="157162" y="345282"/>
                </a:lnTo>
                <a:lnTo>
                  <a:pt x="0" y="278607"/>
                </a:lnTo>
                <a:close/>
              </a:path>
            </a:pathLst>
          </a:custGeom>
          <a:blipFill>
            <a:blip r:embed="rId10" cstate="screen">
              <a:grayscl/>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任意多边形 9"/>
          <p:cNvSpPr/>
          <p:nvPr/>
        </p:nvSpPr>
        <p:spPr>
          <a:xfrm>
            <a:off x="7801927" y="1796816"/>
            <a:ext cx="1357313" cy="1650207"/>
          </a:xfrm>
          <a:custGeom>
            <a:avLst/>
            <a:gdLst>
              <a:gd name="connsiteX0" fmla="*/ 0 w 1357313"/>
              <a:gd name="connsiteY0" fmla="*/ 816769 h 1650207"/>
              <a:gd name="connsiteX1" fmla="*/ 130969 w 1357313"/>
              <a:gd name="connsiteY1" fmla="*/ 940594 h 1650207"/>
              <a:gd name="connsiteX2" fmla="*/ 309563 w 1357313"/>
              <a:gd name="connsiteY2" fmla="*/ 1078707 h 1650207"/>
              <a:gd name="connsiteX3" fmla="*/ 450057 w 1357313"/>
              <a:gd name="connsiteY3" fmla="*/ 1181100 h 1650207"/>
              <a:gd name="connsiteX4" fmla="*/ 731044 w 1357313"/>
              <a:gd name="connsiteY4" fmla="*/ 1354932 h 1650207"/>
              <a:gd name="connsiteX5" fmla="*/ 921544 w 1357313"/>
              <a:gd name="connsiteY5" fmla="*/ 1462088 h 1650207"/>
              <a:gd name="connsiteX6" fmla="*/ 1066800 w 1357313"/>
              <a:gd name="connsiteY6" fmla="*/ 1528763 h 1650207"/>
              <a:gd name="connsiteX7" fmla="*/ 1231107 w 1357313"/>
              <a:gd name="connsiteY7" fmla="*/ 1602582 h 1650207"/>
              <a:gd name="connsiteX8" fmla="*/ 1354932 w 1357313"/>
              <a:gd name="connsiteY8" fmla="*/ 1650207 h 1650207"/>
              <a:gd name="connsiteX9" fmla="*/ 1357313 w 1357313"/>
              <a:gd name="connsiteY9" fmla="*/ 0 h 1650207"/>
              <a:gd name="connsiteX10" fmla="*/ 1257300 w 1357313"/>
              <a:gd name="connsiteY10" fmla="*/ 40482 h 1650207"/>
              <a:gd name="connsiteX11" fmla="*/ 1092994 w 1357313"/>
              <a:gd name="connsiteY11" fmla="*/ 114300 h 1650207"/>
              <a:gd name="connsiteX12" fmla="*/ 954882 w 1357313"/>
              <a:gd name="connsiteY12" fmla="*/ 178594 h 1650207"/>
              <a:gd name="connsiteX13" fmla="*/ 819150 w 1357313"/>
              <a:gd name="connsiteY13" fmla="*/ 254794 h 1650207"/>
              <a:gd name="connsiteX14" fmla="*/ 676275 w 1357313"/>
              <a:gd name="connsiteY14" fmla="*/ 328613 h 1650207"/>
              <a:gd name="connsiteX15" fmla="*/ 492919 w 1357313"/>
              <a:gd name="connsiteY15" fmla="*/ 445294 h 1650207"/>
              <a:gd name="connsiteX16" fmla="*/ 338138 w 1357313"/>
              <a:gd name="connsiteY16" fmla="*/ 557213 h 1650207"/>
              <a:gd name="connsiteX17" fmla="*/ 207169 w 1357313"/>
              <a:gd name="connsiteY17" fmla="*/ 652463 h 1650207"/>
              <a:gd name="connsiteX18" fmla="*/ 107157 w 1357313"/>
              <a:gd name="connsiteY18" fmla="*/ 733425 h 1650207"/>
              <a:gd name="connsiteX19" fmla="*/ 0 w 1357313"/>
              <a:gd name="connsiteY19" fmla="*/ 816769 h 16502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357313" h="1650207">
                <a:moveTo>
                  <a:pt x="0" y="816769"/>
                </a:moveTo>
                <a:lnTo>
                  <a:pt x="130969" y="940594"/>
                </a:lnTo>
                <a:lnTo>
                  <a:pt x="309563" y="1078707"/>
                </a:lnTo>
                <a:lnTo>
                  <a:pt x="450057" y="1181100"/>
                </a:lnTo>
                <a:lnTo>
                  <a:pt x="731044" y="1354932"/>
                </a:lnTo>
                <a:lnTo>
                  <a:pt x="921544" y="1462088"/>
                </a:lnTo>
                <a:lnTo>
                  <a:pt x="1066800" y="1528763"/>
                </a:lnTo>
                <a:lnTo>
                  <a:pt x="1231107" y="1602582"/>
                </a:lnTo>
                <a:lnTo>
                  <a:pt x="1354932" y="1650207"/>
                </a:lnTo>
                <a:cubicBezTo>
                  <a:pt x="1355726" y="1100138"/>
                  <a:pt x="1356519" y="550069"/>
                  <a:pt x="1357313" y="0"/>
                </a:cubicBezTo>
                <a:lnTo>
                  <a:pt x="1257300" y="40482"/>
                </a:lnTo>
                <a:lnTo>
                  <a:pt x="1092994" y="114300"/>
                </a:lnTo>
                <a:lnTo>
                  <a:pt x="954882" y="178594"/>
                </a:lnTo>
                <a:lnTo>
                  <a:pt x="819150" y="254794"/>
                </a:lnTo>
                <a:lnTo>
                  <a:pt x="676275" y="328613"/>
                </a:lnTo>
                <a:lnTo>
                  <a:pt x="492919" y="445294"/>
                </a:lnTo>
                <a:lnTo>
                  <a:pt x="338138" y="557213"/>
                </a:lnTo>
                <a:lnTo>
                  <a:pt x="207169" y="652463"/>
                </a:lnTo>
                <a:lnTo>
                  <a:pt x="107157" y="733425"/>
                </a:lnTo>
                <a:lnTo>
                  <a:pt x="0" y="816769"/>
                </a:lnTo>
                <a:close/>
              </a:path>
            </a:pathLst>
          </a:custGeom>
          <a:blipFill dpi="0" rotWithShape="1">
            <a:blip r:embed="rId11" cstate="screen">
              <a:grayscl/>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任意多边形 10"/>
          <p:cNvSpPr/>
          <p:nvPr/>
        </p:nvSpPr>
        <p:spPr>
          <a:xfrm>
            <a:off x="6799421" y="2663591"/>
            <a:ext cx="2307431" cy="890588"/>
          </a:xfrm>
          <a:custGeom>
            <a:avLst/>
            <a:gdLst>
              <a:gd name="connsiteX0" fmla="*/ 0 w 2307431"/>
              <a:gd name="connsiteY0" fmla="*/ 642938 h 890588"/>
              <a:gd name="connsiteX1" fmla="*/ 135731 w 2307431"/>
              <a:gd name="connsiteY1" fmla="*/ 588169 h 890588"/>
              <a:gd name="connsiteX2" fmla="*/ 307181 w 2307431"/>
              <a:gd name="connsiteY2" fmla="*/ 497682 h 890588"/>
              <a:gd name="connsiteX3" fmla="*/ 464344 w 2307431"/>
              <a:gd name="connsiteY3" fmla="*/ 392907 h 890588"/>
              <a:gd name="connsiteX4" fmla="*/ 619125 w 2307431"/>
              <a:gd name="connsiteY4" fmla="*/ 288132 h 890588"/>
              <a:gd name="connsiteX5" fmla="*/ 781050 w 2307431"/>
              <a:gd name="connsiteY5" fmla="*/ 169069 h 890588"/>
              <a:gd name="connsiteX6" fmla="*/ 971550 w 2307431"/>
              <a:gd name="connsiteY6" fmla="*/ 0 h 890588"/>
              <a:gd name="connsiteX7" fmla="*/ 1116806 w 2307431"/>
              <a:gd name="connsiteY7" fmla="*/ 133350 h 890588"/>
              <a:gd name="connsiteX8" fmla="*/ 1295400 w 2307431"/>
              <a:gd name="connsiteY8" fmla="*/ 266700 h 890588"/>
              <a:gd name="connsiteX9" fmla="*/ 1459706 w 2307431"/>
              <a:gd name="connsiteY9" fmla="*/ 383382 h 890588"/>
              <a:gd name="connsiteX10" fmla="*/ 1607344 w 2307431"/>
              <a:gd name="connsiteY10" fmla="*/ 478632 h 890588"/>
              <a:gd name="connsiteX11" fmla="*/ 1814513 w 2307431"/>
              <a:gd name="connsiteY11" fmla="*/ 590550 h 890588"/>
              <a:gd name="connsiteX12" fmla="*/ 2016919 w 2307431"/>
              <a:gd name="connsiteY12" fmla="*/ 697707 h 890588"/>
              <a:gd name="connsiteX13" fmla="*/ 2307431 w 2307431"/>
              <a:gd name="connsiteY13" fmla="*/ 816769 h 890588"/>
              <a:gd name="connsiteX14" fmla="*/ 2145506 w 2307431"/>
              <a:gd name="connsiteY14" fmla="*/ 847725 h 890588"/>
              <a:gd name="connsiteX15" fmla="*/ 2000250 w 2307431"/>
              <a:gd name="connsiteY15" fmla="*/ 862013 h 890588"/>
              <a:gd name="connsiteX16" fmla="*/ 1840706 w 2307431"/>
              <a:gd name="connsiteY16" fmla="*/ 876300 h 890588"/>
              <a:gd name="connsiteX17" fmla="*/ 1678781 w 2307431"/>
              <a:gd name="connsiteY17" fmla="*/ 881063 h 890588"/>
              <a:gd name="connsiteX18" fmla="*/ 1469231 w 2307431"/>
              <a:gd name="connsiteY18" fmla="*/ 890588 h 890588"/>
              <a:gd name="connsiteX19" fmla="*/ 1221581 w 2307431"/>
              <a:gd name="connsiteY19" fmla="*/ 890588 h 890588"/>
              <a:gd name="connsiteX20" fmla="*/ 945356 w 2307431"/>
              <a:gd name="connsiteY20" fmla="*/ 864394 h 890588"/>
              <a:gd name="connsiteX21" fmla="*/ 742950 w 2307431"/>
              <a:gd name="connsiteY21" fmla="*/ 840582 h 890588"/>
              <a:gd name="connsiteX22" fmla="*/ 490538 w 2307431"/>
              <a:gd name="connsiteY22" fmla="*/ 790575 h 890588"/>
              <a:gd name="connsiteX23" fmla="*/ 269081 w 2307431"/>
              <a:gd name="connsiteY23" fmla="*/ 735807 h 890588"/>
              <a:gd name="connsiteX24" fmla="*/ 100013 w 2307431"/>
              <a:gd name="connsiteY24" fmla="*/ 673894 h 890588"/>
              <a:gd name="connsiteX25" fmla="*/ 0 w 2307431"/>
              <a:gd name="connsiteY25" fmla="*/ 642938 h 8905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2307431" h="890588">
                <a:moveTo>
                  <a:pt x="0" y="642938"/>
                </a:moveTo>
                <a:lnTo>
                  <a:pt x="135731" y="588169"/>
                </a:lnTo>
                <a:lnTo>
                  <a:pt x="307181" y="497682"/>
                </a:lnTo>
                <a:lnTo>
                  <a:pt x="464344" y="392907"/>
                </a:lnTo>
                <a:lnTo>
                  <a:pt x="619125" y="288132"/>
                </a:lnTo>
                <a:lnTo>
                  <a:pt x="781050" y="169069"/>
                </a:lnTo>
                <a:lnTo>
                  <a:pt x="971550" y="0"/>
                </a:lnTo>
                <a:lnTo>
                  <a:pt x="1116806" y="133350"/>
                </a:lnTo>
                <a:lnTo>
                  <a:pt x="1295400" y="266700"/>
                </a:lnTo>
                <a:lnTo>
                  <a:pt x="1459706" y="383382"/>
                </a:lnTo>
                <a:lnTo>
                  <a:pt x="1607344" y="478632"/>
                </a:lnTo>
                <a:lnTo>
                  <a:pt x="1814513" y="590550"/>
                </a:lnTo>
                <a:lnTo>
                  <a:pt x="2016919" y="697707"/>
                </a:lnTo>
                <a:lnTo>
                  <a:pt x="2307431" y="816769"/>
                </a:lnTo>
                <a:lnTo>
                  <a:pt x="2145506" y="847725"/>
                </a:lnTo>
                <a:lnTo>
                  <a:pt x="2000250" y="862013"/>
                </a:lnTo>
                <a:lnTo>
                  <a:pt x="1840706" y="876300"/>
                </a:lnTo>
                <a:lnTo>
                  <a:pt x="1678781" y="881063"/>
                </a:lnTo>
                <a:lnTo>
                  <a:pt x="1469231" y="890588"/>
                </a:lnTo>
                <a:lnTo>
                  <a:pt x="1221581" y="890588"/>
                </a:lnTo>
                <a:lnTo>
                  <a:pt x="945356" y="864394"/>
                </a:lnTo>
                <a:lnTo>
                  <a:pt x="742950" y="840582"/>
                </a:lnTo>
                <a:lnTo>
                  <a:pt x="490538" y="790575"/>
                </a:lnTo>
                <a:lnTo>
                  <a:pt x="269081" y="735807"/>
                </a:lnTo>
                <a:lnTo>
                  <a:pt x="100013" y="673894"/>
                </a:lnTo>
                <a:lnTo>
                  <a:pt x="0" y="642938"/>
                </a:lnTo>
                <a:close/>
              </a:path>
            </a:pathLst>
          </a:custGeom>
          <a:solidFill>
            <a:srgbClr val="004F9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任意多边形 11"/>
          <p:cNvSpPr/>
          <p:nvPr/>
        </p:nvSpPr>
        <p:spPr>
          <a:xfrm>
            <a:off x="4653915" y="1727760"/>
            <a:ext cx="2031206" cy="852488"/>
          </a:xfrm>
          <a:custGeom>
            <a:avLst/>
            <a:gdLst>
              <a:gd name="connsiteX0" fmla="*/ 0 w 2031206"/>
              <a:gd name="connsiteY0" fmla="*/ 157163 h 852488"/>
              <a:gd name="connsiteX1" fmla="*/ 135731 w 2031206"/>
              <a:gd name="connsiteY1" fmla="*/ 119063 h 852488"/>
              <a:gd name="connsiteX2" fmla="*/ 383381 w 2031206"/>
              <a:gd name="connsiteY2" fmla="*/ 59531 h 852488"/>
              <a:gd name="connsiteX3" fmla="*/ 642937 w 2031206"/>
              <a:gd name="connsiteY3" fmla="*/ 19050 h 852488"/>
              <a:gd name="connsiteX4" fmla="*/ 859631 w 2031206"/>
              <a:gd name="connsiteY4" fmla="*/ 2381 h 852488"/>
              <a:gd name="connsiteX5" fmla="*/ 1090612 w 2031206"/>
              <a:gd name="connsiteY5" fmla="*/ 0 h 852488"/>
              <a:gd name="connsiteX6" fmla="*/ 1304925 w 2031206"/>
              <a:gd name="connsiteY6" fmla="*/ 16669 h 852488"/>
              <a:gd name="connsiteX7" fmla="*/ 1512094 w 2031206"/>
              <a:gd name="connsiteY7" fmla="*/ 47625 h 852488"/>
              <a:gd name="connsiteX8" fmla="*/ 1754981 w 2031206"/>
              <a:gd name="connsiteY8" fmla="*/ 100013 h 852488"/>
              <a:gd name="connsiteX9" fmla="*/ 2031206 w 2031206"/>
              <a:gd name="connsiteY9" fmla="*/ 202406 h 852488"/>
              <a:gd name="connsiteX10" fmla="*/ 1926431 w 2031206"/>
              <a:gd name="connsiteY10" fmla="*/ 254794 h 852488"/>
              <a:gd name="connsiteX11" fmla="*/ 1747837 w 2031206"/>
              <a:gd name="connsiteY11" fmla="*/ 352425 h 852488"/>
              <a:gd name="connsiteX12" fmla="*/ 1612106 w 2031206"/>
              <a:gd name="connsiteY12" fmla="*/ 442913 h 852488"/>
              <a:gd name="connsiteX13" fmla="*/ 1459706 w 2031206"/>
              <a:gd name="connsiteY13" fmla="*/ 547688 h 852488"/>
              <a:gd name="connsiteX14" fmla="*/ 1323975 w 2031206"/>
              <a:gd name="connsiteY14" fmla="*/ 642938 h 852488"/>
              <a:gd name="connsiteX15" fmla="*/ 1185862 w 2031206"/>
              <a:gd name="connsiteY15" fmla="*/ 754856 h 852488"/>
              <a:gd name="connsiteX16" fmla="*/ 1088231 w 2031206"/>
              <a:gd name="connsiteY16" fmla="*/ 852488 h 852488"/>
              <a:gd name="connsiteX17" fmla="*/ 938212 w 2031206"/>
              <a:gd name="connsiteY17" fmla="*/ 726281 h 852488"/>
              <a:gd name="connsiteX18" fmla="*/ 754856 w 2031206"/>
              <a:gd name="connsiteY18" fmla="*/ 571500 h 852488"/>
              <a:gd name="connsiteX19" fmla="*/ 595312 w 2031206"/>
              <a:gd name="connsiteY19" fmla="*/ 459581 h 852488"/>
              <a:gd name="connsiteX20" fmla="*/ 450056 w 2031206"/>
              <a:gd name="connsiteY20" fmla="*/ 366713 h 852488"/>
              <a:gd name="connsiteX21" fmla="*/ 304800 w 2031206"/>
              <a:gd name="connsiteY21" fmla="*/ 292894 h 852488"/>
              <a:gd name="connsiteX22" fmla="*/ 154781 w 2031206"/>
              <a:gd name="connsiteY22" fmla="*/ 221456 h 852488"/>
              <a:gd name="connsiteX23" fmla="*/ 0 w 2031206"/>
              <a:gd name="connsiteY23" fmla="*/ 157163 h 852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2031206" h="852488">
                <a:moveTo>
                  <a:pt x="0" y="157163"/>
                </a:moveTo>
                <a:lnTo>
                  <a:pt x="135731" y="119063"/>
                </a:lnTo>
                <a:lnTo>
                  <a:pt x="383381" y="59531"/>
                </a:lnTo>
                <a:lnTo>
                  <a:pt x="642937" y="19050"/>
                </a:lnTo>
                <a:lnTo>
                  <a:pt x="859631" y="2381"/>
                </a:lnTo>
                <a:lnTo>
                  <a:pt x="1090612" y="0"/>
                </a:lnTo>
                <a:lnTo>
                  <a:pt x="1304925" y="16669"/>
                </a:lnTo>
                <a:lnTo>
                  <a:pt x="1512094" y="47625"/>
                </a:lnTo>
                <a:lnTo>
                  <a:pt x="1754981" y="100013"/>
                </a:lnTo>
                <a:lnTo>
                  <a:pt x="2031206" y="202406"/>
                </a:lnTo>
                <a:lnTo>
                  <a:pt x="1926431" y="254794"/>
                </a:lnTo>
                <a:lnTo>
                  <a:pt x="1747837" y="352425"/>
                </a:lnTo>
                <a:lnTo>
                  <a:pt x="1612106" y="442913"/>
                </a:lnTo>
                <a:lnTo>
                  <a:pt x="1459706" y="547688"/>
                </a:lnTo>
                <a:lnTo>
                  <a:pt x="1323975" y="642938"/>
                </a:lnTo>
                <a:lnTo>
                  <a:pt x="1185862" y="754856"/>
                </a:lnTo>
                <a:lnTo>
                  <a:pt x="1088231" y="852488"/>
                </a:lnTo>
                <a:lnTo>
                  <a:pt x="938212" y="726281"/>
                </a:lnTo>
                <a:lnTo>
                  <a:pt x="754856" y="571500"/>
                </a:lnTo>
                <a:lnTo>
                  <a:pt x="595312" y="459581"/>
                </a:lnTo>
                <a:lnTo>
                  <a:pt x="450056" y="366713"/>
                </a:lnTo>
                <a:lnTo>
                  <a:pt x="304800" y="292894"/>
                </a:lnTo>
                <a:lnTo>
                  <a:pt x="154781" y="221456"/>
                </a:lnTo>
                <a:lnTo>
                  <a:pt x="0" y="157163"/>
                </a:lnTo>
                <a:close/>
              </a:path>
            </a:pathLst>
          </a:custGeom>
          <a:solidFill>
            <a:srgbClr val="004F9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任意多边形 12"/>
          <p:cNvSpPr/>
          <p:nvPr/>
        </p:nvSpPr>
        <p:spPr>
          <a:xfrm>
            <a:off x="2463165" y="2651685"/>
            <a:ext cx="2045494" cy="873919"/>
          </a:xfrm>
          <a:custGeom>
            <a:avLst/>
            <a:gdLst>
              <a:gd name="connsiteX0" fmla="*/ 0 w 2045494"/>
              <a:gd name="connsiteY0" fmla="*/ 650081 h 873919"/>
              <a:gd name="connsiteX1" fmla="*/ 152400 w 2045494"/>
              <a:gd name="connsiteY1" fmla="*/ 561975 h 873919"/>
              <a:gd name="connsiteX2" fmla="*/ 290512 w 2045494"/>
              <a:gd name="connsiteY2" fmla="*/ 464344 h 873919"/>
              <a:gd name="connsiteX3" fmla="*/ 419100 w 2045494"/>
              <a:gd name="connsiteY3" fmla="*/ 369094 h 873919"/>
              <a:gd name="connsiteX4" fmla="*/ 538162 w 2045494"/>
              <a:gd name="connsiteY4" fmla="*/ 278606 h 873919"/>
              <a:gd name="connsiteX5" fmla="*/ 676275 w 2045494"/>
              <a:gd name="connsiteY5" fmla="*/ 154781 h 873919"/>
              <a:gd name="connsiteX6" fmla="*/ 835819 w 2045494"/>
              <a:gd name="connsiteY6" fmla="*/ 0 h 873919"/>
              <a:gd name="connsiteX7" fmla="*/ 976312 w 2045494"/>
              <a:gd name="connsiteY7" fmla="*/ 114300 h 873919"/>
              <a:gd name="connsiteX8" fmla="*/ 1147762 w 2045494"/>
              <a:gd name="connsiteY8" fmla="*/ 240506 h 873919"/>
              <a:gd name="connsiteX9" fmla="*/ 1323975 w 2045494"/>
              <a:gd name="connsiteY9" fmla="*/ 354806 h 873919"/>
              <a:gd name="connsiteX10" fmla="*/ 1500187 w 2045494"/>
              <a:gd name="connsiteY10" fmla="*/ 457200 h 873919"/>
              <a:gd name="connsiteX11" fmla="*/ 1671637 w 2045494"/>
              <a:gd name="connsiteY11" fmla="*/ 547688 h 873919"/>
              <a:gd name="connsiteX12" fmla="*/ 1905000 w 2045494"/>
              <a:gd name="connsiteY12" fmla="*/ 652463 h 873919"/>
              <a:gd name="connsiteX13" fmla="*/ 2045494 w 2045494"/>
              <a:gd name="connsiteY13" fmla="*/ 711994 h 873919"/>
              <a:gd name="connsiteX14" fmla="*/ 1916906 w 2045494"/>
              <a:gd name="connsiteY14" fmla="*/ 750094 h 873919"/>
              <a:gd name="connsiteX15" fmla="*/ 1745456 w 2045494"/>
              <a:gd name="connsiteY15" fmla="*/ 800100 h 873919"/>
              <a:gd name="connsiteX16" fmla="*/ 1519237 w 2045494"/>
              <a:gd name="connsiteY16" fmla="*/ 842963 h 873919"/>
              <a:gd name="connsiteX17" fmla="*/ 1309687 w 2045494"/>
              <a:gd name="connsiteY17" fmla="*/ 862013 h 873919"/>
              <a:gd name="connsiteX18" fmla="*/ 1062037 w 2045494"/>
              <a:gd name="connsiteY18" fmla="*/ 873919 h 873919"/>
              <a:gd name="connsiteX19" fmla="*/ 785812 w 2045494"/>
              <a:gd name="connsiteY19" fmla="*/ 854869 h 873919"/>
              <a:gd name="connsiteX20" fmla="*/ 554831 w 2045494"/>
              <a:gd name="connsiteY20" fmla="*/ 819150 h 873919"/>
              <a:gd name="connsiteX21" fmla="*/ 354806 w 2045494"/>
              <a:gd name="connsiteY21" fmla="*/ 771525 h 873919"/>
              <a:gd name="connsiteX22" fmla="*/ 121444 w 2045494"/>
              <a:gd name="connsiteY22" fmla="*/ 697706 h 873919"/>
              <a:gd name="connsiteX23" fmla="*/ 0 w 2045494"/>
              <a:gd name="connsiteY23" fmla="*/ 650081 h 8739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2045494" h="873919">
                <a:moveTo>
                  <a:pt x="0" y="650081"/>
                </a:moveTo>
                <a:lnTo>
                  <a:pt x="152400" y="561975"/>
                </a:lnTo>
                <a:lnTo>
                  <a:pt x="290512" y="464344"/>
                </a:lnTo>
                <a:lnTo>
                  <a:pt x="419100" y="369094"/>
                </a:lnTo>
                <a:lnTo>
                  <a:pt x="538162" y="278606"/>
                </a:lnTo>
                <a:lnTo>
                  <a:pt x="676275" y="154781"/>
                </a:lnTo>
                <a:lnTo>
                  <a:pt x="835819" y="0"/>
                </a:lnTo>
                <a:lnTo>
                  <a:pt x="976312" y="114300"/>
                </a:lnTo>
                <a:lnTo>
                  <a:pt x="1147762" y="240506"/>
                </a:lnTo>
                <a:lnTo>
                  <a:pt x="1323975" y="354806"/>
                </a:lnTo>
                <a:lnTo>
                  <a:pt x="1500187" y="457200"/>
                </a:lnTo>
                <a:lnTo>
                  <a:pt x="1671637" y="547688"/>
                </a:lnTo>
                <a:lnTo>
                  <a:pt x="1905000" y="652463"/>
                </a:lnTo>
                <a:lnTo>
                  <a:pt x="2045494" y="711994"/>
                </a:lnTo>
                <a:lnTo>
                  <a:pt x="1916906" y="750094"/>
                </a:lnTo>
                <a:lnTo>
                  <a:pt x="1745456" y="800100"/>
                </a:lnTo>
                <a:lnTo>
                  <a:pt x="1519237" y="842963"/>
                </a:lnTo>
                <a:lnTo>
                  <a:pt x="1309687" y="862013"/>
                </a:lnTo>
                <a:lnTo>
                  <a:pt x="1062037" y="873919"/>
                </a:lnTo>
                <a:lnTo>
                  <a:pt x="785812" y="854869"/>
                </a:lnTo>
                <a:lnTo>
                  <a:pt x="554831" y="819150"/>
                </a:lnTo>
                <a:lnTo>
                  <a:pt x="354806" y="771525"/>
                </a:lnTo>
                <a:lnTo>
                  <a:pt x="121444" y="697706"/>
                </a:lnTo>
                <a:lnTo>
                  <a:pt x="0" y="650081"/>
                </a:lnTo>
                <a:close/>
              </a:path>
            </a:pathLst>
          </a:custGeom>
          <a:solidFill>
            <a:srgbClr val="004F9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任意多边形 13"/>
          <p:cNvSpPr/>
          <p:nvPr/>
        </p:nvSpPr>
        <p:spPr>
          <a:xfrm>
            <a:off x="72390" y="1672991"/>
            <a:ext cx="2266950" cy="902494"/>
          </a:xfrm>
          <a:custGeom>
            <a:avLst/>
            <a:gdLst>
              <a:gd name="connsiteX0" fmla="*/ 0 w 2266950"/>
              <a:gd name="connsiteY0" fmla="*/ 88107 h 902494"/>
              <a:gd name="connsiteX1" fmla="*/ 288131 w 2266950"/>
              <a:gd name="connsiteY1" fmla="*/ 50007 h 902494"/>
              <a:gd name="connsiteX2" fmla="*/ 683419 w 2266950"/>
              <a:gd name="connsiteY2" fmla="*/ 11907 h 902494"/>
              <a:gd name="connsiteX3" fmla="*/ 1050131 w 2266950"/>
              <a:gd name="connsiteY3" fmla="*/ 0 h 902494"/>
              <a:gd name="connsiteX4" fmla="*/ 1397794 w 2266950"/>
              <a:gd name="connsiteY4" fmla="*/ 19050 h 902494"/>
              <a:gd name="connsiteX5" fmla="*/ 1721644 w 2266950"/>
              <a:gd name="connsiteY5" fmla="*/ 71438 h 902494"/>
              <a:gd name="connsiteX6" fmla="*/ 2016919 w 2266950"/>
              <a:gd name="connsiteY6" fmla="*/ 157163 h 902494"/>
              <a:gd name="connsiteX7" fmla="*/ 2266950 w 2266950"/>
              <a:gd name="connsiteY7" fmla="*/ 259557 h 902494"/>
              <a:gd name="connsiteX8" fmla="*/ 2081212 w 2266950"/>
              <a:gd name="connsiteY8" fmla="*/ 342900 h 902494"/>
              <a:gd name="connsiteX9" fmla="*/ 1914525 w 2266950"/>
              <a:gd name="connsiteY9" fmla="*/ 419100 h 902494"/>
              <a:gd name="connsiteX10" fmla="*/ 1707356 w 2266950"/>
              <a:gd name="connsiteY10" fmla="*/ 533400 h 902494"/>
              <a:gd name="connsiteX11" fmla="*/ 1521619 w 2266950"/>
              <a:gd name="connsiteY11" fmla="*/ 652463 h 902494"/>
              <a:gd name="connsiteX12" fmla="*/ 1338262 w 2266950"/>
              <a:gd name="connsiteY12" fmla="*/ 788194 h 902494"/>
              <a:gd name="connsiteX13" fmla="*/ 1202531 w 2266950"/>
              <a:gd name="connsiteY13" fmla="*/ 902494 h 902494"/>
              <a:gd name="connsiteX14" fmla="*/ 1097756 w 2266950"/>
              <a:gd name="connsiteY14" fmla="*/ 797719 h 902494"/>
              <a:gd name="connsiteX15" fmla="*/ 950119 w 2266950"/>
              <a:gd name="connsiteY15" fmla="*/ 673894 h 902494"/>
              <a:gd name="connsiteX16" fmla="*/ 752475 w 2266950"/>
              <a:gd name="connsiteY16" fmla="*/ 521494 h 902494"/>
              <a:gd name="connsiteX17" fmla="*/ 583406 w 2266950"/>
              <a:gd name="connsiteY17" fmla="*/ 390525 h 902494"/>
              <a:gd name="connsiteX18" fmla="*/ 445294 w 2266950"/>
              <a:gd name="connsiteY18" fmla="*/ 309563 h 902494"/>
              <a:gd name="connsiteX19" fmla="*/ 247650 w 2266950"/>
              <a:gd name="connsiteY19" fmla="*/ 207169 h 902494"/>
              <a:gd name="connsiteX20" fmla="*/ 0 w 2266950"/>
              <a:gd name="connsiteY20" fmla="*/ 88107 h 9024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2266950" h="902494">
                <a:moveTo>
                  <a:pt x="0" y="88107"/>
                </a:moveTo>
                <a:lnTo>
                  <a:pt x="288131" y="50007"/>
                </a:lnTo>
                <a:lnTo>
                  <a:pt x="683419" y="11907"/>
                </a:lnTo>
                <a:lnTo>
                  <a:pt x="1050131" y="0"/>
                </a:lnTo>
                <a:lnTo>
                  <a:pt x="1397794" y="19050"/>
                </a:lnTo>
                <a:lnTo>
                  <a:pt x="1721644" y="71438"/>
                </a:lnTo>
                <a:lnTo>
                  <a:pt x="2016919" y="157163"/>
                </a:lnTo>
                <a:lnTo>
                  <a:pt x="2266950" y="259557"/>
                </a:lnTo>
                <a:lnTo>
                  <a:pt x="2081212" y="342900"/>
                </a:lnTo>
                <a:lnTo>
                  <a:pt x="1914525" y="419100"/>
                </a:lnTo>
                <a:lnTo>
                  <a:pt x="1707356" y="533400"/>
                </a:lnTo>
                <a:lnTo>
                  <a:pt x="1521619" y="652463"/>
                </a:lnTo>
                <a:lnTo>
                  <a:pt x="1338262" y="788194"/>
                </a:lnTo>
                <a:lnTo>
                  <a:pt x="1202531" y="902494"/>
                </a:lnTo>
                <a:lnTo>
                  <a:pt x="1097756" y="797719"/>
                </a:lnTo>
                <a:lnTo>
                  <a:pt x="950119" y="673894"/>
                </a:lnTo>
                <a:lnTo>
                  <a:pt x="752475" y="521494"/>
                </a:lnTo>
                <a:lnTo>
                  <a:pt x="583406" y="390525"/>
                </a:lnTo>
                <a:lnTo>
                  <a:pt x="445294" y="309563"/>
                </a:lnTo>
                <a:lnTo>
                  <a:pt x="247650" y="207169"/>
                </a:lnTo>
                <a:lnTo>
                  <a:pt x="0" y="88107"/>
                </a:lnTo>
                <a:close/>
              </a:path>
            </a:pathLst>
          </a:custGeom>
          <a:solidFill>
            <a:srgbClr val="004F9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14"/>
          <p:cNvSpPr/>
          <p:nvPr/>
        </p:nvSpPr>
        <p:spPr>
          <a:xfrm>
            <a:off x="2263574" y="987574"/>
            <a:ext cx="5620940" cy="689610"/>
          </a:xfrm>
          <a:prstGeom prst="rect">
            <a:avLst/>
          </a:prstGeom>
        </p:spPr>
        <p:txBody>
          <a:bodyPr wrap="square">
            <a:spAutoFit/>
          </a:bodyPr>
          <a:lstStyle/>
          <a:p>
            <a:pPr algn="ctr"/>
            <a:r>
              <a:rPr lang="zh-CN" altLang="en-US" b="1" dirty="0" smtClean="0">
                <a:solidFill>
                  <a:srgbClr val="635858"/>
                </a:solidFill>
                <a:latin typeface="微软雅黑" panose="020B0503020204020204" pitchFamily="34" charset="-122"/>
                <a:ea typeface="微软雅黑" panose="020B0503020204020204" pitchFamily="34" charset="-122"/>
              </a:rPr>
              <a:t>单击此处添加标题</a:t>
            </a:r>
          </a:p>
          <a:p>
            <a:pPr algn="ctr"/>
            <a:r>
              <a:rPr lang="zh-CN" altLang="en-US" sz="1000" dirty="0" smtClean="0">
                <a:solidFill>
                  <a:srgbClr val="635858"/>
                </a:solidFill>
                <a:latin typeface="微软雅黑" panose="020B0503020204020204" pitchFamily="34" charset="-122"/>
                <a:ea typeface="微软雅黑" panose="020B0503020204020204" pitchFamily="34" charset="-122"/>
              </a:rPr>
              <a:t>单击</a:t>
            </a:r>
            <a:r>
              <a:rPr lang="zh-CN" altLang="en-US" sz="1000" dirty="0">
                <a:solidFill>
                  <a:srgbClr val="635858"/>
                </a:solidFill>
                <a:latin typeface="微软雅黑" panose="020B0503020204020204" pitchFamily="34" charset="-122"/>
                <a:ea typeface="微软雅黑" panose="020B0503020204020204" pitchFamily="34" charset="-122"/>
              </a:rPr>
              <a:t>选中图片，右键，设置图片格式，填充，图片或文理填充，文件，选择你要的图片即可</a:t>
            </a:r>
            <a:endParaRPr lang="en-US" altLang="zh-CN" sz="1000" dirty="0">
              <a:solidFill>
                <a:srgbClr val="635858"/>
              </a:solidFill>
              <a:latin typeface="微软雅黑" panose="020B0503020204020204" pitchFamily="34" charset="-122"/>
              <a:ea typeface="微软雅黑" panose="020B0503020204020204" pitchFamily="34" charset="-122"/>
            </a:endParaRPr>
          </a:p>
          <a:p>
            <a:pPr algn="ctr"/>
            <a:r>
              <a:rPr lang="zh-CN" altLang="en-US" sz="1000" dirty="0">
                <a:solidFill>
                  <a:srgbClr val="635858"/>
                </a:solidFill>
                <a:latin typeface="微软雅黑" panose="020B0503020204020204" pitchFamily="34" charset="-122"/>
                <a:ea typeface="微软雅黑" panose="020B0503020204020204" pitchFamily="34" charset="-122"/>
              </a:rPr>
              <a:t>（备注，建议使用图片前先将图片裁剪成如图差不多的长方形，图片不会变形）</a:t>
            </a:r>
          </a:p>
        </p:txBody>
      </p:sp>
      <p:sp>
        <p:nvSpPr>
          <p:cNvPr id="20" name="文本框 19"/>
          <p:cNvSpPr txBox="1"/>
          <p:nvPr/>
        </p:nvSpPr>
        <p:spPr>
          <a:xfrm>
            <a:off x="8380990" y="267494"/>
            <a:ext cx="649280" cy="369332"/>
          </a:xfrm>
          <a:prstGeom prst="rect">
            <a:avLst/>
          </a:prstGeom>
          <a:noFill/>
        </p:spPr>
        <p:txBody>
          <a:bodyPr wrap="none" rtlCol="0">
            <a:spAutoFit/>
          </a:bodyPr>
          <a:lstStyle/>
          <a:p>
            <a:r>
              <a:rPr lang="en-US" altLang="zh-CN" dirty="0" smtClean="0">
                <a:solidFill>
                  <a:srgbClr val="0070C0"/>
                </a:solidFill>
                <a:latin typeface="Impact" panose="020B0806030902050204" pitchFamily="34" charset="0"/>
              </a:rPr>
              <a:t>LOGO</a:t>
            </a:r>
            <a:endParaRPr lang="zh-CN" altLang="en-US" dirty="0">
              <a:solidFill>
                <a:srgbClr val="0070C0"/>
              </a:solidFill>
              <a:latin typeface="Impact" panose="020B0806030902050204" pitchFamily="34" charset="0"/>
            </a:endParaRPr>
          </a:p>
        </p:txBody>
      </p:sp>
      <p:sp>
        <p:nvSpPr>
          <p:cNvPr id="21" name="文本框 20"/>
          <p:cNvSpPr txBox="1"/>
          <p:nvPr/>
        </p:nvSpPr>
        <p:spPr>
          <a:xfrm>
            <a:off x="8359581" y="509040"/>
            <a:ext cx="748923" cy="261610"/>
          </a:xfrm>
          <a:prstGeom prst="rect">
            <a:avLst/>
          </a:prstGeom>
          <a:noFill/>
        </p:spPr>
        <p:txBody>
          <a:bodyPr wrap="none" rtlCol="0">
            <a:spAutoFit/>
          </a:bodyPr>
          <a:lstStyle/>
          <a:p>
            <a:r>
              <a:rPr lang="zh-CN" altLang="en-US" sz="1050" dirty="0" smtClean="0">
                <a:solidFill>
                  <a:schemeClr val="tx1">
                    <a:lumMod val="75000"/>
                    <a:lumOff val="25000"/>
                  </a:schemeClr>
                </a:solidFill>
                <a:latin typeface="微软雅黑" panose="020B0503020204020204" pitchFamily="34" charset="-122"/>
                <a:ea typeface="微软雅黑" panose="020B0503020204020204" pitchFamily="34" charset="-122"/>
              </a:rPr>
              <a:t>公司名称</a:t>
            </a:r>
            <a:endParaRPr lang="zh-CN" altLang="en-US" sz="105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2" name="矩形 21"/>
          <p:cNvSpPr/>
          <p:nvPr/>
        </p:nvSpPr>
        <p:spPr>
          <a:xfrm>
            <a:off x="9032467" y="339502"/>
            <a:ext cx="111533" cy="364117"/>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矩形 22"/>
          <p:cNvSpPr/>
          <p:nvPr/>
        </p:nvSpPr>
        <p:spPr>
          <a:xfrm>
            <a:off x="708660" y="267335"/>
            <a:ext cx="2274570" cy="365760"/>
          </a:xfrm>
          <a:prstGeom prst="rect">
            <a:avLst/>
          </a:prstGeom>
        </p:spPr>
        <p:txBody>
          <a:bodyPr wrap="square">
            <a:spAutoFit/>
          </a:bodyPr>
          <a:lstStyle/>
          <a:p>
            <a:pPr algn="dist"/>
            <a:r>
              <a:rPr lang="en-US" altLang="zh-CN" b="1" dirty="0" smtClean="0">
                <a:solidFill>
                  <a:schemeClr val="tx1">
                    <a:lumMod val="50000"/>
                    <a:lumOff val="50000"/>
                  </a:schemeClr>
                </a:solidFill>
                <a:latin typeface="黑体" panose="02010600030101010101" charset="-122"/>
                <a:ea typeface="黑体" panose="02010600030101010101" charset="-122"/>
              </a:rPr>
              <a:t>单击此处添加标题</a:t>
            </a:r>
          </a:p>
        </p:txBody>
      </p:sp>
      <p:cxnSp>
        <p:nvCxnSpPr>
          <p:cNvPr id="24" name="直接连接符 23"/>
          <p:cNvCxnSpPr/>
          <p:nvPr/>
        </p:nvCxnSpPr>
        <p:spPr>
          <a:xfrm>
            <a:off x="535030" y="606048"/>
            <a:ext cx="2448856"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25" name="直接连接符 24"/>
          <p:cNvCxnSpPr/>
          <p:nvPr/>
        </p:nvCxnSpPr>
        <p:spPr>
          <a:xfrm>
            <a:off x="527410" y="659388"/>
            <a:ext cx="2448856" cy="0"/>
          </a:xfrm>
          <a:prstGeom prst="line">
            <a:avLst/>
          </a:prstGeom>
          <a:ln w="381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184" name=" 184"/>
          <p:cNvSpPr/>
          <p:nvPr/>
        </p:nvSpPr>
        <p:spPr>
          <a:xfrm>
            <a:off x="535305" y="337820"/>
            <a:ext cx="224790" cy="224790"/>
          </a:xfrm>
          <a:prstGeom prst="ellipse">
            <a:avLst/>
          </a:prstGeom>
          <a:gradFill>
            <a:gsLst>
              <a:gs pos="0">
                <a:srgbClr val="007BD3"/>
              </a:gs>
              <a:gs pos="100000">
                <a:srgbClr val="034373"/>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spTree>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4"/>
                                        </p:tgtEl>
                                        <p:attrNameLst>
                                          <p:attrName>style.visibility</p:attrName>
                                        </p:attrNameLst>
                                      </p:cBhvr>
                                      <p:to>
                                        <p:strVal val="visible"/>
                                      </p:to>
                                    </p:set>
                                    <p:animEffect transition="in" filter="fade">
                                      <p:cBhvr>
                                        <p:cTn id="11" dur="500"/>
                                        <p:tgtEl>
                                          <p:spTgt spid="14"/>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fade">
                                      <p:cBhvr>
                                        <p:cTn id="15" dur="500"/>
                                        <p:tgtEl>
                                          <p:spTgt spid="3"/>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fade">
                                      <p:cBhvr>
                                        <p:cTn id="19" dur="500"/>
                                        <p:tgtEl>
                                          <p:spTgt spid="4"/>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5"/>
                                        </p:tgtEl>
                                        <p:attrNameLst>
                                          <p:attrName>style.visibility</p:attrName>
                                        </p:attrNameLst>
                                      </p:cBhvr>
                                      <p:to>
                                        <p:strVal val="visible"/>
                                      </p:to>
                                    </p:set>
                                    <p:animEffect transition="in" filter="fade">
                                      <p:cBhvr>
                                        <p:cTn id="23" dur="500"/>
                                        <p:tgtEl>
                                          <p:spTgt spid="5"/>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13"/>
                                        </p:tgtEl>
                                        <p:attrNameLst>
                                          <p:attrName>style.visibility</p:attrName>
                                        </p:attrNameLst>
                                      </p:cBhvr>
                                      <p:to>
                                        <p:strVal val="visible"/>
                                      </p:to>
                                    </p:set>
                                    <p:animEffect transition="in" filter="fade">
                                      <p:cBhvr>
                                        <p:cTn id="27" dur="500"/>
                                        <p:tgtEl>
                                          <p:spTgt spid="13"/>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6"/>
                                        </p:tgtEl>
                                        <p:attrNameLst>
                                          <p:attrName>style.visibility</p:attrName>
                                        </p:attrNameLst>
                                      </p:cBhvr>
                                      <p:to>
                                        <p:strVal val="visible"/>
                                      </p:to>
                                    </p:set>
                                    <p:animEffect transition="in" filter="fade">
                                      <p:cBhvr>
                                        <p:cTn id="31" dur="500"/>
                                        <p:tgtEl>
                                          <p:spTgt spid="6"/>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12"/>
                                        </p:tgtEl>
                                        <p:attrNameLst>
                                          <p:attrName>style.visibility</p:attrName>
                                        </p:attrNameLst>
                                      </p:cBhvr>
                                      <p:to>
                                        <p:strVal val="visible"/>
                                      </p:to>
                                    </p:set>
                                    <p:animEffect transition="in" filter="fade">
                                      <p:cBhvr>
                                        <p:cTn id="35" dur="500"/>
                                        <p:tgtEl>
                                          <p:spTgt spid="12"/>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7"/>
                                        </p:tgtEl>
                                        <p:attrNameLst>
                                          <p:attrName>style.visibility</p:attrName>
                                        </p:attrNameLst>
                                      </p:cBhvr>
                                      <p:to>
                                        <p:strVal val="visible"/>
                                      </p:to>
                                    </p:set>
                                    <p:animEffect transition="in" filter="fade">
                                      <p:cBhvr>
                                        <p:cTn id="39" dur="500"/>
                                        <p:tgtEl>
                                          <p:spTgt spid="7"/>
                                        </p:tgtEl>
                                      </p:cBhvr>
                                    </p:animEffect>
                                  </p:childTnLst>
                                </p:cTn>
                              </p:par>
                            </p:childTnLst>
                          </p:cTn>
                        </p:par>
                        <p:par>
                          <p:cTn id="40" fill="hold">
                            <p:stCondLst>
                              <p:cond delay="4500"/>
                            </p:stCondLst>
                            <p:childTnLst>
                              <p:par>
                                <p:cTn id="41" presetID="10" presetClass="entr" presetSubtype="0" fill="hold" grpId="0" nodeType="afterEffect">
                                  <p:stCondLst>
                                    <p:cond delay="0"/>
                                  </p:stCondLst>
                                  <p:childTnLst>
                                    <p:set>
                                      <p:cBhvr>
                                        <p:cTn id="42" dur="1" fill="hold">
                                          <p:stCondLst>
                                            <p:cond delay="0"/>
                                          </p:stCondLst>
                                        </p:cTn>
                                        <p:tgtEl>
                                          <p:spTgt spid="8"/>
                                        </p:tgtEl>
                                        <p:attrNameLst>
                                          <p:attrName>style.visibility</p:attrName>
                                        </p:attrNameLst>
                                      </p:cBhvr>
                                      <p:to>
                                        <p:strVal val="visible"/>
                                      </p:to>
                                    </p:set>
                                    <p:animEffect transition="in" filter="fade">
                                      <p:cBhvr>
                                        <p:cTn id="43" dur="500"/>
                                        <p:tgtEl>
                                          <p:spTgt spid="8"/>
                                        </p:tgtEl>
                                      </p:cBhvr>
                                    </p:animEffect>
                                  </p:childTnLst>
                                </p:cTn>
                              </p:par>
                            </p:childTnLst>
                          </p:cTn>
                        </p:par>
                        <p:par>
                          <p:cTn id="44" fill="hold">
                            <p:stCondLst>
                              <p:cond delay="5000"/>
                            </p:stCondLst>
                            <p:childTnLst>
                              <p:par>
                                <p:cTn id="45" presetID="10" presetClass="entr" presetSubtype="0" fill="hold" grpId="0" nodeType="afterEffect">
                                  <p:stCondLst>
                                    <p:cond delay="0"/>
                                  </p:stCondLst>
                                  <p:childTnLst>
                                    <p:set>
                                      <p:cBhvr>
                                        <p:cTn id="46" dur="1" fill="hold">
                                          <p:stCondLst>
                                            <p:cond delay="0"/>
                                          </p:stCondLst>
                                        </p:cTn>
                                        <p:tgtEl>
                                          <p:spTgt spid="9"/>
                                        </p:tgtEl>
                                        <p:attrNameLst>
                                          <p:attrName>style.visibility</p:attrName>
                                        </p:attrNameLst>
                                      </p:cBhvr>
                                      <p:to>
                                        <p:strVal val="visible"/>
                                      </p:to>
                                    </p:set>
                                    <p:animEffect transition="in" filter="fade">
                                      <p:cBhvr>
                                        <p:cTn id="47" dur="500"/>
                                        <p:tgtEl>
                                          <p:spTgt spid="9"/>
                                        </p:tgtEl>
                                      </p:cBhvr>
                                    </p:animEffect>
                                  </p:childTnLst>
                                </p:cTn>
                              </p:par>
                            </p:childTnLst>
                          </p:cTn>
                        </p:par>
                        <p:par>
                          <p:cTn id="48" fill="hold">
                            <p:stCondLst>
                              <p:cond delay="5500"/>
                            </p:stCondLst>
                            <p:childTnLst>
                              <p:par>
                                <p:cTn id="49" presetID="10" presetClass="entr" presetSubtype="0" fill="hold" grpId="0" nodeType="afterEffect">
                                  <p:stCondLst>
                                    <p:cond delay="0"/>
                                  </p:stCondLst>
                                  <p:childTnLst>
                                    <p:set>
                                      <p:cBhvr>
                                        <p:cTn id="50" dur="1" fill="hold">
                                          <p:stCondLst>
                                            <p:cond delay="0"/>
                                          </p:stCondLst>
                                        </p:cTn>
                                        <p:tgtEl>
                                          <p:spTgt spid="11"/>
                                        </p:tgtEl>
                                        <p:attrNameLst>
                                          <p:attrName>style.visibility</p:attrName>
                                        </p:attrNameLst>
                                      </p:cBhvr>
                                      <p:to>
                                        <p:strVal val="visible"/>
                                      </p:to>
                                    </p:set>
                                    <p:animEffect transition="in" filter="fade">
                                      <p:cBhvr>
                                        <p:cTn id="51" dur="500"/>
                                        <p:tgtEl>
                                          <p:spTgt spid="11"/>
                                        </p:tgtEl>
                                      </p:cBhvr>
                                    </p:animEffect>
                                  </p:childTnLst>
                                </p:cTn>
                              </p:par>
                            </p:childTnLst>
                          </p:cTn>
                        </p:par>
                        <p:par>
                          <p:cTn id="52" fill="hold">
                            <p:stCondLst>
                              <p:cond delay="6000"/>
                            </p:stCondLst>
                            <p:childTnLst>
                              <p:par>
                                <p:cTn id="53" presetID="10" presetClass="entr" presetSubtype="0" fill="hold" grpId="0" nodeType="afterEffect">
                                  <p:stCondLst>
                                    <p:cond delay="0"/>
                                  </p:stCondLst>
                                  <p:childTnLst>
                                    <p:set>
                                      <p:cBhvr>
                                        <p:cTn id="54" dur="1" fill="hold">
                                          <p:stCondLst>
                                            <p:cond delay="0"/>
                                          </p:stCondLst>
                                        </p:cTn>
                                        <p:tgtEl>
                                          <p:spTgt spid="10"/>
                                        </p:tgtEl>
                                        <p:attrNameLst>
                                          <p:attrName>style.visibility</p:attrName>
                                        </p:attrNameLst>
                                      </p:cBhvr>
                                      <p:to>
                                        <p:strVal val="visible"/>
                                      </p:to>
                                    </p:set>
                                    <p:animEffect transition="in" filter="fade">
                                      <p:cBhvr>
                                        <p:cTn id="55"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Lst>
  </p:timing>
</p:sld>
</file>

<file path=ppt/tags/tag1.xml><?xml version="1.0" encoding="utf-8"?>
<p:tagLst xmlns:a="http://schemas.openxmlformats.org/drawingml/2006/main" xmlns:r="http://schemas.openxmlformats.org/officeDocument/2006/relationships" xmlns:p="http://schemas.openxmlformats.org/presentationml/2006/main">
  <p:tag name="PA" val="v3.0.1"/>
</p:tagLst>
</file>

<file path=ppt/tags/tag10.xml><?xml version="1.0" encoding="utf-8"?>
<p:tagLst xmlns:a="http://schemas.openxmlformats.org/drawingml/2006/main" xmlns:r="http://schemas.openxmlformats.org/officeDocument/2006/relationships" xmlns:p="http://schemas.openxmlformats.org/presentationml/2006/main">
  <p:tag name="MH" val="20150813165459"/>
  <p:tag name="MH_LIBRARY" val="GRAPHIC"/>
  <p:tag name="MH_ORDER" val="Rectangle 27"/>
</p:tagLst>
</file>

<file path=ppt/tags/tag11.xml><?xml version="1.0" encoding="utf-8"?>
<p:tagLst xmlns:a="http://schemas.openxmlformats.org/drawingml/2006/main" xmlns:r="http://schemas.openxmlformats.org/officeDocument/2006/relationships" xmlns:p="http://schemas.openxmlformats.org/presentationml/2006/main">
  <p:tag name="MH" val="20150813165459"/>
  <p:tag name="MH_LIBRARY" val="GRAPHIC"/>
  <p:tag name="MH_ORDER" val="文本框 28"/>
</p:tagLst>
</file>

<file path=ppt/tags/tag12.xml><?xml version="1.0" encoding="utf-8"?>
<p:tagLst xmlns:a="http://schemas.openxmlformats.org/drawingml/2006/main" xmlns:r="http://schemas.openxmlformats.org/officeDocument/2006/relationships" xmlns:p="http://schemas.openxmlformats.org/presentationml/2006/main">
  <p:tag name="MH" val="20150813165459"/>
  <p:tag name="MH_LIBRARY" val="GRAPHIC"/>
  <p:tag name="MH_ORDER" val="矩形 3"/>
</p:tagLst>
</file>

<file path=ppt/tags/tag13.xml><?xml version="1.0" encoding="utf-8"?>
<p:tagLst xmlns:a="http://schemas.openxmlformats.org/drawingml/2006/main" xmlns:r="http://schemas.openxmlformats.org/officeDocument/2006/relationships" xmlns:p="http://schemas.openxmlformats.org/presentationml/2006/main">
  <p:tag name="MH" val="20150813165459"/>
  <p:tag name="MH_LIBRARY" val="GRAPHIC"/>
  <p:tag name="MH_ORDER" val="Rectangle 27"/>
</p:tagLst>
</file>

<file path=ppt/tags/tag14.xml><?xml version="1.0" encoding="utf-8"?>
<p:tagLst xmlns:a="http://schemas.openxmlformats.org/drawingml/2006/main" xmlns:r="http://schemas.openxmlformats.org/officeDocument/2006/relationships" xmlns:p="http://schemas.openxmlformats.org/presentationml/2006/main">
  <p:tag name="MH" val="20150813165459"/>
  <p:tag name="MH_LIBRARY" val="GRAPHIC"/>
  <p:tag name="MH_ORDER" val="文本框 28"/>
</p:tagLst>
</file>

<file path=ppt/tags/tag15.xml><?xml version="1.0" encoding="utf-8"?>
<p:tagLst xmlns:a="http://schemas.openxmlformats.org/drawingml/2006/main" xmlns:r="http://schemas.openxmlformats.org/officeDocument/2006/relationships" xmlns:p="http://schemas.openxmlformats.org/presentationml/2006/main">
  <p:tag name="MH" val="20150813165459"/>
  <p:tag name="MH_LIBRARY" val="GRAPHIC"/>
  <p:tag name="MH_ORDER" val="矩形 3"/>
</p:tagLst>
</file>

<file path=ppt/tags/tag16.xml><?xml version="1.0" encoding="utf-8"?>
<p:tagLst xmlns:a="http://schemas.openxmlformats.org/drawingml/2006/main" xmlns:r="http://schemas.openxmlformats.org/officeDocument/2006/relationships" xmlns:p="http://schemas.openxmlformats.org/presentationml/2006/main">
  <p:tag name="MH" val="20150813165459"/>
  <p:tag name="MH_LIBRARY" val="GRAPHIC"/>
  <p:tag name="MH_ORDER" val="Rectangle 24"/>
</p:tagLst>
</file>

<file path=ppt/tags/tag17.xml><?xml version="1.0" encoding="utf-8"?>
<p:tagLst xmlns:a="http://schemas.openxmlformats.org/drawingml/2006/main" xmlns:r="http://schemas.openxmlformats.org/officeDocument/2006/relationships" xmlns:p="http://schemas.openxmlformats.org/presentationml/2006/main">
  <p:tag name="MH" val="20150813165459"/>
  <p:tag name="MH_LIBRARY" val="GRAPHIC"/>
  <p:tag name="MH_ORDER" val="文本框 25"/>
</p:tagLst>
</file>

<file path=ppt/tags/tag18.xml><?xml version="1.0" encoding="utf-8"?>
<p:tagLst xmlns:a="http://schemas.openxmlformats.org/drawingml/2006/main" xmlns:r="http://schemas.openxmlformats.org/officeDocument/2006/relationships" xmlns:p="http://schemas.openxmlformats.org/presentationml/2006/main">
  <p:tag name="MH" val="20150813165459"/>
  <p:tag name="MH_LIBRARY" val="GRAPHIC"/>
  <p:tag name="MH_ORDER" val="矩形 3"/>
</p:tagLst>
</file>

<file path=ppt/tags/tag19.xml><?xml version="1.0" encoding="utf-8"?>
<p:tagLst xmlns:a="http://schemas.openxmlformats.org/drawingml/2006/main" xmlns:r="http://schemas.openxmlformats.org/officeDocument/2006/relationships" xmlns:p="http://schemas.openxmlformats.org/presentationml/2006/main">
  <p:tag name="MH" val="20150813165459"/>
  <p:tag name="MH_LIBRARY" val="GRAPHIC"/>
  <p:tag name="MH_ORDER" val="Rectangle 21"/>
</p:tagLst>
</file>

<file path=ppt/tags/tag2.xml><?xml version="1.0" encoding="utf-8"?>
<p:tagLst xmlns:a="http://schemas.openxmlformats.org/drawingml/2006/main" xmlns:r="http://schemas.openxmlformats.org/officeDocument/2006/relationships" xmlns:p="http://schemas.openxmlformats.org/presentationml/2006/main">
  <p:tag name="PA" val="v3.0.1"/>
</p:tagLst>
</file>

<file path=ppt/tags/tag20.xml><?xml version="1.0" encoding="utf-8"?>
<p:tagLst xmlns:a="http://schemas.openxmlformats.org/drawingml/2006/main" xmlns:r="http://schemas.openxmlformats.org/officeDocument/2006/relationships" xmlns:p="http://schemas.openxmlformats.org/presentationml/2006/main">
  <p:tag name="MH" val="20150813165459"/>
  <p:tag name="MH_LIBRARY" val="GRAPHIC"/>
  <p:tag name="MH_ORDER" val="文本框 22"/>
</p:tagLst>
</file>

<file path=ppt/tags/tag21.xml><?xml version="1.0" encoding="utf-8"?>
<p:tagLst xmlns:a="http://schemas.openxmlformats.org/drawingml/2006/main" xmlns:r="http://schemas.openxmlformats.org/officeDocument/2006/relationships" xmlns:p="http://schemas.openxmlformats.org/presentationml/2006/main">
  <p:tag name="MH" val="20150813165459"/>
  <p:tag name="MH_LIBRARY" val="GRAPHIC"/>
  <p:tag name="MH_ORDER" val="矩形 3"/>
</p:tagLst>
</file>

<file path=ppt/tags/tag22.xml><?xml version="1.0" encoding="utf-8"?>
<p:tagLst xmlns:a="http://schemas.openxmlformats.org/drawingml/2006/main" xmlns:r="http://schemas.openxmlformats.org/officeDocument/2006/relationships" xmlns:p="http://schemas.openxmlformats.org/presentationml/2006/main">
  <p:tag name="MH" val="20150813165459"/>
  <p:tag name="MH_LIBRARY" val="GRAPHIC"/>
  <p:tag name="MH_ORDER" val="Rectangle 17"/>
</p:tagLst>
</file>

<file path=ppt/tags/tag23.xml><?xml version="1.0" encoding="utf-8"?>
<p:tagLst xmlns:a="http://schemas.openxmlformats.org/drawingml/2006/main" xmlns:r="http://schemas.openxmlformats.org/officeDocument/2006/relationships" xmlns:p="http://schemas.openxmlformats.org/presentationml/2006/main">
  <p:tag name="MH" val="20150813165459"/>
  <p:tag name="MH_LIBRARY" val="GRAPHIC"/>
  <p:tag name="MH_ORDER" val="文本框 18"/>
</p:tagLst>
</file>

<file path=ppt/tags/tag24.xml><?xml version="1.0" encoding="utf-8"?>
<p:tagLst xmlns:a="http://schemas.openxmlformats.org/drawingml/2006/main" xmlns:r="http://schemas.openxmlformats.org/officeDocument/2006/relationships" xmlns:p="http://schemas.openxmlformats.org/presentationml/2006/main">
  <p:tag name="PA" val="v3.0.1"/>
</p:tagLst>
</file>

<file path=ppt/tags/tag25.xml><?xml version="1.0" encoding="utf-8"?>
<p:tagLst xmlns:a="http://schemas.openxmlformats.org/drawingml/2006/main" xmlns:r="http://schemas.openxmlformats.org/officeDocument/2006/relationships" xmlns:p="http://schemas.openxmlformats.org/presentationml/2006/main">
  <p:tag name="PA" val="v3.0.1"/>
</p:tagLst>
</file>

<file path=ppt/tags/tag26.xml><?xml version="1.0" encoding="utf-8"?>
<p:tagLst xmlns:a="http://schemas.openxmlformats.org/drawingml/2006/main" xmlns:r="http://schemas.openxmlformats.org/officeDocument/2006/relationships" xmlns:p="http://schemas.openxmlformats.org/presentationml/2006/main">
  <p:tag name="PA" val="v3.0.1"/>
</p:tagLst>
</file>

<file path=ppt/tags/tag27.xml><?xml version="1.0" encoding="utf-8"?>
<p:tagLst xmlns:a="http://schemas.openxmlformats.org/drawingml/2006/main" xmlns:r="http://schemas.openxmlformats.org/officeDocument/2006/relationships" xmlns:p="http://schemas.openxmlformats.org/presentationml/2006/main">
  <p:tag name="PA" val="v3.0.1"/>
</p:tagLst>
</file>

<file path=ppt/tags/tag28.xml><?xml version="1.0" encoding="utf-8"?>
<p:tagLst xmlns:a="http://schemas.openxmlformats.org/drawingml/2006/main" xmlns:r="http://schemas.openxmlformats.org/officeDocument/2006/relationships" xmlns:p="http://schemas.openxmlformats.org/presentationml/2006/main">
  <p:tag name="PA" val="v3.0.1"/>
</p:tagLst>
</file>

<file path=ppt/tags/tag29.xml><?xml version="1.0" encoding="utf-8"?>
<p:tagLst xmlns:a="http://schemas.openxmlformats.org/drawingml/2006/main" xmlns:r="http://schemas.openxmlformats.org/officeDocument/2006/relationships" xmlns:p="http://schemas.openxmlformats.org/presentationml/2006/main">
  <p:tag name="PA" val="v3.0.1"/>
</p:tagLst>
</file>

<file path=ppt/tags/tag3.xml><?xml version="1.0" encoding="utf-8"?>
<p:tagLst xmlns:a="http://schemas.openxmlformats.org/drawingml/2006/main" xmlns:r="http://schemas.openxmlformats.org/officeDocument/2006/relationships" xmlns:p="http://schemas.openxmlformats.org/presentationml/2006/main">
  <p:tag name="PA" val="v3.0.1"/>
</p:tagLst>
</file>

<file path=ppt/tags/tag30.xml><?xml version="1.0" encoding="utf-8"?>
<p:tagLst xmlns:a="http://schemas.openxmlformats.org/drawingml/2006/main" xmlns:r="http://schemas.openxmlformats.org/officeDocument/2006/relationships" xmlns:p="http://schemas.openxmlformats.org/presentationml/2006/main">
  <p:tag name="PA" val="v3.0.1"/>
</p:tagLst>
</file>

<file path=ppt/tags/tag31.xml><?xml version="1.0" encoding="utf-8"?>
<p:tagLst xmlns:a="http://schemas.openxmlformats.org/drawingml/2006/main" xmlns:r="http://schemas.openxmlformats.org/officeDocument/2006/relationships" xmlns:p="http://schemas.openxmlformats.org/presentationml/2006/main">
  <p:tag name="PA" val="v3.0.1"/>
</p:tagLst>
</file>

<file path=ppt/tags/tag32.xml><?xml version="1.0" encoding="utf-8"?>
<p:tagLst xmlns:a="http://schemas.openxmlformats.org/drawingml/2006/main" xmlns:r="http://schemas.openxmlformats.org/officeDocument/2006/relationships" xmlns:p="http://schemas.openxmlformats.org/presentationml/2006/main">
  <p:tag name="PA" val="v3.0.1"/>
</p:tagLst>
</file>

<file path=ppt/tags/tag33.xml><?xml version="1.0" encoding="utf-8"?>
<p:tagLst xmlns:a="http://schemas.openxmlformats.org/drawingml/2006/main" xmlns:r="http://schemas.openxmlformats.org/officeDocument/2006/relationships" xmlns:p="http://schemas.openxmlformats.org/presentationml/2006/main">
  <p:tag name="PA" val="v3.0.1"/>
</p:tagLst>
</file>

<file path=ppt/tags/tag34.xml><?xml version="1.0" encoding="utf-8"?>
<p:tagLst xmlns:a="http://schemas.openxmlformats.org/drawingml/2006/main" xmlns:r="http://schemas.openxmlformats.org/officeDocument/2006/relationships" xmlns:p="http://schemas.openxmlformats.org/presentationml/2006/main">
  <p:tag name="PA" val="v3.0.1"/>
</p:tagLst>
</file>

<file path=ppt/tags/tag35.xml><?xml version="1.0" encoding="utf-8"?>
<p:tagLst xmlns:a="http://schemas.openxmlformats.org/drawingml/2006/main" xmlns:r="http://schemas.openxmlformats.org/officeDocument/2006/relationships" xmlns:p="http://schemas.openxmlformats.org/presentationml/2006/main">
  <p:tag name="PA" val="v3.0.1"/>
</p:tagLst>
</file>

<file path=ppt/tags/tag36.xml><?xml version="1.0" encoding="utf-8"?>
<p:tagLst xmlns:a="http://schemas.openxmlformats.org/drawingml/2006/main" xmlns:r="http://schemas.openxmlformats.org/officeDocument/2006/relationships" xmlns:p="http://schemas.openxmlformats.org/presentationml/2006/main">
  <p:tag name="PA" val="v3.0.1"/>
</p:tagLst>
</file>

<file path=ppt/tags/tag37.xml><?xml version="1.0" encoding="utf-8"?>
<p:tagLst xmlns:a="http://schemas.openxmlformats.org/drawingml/2006/main" xmlns:r="http://schemas.openxmlformats.org/officeDocument/2006/relationships" xmlns:p="http://schemas.openxmlformats.org/presentationml/2006/main">
  <p:tag name="PA" val="v3.0.1"/>
</p:tagLst>
</file>

<file path=ppt/tags/tag38.xml><?xml version="1.0" encoding="utf-8"?>
<p:tagLst xmlns:a="http://schemas.openxmlformats.org/drawingml/2006/main" xmlns:r="http://schemas.openxmlformats.org/officeDocument/2006/relationships" xmlns:p="http://schemas.openxmlformats.org/presentationml/2006/main">
  <p:tag name="PA" val="v3.0.1"/>
</p:tagLst>
</file>

<file path=ppt/tags/tag39.xml><?xml version="1.0" encoding="utf-8"?>
<p:tagLst xmlns:a="http://schemas.openxmlformats.org/drawingml/2006/main" xmlns:r="http://schemas.openxmlformats.org/officeDocument/2006/relationships" xmlns:p="http://schemas.openxmlformats.org/presentationml/2006/main">
  <p:tag name="MH" val="20150813163934"/>
  <p:tag name="MH_LIBRARY" val="GRAPHIC"/>
  <p:tag name="MH_ORDER" val="椭圆形标注 3"/>
</p:tagLst>
</file>

<file path=ppt/tags/tag4.xml><?xml version="1.0" encoding="utf-8"?>
<p:tagLst xmlns:a="http://schemas.openxmlformats.org/drawingml/2006/main" xmlns:r="http://schemas.openxmlformats.org/officeDocument/2006/relationships" xmlns:p="http://schemas.openxmlformats.org/presentationml/2006/main">
  <p:tag name="PA" val="v3.0.1"/>
</p:tagLst>
</file>

<file path=ppt/tags/tag40.xml><?xml version="1.0" encoding="utf-8"?>
<p:tagLst xmlns:a="http://schemas.openxmlformats.org/drawingml/2006/main" xmlns:r="http://schemas.openxmlformats.org/officeDocument/2006/relationships" xmlns:p="http://schemas.openxmlformats.org/presentationml/2006/main">
  <p:tag name="MH" val="20150813163934"/>
  <p:tag name="MH_LIBRARY" val="GRAPHIC"/>
  <p:tag name="MH_ORDER" val="文本框 4"/>
</p:tagLst>
</file>

<file path=ppt/tags/tag41.xml><?xml version="1.0" encoding="utf-8"?>
<p:tagLst xmlns:a="http://schemas.openxmlformats.org/drawingml/2006/main" xmlns:r="http://schemas.openxmlformats.org/officeDocument/2006/relationships" xmlns:p="http://schemas.openxmlformats.org/presentationml/2006/main">
  <p:tag name="PA" val="v3.0.1"/>
</p:tagLst>
</file>

<file path=ppt/tags/tag5.xml><?xml version="1.0" encoding="utf-8"?>
<p:tagLst xmlns:a="http://schemas.openxmlformats.org/drawingml/2006/main" xmlns:r="http://schemas.openxmlformats.org/officeDocument/2006/relationships" xmlns:p="http://schemas.openxmlformats.org/presentationml/2006/main">
  <p:tag name="PA" val="v3.0.1"/>
</p:tagLst>
</file>

<file path=ppt/tags/tag6.xml><?xml version="1.0" encoding="utf-8"?>
<p:tagLst xmlns:a="http://schemas.openxmlformats.org/drawingml/2006/main" xmlns:r="http://schemas.openxmlformats.org/officeDocument/2006/relationships" xmlns:p="http://schemas.openxmlformats.org/presentationml/2006/main">
  <p:tag name="MH" val="20150813165459"/>
  <p:tag name="MH_LIBRARY" val="GRAPHIC"/>
</p:tagLst>
</file>

<file path=ppt/tags/tag7.xml><?xml version="1.0" encoding="utf-8"?>
<p:tagLst xmlns:a="http://schemas.openxmlformats.org/drawingml/2006/main" xmlns:r="http://schemas.openxmlformats.org/officeDocument/2006/relationships" xmlns:p="http://schemas.openxmlformats.org/presentationml/2006/main">
  <p:tag name="MH" val="20150813165459"/>
  <p:tag name="MH_LIBRARY" val="GRAPHIC"/>
  <p:tag name="MH_ORDER" val="Rectangle 15"/>
</p:tagLst>
</file>

<file path=ppt/tags/tag8.xml><?xml version="1.0" encoding="utf-8"?>
<p:tagLst xmlns:a="http://schemas.openxmlformats.org/drawingml/2006/main" xmlns:r="http://schemas.openxmlformats.org/officeDocument/2006/relationships" xmlns:p="http://schemas.openxmlformats.org/presentationml/2006/main">
  <p:tag name="MH" val="20150813165459"/>
  <p:tag name="MH_LIBRARY" val="GRAPHIC"/>
  <p:tag name="MH_ORDER" val="文本框 19"/>
</p:tagLst>
</file>

<file path=ppt/tags/tag9.xml><?xml version="1.0" encoding="utf-8"?>
<p:tagLst xmlns:a="http://schemas.openxmlformats.org/drawingml/2006/main" xmlns:r="http://schemas.openxmlformats.org/officeDocument/2006/relationships" xmlns:p="http://schemas.openxmlformats.org/presentationml/2006/main">
  <p:tag name="MH" val="20150813165459"/>
  <p:tag name="MH_LIBRARY" val="GRAPHIC"/>
  <p:tag name="MH_ORDER" val="矩形 3"/>
</p:tagLst>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7</TotalTime>
  <Words>4773</Words>
  <Application>Microsoft Office PowerPoint</Application>
  <PresentationFormat>全屏显示(16:9)</PresentationFormat>
  <Paragraphs>448</Paragraphs>
  <Slides>32</Slides>
  <Notes>29</Notes>
  <HiddenSlides>0</HiddenSlides>
  <MMClips>0</MMClips>
  <ScaleCrop>false</ScaleCrop>
  <HeadingPairs>
    <vt:vector size="4" baseType="variant">
      <vt:variant>
        <vt:lpstr>主题</vt:lpstr>
      </vt:variant>
      <vt:variant>
        <vt:i4>2</vt:i4>
      </vt:variant>
      <vt:variant>
        <vt:lpstr>幻灯片标题</vt:lpstr>
      </vt:variant>
      <vt:variant>
        <vt:i4>32</vt:i4>
      </vt:variant>
    </vt:vector>
  </HeadingPairs>
  <TitlesOfParts>
    <vt:vector size="34"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合作共赢</dc:title>
  <dc:creator>第一PPT</dc:creator>
  <cp:keywords>www.1ppt.com</cp:keywords>
  <cp:lastModifiedBy>Windows User</cp:lastModifiedBy>
  <cp:revision>165</cp:revision>
  <dcterms:created xsi:type="dcterms:W3CDTF">2015-07-04T08:16:00Z</dcterms:created>
  <dcterms:modified xsi:type="dcterms:W3CDTF">2019-02-20T05:48:29Z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2052-10.1.0.6028</vt:lpwstr>
  </property>
</Properties>
</file>