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sldIdLst>
    <p:sldId id="256" r:id="rId3"/>
    <p:sldId id="260" r:id="rId4"/>
    <p:sldId id="257" r:id="rId5"/>
    <p:sldId id="259" r:id="rId6"/>
    <p:sldId id="265" r:id="rId7"/>
    <p:sldId id="266" r:id="rId8"/>
    <p:sldId id="267" r:id="rId9"/>
    <p:sldId id="268" r:id="rId10"/>
    <p:sldId id="269" r:id="rId11"/>
    <p:sldId id="270" r:id="rId12"/>
    <p:sldId id="258" r:id="rId13"/>
    <p:sldId id="271" r:id="rId14"/>
    <p:sldId id="272" r:id="rId15"/>
    <p:sldId id="273" r:id="rId16"/>
    <p:sldId id="274" r:id="rId17"/>
    <p:sldId id="275" r:id="rId18"/>
    <p:sldId id="276" r:id="rId19"/>
    <p:sldId id="261" r:id="rId20"/>
    <p:sldId id="282" r:id="rId21"/>
    <p:sldId id="277" r:id="rId22"/>
    <p:sldId id="278" r:id="rId23"/>
    <p:sldId id="279" r:id="rId24"/>
    <p:sldId id="281" r:id="rId25"/>
    <p:sldId id="280" r:id="rId26"/>
    <p:sldId id="262" r:id="rId27"/>
    <p:sldId id="283" r:id="rId28"/>
    <p:sldId id="284" r:id="rId29"/>
    <p:sldId id="286" r:id="rId30"/>
    <p:sldId id="287" r:id="rId31"/>
    <p:sldId id="285" r:id="rId32"/>
    <p:sldId id="288" r:id="rId33"/>
    <p:sldId id="263" r:id="rId34"/>
    <p:sldId id="289" r:id="rId35"/>
    <p:sldId id="290" r:id="rId36"/>
    <p:sldId id="291" r:id="rId37"/>
    <p:sldId id="292" r:id="rId38"/>
    <p:sldId id="293" r:id="rId39"/>
    <p:sldId id="294" r:id="rId40"/>
    <p:sldId id="264" r:id="rId41"/>
    <p:sldId id="295" r:id="rId4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2525"/>
    <a:srgbClr val="B21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50" d="100"/>
          <a:sy n="50" d="100"/>
        </p:scale>
        <p:origin x="-33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34925">
              <a:solidFill>
                <a:schemeClr val="lt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34925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34925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34925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34925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</c:v>
                </c:pt>
                <c:pt idx="1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34925">
              <a:solidFill>
                <a:schemeClr val="lt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 w="34925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34925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34925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34925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72</c:v>
                </c:pt>
                <c:pt idx="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50800">
              <a:solidFill>
                <a:schemeClr val="lt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 w="5080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5080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5080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5080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88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>
              <a:outerShdw blurRad="203200" dist="152400" dir="2700000" algn="tl" rotWithShape="0">
                <a:prstClr val="black">
                  <a:alpha val="6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effectLst>
                <a:outerShdw blurRad="203200" dist="152400" dir="2700000" algn="tl" rotWithShape="0">
                  <a:prstClr val="black">
                    <a:alpha val="6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effectLst>
                <a:outerShdw blurRad="203200" dist="152400" dir="2700000" algn="tl" rotWithShape="0">
                  <a:prstClr val="black">
                    <a:alpha val="6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effectLst>
                <a:outerShdw blurRad="203200" dist="152400" dir="2700000" algn="tl" rotWithShape="0">
                  <a:prstClr val="black">
                    <a:alpha val="6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effectLst>
                <a:outerShdw blurRad="203200" dist="152400" dir="2700000" algn="tl" rotWithShape="0">
                  <a:prstClr val="black">
                    <a:alpha val="60000"/>
                  </a:prstClr>
                </a:outerShdw>
              </a:effectLst>
            </c:spPr>
          </c:dPt>
          <c:cat>
            <c:strRef>
              <c:f>Sheet1!$A$2:$A$5</c:f>
              <c:strCache>
                <c:ptCount val="4"/>
                <c:pt idx="0">
                  <c:v>数据1</c:v>
                </c:pt>
                <c:pt idx="1">
                  <c:v>数据2</c:v>
                </c:pt>
                <c:pt idx="2">
                  <c:v>数据3</c:v>
                </c:pt>
                <c:pt idx="3">
                  <c:v>数据4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36</c:v>
                </c:pt>
                <c:pt idx="1">
                  <c:v>28</c:v>
                </c:pt>
                <c:pt idx="2">
                  <c:v>20</c:v>
                </c:pt>
                <c:pt idx="3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/>
                </a:solidFill>
                <a:latin typeface="+mj-ea"/>
                <a:ea typeface="微软雅黑" panose="020B0503020204020204" pitchFamily="34" charset="-122"/>
                <a:cs typeface="Lato Regular"/>
              </a:defRPr>
            </a:pPr>
            <a:endParaRPr lang="zh-CN"/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/>
                </a:solidFill>
                <a:latin typeface="+mj-ea"/>
                <a:ea typeface="微软雅黑" panose="020B0503020204020204" pitchFamily="34" charset="-122"/>
                <a:cs typeface="Lato Regular"/>
              </a:defRPr>
            </a:pPr>
            <a:endParaRPr lang="zh-CN"/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/>
                </a:solidFill>
                <a:latin typeface="+mj-ea"/>
                <a:ea typeface="微软雅黑" panose="020B0503020204020204" pitchFamily="34" charset="-122"/>
                <a:cs typeface="Lato Regular"/>
              </a:defRPr>
            </a:pPr>
            <a:endParaRPr lang="zh-CN"/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defRPr>
            </a:pPr>
            <a:endParaRPr lang="zh-CN"/>
          </a:p>
        </c:txPr>
      </c:legendEntry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600" b="0" i="0" u="none" strike="noStrike" kern="1200" baseline="0">
              <a:solidFill>
                <a:schemeClr val="tx1"/>
              </a:solidFill>
              <a:latin typeface="Lato Regular"/>
              <a:ea typeface="微软雅黑" panose="020B0503020204020204" pitchFamily="34" charset="-122"/>
              <a:cs typeface="Lato Regular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417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655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905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822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88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261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17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86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977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40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85862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0855C-C9CE-404D-9516-02768B0B9445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60A2B-FFB5-4C27-AAF9-3D9798C812F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108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2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_椭圆 7"/>
          <p:cNvSpPr/>
          <p:nvPr>
            <p:custDataLst>
              <p:tags r:id="rId1"/>
            </p:custDataLst>
          </p:nvPr>
        </p:nvSpPr>
        <p:spPr>
          <a:xfrm>
            <a:off x="758063" y="4179028"/>
            <a:ext cx="838386" cy="838386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10" name="PA_矩形 9"/>
          <p:cNvSpPr/>
          <p:nvPr>
            <p:custDataLst>
              <p:tags r:id="rId2"/>
            </p:custDataLst>
          </p:nvPr>
        </p:nvSpPr>
        <p:spPr>
          <a:xfrm>
            <a:off x="-180110" y="1903107"/>
            <a:ext cx="12552220" cy="2275921"/>
          </a:xfrm>
          <a:prstGeom prst="rect">
            <a:avLst/>
          </a:prstGeom>
          <a:solidFill>
            <a:schemeClr val="accent1"/>
          </a:solidFill>
          <a:ln w="381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203200" dist="2032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椭圆 5"/>
          <p:cNvSpPr/>
          <p:nvPr>
            <p:custDataLst>
              <p:tags r:id="rId3"/>
            </p:custDataLst>
          </p:nvPr>
        </p:nvSpPr>
        <p:spPr>
          <a:xfrm>
            <a:off x="3563869" y="3779530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12" name="PA_椭圆 11"/>
          <p:cNvSpPr/>
          <p:nvPr>
            <p:custDataLst>
              <p:tags r:id="rId4"/>
            </p:custDataLst>
          </p:nvPr>
        </p:nvSpPr>
        <p:spPr>
          <a:xfrm>
            <a:off x="-730128" y="2214641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14" name="PA_椭圆 13"/>
          <p:cNvSpPr/>
          <p:nvPr>
            <p:custDataLst>
              <p:tags r:id="rId5"/>
            </p:custDataLst>
          </p:nvPr>
        </p:nvSpPr>
        <p:spPr>
          <a:xfrm>
            <a:off x="2496203" y="4898492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4" name="PA_椭圆 3"/>
          <p:cNvSpPr/>
          <p:nvPr>
            <p:custDataLst>
              <p:tags r:id="rId6"/>
            </p:custDataLst>
          </p:nvPr>
        </p:nvSpPr>
        <p:spPr>
          <a:xfrm>
            <a:off x="536752" y="1270292"/>
            <a:ext cx="3541550" cy="35415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15" name="PA_文本框 14"/>
          <p:cNvSpPr txBox="1"/>
          <p:nvPr>
            <p:custDataLst>
              <p:tags r:id="rId7"/>
            </p:custDataLst>
          </p:nvPr>
        </p:nvSpPr>
        <p:spPr>
          <a:xfrm>
            <a:off x="4507067" y="2227199"/>
            <a:ext cx="6955750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203200" dist="203200" dir="2700000" algn="tl" rotWithShape="0">
                    <a:prstClr val="black">
                      <a:alpha val="6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合作共</a:t>
            </a:r>
            <a:r>
              <a:rPr lang="zh-CN" altLang="en-US" sz="6600" b="1" dirty="0" smtClean="0">
                <a:solidFill>
                  <a:schemeClr val="bg1"/>
                </a:solidFill>
                <a:effectLst>
                  <a:outerShdw blurRad="203200" dist="203200" dir="2700000" algn="tl" rotWithShape="0">
                    <a:prstClr val="black">
                      <a:alpha val="6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赢商务模板</a:t>
            </a:r>
            <a:endParaRPr lang="zh-CN" altLang="en-US" sz="6600" b="1" dirty="0">
              <a:solidFill>
                <a:schemeClr val="bg1"/>
              </a:solidFill>
              <a:effectLst>
                <a:outerShdw blurRad="203200" dist="203200" dir="2700000" algn="tl" rotWithShape="0">
                  <a:prstClr val="black">
                    <a:alpha val="6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PA_文本框 17"/>
          <p:cNvSpPr txBox="1"/>
          <p:nvPr>
            <p:custDataLst>
              <p:tags r:id="rId8"/>
            </p:custDataLst>
          </p:nvPr>
        </p:nvSpPr>
        <p:spPr>
          <a:xfrm>
            <a:off x="5130635" y="3420769"/>
            <a:ext cx="5604510" cy="48323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 新年计划  公司简介  季度总结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PA_圆角矩形 18"/>
          <p:cNvSpPr/>
          <p:nvPr>
            <p:custDataLst>
              <p:tags r:id="rId9"/>
            </p:custDataLst>
          </p:nvPr>
        </p:nvSpPr>
        <p:spPr>
          <a:xfrm>
            <a:off x="6159294" y="4811842"/>
            <a:ext cx="3600000" cy="43200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1016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PA_文本框 19"/>
          <p:cNvSpPr txBox="1"/>
          <p:nvPr>
            <p:custDataLst>
              <p:tags r:id="rId10"/>
            </p:custDataLst>
          </p:nvPr>
        </p:nvSpPr>
        <p:spPr>
          <a:xfrm>
            <a:off x="6555708" y="4843176"/>
            <a:ext cx="271099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PA_椭圆 6"/>
          <p:cNvSpPr/>
          <p:nvPr>
            <p:custDataLst>
              <p:tags r:id="rId11"/>
            </p:custDataLst>
          </p:nvPr>
        </p:nvSpPr>
        <p:spPr>
          <a:xfrm>
            <a:off x="786474" y="1088400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9" name="PA_椭圆 8"/>
          <p:cNvSpPr/>
          <p:nvPr>
            <p:custDataLst>
              <p:tags r:id="rId12"/>
            </p:custDataLst>
          </p:nvPr>
        </p:nvSpPr>
        <p:spPr>
          <a:xfrm>
            <a:off x="3538140" y="151413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pic>
        <p:nvPicPr>
          <p:cNvPr id="3" name="图片 2" descr="ca42f838f27572ce86c62d0668e6dc5e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6575" y="1089025"/>
            <a:ext cx="3810000" cy="5076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30833 2.96296E-6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11111E-6 L 0.31575 -1.11111E-6 " pathEditMode="relative" rAng="0" ptsTypes="AA">
                                      <p:cBhvr>
                                        <p:cTn id="54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5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58333E-6 2.59259E-6 L 0.31576 2.59259E-6 " pathEditMode="relative" rAng="0" ptsTypes="AA">
                                      <p:cBhvr>
                                        <p:cTn id="6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8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78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80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6" grpId="0" animBg="1"/>
      <p:bldP spid="12" grpId="0" animBg="1"/>
      <p:bldP spid="14" grpId="0" animBg="1"/>
      <p:bldP spid="4" grpId="0" animBg="1"/>
      <p:bldP spid="4" grpId="1" animBg="1"/>
      <p:bldP spid="4" grpId="2" animBg="1"/>
      <p:bldP spid="15" grpId="0" bldLvl="0" animBg="1"/>
      <p:bldP spid="15" grpId="1" bldLvl="0" animBg="1"/>
      <p:bldP spid="18" grpId="0" bldLvl="0" animBg="1"/>
      <p:bldP spid="18" grpId="1" bldLvl="0" animBg="1"/>
      <p:bldP spid="19" grpId="0" animBg="1"/>
      <p:bldP spid="19" grpId="1" animBg="1"/>
      <p:bldP spid="19" grpId="2" animBg="1"/>
      <p:bldP spid="20" grpId="0" bldLvl="0" animBg="1"/>
      <p:bldP spid="20" grpId="1" bldLvl="0" animBg="1"/>
      <p:bldP spid="20" grpId="2" bldLvl="0" animBg="1"/>
      <p:bldP spid="7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13"/>
          <p:cNvSpPr/>
          <p:nvPr/>
        </p:nvSpPr>
        <p:spPr bwMode="auto">
          <a:xfrm>
            <a:off x="3856055" y="4994533"/>
            <a:ext cx="4479891" cy="574107"/>
          </a:xfrm>
          <a:custGeom>
            <a:avLst/>
            <a:gdLst>
              <a:gd name="T0" fmla="*/ 1888 w 2039"/>
              <a:gd name="T1" fmla="*/ 0 h 262"/>
              <a:gd name="T2" fmla="*/ 2039 w 2039"/>
              <a:gd name="T3" fmla="*/ 262 h 262"/>
              <a:gd name="T4" fmla="*/ 1020 w 2039"/>
              <a:gd name="T5" fmla="*/ 262 h 262"/>
              <a:gd name="T6" fmla="*/ 0 w 2039"/>
              <a:gd name="T7" fmla="*/ 262 h 262"/>
              <a:gd name="T8" fmla="*/ 151 w 2039"/>
              <a:gd name="T9" fmla="*/ 0 h 262"/>
              <a:gd name="T10" fmla="*/ 1888 w 2039"/>
              <a:gd name="T1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9" h="262">
                <a:moveTo>
                  <a:pt x="1888" y="0"/>
                </a:moveTo>
                <a:lnTo>
                  <a:pt x="2039" y="262"/>
                </a:lnTo>
                <a:lnTo>
                  <a:pt x="1020" y="262"/>
                </a:lnTo>
                <a:lnTo>
                  <a:pt x="0" y="262"/>
                </a:lnTo>
                <a:lnTo>
                  <a:pt x="151" y="0"/>
                </a:lnTo>
                <a:lnTo>
                  <a:pt x="1888" y="0"/>
                </a:lnTo>
                <a:close/>
              </a:path>
            </a:pathLst>
          </a:custGeom>
          <a:solidFill>
            <a:schemeClr val="tx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5" name="Freeform 14"/>
          <p:cNvSpPr/>
          <p:nvPr/>
        </p:nvSpPr>
        <p:spPr bwMode="auto">
          <a:xfrm>
            <a:off x="4336046" y="4166318"/>
            <a:ext cx="3519914" cy="574107"/>
          </a:xfrm>
          <a:custGeom>
            <a:avLst/>
            <a:gdLst>
              <a:gd name="T0" fmla="*/ 1450 w 1601"/>
              <a:gd name="T1" fmla="*/ 0 h 262"/>
              <a:gd name="T2" fmla="*/ 1601 w 1601"/>
              <a:gd name="T3" fmla="*/ 262 h 262"/>
              <a:gd name="T4" fmla="*/ 0 w 1601"/>
              <a:gd name="T5" fmla="*/ 262 h 262"/>
              <a:gd name="T6" fmla="*/ 151 w 1601"/>
              <a:gd name="T7" fmla="*/ 0 h 262"/>
              <a:gd name="T8" fmla="*/ 1450 w 1601"/>
              <a:gd name="T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1" h="262">
                <a:moveTo>
                  <a:pt x="1450" y="0"/>
                </a:moveTo>
                <a:lnTo>
                  <a:pt x="1601" y="262"/>
                </a:lnTo>
                <a:lnTo>
                  <a:pt x="0" y="262"/>
                </a:lnTo>
                <a:lnTo>
                  <a:pt x="151" y="0"/>
                </a:lnTo>
                <a:lnTo>
                  <a:pt x="1450" y="0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15"/>
          <p:cNvSpPr/>
          <p:nvPr/>
        </p:nvSpPr>
        <p:spPr bwMode="auto">
          <a:xfrm>
            <a:off x="4816032" y="3328695"/>
            <a:ext cx="2559938" cy="574107"/>
          </a:xfrm>
          <a:custGeom>
            <a:avLst/>
            <a:gdLst>
              <a:gd name="T0" fmla="*/ 1011 w 1163"/>
              <a:gd name="T1" fmla="*/ 0 h 261"/>
              <a:gd name="T2" fmla="*/ 1091 w 1163"/>
              <a:gd name="T3" fmla="*/ 138 h 261"/>
              <a:gd name="T4" fmla="*/ 1163 w 1163"/>
              <a:gd name="T5" fmla="*/ 261 h 261"/>
              <a:gd name="T6" fmla="*/ 0 w 1163"/>
              <a:gd name="T7" fmla="*/ 261 h 261"/>
              <a:gd name="T8" fmla="*/ 72 w 1163"/>
              <a:gd name="T9" fmla="*/ 138 h 261"/>
              <a:gd name="T10" fmla="*/ 152 w 1163"/>
              <a:gd name="T11" fmla="*/ 0 h 261"/>
              <a:gd name="T12" fmla="*/ 1011 w 1163"/>
              <a:gd name="T13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3" h="261">
                <a:moveTo>
                  <a:pt x="1011" y="0"/>
                </a:moveTo>
                <a:lnTo>
                  <a:pt x="1091" y="138"/>
                </a:lnTo>
                <a:lnTo>
                  <a:pt x="1163" y="261"/>
                </a:lnTo>
                <a:lnTo>
                  <a:pt x="0" y="261"/>
                </a:lnTo>
                <a:lnTo>
                  <a:pt x="72" y="138"/>
                </a:lnTo>
                <a:lnTo>
                  <a:pt x="152" y="0"/>
                </a:lnTo>
                <a:lnTo>
                  <a:pt x="1011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16"/>
          <p:cNvSpPr/>
          <p:nvPr/>
        </p:nvSpPr>
        <p:spPr bwMode="auto">
          <a:xfrm>
            <a:off x="5305432" y="1700496"/>
            <a:ext cx="1581138" cy="1374084"/>
          </a:xfrm>
          <a:custGeom>
            <a:avLst/>
            <a:gdLst>
              <a:gd name="T0" fmla="*/ 362 w 723"/>
              <a:gd name="T1" fmla="*/ 0 h 627"/>
              <a:gd name="T2" fmla="*/ 723 w 723"/>
              <a:gd name="T3" fmla="*/ 627 h 627"/>
              <a:gd name="T4" fmla="*/ 0 w 723"/>
              <a:gd name="T5" fmla="*/ 627 h 627"/>
              <a:gd name="T6" fmla="*/ 362 w 723"/>
              <a:gd name="T7" fmla="*/ 0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3" h="627">
                <a:moveTo>
                  <a:pt x="362" y="0"/>
                </a:moveTo>
                <a:lnTo>
                  <a:pt x="723" y="627"/>
                </a:lnTo>
                <a:lnTo>
                  <a:pt x="0" y="627"/>
                </a:lnTo>
                <a:lnTo>
                  <a:pt x="362" y="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矩形 7"/>
          <p:cNvSpPr/>
          <p:nvPr/>
        </p:nvSpPr>
        <p:spPr>
          <a:xfrm>
            <a:off x="4525286" y="5055671"/>
            <a:ext cx="3141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84525" y="4257518"/>
            <a:ext cx="20229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5084525" y="3431015"/>
            <a:ext cx="20229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5622631" y="2318026"/>
            <a:ext cx="946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7165" y="390280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7165" y="193711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35946" y="390280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35946" y="193711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001430" y="2492070"/>
            <a:ext cx="1530690" cy="0"/>
          </a:xfrm>
          <a:prstGeom prst="lin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001430" y="4421454"/>
            <a:ext cx="395310" cy="0"/>
          </a:xfrm>
          <a:prstGeom prst="lin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肘形连接符 17"/>
          <p:cNvCxnSpPr/>
          <p:nvPr/>
        </p:nvCxnSpPr>
        <p:spPr>
          <a:xfrm flipV="1">
            <a:off x="7217487" y="2561876"/>
            <a:ext cx="1118459" cy="1002636"/>
          </a:xfrm>
          <a:prstGeom prst="bentConnector3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9" name="组合 18"/>
          <p:cNvGrpSpPr/>
          <p:nvPr/>
        </p:nvGrpSpPr>
        <p:grpSpPr>
          <a:xfrm>
            <a:off x="8200727" y="4484966"/>
            <a:ext cx="169241" cy="749156"/>
            <a:chOff x="8200727" y="4534928"/>
            <a:chExt cx="169241" cy="74915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200727" y="4534928"/>
              <a:ext cx="169241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8200727" y="4535905"/>
              <a:ext cx="0" cy="74817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49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849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49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99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699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199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5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6760185" y="217956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718299" y="672641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62738" y="1883120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44290" y="7667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888368" y="-718520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239036" y="1087554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" y="3214257"/>
            <a:ext cx="12192000" cy="216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25238" y="3572038"/>
            <a:ext cx="9341527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单击此处添加标题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4869845" y="-339290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86500" y="1629489"/>
            <a:ext cx="173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</a:t>
            </a:r>
            <a:r>
              <a:rPr lang="en-US" altLang="zh-CN" sz="24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02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2" name="图片 1" descr="b149da9dce4a30641df00665d618e24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470" y="95885"/>
            <a:ext cx="1622425" cy="1698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6" grpId="0" animBg="1"/>
      <p:bldP spid="22" grpId="0"/>
      <p:bldP spid="22" grpId="1"/>
      <p:bldP spid="22" grpId="2"/>
      <p:bldP spid="4" grpId="0" animBg="1"/>
      <p:bldP spid="4" grpId="1" animBg="1"/>
      <p:bldP spid="4" grpId="2" animBg="1"/>
      <p:bldP spid="23" grpId="0"/>
      <p:bldP spid="23" grpId="1"/>
      <p:bldP spid="23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19"/>
          <p:cNvSpPr/>
          <p:nvPr/>
        </p:nvSpPr>
        <p:spPr bwMode="auto">
          <a:xfrm>
            <a:off x="1731169" y="3650622"/>
            <a:ext cx="8729663" cy="0"/>
          </a:xfrm>
          <a:custGeom>
            <a:avLst/>
            <a:gdLst>
              <a:gd name="T0" fmla="*/ 0 w 24000"/>
              <a:gd name="T1" fmla="*/ 24000 w 240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24000">
                <a:moveTo>
                  <a:pt x="0" y="0"/>
                </a:moveTo>
                <a:cubicBezTo>
                  <a:pt x="24000" y="0"/>
                  <a:pt x="24000" y="0"/>
                  <a:pt x="24000" y="0"/>
                </a:cubicBezTo>
              </a:path>
            </a:pathLst>
          </a:custGeom>
          <a:noFill/>
          <a:ln w="12700" cap="flat">
            <a:solidFill>
              <a:srgbClr val="24211D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5" name="Freeform 20"/>
          <p:cNvSpPr/>
          <p:nvPr/>
        </p:nvSpPr>
        <p:spPr bwMode="auto">
          <a:xfrm>
            <a:off x="1731169" y="3966535"/>
            <a:ext cx="2909888" cy="1747838"/>
          </a:xfrm>
          <a:custGeom>
            <a:avLst/>
            <a:gdLst>
              <a:gd name="T0" fmla="*/ 0 w 8000"/>
              <a:gd name="T1" fmla="*/ 4800 h 4800"/>
              <a:gd name="T2" fmla="*/ 8000 w 8000"/>
              <a:gd name="T3" fmla="*/ 4800 h 4800"/>
              <a:gd name="T4" fmla="*/ 8000 w 8000"/>
              <a:gd name="T5" fmla="*/ 0 h 4800"/>
              <a:gd name="T6" fmla="*/ 0 w 8000"/>
              <a:gd name="T7" fmla="*/ 0 h 4800"/>
              <a:gd name="T8" fmla="*/ 0 w 8000"/>
              <a:gd name="T9" fmla="*/ 4800 h 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0" h="4800">
                <a:moveTo>
                  <a:pt x="0" y="4800"/>
                </a:moveTo>
                <a:lnTo>
                  <a:pt x="8000" y="4800"/>
                </a:lnTo>
                <a:lnTo>
                  <a:pt x="8000" y="0"/>
                </a:lnTo>
                <a:cubicBezTo>
                  <a:pt x="4948" y="0"/>
                  <a:pt x="3053" y="0"/>
                  <a:pt x="0" y="0"/>
                </a:cubicBezTo>
                <a:lnTo>
                  <a:pt x="0" y="48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21"/>
          <p:cNvSpPr/>
          <p:nvPr/>
        </p:nvSpPr>
        <p:spPr bwMode="auto">
          <a:xfrm>
            <a:off x="4641057" y="1586872"/>
            <a:ext cx="2909888" cy="1746250"/>
          </a:xfrm>
          <a:custGeom>
            <a:avLst/>
            <a:gdLst>
              <a:gd name="T0" fmla="*/ 0 w 8000"/>
              <a:gd name="T1" fmla="*/ 4800 h 4800"/>
              <a:gd name="T2" fmla="*/ 8000 w 8000"/>
              <a:gd name="T3" fmla="*/ 4800 h 4800"/>
              <a:gd name="T4" fmla="*/ 8000 w 8000"/>
              <a:gd name="T5" fmla="*/ 0 h 4800"/>
              <a:gd name="T6" fmla="*/ 0 w 8000"/>
              <a:gd name="T7" fmla="*/ 0 h 4800"/>
              <a:gd name="T8" fmla="*/ 0 w 8000"/>
              <a:gd name="T9" fmla="*/ 4800 h 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0" h="4800">
                <a:moveTo>
                  <a:pt x="0" y="4800"/>
                </a:moveTo>
                <a:cubicBezTo>
                  <a:pt x="3053" y="4800"/>
                  <a:pt x="4948" y="4800"/>
                  <a:pt x="8000" y="4800"/>
                </a:cubicBezTo>
                <a:lnTo>
                  <a:pt x="8000" y="0"/>
                </a:lnTo>
                <a:lnTo>
                  <a:pt x="0" y="0"/>
                </a:lnTo>
                <a:lnTo>
                  <a:pt x="0" y="480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22"/>
          <p:cNvSpPr/>
          <p:nvPr/>
        </p:nvSpPr>
        <p:spPr bwMode="auto">
          <a:xfrm>
            <a:off x="7550944" y="3966535"/>
            <a:ext cx="2909888" cy="1747838"/>
          </a:xfrm>
          <a:custGeom>
            <a:avLst/>
            <a:gdLst>
              <a:gd name="T0" fmla="*/ 0 w 8000"/>
              <a:gd name="T1" fmla="*/ 4800 h 4800"/>
              <a:gd name="T2" fmla="*/ 8000 w 8000"/>
              <a:gd name="T3" fmla="*/ 4800 h 4800"/>
              <a:gd name="T4" fmla="*/ 8000 w 8000"/>
              <a:gd name="T5" fmla="*/ 0 h 4800"/>
              <a:gd name="T6" fmla="*/ 0 w 8000"/>
              <a:gd name="T7" fmla="*/ 0 h 4800"/>
              <a:gd name="T8" fmla="*/ 0 w 8000"/>
              <a:gd name="T9" fmla="*/ 4800 h 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0" h="4800">
                <a:moveTo>
                  <a:pt x="0" y="4800"/>
                </a:moveTo>
                <a:lnTo>
                  <a:pt x="8000" y="4800"/>
                </a:lnTo>
                <a:lnTo>
                  <a:pt x="8000" y="0"/>
                </a:lnTo>
                <a:cubicBezTo>
                  <a:pt x="4948" y="0"/>
                  <a:pt x="3053" y="0"/>
                  <a:pt x="0" y="0"/>
                </a:cubicBezTo>
                <a:lnTo>
                  <a:pt x="0" y="480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Oval 23"/>
          <p:cNvSpPr>
            <a:spLocks noChangeArrowheads="1"/>
          </p:cNvSpPr>
          <p:nvPr/>
        </p:nvSpPr>
        <p:spPr bwMode="auto">
          <a:xfrm>
            <a:off x="3098007" y="3563310"/>
            <a:ext cx="174625" cy="174625"/>
          </a:xfrm>
          <a:prstGeom prst="ellipse">
            <a:avLst/>
          </a:prstGeom>
          <a:noFill/>
          <a:ln w="36513" cap="flat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24"/>
          <p:cNvSpPr>
            <a:spLocks noChangeArrowheads="1"/>
          </p:cNvSpPr>
          <p:nvPr/>
        </p:nvSpPr>
        <p:spPr bwMode="auto">
          <a:xfrm>
            <a:off x="4596607" y="3606172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25"/>
          <p:cNvSpPr>
            <a:spLocks noChangeArrowheads="1"/>
          </p:cNvSpPr>
          <p:nvPr/>
        </p:nvSpPr>
        <p:spPr bwMode="auto">
          <a:xfrm>
            <a:off x="7508082" y="3606172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26"/>
          <p:cNvSpPr>
            <a:spLocks noChangeArrowheads="1"/>
          </p:cNvSpPr>
          <p:nvPr/>
        </p:nvSpPr>
        <p:spPr bwMode="auto">
          <a:xfrm>
            <a:off x="6007894" y="3563310"/>
            <a:ext cx="174625" cy="174625"/>
          </a:xfrm>
          <a:prstGeom prst="ellipse">
            <a:avLst/>
          </a:prstGeom>
          <a:noFill/>
          <a:ln w="36513" cap="flat">
            <a:solidFill>
              <a:schemeClr val="accent2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27"/>
          <p:cNvSpPr>
            <a:spLocks noChangeArrowheads="1"/>
          </p:cNvSpPr>
          <p:nvPr/>
        </p:nvSpPr>
        <p:spPr bwMode="auto">
          <a:xfrm>
            <a:off x="8919369" y="3563310"/>
            <a:ext cx="174625" cy="174625"/>
          </a:xfrm>
          <a:prstGeom prst="ellipse">
            <a:avLst/>
          </a:prstGeom>
          <a:noFill/>
          <a:ln w="36513" cap="flat">
            <a:solidFill>
              <a:schemeClr val="accent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8"/>
          <p:cNvSpPr/>
          <p:nvPr/>
        </p:nvSpPr>
        <p:spPr bwMode="auto">
          <a:xfrm>
            <a:off x="3042444" y="3823660"/>
            <a:ext cx="287338" cy="142875"/>
          </a:xfrm>
          <a:custGeom>
            <a:avLst/>
            <a:gdLst>
              <a:gd name="T0" fmla="*/ 0 w 789"/>
              <a:gd name="T1" fmla="*/ 394 h 394"/>
              <a:gd name="T2" fmla="*/ 394 w 789"/>
              <a:gd name="T3" fmla="*/ 0 h 394"/>
              <a:gd name="T4" fmla="*/ 789 w 789"/>
              <a:gd name="T5" fmla="*/ 394 h 394"/>
              <a:gd name="T6" fmla="*/ 0 w 789"/>
              <a:gd name="T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9" h="394">
                <a:moveTo>
                  <a:pt x="0" y="394"/>
                </a:moveTo>
                <a:lnTo>
                  <a:pt x="394" y="0"/>
                </a:lnTo>
                <a:lnTo>
                  <a:pt x="789" y="394"/>
                </a:lnTo>
                <a:lnTo>
                  <a:pt x="0" y="39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9"/>
          <p:cNvSpPr/>
          <p:nvPr/>
        </p:nvSpPr>
        <p:spPr bwMode="auto">
          <a:xfrm>
            <a:off x="8862219" y="3823660"/>
            <a:ext cx="287338" cy="142875"/>
          </a:xfrm>
          <a:custGeom>
            <a:avLst/>
            <a:gdLst>
              <a:gd name="T0" fmla="*/ 0 w 789"/>
              <a:gd name="T1" fmla="*/ 394 h 394"/>
              <a:gd name="T2" fmla="*/ 394 w 789"/>
              <a:gd name="T3" fmla="*/ 0 h 394"/>
              <a:gd name="T4" fmla="*/ 789 w 789"/>
              <a:gd name="T5" fmla="*/ 394 h 394"/>
              <a:gd name="T6" fmla="*/ 0 w 789"/>
              <a:gd name="T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9" h="394">
                <a:moveTo>
                  <a:pt x="0" y="394"/>
                </a:moveTo>
                <a:lnTo>
                  <a:pt x="394" y="0"/>
                </a:lnTo>
                <a:lnTo>
                  <a:pt x="789" y="394"/>
                </a:lnTo>
                <a:lnTo>
                  <a:pt x="0" y="39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30"/>
          <p:cNvSpPr/>
          <p:nvPr/>
        </p:nvSpPr>
        <p:spPr bwMode="auto">
          <a:xfrm>
            <a:off x="5952332" y="3333122"/>
            <a:ext cx="287338" cy="142875"/>
          </a:xfrm>
          <a:custGeom>
            <a:avLst/>
            <a:gdLst>
              <a:gd name="T0" fmla="*/ 0 w 789"/>
              <a:gd name="T1" fmla="*/ 0 h 394"/>
              <a:gd name="T2" fmla="*/ 394 w 789"/>
              <a:gd name="T3" fmla="*/ 394 h 394"/>
              <a:gd name="T4" fmla="*/ 789 w 789"/>
              <a:gd name="T5" fmla="*/ 0 h 394"/>
              <a:gd name="T6" fmla="*/ 0 w 789"/>
              <a:gd name="T7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9" h="394">
                <a:moveTo>
                  <a:pt x="0" y="0"/>
                </a:moveTo>
                <a:lnTo>
                  <a:pt x="394" y="394"/>
                </a:lnTo>
                <a:lnTo>
                  <a:pt x="7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31"/>
          <p:cNvSpPr>
            <a:spLocks noChangeArrowheads="1"/>
          </p:cNvSpPr>
          <p:nvPr/>
        </p:nvSpPr>
        <p:spPr bwMode="auto">
          <a:xfrm>
            <a:off x="1686719" y="3606172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32"/>
          <p:cNvSpPr>
            <a:spLocks noChangeArrowheads="1"/>
          </p:cNvSpPr>
          <p:nvPr/>
        </p:nvSpPr>
        <p:spPr bwMode="auto">
          <a:xfrm>
            <a:off x="10417969" y="3606172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653143" y="2380572"/>
            <a:ext cx="2828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请先将要替换的图片裁剪成原图片长宽比例，然后在原图片上单击右键填充图片，这样替换后图片就不会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变形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53143" y="2036380"/>
            <a:ext cx="2828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7762009" y="2380572"/>
            <a:ext cx="2828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请先将要替换的图片裁剪成原图片长宽比例，然后在原图片上单击右键填充图片，这样替换后图片就不会变形</a:t>
            </a:r>
          </a:p>
        </p:txBody>
      </p:sp>
      <p:sp>
        <p:nvSpPr>
          <p:cNvPr id="23" name="矩形 22"/>
          <p:cNvSpPr/>
          <p:nvPr/>
        </p:nvSpPr>
        <p:spPr>
          <a:xfrm>
            <a:off x="7762009" y="2036380"/>
            <a:ext cx="2828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4707581" y="4361773"/>
            <a:ext cx="2828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请先将要替换的图片裁剪成原图片长宽比例，然后在原图片上单击右键填充图片，这样替换后图片就不会变形</a:t>
            </a:r>
          </a:p>
        </p:txBody>
      </p:sp>
      <p:sp>
        <p:nvSpPr>
          <p:cNvPr id="25" name="矩形 24"/>
          <p:cNvSpPr/>
          <p:nvPr/>
        </p:nvSpPr>
        <p:spPr>
          <a:xfrm>
            <a:off x="4707581" y="4017581"/>
            <a:ext cx="2828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/>
      <p:bldP spid="20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9"/>
          <p:cNvSpPr/>
          <p:nvPr/>
        </p:nvSpPr>
        <p:spPr bwMode="auto">
          <a:xfrm>
            <a:off x="1675184" y="1418354"/>
            <a:ext cx="8841633" cy="4299253"/>
          </a:xfrm>
          <a:custGeom>
            <a:avLst/>
            <a:gdLst>
              <a:gd name="T0" fmla="*/ 30278 w 32079"/>
              <a:gd name="T1" fmla="*/ 4424 h 15622"/>
              <a:gd name="T2" fmla="*/ 2783 w 32079"/>
              <a:gd name="T3" fmla="*/ 15622 h 15622"/>
              <a:gd name="T4" fmla="*/ 0 w 32079"/>
              <a:gd name="T5" fmla="*/ 15523 h 15622"/>
              <a:gd name="T6" fmla="*/ 26897 w 32079"/>
              <a:gd name="T7" fmla="*/ 2112 h 15622"/>
              <a:gd name="T8" fmla="*/ 25060 w 32079"/>
              <a:gd name="T9" fmla="*/ 856 h 15622"/>
              <a:gd name="T10" fmla="*/ 27928 w 32079"/>
              <a:gd name="T11" fmla="*/ 428 h 15622"/>
              <a:gd name="T12" fmla="*/ 30796 w 32079"/>
              <a:gd name="T13" fmla="*/ 0 h 15622"/>
              <a:gd name="T14" fmla="*/ 31438 w 32079"/>
              <a:gd name="T15" fmla="*/ 2828 h 15622"/>
              <a:gd name="T16" fmla="*/ 32079 w 32079"/>
              <a:gd name="T17" fmla="*/ 5656 h 15622"/>
              <a:gd name="T18" fmla="*/ 30278 w 32079"/>
              <a:gd name="T19" fmla="*/ 4424 h 15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079" h="15622">
                <a:moveTo>
                  <a:pt x="30278" y="4424"/>
                </a:moveTo>
                <a:cubicBezTo>
                  <a:pt x="23182" y="11352"/>
                  <a:pt x="13481" y="15622"/>
                  <a:pt x="2783" y="15622"/>
                </a:cubicBezTo>
                <a:cubicBezTo>
                  <a:pt x="1847" y="15622"/>
                  <a:pt x="920" y="15587"/>
                  <a:pt x="0" y="15523"/>
                </a:cubicBezTo>
                <a:cubicBezTo>
                  <a:pt x="10716" y="14774"/>
                  <a:pt x="20250" y="9734"/>
                  <a:pt x="26897" y="2112"/>
                </a:cubicBezTo>
                <a:lnTo>
                  <a:pt x="25060" y="856"/>
                </a:lnTo>
                <a:lnTo>
                  <a:pt x="27928" y="428"/>
                </a:lnTo>
                <a:lnTo>
                  <a:pt x="30796" y="0"/>
                </a:lnTo>
                <a:lnTo>
                  <a:pt x="31438" y="2828"/>
                </a:lnTo>
                <a:lnTo>
                  <a:pt x="32079" y="5656"/>
                </a:lnTo>
                <a:lnTo>
                  <a:pt x="30278" y="44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659689" y="5118156"/>
            <a:ext cx="239150" cy="2391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2"/>
                </a:solidFill>
              </a:rPr>
              <a:t>1</a:t>
            </a:r>
            <a:endParaRPr lang="zh-CN" altLang="en-US" dirty="0">
              <a:solidFill>
                <a:schemeClr val="tx2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7068483" y="4038545"/>
            <a:ext cx="309489" cy="30948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2"/>
                </a:solidFill>
              </a:rPr>
              <a:t>2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8891187" y="2567157"/>
            <a:ext cx="393895" cy="39389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3"/>
                </a:solidFill>
              </a:rPr>
              <a:t>3</a:t>
            </a:r>
            <a:endParaRPr lang="zh-CN" altLang="en-US" dirty="0">
              <a:solidFill>
                <a:schemeClr val="accent3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95647" y="4345631"/>
            <a:ext cx="29639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9" name="文本框 8"/>
          <p:cNvSpPr txBox="1"/>
          <p:nvPr/>
        </p:nvSpPr>
        <p:spPr>
          <a:xfrm>
            <a:off x="1595647" y="3933860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44122" y="2151432"/>
            <a:ext cx="29994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1" name="文本框 10"/>
          <p:cNvSpPr txBox="1"/>
          <p:nvPr/>
        </p:nvSpPr>
        <p:spPr>
          <a:xfrm>
            <a:off x="5344122" y="1739661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454938" y="4831433"/>
            <a:ext cx="29247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7454938" y="441966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35482 0.28542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47" y="1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849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349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9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4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Pie 45"/>
          <p:cNvSpPr/>
          <p:nvPr/>
        </p:nvSpPr>
        <p:spPr>
          <a:xfrm>
            <a:off x="4490713" y="1994889"/>
            <a:ext cx="1571126" cy="1571534"/>
          </a:xfrm>
          <a:prstGeom prst="pieWed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Pie 48"/>
          <p:cNvSpPr/>
          <p:nvPr/>
        </p:nvSpPr>
        <p:spPr>
          <a:xfrm rot="5400000">
            <a:off x="6129956" y="1984840"/>
            <a:ext cx="1571534" cy="1571126"/>
          </a:xfrm>
          <a:prstGeom prst="pieWedg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Pie 51"/>
          <p:cNvSpPr/>
          <p:nvPr/>
        </p:nvSpPr>
        <p:spPr>
          <a:xfrm rot="16200000">
            <a:off x="4490509" y="3624762"/>
            <a:ext cx="1571534" cy="1571126"/>
          </a:xfrm>
          <a:prstGeom prst="pieWedg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Pie 54"/>
          <p:cNvSpPr/>
          <p:nvPr/>
        </p:nvSpPr>
        <p:spPr>
          <a:xfrm rot="10800000">
            <a:off x="6130161" y="3624557"/>
            <a:ext cx="1571126" cy="1571534"/>
          </a:xfrm>
          <a:prstGeom prst="pieWedg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8" name="Straight Arrow Connector 98"/>
          <p:cNvCxnSpPr/>
          <p:nvPr/>
        </p:nvCxnSpPr>
        <p:spPr>
          <a:xfrm>
            <a:off x="1670480" y="2328150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546910" y="2397418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0" name="文本框 9"/>
          <p:cNvSpPr txBox="1"/>
          <p:nvPr/>
        </p:nvSpPr>
        <p:spPr>
          <a:xfrm>
            <a:off x="1546910" y="1858081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11" name="Straight Arrow Connector 98"/>
          <p:cNvCxnSpPr/>
          <p:nvPr/>
        </p:nvCxnSpPr>
        <p:spPr>
          <a:xfrm>
            <a:off x="1670480" y="4432352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546910" y="4501620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546910" y="3962283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14" name="Straight Arrow Connector 98"/>
          <p:cNvCxnSpPr/>
          <p:nvPr/>
        </p:nvCxnSpPr>
        <p:spPr>
          <a:xfrm flipH="1">
            <a:off x="7734456" y="2328150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 flipH="1">
            <a:off x="7804925" y="2397418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6" name="文本框 15"/>
          <p:cNvSpPr txBox="1"/>
          <p:nvPr/>
        </p:nvSpPr>
        <p:spPr>
          <a:xfrm flipH="1">
            <a:off x="8665679" y="1858081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cxnSp>
        <p:nvCxnSpPr>
          <p:cNvPr id="17" name="Straight Arrow Connector 98"/>
          <p:cNvCxnSpPr/>
          <p:nvPr/>
        </p:nvCxnSpPr>
        <p:spPr>
          <a:xfrm flipH="1">
            <a:off x="7734456" y="4432352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 flipH="1">
            <a:off x="7804925" y="4501620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9" name="文本框 18"/>
          <p:cNvSpPr txBox="1"/>
          <p:nvPr/>
        </p:nvSpPr>
        <p:spPr>
          <a:xfrm flipH="1">
            <a:off x="8665679" y="3962283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69746" y="4219842"/>
            <a:ext cx="764860" cy="765060"/>
            <a:chOff x="769746" y="4058478"/>
            <a:chExt cx="764860" cy="765060"/>
          </a:xfrm>
        </p:grpSpPr>
        <p:sp>
          <p:nvSpPr>
            <p:cNvPr id="21" name="Oval 76"/>
            <p:cNvSpPr/>
            <p:nvPr/>
          </p:nvSpPr>
          <p:spPr bwMode="auto">
            <a:xfrm>
              <a:off x="769746" y="4058478"/>
              <a:ext cx="764860" cy="7650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22" name="Freeform 184"/>
            <p:cNvSpPr>
              <a:spLocks noChangeAspect="1"/>
            </p:cNvSpPr>
            <p:nvPr/>
          </p:nvSpPr>
          <p:spPr bwMode="auto">
            <a:xfrm>
              <a:off x="936176" y="4254342"/>
              <a:ext cx="432000" cy="373333"/>
            </a:xfrm>
            <a:custGeom>
              <a:avLst/>
              <a:gdLst>
                <a:gd name="T0" fmla="*/ 368 w 1590"/>
                <a:gd name="T1" fmla="*/ 1376 h 1376"/>
                <a:gd name="T2" fmla="*/ 43 w 1590"/>
                <a:gd name="T3" fmla="*/ 843 h 1376"/>
                <a:gd name="T4" fmla="*/ 206 w 1590"/>
                <a:gd name="T5" fmla="*/ 401 h 1376"/>
                <a:gd name="T6" fmla="*/ 262 w 1590"/>
                <a:gd name="T7" fmla="*/ 630 h 1376"/>
                <a:gd name="T8" fmla="*/ 523 w 1590"/>
                <a:gd name="T9" fmla="*/ 0 h 1376"/>
                <a:gd name="T10" fmla="*/ 908 w 1590"/>
                <a:gd name="T11" fmla="*/ 592 h 1376"/>
                <a:gd name="T12" fmla="*/ 951 w 1590"/>
                <a:gd name="T13" fmla="*/ 214 h 1376"/>
                <a:gd name="T14" fmla="*/ 847 w 1590"/>
                <a:gd name="T15" fmla="*/ 1376 h 1376"/>
                <a:gd name="T16" fmla="*/ 641 w 1590"/>
                <a:gd name="T17" fmla="*/ 568 h 1376"/>
                <a:gd name="T18" fmla="*/ 530 w 1590"/>
                <a:gd name="T19" fmla="*/ 951 h 1376"/>
                <a:gd name="T20" fmla="*/ 493 w 1590"/>
                <a:gd name="T21" fmla="*/ 705 h 1376"/>
                <a:gd name="T22" fmla="*/ 396 w 1590"/>
                <a:gd name="T23" fmla="*/ 973 h 1376"/>
                <a:gd name="T24" fmla="*/ 368 w 1590"/>
                <a:gd name="T25" fmla="*/ 1376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0" h="1376">
                  <a:moveTo>
                    <a:pt x="368" y="1376"/>
                  </a:moveTo>
                  <a:cubicBezTo>
                    <a:pt x="76" y="1212"/>
                    <a:pt x="0" y="1056"/>
                    <a:pt x="43" y="843"/>
                  </a:cubicBezTo>
                  <a:cubicBezTo>
                    <a:pt x="76" y="686"/>
                    <a:pt x="196" y="558"/>
                    <a:pt x="206" y="401"/>
                  </a:cubicBezTo>
                  <a:cubicBezTo>
                    <a:pt x="251" y="484"/>
                    <a:pt x="257" y="544"/>
                    <a:pt x="262" y="630"/>
                  </a:cubicBezTo>
                  <a:cubicBezTo>
                    <a:pt x="406" y="453"/>
                    <a:pt x="556" y="216"/>
                    <a:pt x="523" y="0"/>
                  </a:cubicBezTo>
                  <a:cubicBezTo>
                    <a:pt x="523" y="0"/>
                    <a:pt x="883" y="258"/>
                    <a:pt x="908" y="592"/>
                  </a:cubicBezTo>
                  <a:cubicBezTo>
                    <a:pt x="940" y="523"/>
                    <a:pt x="983" y="285"/>
                    <a:pt x="951" y="214"/>
                  </a:cubicBezTo>
                  <a:cubicBezTo>
                    <a:pt x="1048" y="285"/>
                    <a:pt x="1590" y="956"/>
                    <a:pt x="847" y="1376"/>
                  </a:cubicBezTo>
                  <a:cubicBezTo>
                    <a:pt x="987" y="1104"/>
                    <a:pt x="883" y="738"/>
                    <a:pt x="641" y="568"/>
                  </a:cubicBezTo>
                  <a:cubicBezTo>
                    <a:pt x="657" y="641"/>
                    <a:pt x="637" y="831"/>
                    <a:pt x="530" y="951"/>
                  </a:cubicBezTo>
                  <a:cubicBezTo>
                    <a:pt x="554" y="827"/>
                    <a:pt x="493" y="705"/>
                    <a:pt x="493" y="705"/>
                  </a:cubicBezTo>
                  <a:cubicBezTo>
                    <a:pt x="493" y="705"/>
                    <a:pt x="473" y="860"/>
                    <a:pt x="396" y="973"/>
                  </a:cubicBezTo>
                  <a:cubicBezTo>
                    <a:pt x="326" y="1076"/>
                    <a:pt x="277" y="1185"/>
                    <a:pt x="368" y="13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657983" y="4219842"/>
            <a:ext cx="764860" cy="765060"/>
            <a:chOff x="10657983" y="4058478"/>
            <a:chExt cx="764860" cy="765060"/>
          </a:xfrm>
        </p:grpSpPr>
        <p:sp>
          <p:nvSpPr>
            <p:cNvPr id="24" name="Oval 76"/>
            <p:cNvSpPr/>
            <p:nvPr/>
          </p:nvSpPr>
          <p:spPr bwMode="auto">
            <a:xfrm flipH="1">
              <a:off x="10657983" y="4058478"/>
              <a:ext cx="764860" cy="765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25" name="Freeform 185"/>
            <p:cNvSpPr>
              <a:spLocks noChangeAspect="1" noEditPoints="1"/>
            </p:cNvSpPr>
            <p:nvPr/>
          </p:nvSpPr>
          <p:spPr bwMode="auto">
            <a:xfrm>
              <a:off x="10879484" y="4244618"/>
              <a:ext cx="396000" cy="392780"/>
            </a:xfrm>
            <a:custGeom>
              <a:avLst/>
              <a:gdLst>
                <a:gd name="T0" fmla="*/ 0 w 1200"/>
                <a:gd name="T1" fmla="*/ 0 h 1200"/>
                <a:gd name="T2" fmla="*/ 150 w 1200"/>
                <a:gd name="T3" fmla="*/ 0 h 1200"/>
                <a:gd name="T4" fmla="*/ 150 w 1200"/>
                <a:gd name="T5" fmla="*/ 1200 h 1200"/>
                <a:gd name="T6" fmla="*/ 0 w 1200"/>
                <a:gd name="T7" fmla="*/ 1200 h 1200"/>
                <a:gd name="T8" fmla="*/ 0 w 1200"/>
                <a:gd name="T9" fmla="*/ 0 h 1200"/>
                <a:gd name="T10" fmla="*/ 596 w 1200"/>
                <a:gd name="T11" fmla="*/ 143 h 1200"/>
                <a:gd name="T12" fmla="*/ 225 w 1200"/>
                <a:gd name="T13" fmla="*/ 0 h 1200"/>
                <a:gd name="T14" fmla="*/ 225 w 1200"/>
                <a:gd name="T15" fmla="*/ 600 h 1200"/>
                <a:gd name="T16" fmla="*/ 749 w 1200"/>
                <a:gd name="T17" fmla="*/ 602 h 1200"/>
                <a:gd name="T18" fmla="*/ 1200 w 1200"/>
                <a:gd name="T19" fmla="*/ 300 h 1200"/>
                <a:gd name="T20" fmla="*/ 596 w 1200"/>
                <a:gd name="T21" fmla="*/ 143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0" h="1200">
                  <a:moveTo>
                    <a:pt x="0" y="0"/>
                  </a:moveTo>
                  <a:lnTo>
                    <a:pt x="150" y="0"/>
                  </a:lnTo>
                  <a:lnTo>
                    <a:pt x="150" y="1200"/>
                  </a:lnTo>
                  <a:lnTo>
                    <a:pt x="0" y="1200"/>
                  </a:lnTo>
                  <a:lnTo>
                    <a:pt x="0" y="0"/>
                  </a:lnTo>
                  <a:close/>
                  <a:moveTo>
                    <a:pt x="596" y="143"/>
                  </a:moveTo>
                  <a:cubicBezTo>
                    <a:pt x="483" y="9"/>
                    <a:pt x="397" y="0"/>
                    <a:pt x="225" y="0"/>
                  </a:cubicBezTo>
                  <a:lnTo>
                    <a:pt x="225" y="600"/>
                  </a:lnTo>
                  <a:cubicBezTo>
                    <a:pt x="526" y="450"/>
                    <a:pt x="560" y="620"/>
                    <a:pt x="749" y="602"/>
                  </a:cubicBezTo>
                  <a:cubicBezTo>
                    <a:pt x="936" y="586"/>
                    <a:pt x="1095" y="442"/>
                    <a:pt x="1200" y="300"/>
                  </a:cubicBezTo>
                  <a:cubicBezTo>
                    <a:pt x="902" y="369"/>
                    <a:pt x="752" y="328"/>
                    <a:pt x="596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657983" y="2115640"/>
            <a:ext cx="764860" cy="765060"/>
            <a:chOff x="10657983" y="1954276"/>
            <a:chExt cx="764860" cy="765060"/>
          </a:xfrm>
        </p:grpSpPr>
        <p:sp>
          <p:nvSpPr>
            <p:cNvPr id="27" name="Oval 76"/>
            <p:cNvSpPr/>
            <p:nvPr/>
          </p:nvSpPr>
          <p:spPr bwMode="auto">
            <a:xfrm flipH="1">
              <a:off x="10657983" y="1954276"/>
              <a:ext cx="764860" cy="7650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28" name="Freeform 36"/>
            <p:cNvSpPr>
              <a:spLocks noChangeAspect="1" noEditPoints="1"/>
            </p:cNvSpPr>
            <p:nvPr/>
          </p:nvSpPr>
          <p:spPr bwMode="auto">
            <a:xfrm>
              <a:off x="10842413" y="2141893"/>
              <a:ext cx="396000" cy="389827"/>
            </a:xfrm>
            <a:custGeom>
              <a:avLst/>
              <a:gdLst>
                <a:gd name="T0" fmla="*/ 188097 w 792"/>
                <a:gd name="T1" fmla="*/ 307152 h 779"/>
                <a:gd name="T2" fmla="*/ 249296 w 792"/>
                <a:gd name="T3" fmla="*/ 200865 h 779"/>
                <a:gd name="T4" fmla="*/ 350994 w 792"/>
                <a:gd name="T5" fmla="*/ 290938 h 779"/>
                <a:gd name="T6" fmla="*/ 264596 w 792"/>
                <a:gd name="T7" fmla="*/ 182850 h 779"/>
                <a:gd name="T8" fmla="*/ 350994 w 792"/>
                <a:gd name="T9" fmla="*/ 290938 h 779"/>
                <a:gd name="T10" fmla="*/ 350994 w 792"/>
                <a:gd name="T11" fmla="*/ 290938 h 779"/>
                <a:gd name="T12" fmla="*/ 420293 w 792"/>
                <a:gd name="T13" fmla="*/ 174743 h 779"/>
                <a:gd name="T14" fmla="*/ 442793 w 792"/>
                <a:gd name="T15" fmla="*/ 163034 h 779"/>
                <a:gd name="T16" fmla="*/ 445493 w 792"/>
                <a:gd name="T17" fmla="*/ 182850 h 779"/>
                <a:gd name="T18" fmla="*/ 439193 w 792"/>
                <a:gd name="T19" fmla="*/ 215276 h 779"/>
                <a:gd name="T20" fmla="*/ 418493 w 792"/>
                <a:gd name="T21" fmla="*/ 207170 h 779"/>
                <a:gd name="T22" fmla="*/ 393293 w 792"/>
                <a:gd name="T23" fmla="*/ 185552 h 779"/>
                <a:gd name="T24" fmla="*/ 410393 w 792"/>
                <a:gd name="T25" fmla="*/ 172942 h 779"/>
                <a:gd name="T26" fmla="*/ 442793 w 792"/>
                <a:gd name="T27" fmla="*/ 163034 h 779"/>
                <a:gd name="T28" fmla="*/ 337494 w 792"/>
                <a:gd name="T29" fmla="*/ 308953 h 779"/>
                <a:gd name="T30" fmla="*/ 325795 w 792"/>
                <a:gd name="T31" fmla="*/ 440461 h 779"/>
                <a:gd name="T32" fmla="*/ 371694 w 792"/>
                <a:gd name="T33" fmla="*/ 320663 h 779"/>
                <a:gd name="T34" fmla="*/ 280795 w 792"/>
                <a:gd name="T35" fmla="*/ 268420 h 779"/>
                <a:gd name="T36" fmla="*/ 246596 w 792"/>
                <a:gd name="T37" fmla="*/ 280130 h 779"/>
                <a:gd name="T38" fmla="*/ 292495 w 792"/>
                <a:gd name="T39" fmla="*/ 440461 h 779"/>
                <a:gd name="T40" fmla="*/ 280795 w 792"/>
                <a:gd name="T41" fmla="*/ 268420 h 779"/>
                <a:gd name="T42" fmla="*/ 416693 w 792"/>
                <a:gd name="T43" fmla="*/ 240497 h 779"/>
                <a:gd name="T44" fmla="*/ 404993 w 792"/>
                <a:gd name="T45" fmla="*/ 440461 h 779"/>
                <a:gd name="T46" fmla="*/ 450892 w 792"/>
                <a:gd name="T47" fmla="*/ 253107 h 779"/>
                <a:gd name="T48" fmla="*/ 201597 w 792"/>
                <a:gd name="T49" fmla="*/ 351288 h 779"/>
                <a:gd name="T50" fmla="*/ 167397 w 792"/>
                <a:gd name="T51" fmla="*/ 362997 h 779"/>
                <a:gd name="T52" fmla="*/ 213296 w 792"/>
                <a:gd name="T53" fmla="*/ 440461 h 779"/>
                <a:gd name="T54" fmla="*/ 201597 w 792"/>
                <a:gd name="T55" fmla="*/ 351288 h 779"/>
                <a:gd name="T56" fmla="*/ 122398 w 792"/>
                <a:gd name="T57" fmla="*/ 440461 h 779"/>
                <a:gd name="T58" fmla="*/ 110698 w 792"/>
                <a:gd name="T59" fmla="*/ 170240 h 779"/>
                <a:gd name="T60" fmla="*/ 134098 w 792"/>
                <a:gd name="T61" fmla="*/ 170240 h 779"/>
                <a:gd name="T62" fmla="*/ 477892 w 792"/>
                <a:gd name="T63" fmla="*/ 417042 h 779"/>
                <a:gd name="T64" fmla="*/ 477892 w 792"/>
                <a:gd name="T65" fmla="*/ 440461 h 779"/>
                <a:gd name="T66" fmla="*/ 110698 w 792"/>
                <a:gd name="T67" fmla="*/ 428751 h 779"/>
                <a:gd name="T68" fmla="*/ 477892 w 792"/>
                <a:gd name="T69" fmla="*/ 417042 h 779"/>
                <a:gd name="T70" fmla="*/ 611990 w 792"/>
                <a:gd name="T71" fmla="*/ 701675 h 779"/>
                <a:gd name="T72" fmla="*/ 436493 w 792"/>
                <a:gd name="T73" fmla="*/ 566564 h 779"/>
                <a:gd name="T74" fmla="*/ 0 w 792"/>
                <a:gd name="T75" fmla="*/ 299045 h 779"/>
                <a:gd name="T76" fmla="*/ 599390 w 792"/>
                <a:gd name="T77" fmla="*/ 299045 h 779"/>
                <a:gd name="T78" fmla="*/ 677689 w 792"/>
                <a:gd name="T79" fmla="*/ 544947 h 779"/>
                <a:gd name="T80" fmla="*/ 300595 w 792"/>
                <a:gd name="T81" fmla="*/ 561160 h 779"/>
                <a:gd name="T82" fmla="*/ 561591 w 792"/>
                <a:gd name="T83" fmla="*/ 299045 h 779"/>
                <a:gd name="T84" fmla="*/ 38699 w 792"/>
                <a:gd name="T85" fmla="*/ 299045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180">
                <a:solidFill>
                  <a:schemeClr val="accent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69746" y="2115640"/>
            <a:ext cx="764860" cy="765060"/>
            <a:chOff x="769746" y="1954276"/>
            <a:chExt cx="764860" cy="765060"/>
          </a:xfrm>
        </p:grpSpPr>
        <p:sp>
          <p:nvSpPr>
            <p:cNvPr id="30" name="Oval 76"/>
            <p:cNvSpPr/>
            <p:nvPr/>
          </p:nvSpPr>
          <p:spPr bwMode="auto">
            <a:xfrm>
              <a:off x="769746" y="1954276"/>
              <a:ext cx="764860" cy="7650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972176" y="2094174"/>
              <a:ext cx="360000" cy="485264"/>
              <a:chOff x="3722033" y="3714538"/>
              <a:chExt cx="500321" cy="674410"/>
            </a:xfrm>
            <a:solidFill>
              <a:schemeClr val="bg1"/>
            </a:solidFill>
          </p:grpSpPr>
          <p:sp>
            <p:nvSpPr>
              <p:cNvPr id="32" name="Freeform 27"/>
              <p:cNvSpPr>
                <a:spLocks noEditPoints="1"/>
              </p:cNvSpPr>
              <p:nvPr/>
            </p:nvSpPr>
            <p:spPr bwMode="auto">
              <a:xfrm>
                <a:off x="3818586" y="4203888"/>
                <a:ext cx="306118" cy="185060"/>
              </a:xfrm>
              <a:custGeom>
                <a:avLst/>
                <a:gdLst>
                  <a:gd name="T0" fmla="*/ 317 w 354"/>
                  <a:gd name="T1" fmla="*/ 5 h 214"/>
                  <a:gd name="T2" fmla="*/ 354 w 354"/>
                  <a:gd name="T3" fmla="*/ 186 h 214"/>
                  <a:gd name="T4" fmla="*/ 294 w 354"/>
                  <a:gd name="T5" fmla="*/ 171 h 214"/>
                  <a:gd name="T6" fmla="*/ 250 w 354"/>
                  <a:gd name="T7" fmla="*/ 214 h 214"/>
                  <a:gd name="T8" fmla="*/ 215 w 354"/>
                  <a:gd name="T9" fmla="*/ 44 h 214"/>
                  <a:gd name="T10" fmla="*/ 230 w 354"/>
                  <a:gd name="T11" fmla="*/ 46 h 214"/>
                  <a:gd name="T12" fmla="*/ 241 w 354"/>
                  <a:gd name="T13" fmla="*/ 45 h 214"/>
                  <a:gd name="T14" fmla="*/ 287 w 354"/>
                  <a:gd name="T15" fmla="*/ 7 h 214"/>
                  <a:gd name="T16" fmla="*/ 292 w 354"/>
                  <a:gd name="T17" fmla="*/ 0 h 214"/>
                  <a:gd name="T18" fmla="*/ 300 w 354"/>
                  <a:gd name="T19" fmla="*/ 2 h 214"/>
                  <a:gd name="T20" fmla="*/ 317 w 354"/>
                  <a:gd name="T21" fmla="*/ 5 h 214"/>
                  <a:gd name="T22" fmla="*/ 140 w 354"/>
                  <a:gd name="T23" fmla="*/ 44 h 214"/>
                  <a:gd name="T24" fmla="*/ 105 w 354"/>
                  <a:gd name="T25" fmla="*/ 214 h 214"/>
                  <a:gd name="T26" fmla="*/ 60 w 354"/>
                  <a:gd name="T27" fmla="*/ 171 h 214"/>
                  <a:gd name="T28" fmla="*/ 0 w 354"/>
                  <a:gd name="T29" fmla="*/ 186 h 214"/>
                  <a:gd name="T30" fmla="*/ 38 w 354"/>
                  <a:gd name="T31" fmla="*/ 5 h 214"/>
                  <a:gd name="T32" fmla="*/ 55 w 354"/>
                  <a:gd name="T33" fmla="*/ 2 h 214"/>
                  <a:gd name="T34" fmla="*/ 63 w 354"/>
                  <a:gd name="T35" fmla="*/ 0 h 214"/>
                  <a:gd name="T36" fmla="*/ 67 w 354"/>
                  <a:gd name="T37" fmla="*/ 7 h 214"/>
                  <a:gd name="T38" fmla="*/ 103 w 354"/>
                  <a:gd name="T39" fmla="*/ 42 h 214"/>
                  <a:gd name="T40" fmla="*/ 114 w 354"/>
                  <a:gd name="T41" fmla="*/ 45 h 214"/>
                  <a:gd name="T42" fmla="*/ 140 w 354"/>
                  <a:gd name="T43" fmla="*/ 4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14">
                    <a:moveTo>
                      <a:pt x="317" y="5"/>
                    </a:moveTo>
                    <a:cubicBezTo>
                      <a:pt x="354" y="186"/>
                      <a:pt x="354" y="186"/>
                      <a:pt x="354" y="186"/>
                    </a:cubicBezTo>
                    <a:cubicBezTo>
                      <a:pt x="294" y="171"/>
                      <a:pt x="294" y="171"/>
                      <a:pt x="294" y="171"/>
                    </a:cubicBezTo>
                    <a:cubicBezTo>
                      <a:pt x="250" y="214"/>
                      <a:pt x="250" y="214"/>
                      <a:pt x="250" y="214"/>
                    </a:cubicBezTo>
                    <a:cubicBezTo>
                      <a:pt x="215" y="44"/>
                      <a:pt x="215" y="44"/>
                      <a:pt x="215" y="44"/>
                    </a:cubicBezTo>
                    <a:cubicBezTo>
                      <a:pt x="220" y="45"/>
                      <a:pt x="225" y="46"/>
                      <a:pt x="230" y="46"/>
                    </a:cubicBezTo>
                    <a:cubicBezTo>
                      <a:pt x="234" y="46"/>
                      <a:pt x="238" y="46"/>
                      <a:pt x="241" y="45"/>
                    </a:cubicBezTo>
                    <a:cubicBezTo>
                      <a:pt x="264" y="40"/>
                      <a:pt x="276" y="25"/>
                      <a:pt x="287" y="7"/>
                    </a:cubicBezTo>
                    <a:cubicBezTo>
                      <a:pt x="289" y="5"/>
                      <a:pt x="290" y="2"/>
                      <a:pt x="292" y="0"/>
                    </a:cubicBezTo>
                    <a:cubicBezTo>
                      <a:pt x="295" y="0"/>
                      <a:pt x="298" y="1"/>
                      <a:pt x="300" y="2"/>
                    </a:cubicBezTo>
                    <a:cubicBezTo>
                      <a:pt x="306" y="3"/>
                      <a:pt x="311" y="4"/>
                      <a:pt x="317" y="5"/>
                    </a:cubicBezTo>
                    <a:close/>
                    <a:moveTo>
                      <a:pt x="140" y="44"/>
                    </a:moveTo>
                    <a:cubicBezTo>
                      <a:pt x="105" y="214"/>
                      <a:pt x="105" y="214"/>
                      <a:pt x="105" y="214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3" y="4"/>
                      <a:pt x="49" y="3"/>
                      <a:pt x="55" y="2"/>
                    </a:cubicBezTo>
                    <a:cubicBezTo>
                      <a:pt x="57" y="1"/>
                      <a:pt x="60" y="1"/>
                      <a:pt x="63" y="0"/>
                    </a:cubicBezTo>
                    <a:cubicBezTo>
                      <a:pt x="65" y="2"/>
                      <a:pt x="66" y="5"/>
                      <a:pt x="67" y="7"/>
                    </a:cubicBezTo>
                    <a:cubicBezTo>
                      <a:pt x="77" y="21"/>
                      <a:pt x="86" y="35"/>
                      <a:pt x="103" y="42"/>
                    </a:cubicBezTo>
                    <a:cubicBezTo>
                      <a:pt x="106" y="43"/>
                      <a:pt x="110" y="44"/>
                      <a:pt x="114" y="45"/>
                    </a:cubicBezTo>
                    <a:cubicBezTo>
                      <a:pt x="123" y="47"/>
                      <a:pt x="131" y="46"/>
                      <a:pt x="14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latin typeface="+mj-ea"/>
                  <a:ea typeface="+mj-ea"/>
                </a:endParaRPr>
              </a:p>
            </p:txBody>
          </p:sp>
          <p:sp>
            <p:nvSpPr>
              <p:cNvPr id="33" name="Freeform 28"/>
              <p:cNvSpPr>
                <a:spLocks noEditPoints="1"/>
              </p:cNvSpPr>
              <p:nvPr/>
            </p:nvSpPr>
            <p:spPr bwMode="auto">
              <a:xfrm>
                <a:off x="3722033" y="3714538"/>
                <a:ext cx="500321" cy="500687"/>
              </a:xfrm>
              <a:custGeom>
                <a:avLst/>
                <a:gdLst>
                  <a:gd name="T0" fmla="*/ 289 w 579"/>
                  <a:gd name="T1" fmla="*/ 28 h 579"/>
                  <a:gd name="T2" fmla="*/ 346 w 579"/>
                  <a:gd name="T3" fmla="*/ 4 h 579"/>
                  <a:gd name="T4" fmla="*/ 390 w 579"/>
                  <a:gd name="T5" fmla="*/ 48 h 579"/>
                  <a:gd name="T6" fmla="*/ 451 w 579"/>
                  <a:gd name="T7" fmla="*/ 48 h 579"/>
                  <a:gd name="T8" fmla="*/ 475 w 579"/>
                  <a:gd name="T9" fmla="*/ 105 h 579"/>
                  <a:gd name="T10" fmla="*/ 532 w 579"/>
                  <a:gd name="T11" fmla="*/ 128 h 579"/>
                  <a:gd name="T12" fmla="*/ 531 w 579"/>
                  <a:gd name="T13" fmla="*/ 190 h 579"/>
                  <a:gd name="T14" fmla="*/ 575 w 579"/>
                  <a:gd name="T15" fmla="*/ 233 h 579"/>
                  <a:gd name="T16" fmla="*/ 551 w 579"/>
                  <a:gd name="T17" fmla="*/ 290 h 579"/>
                  <a:gd name="T18" fmla="*/ 575 w 579"/>
                  <a:gd name="T19" fmla="*/ 347 h 579"/>
                  <a:gd name="T20" fmla="*/ 531 w 579"/>
                  <a:gd name="T21" fmla="*/ 390 h 579"/>
                  <a:gd name="T22" fmla="*/ 532 w 579"/>
                  <a:gd name="T23" fmla="*/ 452 h 579"/>
                  <a:gd name="T24" fmla="*/ 475 w 579"/>
                  <a:gd name="T25" fmla="*/ 475 h 579"/>
                  <a:gd name="T26" fmla="*/ 451 w 579"/>
                  <a:gd name="T27" fmla="*/ 532 h 579"/>
                  <a:gd name="T28" fmla="*/ 390 w 579"/>
                  <a:gd name="T29" fmla="*/ 532 h 579"/>
                  <a:gd name="T30" fmla="*/ 346 w 579"/>
                  <a:gd name="T31" fmla="*/ 575 h 579"/>
                  <a:gd name="T32" fmla="*/ 289 w 579"/>
                  <a:gd name="T33" fmla="*/ 552 h 579"/>
                  <a:gd name="T34" fmla="*/ 233 w 579"/>
                  <a:gd name="T35" fmla="*/ 575 h 579"/>
                  <a:gd name="T36" fmla="*/ 189 w 579"/>
                  <a:gd name="T37" fmla="*/ 532 h 579"/>
                  <a:gd name="T38" fmla="*/ 128 w 579"/>
                  <a:gd name="T39" fmla="*/ 532 h 579"/>
                  <a:gd name="T40" fmla="*/ 104 w 579"/>
                  <a:gd name="T41" fmla="*/ 475 h 579"/>
                  <a:gd name="T42" fmla="*/ 47 w 579"/>
                  <a:gd name="T43" fmla="*/ 452 h 579"/>
                  <a:gd name="T44" fmla="*/ 47 w 579"/>
                  <a:gd name="T45" fmla="*/ 390 h 579"/>
                  <a:gd name="T46" fmla="*/ 4 w 579"/>
                  <a:gd name="T47" fmla="*/ 347 h 579"/>
                  <a:gd name="T48" fmla="*/ 27 w 579"/>
                  <a:gd name="T49" fmla="*/ 290 h 579"/>
                  <a:gd name="T50" fmla="*/ 4 w 579"/>
                  <a:gd name="T51" fmla="*/ 233 h 579"/>
                  <a:gd name="T52" fmla="*/ 47 w 579"/>
                  <a:gd name="T53" fmla="*/ 190 h 579"/>
                  <a:gd name="T54" fmla="*/ 47 w 579"/>
                  <a:gd name="T55" fmla="*/ 128 h 579"/>
                  <a:gd name="T56" fmla="*/ 104 w 579"/>
                  <a:gd name="T57" fmla="*/ 105 h 579"/>
                  <a:gd name="T58" fmla="*/ 128 w 579"/>
                  <a:gd name="T59" fmla="*/ 48 h 579"/>
                  <a:gd name="T60" fmla="*/ 189 w 579"/>
                  <a:gd name="T61" fmla="*/ 48 h 579"/>
                  <a:gd name="T62" fmla="*/ 233 w 579"/>
                  <a:gd name="T63" fmla="*/ 4 h 579"/>
                  <a:gd name="T64" fmla="*/ 289 w 579"/>
                  <a:gd name="T65" fmla="*/ 28 h 579"/>
                  <a:gd name="T66" fmla="*/ 367 w 579"/>
                  <a:gd name="T67" fmla="*/ 103 h 579"/>
                  <a:gd name="T68" fmla="*/ 87 w 579"/>
                  <a:gd name="T69" fmla="*/ 288 h 579"/>
                  <a:gd name="T70" fmla="*/ 367 w 579"/>
                  <a:gd name="T71" fmla="*/ 477 h 579"/>
                  <a:gd name="T72" fmla="*/ 431 w 579"/>
                  <a:gd name="T73" fmla="*/ 146 h 579"/>
                  <a:gd name="T74" fmla="*/ 367 w 579"/>
                  <a:gd name="T75" fmla="*/ 10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79" h="579">
                    <a:moveTo>
                      <a:pt x="289" y="28"/>
                    </a:moveTo>
                    <a:cubicBezTo>
                      <a:pt x="308" y="29"/>
                      <a:pt x="327" y="0"/>
                      <a:pt x="346" y="4"/>
                    </a:cubicBezTo>
                    <a:cubicBezTo>
                      <a:pt x="365" y="8"/>
                      <a:pt x="371" y="42"/>
                      <a:pt x="390" y="48"/>
                    </a:cubicBezTo>
                    <a:cubicBezTo>
                      <a:pt x="407" y="56"/>
                      <a:pt x="435" y="37"/>
                      <a:pt x="451" y="48"/>
                    </a:cubicBezTo>
                    <a:cubicBezTo>
                      <a:pt x="467" y="58"/>
                      <a:pt x="460" y="92"/>
                      <a:pt x="475" y="105"/>
                    </a:cubicBezTo>
                    <a:cubicBezTo>
                      <a:pt x="487" y="119"/>
                      <a:pt x="521" y="112"/>
                      <a:pt x="532" y="128"/>
                    </a:cubicBezTo>
                    <a:cubicBezTo>
                      <a:pt x="542" y="144"/>
                      <a:pt x="523" y="172"/>
                      <a:pt x="531" y="190"/>
                    </a:cubicBezTo>
                    <a:cubicBezTo>
                      <a:pt x="537" y="208"/>
                      <a:pt x="571" y="214"/>
                      <a:pt x="575" y="233"/>
                    </a:cubicBezTo>
                    <a:cubicBezTo>
                      <a:pt x="579" y="252"/>
                      <a:pt x="550" y="271"/>
                      <a:pt x="551" y="290"/>
                    </a:cubicBezTo>
                    <a:cubicBezTo>
                      <a:pt x="550" y="309"/>
                      <a:pt x="579" y="328"/>
                      <a:pt x="575" y="347"/>
                    </a:cubicBezTo>
                    <a:cubicBezTo>
                      <a:pt x="571" y="366"/>
                      <a:pt x="538" y="372"/>
                      <a:pt x="531" y="390"/>
                    </a:cubicBezTo>
                    <a:cubicBezTo>
                      <a:pt x="523" y="407"/>
                      <a:pt x="542" y="436"/>
                      <a:pt x="532" y="452"/>
                    </a:cubicBezTo>
                    <a:cubicBezTo>
                      <a:pt x="521" y="468"/>
                      <a:pt x="487" y="461"/>
                      <a:pt x="475" y="475"/>
                    </a:cubicBezTo>
                    <a:cubicBezTo>
                      <a:pt x="460" y="488"/>
                      <a:pt x="467" y="521"/>
                      <a:pt x="451" y="532"/>
                    </a:cubicBezTo>
                    <a:cubicBezTo>
                      <a:pt x="435" y="543"/>
                      <a:pt x="407" y="523"/>
                      <a:pt x="390" y="532"/>
                    </a:cubicBezTo>
                    <a:cubicBezTo>
                      <a:pt x="372" y="538"/>
                      <a:pt x="365" y="572"/>
                      <a:pt x="346" y="575"/>
                    </a:cubicBezTo>
                    <a:cubicBezTo>
                      <a:pt x="327" y="579"/>
                      <a:pt x="309" y="550"/>
                      <a:pt x="289" y="552"/>
                    </a:cubicBezTo>
                    <a:cubicBezTo>
                      <a:pt x="270" y="550"/>
                      <a:pt x="252" y="579"/>
                      <a:pt x="233" y="575"/>
                    </a:cubicBezTo>
                    <a:cubicBezTo>
                      <a:pt x="214" y="572"/>
                      <a:pt x="207" y="538"/>
                      <a:pt x="189" y="532"/>
                    </a:cubicBezTo>
                    <a:cubicBezTo>
                      <a:pt x="172" y="523"/>
                      <a:pt x="144" y="543"/>
                      <a:pt x="128" y="532"/>
                    </a:cubicBezTo>
                    <a:cubicBezTo>
                      <a:pt x="112" y="521"/>
                      <a:pt x="119" y="488"/>
                      <a:pt x="104" y="475"/>
                    </a:cubicBezTo>
                    <a:cubicBezTo>
                      <a:pt x="92" y="461"/>
                      <a:pt x="58" y="468"/>
                      <a:pt x="47" y="452"/>
                    </a:cubicBezTo>
                    <a:cubicBezTo>
                      <a:pt x="36" y="436"/>
                      <a:pt x="56" y="407"/>
                      <a:pt x="47" y="390"/>
                    </a:cubicBezTo>
                    <a:cubicBezTo>
                      <a:pt x="41" y="372"/>
                      <a:pt x="8" y="366"/>
                      <a:pt x="4" y="347"/>
                    </a:cubicBezTo>
                    <a:cubicBezTo>
                      <a:pt x="0" y="328"/>
                      <a:pt x="29" y="309"/>
                      <a:pt x="27" y="290"/>
                    </a:cubicBezTo>
                    <a:cubicBezTo>
                      <a:pt x="29" y="271"/>
                      <a:pt x="0" y="252"/>
                      <a:pt x="4" y="233"/>
                    </a:cubicBezTo>
                    <a:cubicBezTo>
                      <a:pt x="8" y="214"/>
                      <a:pt x="41" y="208"/>
                      <a:pt x="47" y="190"/>
                    </a:cubicBezTo>
                    <a:cubicBezTo>
                      <a:pt x="56" y="172"/>
                      <a:pt x="36" y="144"/>
                      <a:pt x="47" y="128"/>
                    </a:cubicBezTo>
                    <a:cubicBezTo>
                      <a:pt x="58" y="112"/>
                      <a:pt x="92" y="119"/>
                      <a:pt x="104" y="105"/>
                    </a:cubicBezTo>
                    <a:cubicBezTo>
                      <a:pt x="119" y="92"/>
                      <a:pt x="112" y="58"/>
                      <a:pt x="128" y="48"/>
                    </a:cubicBezTo>
                    <a:cubicBezTo>
                      <a:pt x="144" y="37"/>
                      <a:pt x="172" y="56"/>
                      <a:pt x="189" y="48"/>
                    </a:cubicBezTo>
                    <a:cubicBezTo>
                      <a:pt x="207" y="42"/>
                      <a:pt x="214" y="8"/>
                      <a:pt x="233" y="4"/>
                    </a:cubicBezTo>
                    <a:cubicBezTo>
                      <a:pt x="252" y="0"/>
                      <a:pt x="270" y="29"/>
                      <a:pt x="289" y="28"/>
                    </a:cubicBezTo>
                    <a:close/>
                    <a:moveTo>
                      <a:pt x="367" y="103"/>
                    </a:moveTo>
                    <a:cubicBezTo>
                      <a:pt x="234" y="48"/>
                      <a:pt x="88" y="145"/>
                      <a:pt x="87" y="288"/>
                    </a:cubicBezTo>
                    <a:cubicBezTo>
                      <a:pt x="86" y="433"/>
                      <a:pt x="233" y="532"/>
                      <a:pt x="367" y="477"/>
                    </a:cubicBezTo>
                    <a:cubicBezTo>
                      <a:pt x="501" y="421"/>
                      <a:pt x="534" y="247"/>
                      <a:pt x="431" y="146"/>
                    </a:cubicBezTo>
                    <a:cubicBezTo>
                      <a:pt x="413" y="127"/>
                      <a:pt x="391" y="113"/>
                      <a:pt x="367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latin typeface="+mj-ea"/>
                  <a:ea typeface="+mj-ea"/>
                </a:endParaRPr>
              </a:p>
            </p:txBody>
          </p:sp>
          <p:sp>
            <p:nvSpPr>
              <p:cNvPr id="34" name="Freeform 29"/>
              <p:cNvSpPr>
                <a:spLocks noEditPoints="1"/>
              </p:cNvSpPr>
              <p:nvPr/>
            </p:nvSpPr>
            <p:spPr bwMode="auto">
              <a:xfrm>
                <a:off x="3829192" y="3821698"/>
                <a:ext cx="286002" cy="287100"/>
              </a:xfrm>
              <a:custGeom>
                <a:avLst/>
                <a:gdLst>
                  <a:gd name="T0" fmla="*/ 165 w 331"/>
                  <a:gd name="T1" fmla="*/ 0 h 332"/>
                  <a:gd name="T2" fmla="*/ 331 w 331"/>
                  <a:gd name="T3" fmla="*/ 166 h 332"/>
                  <a:gd name="T4" fmla="*/ 165 w 331"/>
                  <a:gd name="T5" fmla="*/ 332 h 332"/>
                  <a:gd name="T6" fmla="*/ 0 w 331"/>
                  <a:gd name="T7" fmla="*/ 166 h 332"/>
                  <a:gd name="T8" fmla="*/ 165 w 331"/>
                  <a:gd name="T9" fmla="*/ 0 h 332"/>
                  <a:gd name="T10" fmla="*/ 176 w 331"/>
                  <a:gd name="T11" fmla="*/ 50 h 332"/>
                  <a:gd name="T12" fmla="*/ 205 w 331"/>
                  <a:gd name="T13" fmla="*/ 111 h 332"/>
                  <a:gd name="T14" fmla="*/ 272 w 331"/>
                  <a:gd name="T15" fmla="*/ 119 h 332"/>
                  <a:gd name="T16" fmla="*/ 282 w 331"/>
                  <a:gd name="T17" fmla="*/ 127 h 332"/>
                  <a:gd name="T18" fmla="*/ 279 w 331"/>
                  <a:gd name="T19" fmla="*/ 140 h 332"/>
                  <a:gd name="T20" fmla="*/ 229 w 331"/>
                  <a:gd name="T21" fmla="*/ 186 h 332"/>
                  <a:gd name="T22" fmla="*/ 242 w 331"/>
                  <a:gd name="T23" fmla="*/ 252 h 332"/>
                  <a:gd name="T24" fmla="*/ 237 w 331"/>
                  <a:gd name="T25" fmla="*/ 265 h 332"/>
                  <a:gd name="T26" fmla="*/ 224 w 331"/>
                  <a:gd name="T27" fmla="*/ 265 h 332"/>
                  <a:gd name="T28" fmla="*/ 165 w 331"/>
                  <a:gd name="T29" fmla="*/ 232 h 332"/>
                  <a:gd name="T30" fmla="*/ 106 w 331"/>
                  <a:gd name="T31" fmla="*/ 265 h 332"/>
                  <a:gd name="T32" fmla="*/ 93 w 331"/>
                  <a:gd name="T33" fmla="*/ 265 h 332"/>
                  <a:gd name="T34" fmla="*/ 89 w 331"/>
                  <a:gd name="T35" fmla="*/ 252 h 332"/>
                  <a:gd name="T36" fmla="*/ 102 w 331"/>
                  <a:gd name="T37" fmla="*/ 186 h 332"/>
                  <a:gd name="T38" fmla="*/ 52 w 331"/>
                  <a:gd name="T39" fmla="*/ 140 h 332"/>
                  <a:gd name="T40" fmla="*/ 49 w 331"/>
                  <a:gd name="T41" fmla="*/ 127 h 332"/>
                  <a:gd name="T42" fmla="*/ 59 w 331"/>
                  <a:gd name="T43" fmla="*/ 119 h 332"/>
                  <a:gd name="T44" fmla="*/ 126 w 331"/>
                  <a:gd name="T45" fmla="*/ 111 h 332"/>
                  <a:gd name="T46" fmla="*/ 154 w 331"/>
                  <a:gd name="T47" fmla="*/ 50 h 332"/>
                  <a:gd name="T48" fmla="*/ 165 w 331"/>
                  <a:gd name="T49" fmla="*/ 43 h 332"/>
                  <a:gd name="T50" fmla="*/ 176 w 331"/>
                  <a:gd name="T51" fmla="*/ 5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32">
                    <a:moveTo>
                      <a:pt x="165" y="0"/>
                    </a:moveTo>
                    <a:cubicBezTo>
                      <a:pt x="257" y="0"/>
                      <a:pt x="331" y="74"/>
                      <a:pt x="331" y="166"/>
                    </a:cubicBezTo>
                    <a:cubicBezTo>
                      <a:pt x="331" y="257"/>
                      <a:pt x="257" y="332"/>
                      <a:pt x="165" y="332"/>
                    </a:cubicBezTo>
                    <a:cubicBezTo>
                      <a:pt x="74" y="332"/>
                      <a:pt x="0" y="257"/>
                      <a:pt x="0" y="166"/>
                    </a:cubicBezTo>
                    <a:cubicBezTo>
                      <a:pt x="0" y="74"/>
                      <a:pt x="74" y="0"/>
                      <a:pt x="165" y="0"/>
                    </a:cubicBezTo>
                    <a:close/>
                    <a:moveTo>
                      <a:pt x="176" y="50"/>
                    </a:move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72" y="119"/>
                      <a:pt x="272" y="119"/>
                      <a:pt x="272" y="119"/>
                    </a:cubicBezTo>
                    <a:cubicBezTo>
                      <a:pt x="277" y="120"/>
                      <a:pt x="281" y="123"/>
                      <a:pt x="282" y="127"/>
                    </a:cubicBezTo>
                    <a:cubicBezTo>
                      <a:pt x="284" y="132"/>
                      <a:pt x="282" y="137"/>
                      <a:pt x="279" y="140"/>
                    </a:cubicBezTo>
                    <a:cubicBezTo>
                      <a:pt x="229" y="186"/>
                      <a:pt x="229" y="186"/>
                      <a:pt x="229" y="186"/>
                    </a:cubicBezTo>
                    <a:cubicBezTo>
                      <a:pt x="242" y="252"/>
                      <a:pt x="242" y="252"/>
                      <a:pt x="242" y="252"/>
                    </a:cubicBezTo>
                    <a:cubicBezTo>
                      <a:pt x="243" y="257"/>
                      <a:pt x="241" y="262"/>
                      <a:pt x="237" y="265"/>
                    </a:cubicBezTo>
                    <a:cubicBezTo>
                      <a:pt x="234" y="267"/>
                      <a:pt x="229" y="268"/>
                      <a:pt x="224" y="265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02" y="268"/>
                      <a:pt x="97" y="267"/>
                      <a:pt x="93" y="265"/>
                    </a:cubicBezTo>
                    <a:cubicBezTo>
                      <a:pt x="89" y="262"/>
                      <a:pt x="88" y="257"/>
                      <a:pt x="89" y="252"/>
                    </a:cubicBezTo>
                    <a:cubicBezTo>
                      <a:pt x="102" y="186"/>
                      <a:pt x="102" y="186"/>
                      <a:pt x="102" y="186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48" y="137"/>
                      <a:pt x="47" y="132"/>
                      <a:pt x="49" y="127"/>
                    </a:cubicBezTo>
                    <a:cubicBezTo>
                      <a:pt x="50" y="123"/>
                      <a:pt x="54" y="120"/>
                      <a:pt x="59" y="119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6" y="45"/>
                      <a:pt x="161" y="43"/>
                      <a:pt x="165" y="43"/>
                    </a:cubicBezTo>
                    <a:cubicBezTo>
                      <a:pt x="170" y="43"/>
                      <a:pt x="174" y="45"/>
                      <a:pt x="17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latin typeface="+mj-ea"/>
                  <a:ea typeface="+mj-ea"/>
                </a:endParaRPr>
              </a:p>
            </p:txBody>
          </p:sp>
        </p:grpSp>
      </p:grpSp>
      <p:sp>
        <p:nvSpPr>
          <p:cNvPr id="35" name="Freeform 184"/>
          <p:cNvSpPr>
            <a:spLocks noChangeAspect="1"/>
          </p:cNvSpPr>
          <p:nvPr/>
        </p:nvSpPr>
        <p:spPr bwMode="auto">
          <a:xfrm>
            <a:off x="5202396" y="4009898"/>
            <a:ext cx="669322" cy="578426"/>
          </a:xfrm>
          <a:custGeom>
            <a:avLst/>
            <a:gdLst>
              <a:gd name="T0" fmla="*/ 368 w 1590"/>
              <a:gd name="T1" fmla="*/ 1376 h 1376"/>
              <a:gd name="T2" fmla="*/ 43 w 1590"/>
              <a:gd name="T3" fmla="*/ 843 h 1376"/>
              <a:gd name="T4" fmla="*/ 206 w 1590"/>
              <a:gd name="T5" fmla="*/ 401 h 1376"/>
              <a:gd name="T6" fmla="*/ 262 w 1590"/>
              <a:gd name="T7" fmla="*/ 630 h 1376"/>
              <a:gd name="T8" fmla="*/ 523 w 1590"/>
              <a:gd name="T9" fmla="*/ 0 h 1376"/>
              <a:gd name="T10" fmla="*/ 908 w 1590"/>
              <a:gd name="T11" fmla="*/ 592 h 1376"/>
              <a:gd name="T12" fmla="*/ 951 w 1590"/>
              <a:gd name="T13" fmla="*/ 214 h 1376"/>
              <a:gd name="T14" fmla="*/ 847 w 1590"/>
              <a:gd name="T15" fmla="*/ 1376 h 1376"/>
              <a:gd name="T16" fmla="*/ 641 w 1590"/>
              <a:gd name="T17" fmla="*/ 568 h 1376"/>
              <a:gd name="T18" fmla="*/ 530 w 1590"/>
              <a:gd name="T19" fmla="*/ 951 h 1376"/>
              <a:gd name="T20" fmla="*/ 493 w 1590"/>
              <a:gd name="T21" fmla="*/ 705 h 1376"/>
              <a:gd name="T22" fmla="*/ 396 w 1590"/>
              <a:gd name="T23" fmla="*/ 973 h 1376"/>
              <a:gd name="T24" fmla="*/ 368 w 1590"/>
              <a:gd name="T25" fmla="*/ 1376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0" h="1376">
                <a:moveTo>
                  <a:pt x="368" y="1376"/>
                </a:moveTo>
                <a:cubicBezTo>
                  <a:pt x="76" y="1212"/>
                  <a:pt x="0" y="1056"/>
                  <a:pt x="43" y="843"/>
                </a:cubicBezTo>
                <a:cubicBezTo>
                  <a:pt x="76" y="686"/>
                  <a:pt x="196" y="558"/>
                  <a:pt x="206" y="401"/>
                </a:cubicBezTo>
                <a:cubicBezTo>
                  <a:pt x="251" y="484"/>
                  <a:pt x="257" y="544"/>
                  <a:pt x="262" y="630"/>
                </a:cubicBezTo>
                <a:cubicBezTo>
                  <a:pt x="406" y="453"/>
                  <a:pt x="556" y="216"/>
                  <a:pt x="523" y="0"/>
                </a:cubicBezTo>
                <a:cubicBezTo>
                  <a:pt x="523" y="0"/>
                  <a:pt x="883" y="258"/>
                  <a:pt x="908" y="592"/>
                </a:cubicBezTo>
                <a:cubicBezTo>
                  <a:pt x="940" y="523"/>
                  <a:pt x="983" y="285"/>
                  <a:pt x="951" y="214"/>
                </a:cubicBezTo>
                <a:cubicBezTo>
                  <a:pt x="1048" y="285"/>
                  <a:pt x="1590" y="956"/>
                  <a:pt x="847" y="1376"/>
                </a:cubicBezTo>
                <a:cubicBezTo>
                  <a:pt x="987" y="1104"/>
                  <a:pt x="883" y="738"/>
                  <a:pt x="641" y="568"/>
                </a:cubicBezTo>
                <a:cubicBezTo>
                  <a:pt x="657" y="641"/>
                  <a:pt x="637" y="831"/>
                  <a:pt x="530" y="951"/>
                </a:cubicBezTo>
                <a:cubicBezTo>
                  <a:pt x="554" y="827"/>
                  <a:pt x="493" y="705"/>
                  <a:pt x="493" y="705"/>
                </a:cubicBezTo>
                <a:cubicBezTo>
                  <a:pt x="493" y="705"/>
                  <a:pt x="473" y="860"/>
                  <a:pt x="396" y="973"/>
                </a:cubicBezTo>
                <a:cubicBezTo>
                  <a:pt x="326" y="1076"/>
                  <a:pt x="277" y="1185"/>
                  <a:pt x="368" y="13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85"/>
          <p:cNvSpPr>
            <a:spLocks noChangeAspect="1" noEditPoints="1"/>
          </p:cNvSpPr>
          <p:nvPr/>
        </p:nvSpPr>
        <p:spPr bwMode="auto">
          <a:xfrm>
            <a:off x="6515293" y="3994833"/>
            <a:ext cx="613545" cy="608556"/>
          </a:xfrm>
          <a:custGeom>
            <a:avLst/>
            <a:gdLst>
              <a:gd name="T0" fmla="*/ 0 w 1200"/>
              <a:gd name="T1" fmla="*/ 0 h 1200"/>
              <a:gd name="T2" fmla="*/ 150 w 1200"/>
              <a:gd name="T3" fmla="*/ 0 h 1200"/>
              <a:gd name="T4" fmla="*/ 150 w 1200"/>
              <a:gd name="T5" fmla="*/ 1200 h 1200"/>
              <a:gd name="T6" fmla="*/ 0 w 1200"/>
              <a:gd name="T7" fmla="*/ 1200 h 1200"/>
              <a:gd name="T8" fmla="*/ 0 w 1200"/>
              <a:gd name="T9" fmla="*/ 0 h 1200"/>
              <a:gd name="T10" fmla="*/ 596 w 1200"/>
              <a:gd name="T11" fmla="*/ 143 h 1200"/>
              <a:gd name="T12" fmla="*/ 225 w 1200"/>
              <a:gd name="T13" fmla="*/ 0 h 1200"/>
              <a:gd name="T14" fmla="*/ 225 w 1200"/>
              <a:gd name="T15" fmla="*/ 600 h 1200"/>
              <a:gd name="T16" fmla="*/ 749 w 1200"/>
              <a:gd name="T17" fmla="*/ 602 h 1200"/>
              <a:gd name="T18" fmla="*/ 1200 w 1200"/>
              <a:gd name="T19" fmla="*/ 300 h 1200"/>
              <a:gd name="T20" fmla="*/ 596 w 1200"/>
              <a:gd name="T21" fmla="*/ 143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0" h="1200">
                <a:moveTo>
                  <a:pt x="0" y="0"/>
                </a:moveTo>
                <a:lnTo>
                  <a:pt x="150" y="0"/>
                </a:lnTo>
                <a:lnTo>
                  <a:pt x="150" y="1200"/>
                </a:lnTo>
                <a:lnTo>
                  <a:pt x="0" y="1200"/>
                </a:lnTo>
                <a:lnTo>
                  <a:pt x="0" y="0"/>
                </a:lnTo>
                <a:close/>
                <a:moveTo>
                  <a:pt x="596" y="143"/>
                </a:moveTo>
                <a:cubicBezTo>
                  <a:pt x="483" y="9"/>
                  <a:pt x="397" y="0"/>
                  <a:pt x="225" y="0"/>
                </a:cubicBezTo>
                <a:lnTo>
                  <a:pt x="225" y="600"/>
                </a:lnTo>
                <a:cubicBezTo>
                  <a:pt x="526" y="450"/>
                  <a:pt x="560" y="620"/>
                  <a:pt x="749" y="602"/>
                </a:cubicBezTo>
                <a:cubicBezTo>
                  <a:pt x="936" y="586"/>
                  <a:pt x="1095" y="442"/>
                  <a:pt x="1200" y="300"/>
                </a:cubicBezTo>
                <a:cubicBezTo>
                  <a:pt x="902" y="369"/>
                  <a:pt x="752" y="328"/>
                  <a:pt x="59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6"/>
          <p:cNvSpPr>
            <a:spLocks noChangeAspect="1" noEditPoints="1"/>
          </p:cNvSpPr>
          <p:nvPr/>
        </p:nvSpPr>
        <p:spPr bwMode="auto">
          <a:xfrm>
            <a:off x="6490579" y="2560124"/>
            <a:ext cx="613545" cy="603981"/>
          </a:xfrm>
          <a:custGeom>
            <a:avLst/>
            <a:gdLst>
              <a:gd name="T0" fmla="*/ 188097 w 792"/>
              <a:gd name="T1" fmla="*/ 307152 h 779"/>
              <a:gd name="T2" fmla="*/ 249296 w 792"/>
              <a:gd name="T3" fmla="*/ 200865 h 779"/>
              <a:gd name="T4" fmla="*/ 350994 w 792"/>
              <a:gd name="T5" fmla="*/ 290938 h 779"/>
              <a:gd name="T6" fmla="*/ 264596 w 792"/>
              <a:gd name="T7" fmla="*/ 182850 h 779"/>
              <a:gd name="T8" fmla="*/ 350994 w 792"/>
              <a:gd name="T9" fmla="*/ 290938 h 779"/>
              <a:gd name="T10" fmla="*/ 350994 w 792"/>
              <a:gd name="T11" fmla="*/ 290938 h 779"/>
              <a:gd name="T12" fmla="*/ 420293 w 792"/>
              <a:gd name="T13" fmla="*/ 174743 h 779"/>
              <a:gd name="T14" fmla="*/ 442793 w 792"/>
              <a:gd name="T15" fmla="*/ 163034 h 779"/>
              <a:gd name="T16" fmla="*/ 445493 w 792"/>
              <a:gd name="T17" fmla="*/ 182850 h 779"/>
              <a:gd name="T18" fmla="*/ 439193 w 792"/>
              <a:gd name="T19" fmla="*/ 215276 h 779"/>
              <a:gd name="T20" fmla="*/ 418493 w 792"/>
              <a:gd name="T21" fmla="*/ 207170 h 779"/>
              <a:gd name="T22" fmla="*/ 393293 w 792"/>
              <a:gd name="T23" fmla="*/ 185552 h 779"/>
              <a:gd name="T24" fmla="*/ 410393 w 792"/>
              <a:gd name="T25" fmla="*/ 172942 h 779"/>
              <a:gd name="T26" fmla="*/ 442793 w 792"/>
              <a:gd name="T27" fmla="*/ 163034 h 779"/>
              <a:gd name="T28" fmla="*/ 337494 w 792"/>
              <a:gd name="T29" fmla="*/ 308953 h 779"/>
              <a:gd name="T30" fmla="*/ 325795 w 792"/>
              <a:gd name="T31" fmla="*/ 440461 h 779"/>
              <a:gd name="T32" fmla="*/ 371694 w 792"/>
              <a:gd name="T33" fmla="*/ 320663 h 779"/>
              <a:gd name="T34" fmla="*/ 280795 w 792"/>
              <a:gd name="T35" fmla="*/ 268420 h 779"/>
              <a:gd name="T36" fmla="*/ 246596 w 792"/>
              <a:gd name="T37" fmla="*/ 280130 h 779"/>
              <a:gd name="T38" fmla="*/ 292495 w 792"/>
              <a:gd name="T39" fmla="*/ 440461 h 779"/>
              <a:gd name="T40" fmla="*/ 280795 w 792"/>
              <a:gd name="T41" fmla="*/ 268420 h 779"/>
              <a:gd name="T42" fmla="*/ 416693 w 792"/>
              <a:gd name="T43" fmla="*/ 240497 h 779"/>
              <a:gd name="T44" fmla="*/ 404993 w 792"/>
              <a:gd name="T45" fmla="*/ 440461 h 779"/>
              <a:gd name="T46" fmla="*/ 450892 w 792"/>
              <a:gd name="T47" fmla="*/ 253107 h 779"/>
              <a:gd name="T48" fmla="*/ 201597 w 792"/>
              <a:gd name="T49" fmla="*/ 351288 h 779"/>
              <a:gd name="T50" fmla="*/ 167397 w 792"/>
              <a:gd name="T51" fmla="*/ 362997 h 779"/>
              <a:gd name="T52" fmla="*/ 213296 w 792"/>
              <a:gd name="T53" fmla="*/ 440461 h 779"/>
              <a:gd name="T54" fmla="*/ 201597 w 792"/>
              <a:gd name="T55" fmla="*/ 351288 h 779"/>
              <a:gd name="T56" fmla="*/ 122398 w 792"/>
              <a:gd name="T57" fmla="*/ 440461 h 779"/>
              <a:gd name="T58" fmla="*/ 110698 w 792"/>
              <a:gd name="T59" fmla="*/ 170240 h 779"/>
              <a:gd name="T60" fmla="*/ 134098 w 792"/>
              <a:gd name="T61" fmla="*/ 170240 h 779"/>
              <a:gd name="T62" fmla="*/ 477892 w 792"/>
              <a:gd name="T63" fmla="*/ 417042 h 779"/>
              <a:gd name="T64" fmla="*/ 477892 w 792"/>
              <a:gd name="T65" fmla="*/ 440461 h 779"/>
              <a:gd name="T66" fmla="*/ 110698 w 792"/>
              <a:gd name="T67" fmla="*/ 428751 h 779"/>
              <a:gd name="T68" fmla="*/ 477892 w 792"/>
              <a:gd name="T69" fmla="*/ 417042 h 779"/>
              <a:gd name="T70" fmla="*/ 611990 w 792"/>
              <a:gd name="T71" fmla="*/ 701675 h 779"/>
              <a:gd name="T72" fmla="*/ 436493 w 792"/>
              <a:gd name="T73" fmla="*/ 566564 h 779"/>
              <a:gd name="T74" fmla="*/ 0 w 792"/>
              <a:gd name="T75" fmla="*/ 299045 h 779"/>
              <a:gd name="T76" fmla="*/ 599390 w 792"/>
              <a:gd name="T77" fmla="*/ 299045 h 779"/>
              <a:gd name="T78" fmla="*/ 677689 w 792"/>
              <a:gd name="T79" fmla="*/ 544947 h 779"/>
              <a:gd name="T80" fmla="*/ 300595 w 792"/>
              <a:gd name="T81" fmla="*/ 561160 h 779"/>
              <a:gd name="T82" fmla="*/ 561591 w 792"/>
              <a:gd name="T83" fmla="*/ 299045 h 779"/>
              <a:gd name="T84" fmla="*/ 38699 w 792"/>
              <a:gd name="T85" fmla="*/ 299045 h 7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92" h="779">
                <a:moveTo>
                  <a:pt x="297" y="240"/>
                </a:moveTo>
                <a:lnTo>
                  <a:pt x="209" y="341"/>
                </a:lnTo>
                <a:lnTo>
                  <a:pt x="188" y="323"/>
                </a:lnTo>
                <a:lnTo>
                  <a:pt x="277" y="223"/>
                </a:lnTo>
                <a:lnTo>
                  <a:pt x="297" y="240"/>
                </a:lnTo>
                <a:close/>
                <a:moveTo>
                  <a:pt x="390" y="323"/>
                </a:moveTo>
                <a:lnTo>
                  <a:pt x="276" y="224"/>
                </a:lnTo>
                <a:lnTo>
                  <a:pt x="294" y="203"/>
                </a:lnTo>
                <a:lnTo>
                  <a:pt x="408" y="303"/>
                </a:lnTo>
                <a:lnTo>
                  <a:pt x="390" y="323"/>
                </a:lnTo>
                <a:close/>
                <a:moveTo>
                  <a:pt x="487" y="212"/>
                </a:moveTo>
                <a:lnTo>
                  <a:pt x="390" y="323"/>
                </a:lnTo>
                <a:lnTo>
                  <a:pt x="369" y="305"/>
                </a:lnTo>
                <a:lnTo>
                  <a:pt x="467" y="194"/>
                </a:lnTo>
                <a:lnTo>
                  <a:pt x="487" y="212"/>
                </a:lnTo>
                <a:close/>
                <a:moveTo>
                  <a:pt x="492" y="181"/>
                </a:moveTo>
                <a:cubicBezTo>
                  <a:pt x="497" y="179"/>
                  <a:pt x="500" y="182"/>
                  <a:pt x="499" y="187"/>
                </a:cubicBezTo>
                <a:lnTo>
                  <a:pt x="495" y="203"/>
                </a:lnTo>
                <a:cubicBezTo>
                  <a:pt x="494" y="209"/>
                  <a:pt x="492" y="217"/>
                  <a:pt x="491" y="222"/>
                </a:cubicBezTo>
                <a:lnTo>
                  <a:pt x="488" y="239"/>
                </a:lnTo>
                <a:cubicBezTo>
                  <a:pt x="487" y="244"/>
                  <a:pt x="483" y="245"/>
                  <a:pt x="479" y="242"/>
                </a:cubicBezTo>
                <a:lnTo>
                  <a:pt x="465" y="230"/>
                </a:lnTo>
                <a:cubicBezTo>
                  <a:pt x="461" y="227"/>
                  <a:pt x="455" y="221"/>
                  <a:pt x="451" y="217"/>
                </a:cubicBezTo>
                <a:lnTo>
                  <a:pt x="437" y="206"/>
                </a:lnTo>
                <a:cubicBezTo>
                  <a:pt x="433" y="202"/>
                  <a:pt x="434" y="198"/>
                  <a:pt x="439" y="197"/>
                </a:cubicBezTo>
                <a:lnTo>
                  <a:pt x="456" y="192"/>
                </a:lnTo>
                <a:cubicBezTo>
                  <a:pt x="461" y="190"/>
                  <a:pt x="470" y="187"/>
                  <a:pt x="475" y="186"/>
                </a:cubicBezTo>
                <a:lnTo>
                  <a:pt x="492" y="181"/>
                </a:lnTo>
                <a:close/>
                <a:moveTo>
                  <a:pt x="400" y="343"/>
                </a:moveTo>
                <a:lnTo>
                  <a:pt x="375" y="343"/>
                </a:lnTo>
                <a:cubicBezTo>
                  <a:pt x="368" y="343"/>
                  <a:pt x="362" y="349"/>
                  <a:pt x="362" y="356"/>
                </a:cubicBezTo>
                <a:lnTo>
                  <a:pt x="362" y="489"/>
                </a:lnTo>
                <a:lnTo>
                  <a:pt x="413" y="489"/>
                </a:lnTo>
                <a:lnTo>
                  <a:pt x="413" y="356"/>
                </a:lnTo>
                <a:cubicBezTo>
                  <a:pt x="413" y="349"/>
                  <a:pt x="407" y="343"/>
                  <a:pt x="400" y="343"/>
                </a:cubicBezTo>
                <a:close/>
                <a:moveTo>
                  <a:pt x="312" y="298"/>
                </a:moveTo>
                <a:lnTo>
                  <a:pt x="287" y="298"/>
                </a:lnTo>
                <a:cubicBezTo>
                  <a:pt x="280" y="298"/>
                  <a:pt x="274" y="304"/>
                  <a:pt x="274" y="311"/>
                </a:cubicBezTo>
                <a:lnTo>
                  <a:pt x="274" y="489"/>
                </a:lnTo>
                <a:lnTo>
                  <a:pt x="325" y="489"/>
                </a:lnTo>
                <a:lnTo>
                  <a:pt x="325" y="311"/>
                </a:lnTo>
                <a:cubicBezTo>
                  <a:pt x="325" y="304"/>
                  <a:pt x="319" y="298"/>
                  <a:pt x="312" y="298"/>
                </a:cubicBezTo>
                <a:close/>
                <a:moveTo>
                  <a:pt x="488" y="267"/>
                </a:moveTo>
                <a:lnTo>
                  <a:pt x="463" y="267"/>
                </a:lnTo>
                <a:cubicBezTo>
                  <a:pt x="456" y="267"/>
                  <a:pt x="450" y="273"/>
                  <a:pt x="450" y="281"/>
                </a:cubicBezTo>
                <a:lnTo>
                  <a:pt x="450" y="489"/>
                </a:lnTo>
                <a:lnTo>
                  <a:pt x="501" y="489"/>
                </a:lnTo>
                <a:lnTo>
                  <a:pt x="501" y="281"/>
                </a:lnTo>
                <a:cubicBezTo>
                  <a:pt x="501" y="273"/>
                  <a:pt x="495" y="267"/>
                  <a:pt x="488" y="267"/>
                </a:cubicBezTo>
                <a:close/>
                <a:moveTo>
                  <a:pt x="224" y="390"/>
                </a:moveTo>
                <a:lnTo>
                  <a:pt x="200" y="390"/>
                </a:lnTo>
                <a:cubicBezTo>
                  <a:pt x="192" y="390"/>
                  <a:pt x="186" y="396"/>
                  <a:pt x="186" y="403"/>
                </a:cubicBezTo>
                <a:lnTo>
                  <a:pt x="186" y="489"/>
                </a:lnTo>
                <a:lnTo>
                  <a:pt x="237" y="489"/>
                </a:lnTo>
                <a:lnTo>
                  <a:pt x="237" y="403"/>
                </a:lnTo>
                <a:cubicBezTo>
                  <a:pt x="237" y="396"/>
                  <a:pt x="231" y="390"/>
                  <a:pt x="224" y="390"/>
                </a:cubicBezTo>
                <a:close/>
                <a:moveTo>
                  <a:pt x="149" y="476"/>
                </a:moveTo>
                <a:cubicBezTo>
                  <a:pt x="149" y="483"/>
                  <a:pt x="144" y="489"/>
                  <a:pt x="136" y="489"/>
                </a:cubicBezTo>
                <a:cubicBezTo>
                  <a:pt x="129" y="489"/>
                  <a:pt x="123" y="483"/>
                  <a:pt x="123" y="476"/>
                </a:cubicBezTo>
                <a:lnTo>
                  <a:pt x="123" y="189"/>
                </a:lnTo>
                <a:cubicBezTo>
                  <a:pt x="123" y="182"/>
                  <a:pt x="129" y="176"/>
                  <a:pt x="136" y="176"/>
                </a:cubicBezTo>
                <a:cubicBezTo>
                  <a:pt x="143" y="176"/>
                  <a:pt x="149" y="182"/>
                  <a:pt x="149" y="189"/>
                </a:cubicBezTo>
                <a:lnTo>
                  <a:pt x="149" y="476"/>
                </a:lnTo>
                <a:close/>
                <a:moveTo>
                  <a:pt x="531" y="463"/>
                </a:moveTo>
                <a:cubicBezTo>
                  <a:pt x="538" y="463"/>
                  <a:pt x="544" y="469"/>
                  <a:pt x="544" y="476"/>
                </a:cubicBezTo>
                <a:cubicBezTo>
                  <a:pt x="544" y="483"/>
                  <a:pt x="538" y="489"/>
                  <a:pt x="531" y="489"/>
                </a:cubicBezTo>
                <a:lnTo>
                  <a:pt x="136" y="489"/>
                </a:lnTo>
                <a:cubicBezTo>
                  <a:pt x="129" y="489"/>
                  <a:pt x="123" y="483"/>
                  <a:pt x="123" y="476"/>
                </a:cubicBezTo>
                <a:cubicBezTo>
                  <a:pt x="123" y="469"/>
                  <a:pt x="129" y="463"/>
                  <a:pt x="136" y="463"/>
                </a:cubicBezTo>
                <a:lnTo>
                  <a:pt x="531" y="463"/>
                </a:lnTo>
                <a:close/>
                <a:moveTo>
                  <a:pt x="753" y="750"/>
                </a:moveTo>
                <a:cubicBezTo>
                  <a:pt x="732" y="770"/>
                  <a:pt x="706" y="779"/>
                  <a:pt x="680" y="779"/>
                </a:cubicBezTo>
                <a:cubicBezTo>
                  <a:pt x="654" y="779"/>
                  <a:pt x="628" y="770"/>
                  <a:pt x="608" y="750"/>
                </a:cubicBezTo>
                <a:lnTo>
                  <a:pt x="485" y="629"/>
                </a:lnTo>
                <a:cubicBezTo>
                  <a:pt x="440" y="653"/>
                  <a:pt x="388" y="666"/>
                  <a:pt x="334" y="666"/>
                </a:cubicBezTo>
                <a:cubicBezTo>
                  <a:pt x="149" y="666"/>
                  <a:pt x="0" y="517"/>
                  <a:pt x="0" y="332"/>
                </a:cubicBezTo>
                <a:cubicBezTo>
                  <a:pt x="0" y="149"/>
                  <a:pt x="149" y="0"/>
                  <a:pt x="334" y="0"/>
                </a:cubicBezTo>
                <a:cubicBezTo>
                  <a:pt x="517" y="0"/>
                  <a:pt x="666" y="149"/>
                  <a:pt x="666" y="332"/>
                </a:cubicBezTo>
                <a:cubicBezTo>
                  <a:pt x="666" y="387"/>
                  <a:pt x="653" y="439"/>
                  <a:pt x="630" y="484"/>
                </a:cubicBezTo>
                <a:lnTo>
                  <a:pt x="753" y="605"/>
                </a:lnTo>
                <a:cubicBezTo>
                  <a:pt x="792" y="645"/>
                  <a:pt x="792" y="709"/>
                  <a:pt x="753" y="750"/>
                </a:cubicBezTo>
                <a:close/>
                <a:moveTo>
                  <a:pt x="334" y="623"/>
                </a:moveTo>
                <a:lnTo>
                  <a:pt x="334" y="623"/>
                </a:lnTo>
                <a:cubicBezTo>
                  <a:pt x="494" y="623"/>
                  <a:pt x="624" y="493"/>
                  <a:pt x="624" y="332"/>
                </a:cubicBezTo>
                <a:cubicBezTo>
                  <a:pt x="624" y="172"/>
                  <a:pt x="494" y="42"/>
                  <a:pt x="334" y="42"/>
                </a:cubicBezTo>
                <a:cubicBezTo>
                  <a:pt x="173" y="42"/>
                  <a:pt x="43" y="172"/>
                  <a:pt x="43" y="332"/>
                </a:cubicBezTo>
                <a:cubicBezTo>
                  <a:pt x="43" y="493"/>
                  <a:pt x="173" y="623"/>
                  <a:pt x="334" y="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180">
              <a:solidFill>
                <a:schemeClr val="accent1"/>
              </a:solidFill>
            </a:endParaRPr>
          </a:p>
        </p:txBody>
      </p: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5196388" y="2486191"/>
            <a:ext cx="557768" cy="751846"/>
            <a:chOff x="3722033" y="3714538"/>
            <a:chExt cx="500321" cy="674410"/>
          </a:xfrm>
          <a:solidFill>
            <a:schemeClr val="bg1"/>
          </a:solidFill>
        </p:grpSpPr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+mj-ea"/>
                <a:ea typeface="+mj-ea"/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+mj-ea"/>
                <a:ea typeface="+mj-ea"/>
              </a:endParaRPr>
            </a:p>
          </p:txBody>
        </p:sp>
        <p:sp>
          <p:nvSpPr>
            <p:cNvPr id="41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199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699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199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699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499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999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499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999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799"/>
                            </p:stCondLst>
                            <p:childTnLst>
                              <p:par>
                                <p:cTn id="1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299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799"/>
                            </p:stCondLst>
                            <p:childTnLst>
                              <p:par>
                                <p:cTn id="1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299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9" grpId="0"/>
      <p:bldP spid="10" grpId="0"/>
      <p:bldP spid="12" grpId="0"/>
      <p:bldP spid="13" grpId="0"/>
      <p:bldP spid="15" grpId="0"/>
      <p:bldP spid="16" grpId="0"/>
      <p:bldP spid="18" grpId="0"/>
      <p:bldP spid="19" grpId="0"/>
      <p:bldP spid="35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81391" y="3216593"/>
            <a:ext cx="1790323" cy="932433"/>
            <a:chOff x="3462076" y="3216593"/>
            <a:chExt cx="1790323" cy="932433"/>
          </a:xfrm>
        </p:grpSpPr>
        <p:cxnSp>
          <p:nvCxnSpPr>
            <p:cNvPr id="5" name="直接连接符 84"/>
            <p:cNvCxnSpPr/>
            <p:nvPr/>
          </p:nvCxnSpPr>
          <p:spPr>
            <a:xfrm flipV="1">
              <a:off x="4405641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弧形 85"/>
            <p:cNvSpPr/>
            <p:nvPr/>
          </p:nvSpPr>
          <p:spPr>
            <a:xfrm rot="16200000">
              <a:off x="3462076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1741795" y="3176362"/>
            <a:ext cx="999616" cy="999876"/>
            <a:chOff x="5013110" y="5059616"/>
            <a:chExt cx="3378533" cy="3379413"/>
          </a:xfrm>
        </p:grpSpPr>
        <p:sp>
          <p:nvSpPr>
            <p:cNvPr id="8" name="Oval 81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9" name="Oval 82"/>
            <p:cNvSpPr/>
            <p:nvPr/>
          </p:nvSpPr>
          <p:spPr>
            <a:xfrm>
              <a:off x="5286107" y="5332685"/>
              <a:ext cx="2832537" cy="28332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0" name="Group 74"/>
          <p:cNvGrpSpPr/>
          <p:nvPr/>
        </p:nvGrpSpPr>
        <p:grpSpPr>
          <a:xfrm>
            <a:off x="7607863" y="3176573"/>
            <a:ext cx="999616" cy="999876"/>
            <a:chOff x="5013110" y="5059616"/>
            <a:chExt cx="3378533" cy="3379413"/>
          </a:xfrm>
        </p:grpSpPr>
        <p:sp>
          <p:nvSpPr>
            <p:cNvPr id="11" name="Oval 76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12" name="Oval 77"/>
            <p:cNvSpPr/>
            <p:nvPr/>
          </p:nvSpPr>
          <p:spPr>
            <a:xfrm>
              <a:off x="5286107" y="5332685"/>
              <a:ext cx="2832537" cy="28332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3" name="Group 61"/>
          <p:cNvGrpSpPr/>
          <p:nvPr/>
        </p:nvGrpSpPr>
        <p:grpSpPr>
          <a:xfrm>
            <a:off x="5652008" y="3171430"/>
            <a:ext cx="999616" cy="999876"/>
            <a:chOff x="5013110" y="5059616"/>
            <a:chExt cx="3378533" cy="3379413"/>
          </a:xfrm>
        </p:grpSpPr>
        <p:sp>
          <p:nvSpPr>
            <p:cNvPr id="14" name="Oval 63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15" name="Oval 73"/>
            <p:cNvSpPr/>
            <p:nvPr/>
          </p:nvSpPr>
          <p:spPr>
            <a:xfrm>
              <a:off x="5286107" y="5332685"/>
              <a:ext cx="2832537" cy="28332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6" name="Group 57"/>
          <p:cNvGrpSpPr/>
          <p:nvPr/>
        </p:nvGrpSpPr>
        <p:grpSpPr>
          <a:xfrm>
            <a:off x="3691234" y="3168468"/>
            <a:ext cx="999616" cy="999876"/>
            <a:chOff x="5013110" y="5059616"/>
            <a:chExt cx="3378533" cy="3379413"/>
          </a:xfrm>
        </p:grpSpPr>
        <p:sp>
          <p:nvSpPr>
            <p:cNvPr id="17" name="Oval 59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18" name="Oval 60"/>
            <p:cNvSpPr/>
            <p:nvPr/>
          </p:nvSpPr>
          <p:spPr>
            <a:xfrm>
              <a:off x="5286108" y="5332684"/>
              <a:ext cx="2832536" cy="28332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40190" y="3216593"/>
            <a:ext cx="1790323" cy="932433"/>
            <a:chOff x="5420875" y="3216593"/>
            <a:chExt cx="1790323" cy="932433"/>
          </a:xfrm>
        </p:grpSpPr>
        <p:cxnSp>
          <p:nvCxnSpPr>
            <p:cNvPr id="20" name="直接连接符 84"/>
            <p:cNvCxnSpPr/>
            <p:nvPr/>
          </p:nvCxnSpPr>
          <p:spPr>
            <a:xfrm flipV="1">
              <a:off x="6364440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" name="弧形 85"/>
            <p:cNvSpPr/>
            <p:nvPr/>
          </p:nvSpPr>
          <p:spPr>
            <a:xfrm rot="16200000">
              <a:off x="5420875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96045" y="3216593"/>
            <a:ext cx="1790323" cy="932433"/>
            <a:chOff x="7376730" y="3216593"/>
            <a:chExt cx="1790323" cy="932433"/>
          </a:xfrm>
        </p:grpSpPr>
        <p:cxnSp>
          <p:nvCxnSpPr>
            <p:cNvPr id="23" name="直接连接符 84"/>
            <p:cNvCxnSpPr/>
            <p:nvPr/>
          </p:nvCxnSpPr>
          <p:spPr>
            <a:xfrm flipV="1">
              <a:off x="8320295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" name="弧形 85"/>
            <p:cNvSpPr/>
            <p:nvPr/>
          </p:nvSpPr>
          <p:spPr>
            <a:xfrm rot="16200000">
              <a:off x="7376730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822931" y="3216593"/>
            <a:ext cx="1790323" cy="932433"/>
            <a:chOff x="1503616" y="3216593"/>
            <a:chExt cx="1790323" cy="932433"/>
          </a:xfrm>
        </p:grpSpPr>
        <p:cxnSp>
          <p:nvCxnSpPr>
            <p:cNvPr id="26" name="直接连接符 84"/>
            <p:cNvCxnSpPr/>
            <p:nvPr/>
          </p:nvCxnSpPr>
          <p:spPr>
            <a:xfrm flipV="1">
              <a:off x="2447181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7" name="弧形 85"/>
            <p:cNvSpPr/>
            <p:nvPr/>
          </p:nvSpPr>
          <p:spPr>
            <a:xfrm rot="16200000">
              <a:off x="1503616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8" name="Group 108"/>
          <p:cNvGrpSpPr/>
          <p:nvPr/>
        </p:nvGrpSpPr>
        <p:grpSpPr>
          <a:xfrm>
            <a:off x="9519788" y="3176421"/>
            <a:ext cx="999616" cy="999876"/>
            <a:chOff x="5013110" y="5059616"/>
            <a:chExt cx="3378533" cy="3379413"/>
          </a:xfrm>
        </p:grpSpPr>
        <p:sp>
          <p:nvSpPr>
            <p:cNvPr id="29" name="Oval 110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30" name="Oval 111"/>
            <p:cNvSpPr/>
            <p:nvPr/>
          </p:nvSpPr>
          <p:spPr>
            <a:xfrm>
              <a:off x="5286108" y="5332684"/>
              <a:ext cx="2832536" cy="283327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820763" y="474138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32" name="文本框 31"/>
          <p:cNvSpPr txBox="1"/>
          <p:nvPr/>
        </p:nvSpPr>
        <p:spPr>
          <a:xfrm>
            <a:off x="1229795" y="432961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59706" y="474138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34" name="文本框 33"/>
          <p:cNvSpPr txBox="1"/>
          <p:nvPr/>
        </p:nvSpPr>
        <p:spPr>
          <a:xfrm>
            <a:off x="5168738" y="432961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635585" y="474138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36" name="文本框 35"/>
          <p:cNvSpPr txBox="1"/>
          <p:nvPr/>
        </p:nvSpPr>
        <p:spPr>
          <a:xfrm>
            <a:off x="9044617" y="432961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790879" y="206893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38" name="文本框 37"/>
          <p:cNvSpPr txBox="1"/>
          <p:nvPr/>
        </p:nvSpPr>
        <p:spPr>
          <a:xfrm>
            <a:off x="3199911" y="165716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699106" y="206893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40" name="文本框 39"/>
          <p:cNvSpPr txBox="1"/>
          <p:nvPr/>
        </p:nvSpPr>
        <p:spPr>
          <a:xfrm>
            <a:off x="7108138" y="165716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1" name="Freeform 182"/>
          <p:cNvSpPr>
            <a:spLocks noChangeAspect="1" noEditPoints="1"/>
          </p:cNvSpPr>
          <p:nvPr/>
        </p:nvSpPr>
        <p:spPr bwMode="auto">
          <a:xfrm>
            <a:off x="4020289" y="3471277"/>
            <a:ext cx="341506" cy="394258"/>
          </a:xfrm>
          <a:custGeom>
            <a:avLst/>
            <a:gdLst>
              <a:gd name="T0" fmla="*/ 225 w 1200"/>
              <a:gd name="T1" fmla="*/ 525 h 1391"/>
              <a:gd name="T2" fmla="*/ 0 w 1200"/>
              <a:gd name="T3" fmla="*/ 759 h 1391"/>
              <a:gd name="T4" fmla="*/ 0 w 1200"/>
              <a:gd name="T5" fmla="*/ 1123 h 1391"/>
              <a:gd name="T6" fmla="*/ 225 w 1200"/>
              <a:gd name="T7" fmla="*/ 1350 h 1391"/>
              <a:gd name="T8" fmla="*/ 150 w 1200"/>
              <a:gd name="T9" fmla="*/ 1180 h 1391"/>
              <a:gd name="T10" fmla="*/ 150 w 1200"/>
              <a:gd name="T11" fmla="*/ 702 h 1391"/>
              <a:gd name="T12" fmla="*/ 225 w 1200"/>
              <a:gd name="T13" fmla="*/ 525 h 1391"/>
              <a:gd name="T14" fmla="*/ 874 w 1200"/>
              <a:gd name="T15" fmla="*/ 518 h 1391"/>
              <a:gd name="T16" fmla="*/ 979 w 1200"/>
              <a:gd name="T17" fmla="*/ 46 h 1391"/>
              <a:gd name="T18" fmla="*/ 632 w 1200"/>
              <a:gd name="T19" fmla="*/ 392 h 1391"/>
              <a:gd name="T20" fmla="*/ 300 w 1200"/>
              <a:gd name="T21" fmla="*/ 682 h 1391"/>
              <a:gd name="T22" fmla="*/ 300 w 1200"/>
              <a:gd name="T23" fmla="*/ 1195 h 1391"/>
              <a:gd name="T24" fmla="*/ 949 w 1200"/>
              <a:gd name="T25" fmla="*/ 1391 h 1391"/>
              <a:gd name="T26" fmla="*/ 1200 w 1200"/>
              <a:gd name="T27" fmla="*/ 646 h 1391"/>
              <a:gd name="T28" fmla="*/ 874 w 1200"/>
              <a:gd name="T29" fmla="*/ 51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0" h="1391">
                <a:moveTo>
                  <a:pt x="225" y="525"/>
                </a:moveTo>
                <a:cubicBezTo>
                  <a:pt x="176" y="525"/>
                  <a:pt x="0" y="555"/>
                  <a:pt x="0" y="759"/>
                </a:cubicBezTo>
                <a:lnTo>
                  <a:pt x="0" y="1123"/>
                </a:lnTo>
                <a:cubicBezTo>
                  <a:pt x="0" y="1327"/>
                  <a:pt x="176" y="1350"/>
                  <a:pt x="225" y="1350"/>
                </a:cubicBezTo>
                <a:cubicBezTo>
                  <a:pt x="274" y="1350"/>
                  <a:pt x="150" y="1307"/>
                  <a:pt x="150" y="1180"/>
                </a:cubicBezTo>
                <a:lnTo>
                  <a:pt x="150" y="702"/>
                </a:lnTo>
                <a:cubicBezTo>
                  <a:pt x="150" y="570"/>
                  <a:pt x="274" y="525"/>
                  <a:pt x="225" y="525"/>
                </a:cubicBezTo>
                <a:close/>
                <a:moveTo>
                  <a:pt x="874" y="518"/>
                </a:moveTo>
                <a:cubicBezTo>
                  <a:pt x="864" y="491"/>
                  <a:pt x="1139" y="246"/>
                  <a:pt x="979" y="46"/>
                </a:cubicBezTo>
                <a:cubicBezTo>
                  <a:pt x="941" y="0"/>
                  <a:pt x="813" y="269"/>
                  <a:pt x="632" y="392"/>
                </a:cubicBezTo>
                <a:cubicBezTo>
                  <a:pt x="533" y="459"/>
                  <a:pt x="300" y="602"/>
                  <a:pt x="300" y="682"/>
                </a:cubicBezTo>
                <a:lnTo>
                  <a:pt x="300" y="1195"/>
                </a:lnTo>
                <a:cubicBezTo>
                  <a:pt x="300" y="1290"/>
                  <a:pt x="669" y="1391"/>
                  <a:pt x="949" y="1391"/>
                </a:cubicBezTo>
                <a:cubicBezTo>
                  <a:pt x="1051" y="1391"/>
                  <a:pt x="1200" y="748"/>
                  <a:pt x="1200" y="646"/>
                </a:cubicBezTo>
                <a:cubicBezTo>
                  <a:pt x="1200" y="543"/>
                  <a:pt x="884" y="545"/>
                  <a:pt x="874" y="5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72"/>
          <p:cNvSpPr>
            <a:spLocks noChangeAspect="1" noEditPoints="1"/>
          </p:cNvSpPr>
          <p:nvPr/>
        </p:nvSpPr>
        <p:spPr bwMode="auto">
          <a:xfrm>
            <a:off x="5971816" y="3479755"/>
            <a:ext cx="360000" cy="383226"/>
          </a:xfrm>
          <a:custGeom>
            <a:avLst/>
            <a:gdLst>
              <a:gd name="T0" fmla="*/ 717 w 1213"/>
              <a:gd name="T1" fmla="*/ 895 h 1296"/>
              <a:gd name="T2" fmla="*/ 684 w 1213"/>
              <a:gd name="T3" fmla="*/ 896 h 1296"/>
              <a:gd name="T4" fmla="*/ 307 w 1213"/>
              <a:gd name="T5" fmla="*/ 550 h 1296"/>
              <a:gd name="T6" fmla="*/ 652 w 1213"/>
              <a:gd name="T7" fmla="*/ 140 h 1296"/>
              <a:gd name="T8" fmla="*/ 685 w 1213"/>
              <a:gd name="T9" fmla="*/ 138 h 1296"/>
              <a:gd name="T10" fmla="*/ 1062 w 1213"/>
              <a:gd name="T11" fmla="*/ 484 h 1296"/>
              <a:gd name="T12" fmla="*/ 717 w 1213"/>
              <a:gd name="T13" fmla="*/ 895 h 1296"/>
              <a:gd name="T14" fmla="*/ 248 w 1213"/>
              <a:gd name="T15" fmla="*/ 937 h 1296"/>
              <a:gd name="T16" fmla="*/ 127 w 1213"/>
              <a:gd name="T17" fmla="*/ 1084 h 1296"/>
              <a:gd name="T18" fmla="*/ 113 w 1213"/>
              <a:gd name="T19" fmla="*/ 1121 h 1296"/>
              <a:gd name="T20" fmla="*/ 134 w 1213"/>
              <a:gd name="T21" fmla="*/ 1166 h 1296"/>
              <a:gd name="T22" fmla="*/ 137 w 1213"/>
              <a:gd name="T23" fmla="*/ 1200 h 1296"/>
              <a:gd name="T24" fmla="*/ 103 w 1213"/>
              <a:gd name="T25" fmla="*/ 1203 h 1296"/>
              <a:gd name="T26" fmla="*/ 65 w 1213"/>
              <a:gd name="T27" fmla="*/ 1121 h 1296"/>
              <a:gd name="T28" fmla="*/ 89 w 1213"/>
              <a:gd name="T29" fmla="*/ 1052 h 1296"/>
              <a:gd name="T30" fmla="*/ 211 w 1213"/>
              <a:gd name="T31" fmla="*/ 906 h 1296"/>
              <a:gd name="T32" fmla="*/ 245 w 1213"/>
              <a:gd name="T33" fmla="*/ 903 h 1296"/>
              <a:gd name="T34" fmla="*/ 248 w 1213"/>
              <a:gd name="T35" fmla="*/ 937 h 1296"/>
              <a:gd name="T36" fmla="*/ 1201 w 1213"/>
              <a:gd name="T37" fmla="*/ 473 h 1296"/>
              <a:gd name="T38" fmla="*/ 685 w 1213"/>
              <a:gd name="T39" fmla="*/ 0 h 1296"/>
              <a:gd name="T40" fmla="*/ 640 w 1213"/>
              <a:gd name="T41" fmla="*/ 2 h 1296"/>
              <a:gd name="T42" fmla="*/ 288 w 1213"/>
              <a:gd name="T43" fmla="*/ 184 h 1296"/>
              <a:gd name="T44" fmla="*/ 169 w 1213"/>
              <a:gd name="T45" fmla="*/ 563 h 1296"/>
              <a:gd name="T46" fmla="*/ 240 w 1213"/>
              <a:gd name="T47" fmla="*/ 783 h 1296"/>
              <a:gd name="T48" fmla="*/ 45 w 1213"/>
              <a:gd name="T49" fmla="*/ 1007 h 1296"/>
              <a:gd name="T50" fmla="*/ 4 w 1213"/>
              <a:gd name="T51" fmla="*/ 1136 h 1296"/>
              <a:gd name="T52" fmla="*/ 66 w 1213"/>
              <a:gd name="T53" fmla="*/ 1255 h 1296"/>
              <a:gd name="T54" fmla="*/ 179 w 1213"/>
              <a:gd name="T55" fmla="*/ 1296 h 1296"/>
              <a:gd name="T56" fmla="*/ 194 w 1213"/>
              <a:gd name="T57" fmla="*/ 1296 h 1296"/>
              <a:gd name="T58" fmla="*/ 314 w 1213"/>
              <a:gd name="T59" fmla="*/ 1234 h 1296"/>
              <a:gd name="T60" fmla="*/ 513 w 1213"/>
              <a:gd name="T61" fmla="*/ 1006 h 1296"/>
              <a:gd name="T62" fmla="*/ 686 w 1213"/>
              <a:gd name="T63" fmla="*/ 1036 h 1296"/>
              <a:gd name="T64" fmla="*/ 730 w 1213"/>
              <a:gd name="T65" fmla="*/ 1034 h 1296"/>
              <a:gd name="T66" fmla="*/ 1082 w 1213"/>
              <a:gd name="T67" fmla="*/ 851 h 1296"/>
              <a:gd name="T68" fmla="*/ 1201 w 1213"/>
              <a:gd name="T69" fmla="*/ 473 h 1296"/>
              <a:gd name="T70" fmla="*/ 691 w 1213"/>
              <a:gd name="T71" fmla="*/ 233 h 1296"/>
              <a:gd name="T72" fmla="*/ 664 w 1213"/>
              <a:gd name="T73" fmla="*/ 234 h 1296"/>
              <a:gd name="T74" fmla="*/ 457 w 1213"/>
              <a:gd name="T75" fmla="*/ 339 h 1296"/>
              <a:gd name="T76" fmla="*/ 460 w 1213"/>
              <a:gd name="T77" fmla="*/ 383 h 1296"/>
              <a:gd name="T78" fmla="*/ 504 w 1213"/>
              <a:gd name="T79" fmla="*/ 380 h 1296"/>
              <a:gd name="T80" fmla="*/ 669 w 1213"/>
              <a:gd name="T81" fmla="*/ 296 h 1296"/>
              <a:gd name="T82" fmla="*/ 691 w 1213"/>
              <a:gd name="T83" fmla="*/ 295 h 1296"/>
              <a:gd name="T84" fmla="*/ 844 w 1213"/>
              <a:gd name="T85" fmla="*/ 347 h 1296"/>
              <a:gd name="T86" fmla="*/ 887 w 1213"/>
              <a:gd name="T87" fmla="*/ 342 h 1296"/>
              <a:gd name="T88" fmla="*/ 882 w 1213"/>
              <a:gd name="T89" fmla="*/ 298 h 1296"/>
              <a:gd name="T90" fmla="*/ 691 w 1213"/>
              <a:gd name="T91" fmla="*/ 233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13" h="1296">
                <a:moveTo>
                  <a:pt x="717" y="895"/>
                </a:moveTo>
                <a:cubicBezTo>
                  <a:pt x="706" y="896"/>
                  <a:pt x="695" y="896"/>
                  <a:pt x="684" y="896"/>
                </a:cubicBezTo>
                <a:cubicBezTo>
                  <a:pt x="490" y="896"/>
                  <a:pt x="324" y="744"/>
                  <a:pt x="307" y="550"/>
                </a:cubicBezTo>
                <a:cubicBezTo>
                  <a:pt x="289" y="342"/>
                  <a:pt x="443" y="158"/>
                  <a:pt x="652" y="140"/>
                </a:cubicBezTo>
                <a:cubicBezTo>
                  <a:pt x="663" y="139"/>
                  <a:pt x="674" y="138"/>
                  <a:pt x="685" y="138"/>
                </a:cubicBezTo>
                <a:cubicBezTo>
                  <a:pt x="880" y="138"/>
                  <a:pt x="1045" y="290"/>
                  <a:pt x="1062" y="484"/>
                </a:cubicBezTo>
                <a:cubicBezTo>
                  <a:pt x="1080" y="692"/>
                  <a:pt x="926" y="877"/>
                  <a:pt x="717" y="895"/>
                </a:cubicBezTo>
                <a:close/>
                <a:moveTo>
                  <a:pt x="248" y="937"/>
                </a:moveTo>
                <a:lnTo>
                  <a:pt x="127" y="1084"/>
                </a:lnTo>
                <a:cubicBezTo>
                  <a:pt x="118" y="1094"/>
                  <a:pt x="113" y="1108"/>
                  <a:pt x="113" y="1121"/>
                </a:cubicBezTo>
                <a:cubicBezTo>
                  <a:pt x="113" y="1138"/>
                  <a:pt x="120" y="1154"/>
                  <a:pt x="134" y="1166"/>
                </a:cubicBezTo>
                <a:cubicBezTo>
                  <a:pt x="144" y="1175"/>
                  <a:pt x="146" y="1190"/>
                  <a:pt x="137" y="1200"/>
                </a:cubicBezTo>
                <a:cubicBezTo>
                  <a:pt x="132" y="1206"/>
                  <a:pt x="115" y="1215"/>
                  <a:pt x="103" y="1203"/>
                </a:cubicBezTo>
                <a:cubicBezTo>
                  <a:pt x="78" y="1181"/>
                  <a:pt x="64" y="1152"/>
                  <a:pt x="65" y="1121"/>
                </a:cubicBezTo>
                <a:cubicBezTo>
                  <a:pt x="64" y="1097"/>
                  <a:pt x="73" y="1072"/>
                  <a:pt x="89" y="1052"/>
                </a:cubicBezTo>
                <a:lnTo>
                  <a:pt x="211" y="906"/>
                </a:lnTo>
                <a:cubicBezTo>
                  <a:pt x="219" y="896"/>
                  <a:pt x="235" y="894"/>
                  <a:pt x="245" y="903"/>
                </a:cubicBezTo>
                <a:cubicBezTo>
                  <a:pt x="255" y="911"/>
                  <a:pt x="257" y="927"/>
                  <a:pt x="248" y="937"/>
                </a:cubicBezTo>
                <a:close/>
                <a:moveTo>
                  <a:pt x="1201" y="473"/>
                </a:moveTo>
                <a:cubicBezTo>
                  <a:pt x="1178" y="207"/>
                  <a:pt x="951" y="0"/>
                  <a:pt x="685" y="0"/>
                </a:cubicBezTo>
                <a:cubicBezTo>
                  <a:pt x="670" y="0"/>
                  <a:pt x="655" y="0"/>
                  <a:pt x="640" y="2"/>
                </a:cubicBezTo>
                <a:cubicBezTo>
                  <a:pt x="502" y="14"/>
                  <a:pt x="377" y="79"/>
                  <a:pt x="288" y="184"/>
                </a:cubicBezTo>
                <a:cubicBezTo>
                  <a:pt x="199" y="291"/>
                  <a:pt x="157" y="425"/>
                  <a:pt x="169" y="563"/>
                </a:cubicBezTo>
                <a:cubicBezTo>
                  <a:pt x="176" y="641"/>
                  <a:pt x="200" y="716"/>
                  <a:pt x="240" y="783"/>
                </a:cubicBezTo>
                <a:lnTo>
                  <a:pt x="45" y="1007"/>
                </a:lnTo>
                <a:cubicBezTo>
                  <a:pt x="14" y="1044"/>
                  <a:pt x="0" y="1089"/>
                  <a:pt x="4" y="1136"/>
                </a:cubicBezTo>
                <a:cubicBezTo>
                  <a:pt x="8" y="1183"/>
                  <a:pt x="30" y="1225"/>
                  <a:pt x="66" y="1255"/>
                </a:cubicBezTo>
                <a:cubicBezTo>
                  <a:pt x="98" y="1282"/>
                  <a:pt x="138" y="1296"/>
                  <a:pt x="179" y="1296"/>
                </a:cubicBezTo>
                <a:cubicBezTo>
                  <a:pt x="184" y="1296"/>
                  <a:pt x="189" y="1296"/>
                  <a:pt x="194" y="1296"/>
                </a:cubicBezTo>
                <a:cubicBezTo>
                  <a:pt x="241" y="1292"/>
                  <a:pt x="283" y="1270"/>
                  <a:pt x="314" y="1234"/>
                </a:cubicBezTo>
                <a:lnTo>
                  <a:pt x="513" y="1006"/>
                </a:lnTo>
                <a:cubicBezTo>
                  <a:pt x="569" y="1026"/>
                  <a:pt x="627" y="1036"/>
                  <a:pt x="686" y="1036"/>
                </a:cubicBezTo>
                <a:cubicBezTo>
                  <a:pt x="700" y="1036"/>
                  <a:pt x="715" y="1035"/>
                  <a:pt x="730" y="1034"/>
                </a:cubicBezTo>
                <a:cubicBezTo>
                  <a:pt x="868" y="1022"/>
                  <a:pt x="993" y="957"/>
                  <a:pt x="1082" y="851"/>
                </a:cubicBezTo>
                <a:cubicBezTo>
                  <a:pt x="1171" y="745"/>
                  <a:pt x="1213" y="610"/>
                  <a:pt x="1201" y="473"/>
                </a:cubicBezTo>
                <a:close/>
                <a:moveTo>
                  <a:pt x="691" y="233"/>
                </a:moveTo>
                <a:cubicBezTo>
                  <a:pt x="682" y="233"/>
                  <a:pt x="673" y="233"/>
                  <a:pt x="664" y="234"/>
                </a:cubicBezTo>
                <a:cubicBezTo>
                  <a:pt x="581" y="241"/>
                  <a:pt x="508" y="281"/>
                  <a:pt x="457" y="339"/>
                </a:cubicBezTo>
                <a:cubicBezTo>
                  <a:pt x="446" y="352"/>
                  <a:pt x="447" y="372"/>
                  <a:pt x="460" y="383"/>
                </a:cubicBezTo>
                <a:cubicBezTo>
                  <a:pt x="466" y="388"/>
                  <a:pt x="489" y="397"/>
                  <a:pt x="504" y="380"/>
                </a:cubicBezTo>
                <a:cubicBezTo>
                  <a:pt x="546" y="334"/>
                  <a:pt x="603" y="302"/>
                  <a:pt x="669" y="296"/>
                </a:cubicBezTo>
                <a:cubicBezTo>
                  <a:pt x="677" y="295"/>
                  <a:pt x="684" y="295"/>
                  <a:pt x="691" y="295"/>
                </a:cubicBezTo>
                <a:cubicBezTo>
                  <a:pt x="748" y="295"/>
                  <a:pt x="801" y="314"/>
                  <a:pt x="844" y="347"/>
                </a:cubicBezTo>
                <a:cubicBezTo>
                  <a:pt x="857" y="358"/>
                  <a:pt x="877" y="355"/>
                  <a:pt x="887" y="342"/>
                </a:cubicBezTo>
                <a:cubicBezTo>
                  <a:pt x="898" y="328"/>
                  <a:pt x="895" y="308"/>
                  <a:pt x="882" y="298"/>
                </a:cubicBezTo>
                <a:cubicBezTo>
                  <a:pt x="829" y="257"/>
                  <a:pt x="762" y="233"/>
                  <a:pt x="691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30"/>
          <p:cNvSpPr>
            <a:spLocks noChangeAspect="1" noEditPoints="1"/>
          </p:cNvSpPr>
          <p:nvPr/>
        </p:nvSpPr>
        <p:spPr bwMode="auto">
          <a:xfrm>
            <a:off x="9875596" y="3512457"/>
            <a:ext cx="288000" cy="327805"/>
          </a:xfrm>
          <a:custGeom>
            <a:avLst/>
            <a:gdLst>
              <a:gd name="T0" fmla="*/ 943 w 1200"/>
              <a:gd name="T1" fmla="*/ 0 h 1372"/>
              <a:gd name="T2" fmla="*/ 1029 w 1200"/>
              <a:gd name="T3" fmla="*/ 86 h 1372"/>
              <a:gd name="T4" fmla="*/ 686 w 1200"/>
              <a:gd name="T5" fmla="*/ 429 h 1372"/>
              <a:gd name="T6" fmla="*/ 515 w 1200"/>
              <a:gd name="T7" fmla="*/ 257 h 1372"/>
              <a:gd name="T8" fmla="*/ 0 w 1200"/>
              <a:gd name="T9" fmla="*/ 772 h 1372"/>
              <a:gd name="T10" fmla="*/ 86 w 1200"/>
              <a:gd name="T11" fmla="*/ 857 h 1372"/>
              <a:gd name="T12" fmla="*/ 515 w 1200"/>
              <a:gd name="T13" fmla="*/ 429 h 1372"/>
              <a:gd name="T14" fmla="*/ 686 w 1200"/>
              <a:gd name="T15" fmla="*/ 600 h 1372"/>
              <a:gd name="T16" fmla="*/ 1115 w 1200"/>
              <a:gd name="T17" fmla="*/ 172 h 1372"/>
              <a:gd name="T18" fmla="*/ 1200 w 1200"/>
              <a:gd name="T19" fmla="*/ 257 h 1372"/>
              <a:gd name="T20" fmla="*/ 1200 w 1200"/>
              <a:gd name="T21" fmla="*/ 0 h 1372"/>
              <a:gd name="T22" fmla="*/ 943 w 1200"/>
              <a:gd name="T23" fmla="*/ 0 h 1372"/>
              <a:gd name="T24" fmla="*/ 1029 w 1200"/>
              <a:gd name="T25" fmla="*/ 429 h 1372"/>
              <a:gd name="T26" fmla="*/ 1200 w 1200"/>
              <a:gd name="T27" fmla="*/ 429 h 1372"/>
              <a:gd name="T28" fmla="*/ 1200 w 1200"/>
              <a:gd name="T29" fmla="*/ 1372 h 1372"/>
              <a:gd name="T30" fmla="*/ 1029 w 1200"/>
              <a:gd name="T31" fmla="*/ 1372 h 1372"/>
              <a:gd name="T32" fmla="*/ 1029 w 1200"/>
              <a:gd name="T33" fmla="*/ 429 h 1372"/>
              <a:gd name="T34" fmla="*/ 686 w 1200"/>
              <a:gd name="T35" fmla="*/ 686 h 1372"/>
              <a:gd name="T36" fmla="*/ 857 w 1200"/>
              <a:gd name="T37" fmla="*/ 686 h 1372"/>
              <a:gd name="T38" fmla="*/ 857 w 1200"/>
              <a:gd name="T39" fmla="*/ 1372 h 1372"/>
              <a:gd name="T40" fmla="*/ 686 w 1200"/>
              <a:gd name="T41" fmla="*/ 1372 h 1372"/>
              <a:gd name="T42" fmla="*/ 686 w 1200"/>
              <a:gd name="T43" fmla="*/ 686 h 1372"/>
              <a:gd name="T44" fmla="*/ 343 w 1200"/>
              <a:gd name="T45" fmla="*/ 772 h 1372"/>
              <a:gd name="T46" fmla="*/ 515 w 1200"/>
              <a:gd name="T47" fmla="*/ 772 h 1372"/>
              <a:gd name="T48" fmla="*/ 515 w 1200"/>
              <a:gd name="T49" fmla="*/ 1372 h 1372"/>
              <a:gd name="T50" fmla="*/ 343 w 1200"/>
              <a:gd name="T51" fmla="*/ 1372 h 1372"/>
              <a:gd name="T52" fmla="*/ 343 w 1200"/>
              <a:gd name="T53" fmla="*/ 772 h 1372"/>
              <a:gd name="T54" fmla="*/ 0 w 1200"/>
              <a:gd name="T55" fmla="*/ 943 h 1372"/>
              <a:gd name="T56" fmla="*/ 172 w 1200"/>
              <a:gd name="T57" fmla="*/ 943 h 1372"/>
              <a:gd name="T58" fmla="*/ 172 w 1200"/>
              <a:gd name="T59" fmla="*/ 1372 h 1372"/>
              <a:gd name="T60" fmla="*/ 0 w 1200"/>
              <a:gd name="T61" fmla="*/ 1372 h 1372"/>
              <a:gd name="T62" fmla="*/ 0 w 1200"/>
              <a:gd name="T63" fmla="*/ 943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0" h="1372">
                <a:moveTo>
                  <a:pt x="943" y="0"/>
                </a:moveTo>
                <a:lnTo>
                  <a:pt x="1029" y="86"/>
                </a:lnTo>
                <a:lnTo>
                  <a:pt x="686" y="429"/>
                </a:lnTo>
                <a:lnTo>
                  <a:pt x="515" y="257"/>
                </a:lnTo>
                <a:lnTo>
                  <a:pt x="0" y="772"/>
                </a:lnTo>
                <a:lnTo>
                  <a:pt x="86" y="857"/>
                </a:lnTo>
                <a:lnTo>
                  <a:pt x="515" y="429"/>
                </a:lnTo>
                <a:lnTo>
                  <a:pt x="686" y="600"/>
                </a:lnTo>
                <a:lnTo>
                  <a:pt x="1115" y="172"/>
                </a:lnTo>
                <a:lnTo>
                  <a:pt x="1200" y="257"/>
                </a:lnTo>
                <a:lnTo>
                  <a:pt x="1200" y="0"/>
                </a:lnTo>
                <a:lnTo>
                  <a:pt x="943" y="0"/>
                </a:lnTo>
                <a:close/>
                <a:moveTo>
                  <a:pt x="1029" y="429"/>
                </a:moveTo>
                <a:lnTo>
                  <a:pt x="1200" y="429"/>
                </a:lnTo>
                <a:lnTo>
                  <a:pt x="1200" y="1372"/>
                </a:lnTo>
                <a:lnTo>
                  <a:pt x="1029" y="1372"/>
                </a:lnTo>
                <a:lnTo>
                  <a:pt x="1029" y="429"/>
                </a:lnTo>
                <a:close/>
                <a:moveTo>
                  <a:pt x="686" y="686"/>
                </a:moveTo>
                <a:lnTo>
                  <a:pt x="857" y="686"/>
                </a:lnTo>
                <a:lnTo>
                  <a:pt x="857" y="1372"/>
                </a:lnTo>
                <a:lnTo>
                  <a:pt x="686" y="1372"/>
                </a:lnTo>
                <a:lnTo>
                  <a:pt x="686" y="686"/>
                </a:lnTo>
                <a:close/>
                <a:moveTo>
                  <a:pt x="343" y="772"/>
                </a:moveTo>
                <a:lnTo>
                  <a:pt x="515" y="772"/>
                </a:lnTo>
                <a:lnTo>
                  <a:pt x="515" y="1372"/>
                </a:lnTo>
                <a:lnTo>
                  <a:pt x="343" y="1372"/>
                </a:lnTo>
                <a:lnTo>
                  <a:pt x="343" y="772"/>
                </a:lnTo>
                <a:close/>
                <a:moveTo>
                  <a:pt x="0" y="943"/>
                </a:moveTo>
                <a:lnTo>
                  <a:pt x="172" y="943"/>
                </a:lnTo>
                <a:lnTo>
                  <a:pt x="172" y="1372"/>
                </a:lnTo>
                <a:lnTo>
                  <a:pt x="0" y="1372"/>
                </a:lnTo>
                <a:lnTo>
                  <a:pt x="0" y="9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7909671" y="3477173"/>
            <a:ext cx="396000" cy="398677"/>
            <a:chOff x="5042691" y="2273920"/>
            <a:chExt cx="702937" cy="707692"/>
          </a:xfrm>
          <a:solidFill>
            <a:schemeClr val="bg1"/>
          </a:solidFill>
        </p:grpSpPr>
        <p:sp>
          <p:nvSpPr>
            <p:cNvPr id="45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Freeform 67"/>
          <p:cNvSpPr>
            <a:spLocks noChangeAspect="1" noEditPoints="1"/>
          </p:cNvSpPr>
          <p:nvPr/>
        </p:nvSpPr>
        <p:spPr bwMode="auto">
          <a:xfrm>
            <a:off x="2043603" y="3537839"/>
            <a:ext cx="396000" cy="276923"/>
          </a:xfrm>
          <a:custGeom>
            <a:avLst/>
            <a:gdLst>
              <a:gd name="T0" fmla="*/ 141 w 1400"/>
              <a:gd name="T1" fmla="*/ 375 h 978"/>
              <a:gd name="T2" fmla="*/ 199 w 1400"/>
              <a:gd name="T3" fmla="*/ 316 h 978"/>
              <a:gd name="T4" fmla="*/ 145 w 1400"/>
              <a:gd name="T5" fmla="*/ 233 h 978"/>
              <a:gd name="T6" fmla="*/ 138 w 1400"/>
              <a:gd name="T7" fmla="*/ 183 h 978"/>
              <a:gd name="T8" fmla="*/ 145 w 1400"/>
              <a:gd name="T9" fmla="*/ 179 h 978"/>
              <a:gd name="T10" fmla="*/ 376 w 1400"/>
              <a:gd name="T11" fmla="*/ 37 h 978"/>
              <a:gd name="T12" fmla="*/ 419 w 1400"/>
              <a:gd name="T13" fmla="*/ 180 h 978"/>
              <a:gd name="T14" fmla="*/ 424 w 1400"/>
              <a:gd name="T15" fmla="*/ 189 h 978"/>
              <a:gd name="T16" fmla="*/ 399 w 1400"/>
              <a:gd name="T17" fmla="*/ 255 h 978"/>
              <a:gd name="T18" fmla="*/ 389 w 1400"/>
              <a:gd name="T19" fmla="*/ 367 h 978"/>
              <a:gd name="T20" fmla="*/ 473 w 1400"/>
              <a:gd name="T21" fmla="*/ 372 h 978"/>
              <a:gd name="T22" fmla="*/ 535 w 1400"/>
              <a:gd name="T23" fmla="*/ 474 h 978"/>
              <a:gd name="T24" fmla="*/ 447 w 1400"/>
              <a:gd name="T25" fmla="*/ 474 h 978"/>
              <a:gd name="T26" fmla="*/ 399 w 1400"/>
              <a:gd name="T27" fmla="*/ 492 h 978"/>
              <a:gd name="T28" fmla="*/ 0 w 1400"/>
              <a:gd name="T29" fmla="*/ 612 h 978"/>
              <a:gd name="T30" fmla="*/ 447 w 1400"/>
              <a:gd name="T31" fmla="*/ 547 h 978"/>
              <a:gd name="T32" fmla="*/ 1138 w 1400"/>
              <a:gd name="T33" fmla="*/ 888 h 978"/>
              <a:gd name="T34" fmla="*/ 946 w 1400"/>
              <a:gd name="T35" fmla="*/ 543 h 978"/>
              <a:gd name="T36" fmla="*/ 859 w 1400"/>
              <a:gd name="T37" fmla="*/ 456 h 978"/>
              <a:gd name="T38" fmla="*/ 932 w 1400"/>
              <a:gd name="T39" fmla="*/ 342 h 978"/>
              <a:gd name="T40" fmla="*/ 941 w 1400"/>
              <a:gd name="T41" fmla="*/ 271 h 978"/>
              <a:gd name="T42" fmla="*/ 927 w 1400"/>
              <a:gd name="T43" fmla="*/ 262 h 978"/>
              <a:gd name="T44" fmla="*/ 585 w 1400"/>
              <a:gd name="T45" fmla="*/ 67 h 978"/>
              <a:gd name="T46" fmla="*/ 537 w 1400"/>
              <a:gd name="T47" fmla="*/ 267 h 978"/>
              <a:gd name="T48" fmla="*/ 530 w 1400"/>
              <a:gd name="T49" fmla="*/ 279 h 978"/>
              <a:gd name="T50" fmla="*/ 568 w 1400"/>
              <a:gd name="T51" fmla="*/ 375 h 978"/>
              <a:gd name="T52" fmla="*/ 594 w 1400"/>
              <a:gd name="T53" fmla="*/ 527 h 978"/>
              <a:gd name="T54" fmla="*/ 447 w 1400"/>
              <a:gd name="T55" fmla="*/ 547 h 978"/>
              <a:gd name="T56" fmla="*/ 1231 w 1400"/>
              <a:gd name="T57" fmla="*/ 369 h 978"/>
              <a:gd name="T58" fmla="*/ 1367 w 1400"/>
              <a:gd name="T59" fmla="*/ 437 h 978"/>
              <a:gd name="T60" fmla="*/ 1400 w 1400"/>
              <a:gd name="T61" fmla="*/ 552 h 978"/>
              <a:gd name="T62" fmla="*/ 1397 w 1400"/>
              <a:gd name="T63" fmla="*/ 591 h 978"/>
              <a:gd name="T64" fmla="*/ 1077 w 1400"/>
              <a:gd name="T65" fmla="*/ 490 h 978"/>
              <a:gd name="T66" fmla="*/ 1027 w 1400"/>
              <a:gd name="T67" fmla="*/ 470 h 978"/>
              <a:gd name="T68" fmla="*/ 986 w 1400"/>
              <a:gd name="T69" fmla="*/ 437 h 978"/>
              <a:gd name="T70" fmla="*/ 1118 w 1400"/>
              <a:gd name="T71" fmla="*/ 368 h 978"/>
              <a:gd name="T72" fmla="*/ 1022 w 1400"/>
              <a:gd name="T73" fmla="*/ 306 h 978"/>
              <a:gd name="T74" fmla="*/ 1284 w 1400"/>
              <a:gd name="T75" fmla="*/ 69 h 978"/>
              <a:gd name="T76" fmla="*/ 1283 w 1400"/>
              <a:gd name="T77" fmla="*/ 307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00" h="978">
                <a:moveTo>
                  <a:pt x="80" y="375"/>
                </a:moveTo>
                <a:cubicBezTo>
                  <a:pt x="102" y="375"/>
                  <a:pt x="122" y="375"/>
                  <a:pt x="141" y="375"/>
                </a:cubicBezTo>
                <a:cubicBezTo>
                  <a:pt x="159" y="377"/>
                  <a:pt x="173" y="373"/>
                  <a:pt x="182" y="361"/>
                </a:cubicBezTo>
                <a:cubicBezTo>
                  <a:pt x="190" y="350"/>
                  <a:pt x="195" y="334"/>
                  <a:pt x="199" y="316"/>
                </a:cubicBezTo>
                <a:cubicBezTo>
                  <a:pt x="184" y="300"/>
                  <a:pt x="171" y="279"/>
                  <a:pt x="164" y="256"/>
                </a:cubicBezTo>
                <a:cubicBezTo>
                  <a:pt x="155" y="251"/>
                  <a:pt x="149" y="244"/>
                  <a:pt x="145" y="233"/>
                </a:cubicBezTo>
                <a:cubicBezTo>
                  <a:pt x="140" y="222"/>
                  <a:pt x="138" y="207"/>
                  <a:pt x="138" y="189"/>
                </a:cubicBezTo>
                <a:lnTo>
                  <a:pt x="138" y="183"/>
                </a:lnTo>
                <a:lnTo>
                  <a:pt x="143" y="180"/>
                </a:lnTo>
                <a:cubicBezTo>
                  <a:pt x="144" y="180"/>
                  <a:pt x="145" y="179"/>
                  <a:pt x="145" y="179"/>
                </a:cubicBezTo>
                <a:cubicBezTo>
                  <a:pt x="135" y="103"/>
                  <a:pt x="144" y="69"/>
                  <a:pt x="176" y="42"/>
                </a:cubicBezTo>
                <a:cubicBezTo>
                  <a:pt x="227" y="0"/>
                  <a:pt x="324" y="0"/>
                  <a:pt x="376" y="37"/>
                </a:cubicBezTo>
                <a:cubicBezTo>
                  <a:pt x="411" y="63"/>
                  <a:pt x="423" y="109"/>
                  <a:pt x="414" y="177"/>
                </a:cubicBezTo>
                <a:cubicBezTo>
                  <a:pt x="416" y="178"/>
                  <a:pt x="417" y="179"/>
                  <a:pt x="419" y="180"/>
                </a:cubicBezTo>
                <a:lnTo>
                  <a:pt x="424" y="183"/>
                </a:lnTo>
                <a:lnTo>
                  <a:pt x="424" y="189"/>
                </a:lnTo>
                <a:cubicBezTo>
                  <a:pt x="424" y="206"/>
                  <a:pt x="422" y="221"/>
                  <a:pt x="418" y="233"/>
                </a:cubicBezTo>
                <a:cubicBezTo>
                  <a:pt x="413" y="243"/>
                  <a:pt x="407" y="251"/>
                  <a:pt x="399" y="255"/>
                </a:cubicBezTo>
                <a:cubicBezTo>
                  <a:pt x="392" y="277"/>
                  <a:pt x="381" y="296"/>
                  <a:pt x="367" y="312"/>
                </a:cubicBezTo>
                <a:cubicBezTo>
                  <a:pt x="371" y="336"/>
                  <a:pt x="378" y="355"/>
                  <a:pt x="389" y="367"/>
                </a:cubicBezTo>
                <a:cubicBezTo>
                  <a:pt x="399" y="372"/>
                  <a:pt x="412" y="373"/>
                  <a:pt x="427" y="372"/>
                </a:cubicBezTo>
                <a:cubicBezTo>
                  <a:pt x="442" y="372"/>
                  <a:pt x="457" y="372"/>
                  <a:pt x="473" y="372"/>
                </a:cubicBezTo>
                <a:cubicBezTo>
                  <a:pt x="481" y="391"/>
                  <a:pt x="492" y="407"/>
                  <a:pt x="507" y="421"/>
                </a:cubicBezTo>
                <a:cubicBezTo>
                  <a:pt x="514" y="439"/>
                  <a:pt x="524" y="457"/>
                  <a:pt x="535" y="474"/>
                </a:cubicBezTo>
                <a:lnTo>
                  <a:pt x="534" y="474"/>
                </a:lnTo>
                <a:cubicBezTo>
                  <a:pt x="505" y="474"/>
                  <a:pt x="476" y="474"/>
                  <a:pt x="447" y="474"/>
                </a:cubicBezTo>
                <a:lnTo>
                  <a:pt x="419" y="474"/>
                </a:lnTo>
                <a:lnTo>
                  <a:pt x="399" y="492"/>
                </a:lnTo>
                <a:cubicBezTo>
                  <a:pt x="349" y="535"/>
                  <a:pt x="317" y="594"/>
                  <a:pt x="295" y="658"/>
                </a:cubicBezTo>
                <a:cubicBezTo>
                  <a:pt x="166" y="660"/>
                  <a:pt x="35" y="646"/>
                  <a:pt x="0" y="612"/>
                </a:cubicBezTo>
                <a:cubicBezTo>
                  <a:pt x="2" y="546"/>
                  <a:pt x="14" y="433"/>
                  <a:pt x="80" y="375"/>
                </a:cubicBezTo>
                <a:close/>
                <a:moveTo>
                  <a:pt x="447" y="547"/>
                </a:moveTo>
                <a:cubicBezTo>
                  <a:pt x="352" y="630"/>
                  <a:pt x="334" y="793"/>
                  <a:pt x="332" y="888"/>
                </a:cubicBezTo>
                <a:cubicBezTo>
                  <a:pt x="425" y="978"/>
                  <a:pt x="1015" y="973"/>
                  <a:pt x="1138" y="888"/>
                </a:cubicBezTo>
                <a:cubicBezTo>
                  <a:pt x="1150" y="779"/>
                  <a:pt x="1102" y="613"/>
                  <a:pt x="1027" y="542"/>
                </a:cubicBezTo>
                <a:cubicBezTo>
                  <a:pt x="998" y="542"/>
                  <a:pt x="972" y="542"/>
                  <a:pt x="946" y="543"/>
                </a:cubicBezTo>
                <a:cubicBezTo>
                  <a:pt x="924" y="544"/>
                  <a:pt x="906" y="542"/>
                  <a:pt x="892" y="535"/>
                </a:cubicBezTo>
                <a:cubicBezTo>
                  <a:pt x="876" y="519"/>
                  <a:pt x="866" y="491"/>
                  <a:pt x="859" y="456"/>
                </a:cubicBezTo>
                <a:cubicBezTo>
                  <a:pt x="879" y="434"/>
                  <a:pt x="895" y="406"/>
                  <a:pt x="905" y="375"/>
                </a:cubicBezTo>
                <a:cubicBezTo>
                  <a:pt x="917" y="368"/>
                  <a:pt x="926" y="357"/>
                  <a:pt x="932" y="342"/>
                </a:cubicBezTo>
                <a:cubicBezTo>
                  <a:pt x="939" y="326"/>
                  <a:pt x="942" y="304"/>
                  <a:pt x="941" y="279"/>
                </a:cubicBezTo>
                <a:lnTo>
                  <a:pt x="941" y="271"/>
                </a:lnTo>
                <a:lnTo>
                  <a:pt x="934" y="267"/>
                </a:lnTo>
                <a:cubicBezTo>
                  <a:pt x="932" y="265"/>
                  <a:pt x="929" y="263"/>
                  <a:pt x="927" y="262"/>
                </a:cubicBezTo>
                <a:cubicBezTo>
                  <a:pt x="940" y="164"/>
                  <a:pt x="922" y="98"/>
                  <a:pt x="872" y="61"/>
                </a:cubicBezTo>
                <a:cubicBezTo>
                  <a:pt x="798" y="7"/>
                  <a:pt x="659" y="7"/>
                  <a:pt x="585" y="67"/>
                </a:cubicBezTo>
                <a:cubicBezTo>
                  <a:pt x="538" y="106"/>
                  <a:pt x="526" y="156"/>
                  <a:pt x="541" y="264"/>
                </a:cubicBezTo>
                <a:cubicBezTo>
                  <a:pt x="539" y="265"/>
                  <a:pt x="538" y="266"/>
                  <a:pt x="537" y="267"/>
                </a:cubicBezTo>
                <a:lnTo>
                  <a:pt x="530" y="271"/>
                </a:lnTo>
                <a:lnTo>
                  <a:pt x="530" y="279"/>
                </a:lnTo>
                <a:cubicBezTo>
                  <a:pt x="530" y="305"/>
                  <a:pt x="533" y="326"/>
                  <a:pt x="539" y="343"/>
                </a:cubicBezTo>
                <a:cubicBezTo>
                  <a:pt x="546" y="358"/>
                  <a:pt x="555" y="369"/>
                  <a:pt x="568" y="375"/>
                </a:cubicBezTo>
                <a:cubicBezTo>
                  <a:pt x="578" y="409"/>
                  <a:pt x="596" y="438"/>
                  <a:pt x="618" y="462"/>
                </a:cubicBezTo>
                <a:cubicBezTo>
                  <a:pt x="613" y="488"/>
                  <a:pt x="605" y="511"/>
                  <a:pt x="594" y="527"/>
                </a:cubicBezTo>
                <a:cubicBezTo>
                  <a:pt x="580" y="543"/>
                  <a:pt x="560" y="549"/>
                  <a:pt x="534" y="547"/>
                </a:cubicBezTo>
                <a:cubicBezTo>
                  <a:pt x="507" y="547"/>
                  <a:pt x="478" y="547"/>
                  <a:pt x="447" y="547"/>
                </a:cubicBezTo>
                <a:close/>
                <a:moveTo>
                  <a:pt x="1283" y="307"/>
                </a:moveTo>
                <a:cubicBezTo>
                  <a:pt x="1272" y="331"/>
                  <a:pt x="1255" y="352"/>
                  <a:pt x="1231" y="369"/>
                </a:cubicBezTo>
                <a:cubicBezTo>
                  <a:pt x="1238" y="392"/>
                  <a:pt x="1242" y="401"/>
                  <a:pt x="1248" y="415"/>
                </a:cubicBezTo>
                <a:cubicBezTo>
                  <a:pt x="1262" y="416"/>
                  <a:pt x="1360" y="421"/>
                  <a:pt x="1367" y="437"/>
                </a:cubicBezTo>
                <a:cubicBezTo>
                  <a:pt x="1392" y="467"/>
                  <a:pt x="1400" y="512"/>
                  <a:pt x="1400" y="549"/>
                </a:cubicBezTo>
                <a:lnTo>
                  <a:pt x="1400" y="552"/>
                </a:lnTo>
                <a:lnTo>
                  <a:pt x="1400" y="554"/>
                </a:lnTo>
                <a:cubicBezTo>
                  <a:pt x="1400" y="568"/>
                  <a:pt x="1399" y="581"/>
                  <a:pt x="1397" y="591"/>
                </a:cubicBezTo>
                <a:cubicBezTo>
                  <a:pt x="1343" y="616"/>
                  <a:pt x="1254" y="628"/>
                  <a:pt x="1166" y="627"/>
                </a:cubicBezTo>
                <a:cubicBezTo>
                  <a:pt x="1143" y="573"/>
                  <a:pt x="1113" y="524"/>
                  <a:pt x="1077" y="490"/>
                </a:cubicBezTo>
                <a:lnTo>
                  <a:pt x="1056" y="470"/>
                </a:lnTo>
                <a:lnTo>
                  <a:pt x="1027" y="470"/>
                </a:lnTo>
                <a:cubicBezTo>
                  <a:pt x="1007" y="470"/>
                  <a:pt x="987" y="470"/>
                  <a:pt x="968" y="470"/>
                </a:cubicBezTo>
                <a:cubicBezTo>
                  <a:pt x="972" y="458"/>
                  <a:pt x="978" y="447"/>
                  <a:pt x="986" y="437"/>
                </a:cubicBezTo>
                <a:cubicBezTo>
                  <a:pt x="993" y="421"/>
                  <a:pt x="1092" y="416"/>
                  <a:pt x="1106" y="415"/>
                </a:cubicBezTo>
                <a:cubicBezTo>
                  <a:pt x="1111" y="399"/>
                  <a:pt x="1115" y="385"/>
                  <a:pt x="1118" y="368"/>
                </a:cubicBezTo>
                <a:cubicBezTo>
                  <a:pt x="1095" y="353"/>
                  <a:pt x="1079" y="331"/>
                  <a:pt x="1070" y="307"/>
                </a:cubicBezTo>
                <a:cubicBezTo>
                  <a:pt x="1059" y="306"/>
                  <a:pt x="1033" y="307"/>
                  <a:pt x="1022" y="306"/>
                </a:cubicBezTo>
                <a:cubicBezTo>
                  <a:pt x="1009" y="223"/>
                  <a:pt x="1028" y="102"/>
                  <a:pt x="1062" y="74"/>
                </a:cubicBezTo>
                <a:cubicBezTo>
                  <a:pt x="1111" y="33"/>
                  <a:pt x="1233" y="31"/>
                  <a:pt x="1284" y="69"/>
                </a:cubicBezTo>
                <a:cubicBezTo>
                  <a:pt x="1320" y="95"/>
                  <a:pt x="1344" y="227"/>
                  <a:pt x="1331" y="302"/>
                </a:cubicBezTo>
                <a:cubicBezTo>
                  <a:pt x="1326" y="306"/>
                  <a:pt x="1290" y="304"/>
                  <a:pt x="1283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99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99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099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149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649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149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199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699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199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1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225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42" grpId="0" animBg="1"/>
      <p:bldP spid="43" grpId="0" animBg="1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3877469" y="2142416"/>
            <a:ext cx="3416300" cy="3424238"/>
          </a:xfrm>
          <a:custGeom>
            <a:avLst/>
            <a:gdLst>
              <a:gd name="T0" fmla="*/ 2462 w 4677"/>
              <a:gd name="T1" fmla="*/ 0 h 4677"/>
              <a:gd name="T2" fmla="*/ 2781 w 4677"/>
              <a:gd name="T3" fmla="*/ 314 h 4677"/>
              <a:gd name="T4" fmla="*/ 3178 w 4677"/>
              <a:gd name="T5" fmla="*/ 153 h 4677"/>
              <a:gd name="T6" fmla="*/ 3385 w 4677"/>
              <a:gd name="T7" fmla="*/ 550 h 4677"/>
              <a:gd name="T8" fmla="*/ 3813 w 4677"/>
              <a:gd name="T9" fmla="*/ 519 h 4677"/>
              <a:gd name="T10" fmla="*/ 3886 w 4677"/>
              <a:gd name="T11" fmla="*/ 961 h 4677"/>
              <a:gd name="T12" fmla="*/ 4303 w 4677"/>
              <a:gd name="T13" fmla="*/ 1064 h 4677"/>
              <a:gd name="T14" fmla="*/ 4236 w 4677"/>
              <a:gd name="T15" fmla="*/ 1506 h 4677"/>
              <a:gd name="T16" fmla="*/ 4601 w 4677"/>
              <a:gd name="T17" fmla="*/ 1733 h 4677"/>
              <a:gd name="T18" fmla="*/ 4400 w 4677"/>
              <a:gd name="T19" fmla="*/ 2134 h 4677"/>
              <a:gd name="T20" fmla="*/ 4677 w 4677"/>
              <a:gd name="T21" fmla="*/ 2462 h 4677"/>
              <a:gd name="T22" fmla="*/ 4363 w 4677"/>
              <a:gd name="T23" fmla="*/ 2781 h 4677"/>
              <a:gd name="T24" fmla="*/ 4525 w 4677"/>
              <a:gd name="T25" fmla="*/ 3178 h 4677"/>
              <a:gd name="T26" fmla="*/ 4127 w 4677"/>
              <a:gd name="T27" fmla="*/ 3385 h 4677"/>
              <a:gd name="T28" fmla="*/ 4158 w 4677"/>
              <a:gd name="T29" fmla="*/ 3813 h 4677"/>
              <a:gd name="T30" fmla="*/ 3716 w 4677"/>
              <a:gd name="T31" fmla="*/ 3886 h 4677"/>
              <a:gd name="T32" fmla="*/ 3614 w 4677"/>
              <a:gd name="T33" fmla="*/ 4303 h 4677"/>
              <a:gd name="T34" fmla="*/ 3171 w 4677"/>
              <a:gd name="T35" fmla="*/ 4237 h 4677"/>
              <a:gd name="T36" fmla="*/ 2944 w 4677"/>
              <a:gd name="T37" fmla="*/ 4601 h 4677"/>
              <a:gd name="T38" fmla="*/ 2544 w 4677"/>
              <a:gd name="T39" fmla="*/ 4401 h 4677"/>
              <a:gd name="T40" fmla="*/ 2216 w 4677"/>
              <a:gd name="T41" fmla="*/ 4677 h 4677"/>
              <a:gd name="T42" fmla="*/ 1896 w 4677"/>
              <a:gd name="T43" fmla="*/ 4363 h 4677"/>
              <a:gd name="T44" fmla="*/ 1499 w 4677"/>
              <a:gd name="T45" fmla="*/ 4525 h 4677"/>
              <a:gd name="T46" fmla="*/ 1293 w 4677"/>
              <a:gd name="T47" fmla="*/ 4128 h 4677"/>
              <a:gd name="T48" fmla="*/ 864 w 4677"/>
              <a:gd name="T49" fmla="*/ 4158 h 4677"/>
              <a:gd name="T50" fmla="*/ 791 w 4677"/>
              <a:gd name="T51" fmla="*/ 3717 h 4677"/>
              <a:gd name="T52" fmla="*/ 374 w 4677"/>
              <a:gd name="T53" fmla="*/ 3614 h 4677"/>
              <a:gd name="T54" fmla="*/ 441 w 4677"/>
              <a:gd name="T55" fmla="*/ 3171 h 4677"/>
              <a:gd name="T56" fmla="*/ 76 w 4677"/>
              <a:gd name="T57" fmla="*/ 2945 h 4677"/>
              <a:gd name="T58" fmla="*/ 277 w 4677"/>
              <a:gd name="T59" fmla="*/ 2544 h 4677"/>
              <a:gd name="T60" fmla="*/ 0 w 4677"/>
              <a:gd name="T61" fmla="*/ 2216 h 4677"/>
              <a:gd name="T62" fmla="*/ 314 w 4677"/>
              <a:gd name="T63" fmla="*/ 1897 h 4677"/>
              <a:gd name="T64" fmla="*/ 152 w 4677"/>
              <a:gd name="T65" fmla="*/ 1499 h 4677"/>
              <a:gd name="T66" fmla="*/ 550 w 4677"/>
              <a:gd name="T67" fmla="*/ 1293 h 4677"/>
              <a:gd name="T68" fmla="*/ 519 w 4677"/>
              <a:gd name="T69" fmla="*/ 865 h 4677"/>
              <a:gd name="T70" fmla="*/ 961 w 4677"/>
              <a:gd name="T71" fmla="*/ 792 h 4677"/>
              <a:gd name="T72" fmla="*/ 1063 w 4677"/>
              <a:gd name="T73" fmla="*/ 375 h 4677"/>
              <a:gd name="T74" fmla="*/ 1506 w 4677"/>
              <a:gd name="T75" fmla="*/ 441 h 4677"/>
              <a:gd name="T76" fmla="*/ 1733 w 4677"/>
              <a:gd name="T77" fmla="*/ 77 h 4677"/>
              <a:gd name="T78" fmla="*/ 2133 w 4677"/>
              <a:gd name="T79" fmla="*/ 277 h 4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77" h="4677">
                <a:moveTo>
                  <a:pt x="2216" y="0"/>
                </a:moveTo>
                <a:lnTo>
                  <a:pt x="2462" y="0"/>
                </a:lnTo>
                <a:lnTo>
                  <a:pt x="2544" y="277"/>
                </a:lnTo>
                <a:cubicBezTo>
                  <a:pt x="2624" y="285"/>
                  <a:pt x="2703" y="297"/>
                  <a:pt x="2781" y="314"/>
                </a:cubicBezTo>
                <a:lnTo>
                  <a:pt x="2944" y="77"/>
                </a:lnTo>
                <a:lnTo>
                  <a:pt x="3178" y="153"/>
                </a:lnTo>
                <a:lnTo>
                  <a:pt x="3171" y="441"/>
                </a:lnTo>
                <a:cubicBezTo>
                  <a:pt x="3244" y="473"/>
                  <a:pt x="3316" y="510"/>
                  <a:pt x="3385" y="550"/>
                </a:cubicBezTo>
                <a:lnTo>
                  <a:pt x="3614" y="375"/>
                </a:lnTo>
                <a:lnTo>
                  <a:pt x="3813" y="519"/>
                </a:lnTo>
                <a:lnTo>
                  <a:pt x="3716" y="792"/>
                </a:lnTo>
                <a:cubicBezTo>
                  <a:pt x="3776" y="845"/>
                  <a:pt x="3833" y="901"/>
                  <a:pt x="3886" y="961"/>
                </a:cubicBezTo>
                <a:lnTo>
                  <a:pt x="4158" y="865"/>
                </a:lnTo>
                <a:lnTo>
                  <a:pt x="4303" y="1064"/>
                </a:lnTo>
                <a:lnTo>
                  <a:pt x="4127" y="1293"/>
                </a:lnTo>
                <a:cubicBezTo>
                  <a:pt x="4168" y="1362"/>
                  <a:pt x="4204" y="1433"/>
                  <a:pt x="4236" y="1506"/>
                </a:cubicBezTo>
                <a:lnTo>
                  <a:pt x="4525" y="1499"/>
                </a:lnTo>
                <a:lnTo>
                  <a:pt x="4601" y="1733"/>
                </a:lnTo>
                <a:lnTo>
                  <a:pt x="4363" y="1897"/>
                </a:lnTo>
                <a:cubicBezTo>
                  <a:pt x="4380" y="1974"/>
                  <a:pt x="4393" y="2053"/>
                  <a:pt x="4400" y="2134"/>
                </a:cubicBezTo>
                <a:lnTo>
                  <a:pt x="4677" y="2216"/>
                </a:lnTo>
                <a:lnTo>
                  <a:pt x="4677" y="2462"/>
                </a:lnTo>
                <a:lnTo>
                  <a:pt x="4400" y="2544"/>
                </a:lnTo>
                <a:cubicBezTo>
                  <a:pt x="4393" y="2624"/>
                  <a:pt x="4380" y="2703"/>
                  <a:pt x="4363" y="2781"/>
                </a:cubicBezTo>
                <a:lnTo>
                  <a:pt x="4601" y="2945"/>
                </a:lnTo>
                <a:lnTo>
                  <a:pt x="4525" y="3178"/>
                </a:lnTo>
                <a:lnTo>
                  <a:pt x="4236" y="3171"/>
                </a:lnTo>
                <a:cubicBezTo>
                  <a:pt x="4204" y="3245"/>
                  <a:pt x="4168" y="3316"/>
                  <a:pt x="4127" y="3385"/>
                </a:cubicBezTo>
                <a:lnTo>
                  <a:pt x="4303" y="3614"/>
                </a:lnTo>
                <a:lnTo>
                  <a:pt x="4158" y="3813"/>
                </a:lnTo>
                <a:lnTo>
                  <a:pt x="3886" y="3717"/>
                </a:lnTo>
                <a:cubicBezTo>
                  <a:pt x="3833" y="3776"/>
                  <a:pt x="3776" y="3833"/>
                  <a:pt x="3716" y="3886"/>
                </a:cubicBezTo>
                <a:lnTo>
                  <a:pt x="3813" y="4159"/>
                </a:lnTo>
                <a:lnTo>
                  <a:pt x="3614" y="4303"/>
                </a:lnTo>
                <a:lnTo>
                  <a:pt x="3385" y="4128"/>
                </a:lnTo>
                <a:cubicBezTo>
                  <a:pt x="3316" y="4168"/>
                  <a:pt x="3244" y="4204"/>
                  <a:pt x="3171" y="4237"/>
                </a:cubicBezTo>
                <a:lnTo>
                  <a:pt x="3178" y="4525"/>
                </a:lnTo>
                <a:lnTo>
                  <a:pt x="2944" y="4601"/>
                </a:lnTo>
                <a:lnTo>
                  <a:pt x="2781" y="4363"/>
                </a:lnTo>
                <a:cubicBezTo>
                  <a:pt x="2703" y="4380"/>
                  <a:pt x="2624" y="4393"/>
                  <a:pt x="2544" y="4401"/>
                </a:cubicBezTo>
                <a:lnTo>
                  <a:pt x="2461" y="4677"/>
                </a:lnTo>
                <a:lnTo>
                  <a:pt x="2216" y="4677"/>
                </a:lnTo>
                <a:lnTo>
                  <a:pt x="2133" y="4401"/>
                </a:lnTo>
                <a:cubicBezTo>
                  <a:pt x="2053" y="4393"/>
                  <a:pt x="1974" y="4380"/>
                  <a:pt x="1896" y="4363"/>
                </a:cubicBezTo>
                <a:lnTo>
                  <a:pt x="1733" y="4601"/>
                </a:lnTo>
                <a:lnTo>
                  <a:pt x="1499" y="4525"/>
                </a:lnTo>
                <a:lnTo>
                  <a:pt x="1506" y="4237"/>
                </a:lnTo>
                <a:cubicBezTo>
                  <a:pt x="1433" y="4204"/>
                  <a:pt x="1361" y="4168"/>
                  <a:pt x="1293" y="4128"/>
                </a:cubicBezTo>
                <a:lnTo>
                  <a:pt x="1063" y="4303"/>
                </a:lnTo>
                <a:lnTo>
                  <a:pt x="864" y="4158"/>
                </a:lnTo>
                <a:lnTo>
                  <a:pt x="961" y="3886"/>
                </a:lnTo>
                <a:cubicBezTo>
                  <a:pt x="901" y="3833"/>
                  <a:pt x="844" y="3776"/>
                  <a:pt x="791" y="3717"/>
                </a:cubicBezTo>
                <a:lnTo>
                  <a:pt x="519" y="3813"/>
                </a:lnTo>
                <a:lnTo>
                  <a:pt x="374" y="3614"/>
                </a:lnTo>
                <a:lnTo>
                  <a:pt x="550" y="3385"/>
                </a:lnTo>
                <a:cubicBezTo>
                  <a:pt x="509" y="3316"/>
                  <a:pt x="473" y="3245"/>
                  <a:pt x="441" y="3171"/>
                </a:cubicBezTo>
                <a:lnTo>
                  <a:pt x="152" y="3178"/>
                </a:lnTo>
                <a:lnTo>
                  <a:pt x="76" y="2945"/>
                </a:lnTo>
                <a:lnTo>
                  <a:pt x="314" y="2781"/>
                </a:lnTo>
                <a:cubicBezTo>
                  <a:pt x="297" y="2703"/>
                  <a:pt x="285" y="2624"/>
                  <a:pt x="277" y="2544"/>
                </a:cubicBezTo>
                <a:lnTo>
                  <a:pt x="0" y="2462"/>
                </a:lnTo>
                <a:lnTo>
                  <a:pt x="0" y="2216"/>
                </a:lnTo>
                <a:lnTo>
                  <a:pt x="277" y="2134"/>
                </a:lnTo>
                <a:cubicBezTo>
                  <a:pt x="285" y="2053"/>
                  <a:pt x="297" y="1974"/>
                  <a:pt x="314" y="1897"/>
                </a:cubicBezTo>
                <a:lnTo>
                  <a:pt x="76" y="1733"/>
                </a:lnTo>
                <a:lnTo>
                  <a:pt x="152" y="1499"/>
                </a:lnTo>
                <a:lnTo>
                  <a:pt x="441" y="1506"/>
                </a:lnTo>
                <a:cubicBezTo>
                  <a:pt x="473" y="1433"/>
                  <a:pt x="509" y="1362"/>
                  <a:pt x="550" y="1293"/>
                </a:cubicBezTo>
                <a:lnTo>
                  <a:pt x="374" y="1064"/>
                </a:lnTo>
                <a:lnTo>
                  <a:pt x="519" y="865"/>
                </a:lnTo>
                <a:lnTo>
                  <a:pt x="791" y="961"/>
                </a:lnTo>
                <a:cubicBezTo>
                  <a:pt x="844" y="901"/>
                  <a:pt x="901" y="845"/>
                  <a:pt x="961" y="792"/>
                </a:cubicBezTo>
                <a:lnTo>
                  <a:pt x="864" y="519"/>
                </a:lnTo>
                <a:lnTo>
                  <a:pt x="1063" y="375"/>
                </a:lnTo>
                <a:lnTo>
                  <a:pt x="1293" y="550"/>
                </a:lnTo>
                <a:cubicBezTo>
                  <a:pt x="1361" y="510"/>
                  <a:pt x="1433" y="473"/>
                  <a:pt x="1506" y="441"/>
                </a:cubicBezTo>
                <a:lnTo>
                  <a:pt x="1499" y="153"/>
                </a:lnTo>
                <a:lnTo>
                  <a:pt x="1733" y="77"/>
                </a:lnTo>
                <a:lnTo>
                  <a:pt x="1896" y="314"/>
                </a:lnTo>
                <a:cubicBezTo>
                  <a:pt x="1974" y="297"/>
                  <a:pt x="2053" y="285"/>
                  <a:pt x="2133" y="277"/>
                </a:cubicBezTo>
                <a:lnTo>
                  <a:pt x="2216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Freeform 6"/>
          <p:cNvSpPr/>
          <p:nvPr/>
        </p:nvSpPr>
        <p:spPr bwMode="auto">
          <a:xfrm>
            <a:off x="1248569" y="1820153"/>
            <a:ext cx="2744787" cy="2751138"/>
          </a:xfrm>
          <a:custGeom>
            <a:avLst/>
            <a:gdLst>
              <a:gd name="T0" fmla="*/ 2199 w 3758"/>
              <a:gd name="T1" fmla="*/ 270 h 3758"/>
              <a:gd name="T2" fmla="*/ 2546 w 3758"/>
              <a:gd name="T3" fmla="*/ 121 h 3758"/>
              <a:gd name="T4" fmla="*/ 2790 w 3758"/>
              <a:gd name="T5" fmla="*/ 516 h 3758"/>
              <a:gd name="T6" fmla="*/ 3168 w 3758"/>
              <a:gd name="T7" fmla="*/ 510 h 3758"/>
              <a:gd name="T8" fmla="*/ 3243 w 3758"/>
              <a:gd name="T9" fmla="*/ 968 h 3758"/>
              <a:gd name="T10" fmla="*/ 3594 w 3758"/>
              <a:gd name="T11" fmla="*/ 1107 h 3758"/>
              <a:gd name="T12" fmla="*/ 3487 w 3758"/>
              <a:gd name="T13" fmla="*/ 1559 h 3758"/>
              <a:gd name="T14" fmla="*/ 3758 w 3758"/>
              <a:gd name="T15" fmla="*/ 1822 h 3758"/>
              <a:gd name="T16" fmla="*/ 3488 w 3758"/>
              <a:gd name="T17" fmla="*/ 2199 h 3758"/>
              <a:gd name="T18" fmla="*/ 3637 w 3758"/>
              <a:gd name="T19" fmla="*/ 2545 h 3758"/>
              <a:gd name="T20" fmla="*/ 3242 w 3758"/>
              <a:gd name="T21" fmla="*/ 2790 h 3758"/>
              <a:gd name="T22" fmla="*/ 3248 w 3758"/>
              <a:gd name="T23" fmla="*/ 3167 h 3758"/>
              <a:gd name="T24" fmla="*/ 2790 w 3758"/>
              <a:gd name="T25" fmla="*/ 3242 h 3758"/>
              <a:gd name="T26" fmla="*/ 2651 w 3758"/>
              <a:gd name="T27" fmla="*/ 3593 h 3758"/>
              <a:gd name="T28" fmla="*/ 2199 w 3758"/>
              <a:gd name="T29" fmla="*/ 3487 h 3758"/>
              <a:gd name="T30" fmla="*/ 1936 w 3758"/>
              <a:gd name="T31" fmla="*/ 3758 h 3758"/>
              <a:gd name="T32" fmla="*/ 1559 w 3758"/>
              <a:gd name="T33" fmla="*/ 3487 h 3758"/>
              <a:gd name="T34" fmla="*/ 1213 w 3758"/>
              <a:gd name="T35" fmla="*/ 3637 h 3758"/>
              <a:gd name="T36" fmla="*/ 968 w 3758"/>
              <a:gd name="T37" fmla="*/ 3242 h 3758"/>
              <a:gd name="T38" fmla="*/ 591 w 3758"/>
              <a:gd name="T39" fmla="*/ 3248 h 3758"/>
              <a:gd name="T40" fmla="*/ 516 w 3758"/>
              <a:gd name="T41" fmla="*/ 2790 h 3758"/>
              <a:gd name="T42" fmla="*/ 165 w 3758"/>
              <a:gd name="T43" fmla="*/ 2651 h 3758"/>
              <a:gd name="T44" fmla="*/ 271 w 3758"/>
              <a:gd name="T45" fmla="*/ 2198 h 3758"/>
              <a:gd name="T46" fmla="*/ 0 w 3758"/>
              <a:gd name="T47" fmla="*/ 1936 h 3758"/>
              <a:gd name="T48" fmla="*/ 271 w 3758"/>
              <a:gd name="T49" fmla="*/ 1558 h 3758"/>
              <a:gd name="T50" fmla="*/ 121 w 3758"/>
              <a:gd name="T51" fmla="*/ 1212 h 3758"/>
              <a:gd name="T52" fmla="*/ 516 w 3758"/>
              <a:gd name="T53" fmla="*/ 968 h 3758"/>
              <a:gd name="T54" fmla="*/ 510 w 3758"/>
              <a:gd name="T55" fmla="*/ 590 h 3758"/>
              <a:gd name="T56" fmla="*/ 968 w 3758"/>
              <a:gd name="T57" fmla="*/ 515 h 3758"/>
              <a:gd name="T58" fmla="*/ 1107 w 3758"/>
              <a:gd name="T59" fmla="*/ 164 h 3758"/>
              <a:gd name="T60" fmla="*/ 1560 w 3758"/>
              <a:gd name="T61" fmla="*/ 271 h 3758"/>
              <a:gd name="T62" fmla="*/ 1822 w 3758"/>
              <a:gd name="T63" fmla="*/ 0 h 3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58" h="3758">
                <a:moveTo>
                  <a:pt x="1917" y="240"/>
                </a:moveTo>
                <a:cubicBezTo>
                  <a:pt x="2013" y="242"/>
                  <a:pt x="2108" y="252"/>
                  <a:pt x="2199" y="270"/>
                </a:cubicBezTo>
                <a:lnTo>
                  <a:pt x="2344" y="57"/>
                </a:lnTo>
                <a:lnTo>
                  <a:pt x="2546" y="121"/>
                </a:lnTo>
                <a:lnTo>
                  <a:pt x="2541" y="379"/>
                </a:lnTo>
                <a:cubicBezTo>
                  <a:pt x="2628" y="417"/>
                  <a:pt x="2712" y="463"/>
                  <a:pt x="2790" y="516"/>
                </a:cubicBezTo>
                <a:lnTo>
                  <a:pt x="3006" y="374"/>
                </a:lnTo>
                <a:lnTo>
                  <a:pt x="3168" y="510"/>
                </a:lnTo>
                <a:lnTo>
                  <a:pt x="3065" y="747"/>
                </a:lnTo>
                <a:cubicBezTo>
                  <a:pt x="3130" y="815"/>
                  <a:pt x="3190" y="889"/>
                  <a:pt x="3243" y="968"/>
                </a:cubicBezTo>
                <a:lnTo>
                  <a:pt x="3496" y="919"/>
                </a:lnTo>
                <a:lnTo>
                  <a:pt x="3594" y="1107"/>
                </a:lnTo>
                <a:lnTo>
                  <a:pt x="3408" y="1286"/>
                </a:lnTo>
                <a:cubicBezTo>
                  <a:pt x="3442" y="1374"/>
                  <a:pt x="3469" y="1465"/>
                  <a:pt x="3487" y="1559"/>
                </a:cubicBezTo>
                <a:lnTo>
                  <a:pt x="3740" y="1611"/>
                </a:lnTo>
                <a:lnTo>
                  <a:pt x="3758" y="1822"/>
                </a:lnTo>
                <a:lnTo>
                  <a:pt x="3518" y="1916"/>
                </a:lnTo>
                <a:cubicBezTo>
                  <a:pt x="3516" y="2013"/>
                  <a:pt x="3506" y="2107"/>
                  <a:pt x="3488" y="2199"/>
                </a:cubicBezTo>
                <a:lnTo>
                  <a:pt x="3701" y="2344"/>
                </a:lnTo>
                <a:lnTo>
                  <a:pt x="3637" y="2545"/>
                </a:lnTo>
                <a:lnTo>
                  <a:pt x="3379" y="2541"/>
                </a:lnTo>
                <a:cubicBezTo>
                  <a:pt x="3341" y="2628"/>
                  <a:pt x="3295" y="2711"/>
                  <a:pt x="3242" y="2790"/>
                </a:cubicBezTo>
                <a:lnTo>
                  <a:pt x="3384" y="3005"/>
                </a:lnTo>
                <a:lnTo>
                  <a:pt x="3248" y="3167"/>
                </a:lnTo>
                <a:lnTo>
                  <a:pt x="3011" y="3064"/>
                </a:lnTo>
                <a:cubicBezTo>
                  <a:pt x="2943" y="3130"/>
                  <a:pt x="2869" y="3189"/>
                  <a:pt x="2790" y="3242"/>
                </a:cubicBezTo>
                <a:lnTo>
                  <a:pt x="2839" y="3496"/>
                </a:lnTo>
                <a:lnTo>
                  <a:pt x="2651" y="3593"/>
                </a:lnTo>
                <a:lnTo>
                  <a:pt x="2472" y="3408"/>
                </a:lnTo>
                <a:cubicBezTo>
                  <a:pt x="2384" y="3442"/>
                  <a:pt x="2293" y="3468"/>
                  <a:pt x="2199" y="3487"/>
                </a:cubicBezTo>
                <a:lnTo>
                  <a:pt x="2147" y="3740"/>
                </a:lnTo>
                <a:lnTo>
                  <a:pt x="1936" y="3758"/>
                </a:lnTo>
                <a:lnTo>
                  <a:pt x="1842" y="3518"/>
                </a:lnTo>
                <a:cubicBezTo>
                  <a:pt x="1745" y="3516"/>
                  <a:pt x="1651" y="3505"/>
                  <a:pt x="1559" y="3487"/>
                </a:cubicBezTo>
                <a:lnTo>
                  <a:pt x="1414" y="3701"/>
                </a:lnTo>
                <a:lnTo>
                  <a:pt x="1213" y="3637"/>
                </a:lnTo>
                <a:lnTo>
                  <a:pt x="1217" y="3379"/>
                </a:lnTo>
                <a:cubicBezTo>
                  <a:pt x="1130" y="3340"/>
                  <a:pt x="1047" y="3295"/>
                  <a:pt x="968" y="3242"/>
                </a:cubicBezTo>
                <a:lnTo>
                  <a:pt x="753" y="3384"/>
                </a:lnTo>
                <a:lnTo>
                  <a:pt x="591" y="3248"/>
                </a:lnTo>
                <a:lnTo>
                  <a:pt x="694" y="3011"/>
                </a:lnTo>
                <a:cubicBezTo>
                  <a:pt x="628" y="2943"/>
                  <a:pt x="569" y="2869"/>
                  <a:pt x="516" y="2790"/>
                </a:cubicBezTo>
                <a:lnTo>
                  <a:pt x="262" y="2838"/>
                </a:lnTo>
                <a:lnTo>
                  <a:pt x="165" y="2651"/>
                </a:lnTo>
                <a:lnTo>
                  <a:pt x="350" y="2471"/>
                </a:lnTo>
                <a:cubicBezTo>
                  <a:pt x="316" y="2384"/>
                  <a:pt x="290" y="2293"/>
                  <a:pt x="271" y="2198"/>
                </a:cubicBezTo>
                <a:lnTo>
                  <a:pt x="18" y="2147"/>
                </a:lnTo>
                <a:lnTo>
                  <a:pt x="0" y="1936"/>
                </a:lnTo>
                <a:lnTo>
                  <a:pt x="240" y="1841"/>
                </a:lnTo>
                <a:cubicBezTo>
                  <a:pt x="242" y="1745"/>
                  <a:pt x="252" y="1650"/>
                  <a:pt x="271" y="1558"/>
                </a:cubicBezTo>
                <a:lnTo>
                  <a:pt x="57" y="1414"/>
                </a:lnTo>
                <a:lnTo>
                  <a:pt x="121" y="1212"/>
                </a:lnTo>
                <a:lnTo>
                  <a:pt x="379" y="1217"/>
                </a:lnTo>
                <a:cubicBezTo>
                  <a:pt x="418" y="1130"/>
                  <a:pt x="463" y="1046"/>
                  <a:pt x="516" y="968"/>
                </a:cubicBezTo>
                <a:lnTo>
                  <a:pt x="374" y="752"/>
                </a:lnTo>
                <a:lnTo>
                  <a:pt x="510" y="590"/>
                </a:lnTo>
                <a:lnTo>
                  <a:pt x="747" y="693"/>
                </a:lnTo>
                <a:cubicBezTo>
                  <a:pt x="815" y="628"/>
                  <a:pt x="889" y="568"/>
                  <a:pt x="968" y="515"/>
                </a:cubicBezTo>
                <a:lnTo>
                  <a:pt x="920" y="262"/>
                </a:lnTo>
                <a:lnTo>
                  <a:pt x="1107" y="164"/>
                </a:lnTo>
                <a:lnTo>
                  <a:pt x="1287" y="350"/>
                </a:lnTo>
                <a:cubicBezTo>
                  <a:pt x="1374" y="316"/>
                  <a:pt x="1465" y="289"/>
                  <a:pt x="1560" y="271"/>
                </a:cubicBezTo>
                <a:lnTo>
                  <a:pt x="1611" y="18"/>
                </a:lnTo>
                <a:lnTo>
                  <a:pt x="1822" y="0"/>
                </a:lnTo>
                <a:lnTo>
                  <a:pt x="1917" y="24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7"/>
          <p:cNvSpPr/>
          <p:nvPr/>
        </p:nvSpPr>
        <p:spPr bwMode="auto">
          <a:xfrm>
            <a:off x="6923881" y="1518528"/>
            <a:ext cx="2259012" cy="2263775"/>
          </a:xfrm>
          <a:custGeom>
            <a:avLst/>
            <a:gdLst>
              <a:gd name="T0" fmla="*/ 1582 w 3091"/>
              <a:gd name="T1" fmla="*/ 0 h 3091"/>
              <a:gd name="T2" fmla="*/ 1793 w 3091"/>
              <a:gd name="T3" fmla="*/ 20 h 3091"/>
              <a:gd name="T4" fmla="*/ 1844 w 3091"/>
              <a:gd name="T5" fmla="*/ 275 h 3091"/>
              <a:gd name="T6" fmla="*/ 2145 w 3091"/>
              <a:gd name="T7" fmla="*/ 386 h 3091"/>
              <a:gd name="T8" fmla="*/ 2350 w 3091"/>
              <a:gd name="T9" fmla="*/ 226 h 3091"/>
              <a:gd name="T10" fmla="*/ 2523 w 3091"/>
              <a:gd name="T11" fmla="*/ 348 h 3091"/>
              <a:gd name="T12" fmla="*/ 2439 w 3091"/>
              <a:gd name="T13" fmla="*/ 595 h 3091"/>
              <a:gd name="T14" fmla="*/ 2644 w 3091"/>
              <a:gd name="T15" fmla="*/ 842 h 3091"/>
              <a:gd name="T16" fmla="*/ 2903 w 3091"/>
              <a:gd name="T17" fmla="*/ 805 h 3091"/>
              <a:gd name="T18" fmla="*/ 2991 w 3091"/>
              <a:gd name="T19" fmla="*/ 997 h 3091"/>
              <a:gd name="T20" fmla="*/ 2795 w 3091"/>
              <a:gd name="T21" fmla="*/ 1169 h 3091"/>
              <a:gd name="T22" fmla="*/ 2849 w 3091"/>
              <a:gd name="T23" fmla="*/ 1486 h 3091"/>
              <a:gd name="T24" fmla="*/ 3091 w 3091"/>
              <a:gd name="T25" fmla="*/ 1583 h 3091"/>
              <a:gd name="T26" fmla="*/ 3072 w 3091"/>
              <a:gd name="T27" fmla="*/ 1793 h 3091"/>
              <a:gd name="T28" fmla="*/ 2816 w 3091"/>
              <a:gd name="T29" fmla="*/ 1844 h 3091"/>
              <a:gd name="T30" fmla="*/ 2705 w 3091"/>
              <a:gd name="T31" fmla="*/ 2146 h 3091"/>
              <a:gd name="T32" fmla="*/ 2866 w 3091"/>
              <a:gd name="T33" fmla="*/ 2351 h 3091"/>
              <a:gd name="T34" fmla="*/ 2743 w 3091"/>
              <a:gd name="T35" fmla="*/ 2523 h 3091"/>
              <a:gd name="T36" fmla="*/ 2496 w 3091"/>
              <a:gd name="T37" fmla="*/ 2440 h 3091"/>
              <a:gd name="T38" fmla="*/ 2249 w 3091"/>
              <a:gd name="T39" fmla="*/ 2645 h 3091"/>
              <a:gd name="T40" fmla="*/ 2286 w 3091"/>
              <a:gd name="T41" fmla="*/ 2903 h 3091"/>
              <a:gd name="T42" fmla="*/ 2094 w 3091"/>
              <a:gd name="T43" fmla="*/ 2991 h 3091"/>
              <a:gd name="T44" fmla="*/ 1922 w 3091"/>
              <a:gd name="T45" fmla="*/ 2796 h 3091"/>
              <a:gd name="T46" fmla="*/ 1605 w 3091"/>
              <a:gd name="T47" fmla="*/ 2850 h 3091"/>
              <a:gd name="T48" fmla="*/ 1508 w 3091"/>
              <a:gd name="T49" fmla="*/ 3091 h 3091"/>
              <a:gd name="T50" fmla="*/ 1298 w 3091"/>
              <a:gd name="T51" fmla="*/ 3072 h 3091"/>
              <a:gd name="T52" fmla="*/ 1247 w 3091"/>
              <a:gd name="T53" fmla="*/ 2816 h 3091"/>
              <a:gd name="T54" fmla="*/ 945 w 3091"/>
              <a:gd name="T55" fmla="*/ 2705 h 3091"/>
              <a:gd name="T56" fmla="*/ 741 w 3091"/>
              <a:gd name="T57" fmla="*/ 2866 h 3091"/>
              <a:gd name="T58" fmla="*/ 568 w 3091"/>
              <a:gd name="T59" fmla="*/ 2744 h 3091"/>
              <a:gd name="T60" fmla="*/ 652 w 3091"/>
              <a:gd name="T61" fmla="*/ 2497 h 3091"/>
              <a:gd name="T62" fmla="*/ 446 w 3091"/>
              <a:gd name="T63" fmla="*/ 2250 h 3091"/>
              <a:gd name="T64" fmla="*/ 188 w 3091"/>
              <a:gd name="T65" fmla="*/ 2287 h 3091"/>
              <a:gd name="T66" fmla="*/ 100 w 3091"/>
              <a:gd name="T67" fmla="*/ 2094 h 3091"/>
              <a:gd name="T68" fmla="*/ 296 w 3091"/>
              <a:gd name="T69" fmla="*/ 1922 h 3091"/>
              <a:gd name="T70" fmla="*/ 242 w 3091"/>
              <a:gd name="T71" fmla="*/ 1606 h 3091"/>
              <a:gd name="T72" fmla="*/ 0 w 3091"/>
              <a:gd name="T73" fmla="*/ 1509 h 3091"/>
              <a:gd name="T74" fmla="*/ 19 w 3091"/>
              <a:gd name="T75" fmla="*/ 1298 h 3091"/>
              <a:gd name="T76" fmla="*/ 275 w 3091"/>
              <a:gd name="T77" fmla="*/ 1247 h 3091"/>
              <a:gd name="T78" fmla="*/ 386 w 3091"/>
              <a:gd name="T79" fmla="*/ 946 h 3091"/>
              <a:gd name="T80" fmla="*/ 225 w 3091"/>
              <a:gd name="T81" fmla="*/ 741 h 3091"/>
              <a:gd name="T82" fmla="*/ 348 w 3091"/>
              <a:gd name="T83" fmla="*/ 568 h 3091"/>
              <a:gd name="T84" fmla="*/ 595 w 3091"/>
              <a:gd name="T85" fmla="*/ 652 h 3091"/>
              <a:gd name="T86" fmla="*/ 841 w 3091"/>
              <a:gd name="T87" fmla="*/ 447 h 3091"/>
              <a:gd name="T88" fmla="*/ 805 w 3091"/>
              <a:gd name="T89" fmla="*/ 189 h 3091"/>
              <a:gd name="T90" fmla="*/ 997 w 3091"/>
              <a:gd name="T91" fmla="*/ 100 h 3091"/>
              <a:gd name="T92" fmla="*/ 1169 w 3091"/>
              <a:gd name="T93" fmla="*/ 296 h 3091"/>
              <a:gd name="T94" fmla="*/ 1485 w 3091"/>
              <a:gd name="T95" fmla="*/ 242 h 3091"/>
              <a:gd name="T96" fmla="*/ 1582 w 3091"/>
              <a:gd name="T97" fmla="*/ 0 h 3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91" h="3091">
                <a:moveTo>
                  <a:pt x="1582" y="0"/>
                </a:moveTo>
                <a:lnTo>
                  <a:pt x="1793" y="20"/>
                </a:lnTo>
                <a:lnTo>
                  <a:pt x="1844" y="275"/>
                </a:lnTo>
                <a:cubicBezTo>
                  <a:pt x="1950" y="300"/>
                  <a:pt x="2051" y="338"/>
                  <a:pt x="2145" y="386"/>
                </a:cubicBezTo>
                <a:lnTo>
                  <a:pt x="2350" y="226"/>
                </a:lnTo>
                <a:lnTo>
                  <a:pt x="2523" y="348"/>
                </a:lnTo>
                <a:lnTo>
                  <a:pt x="2439" y="595"/>
                </a:lnTo>
                <a:cubicBezTo>
                  <a:pt x="2517" y="668"/>
                  <a:pt x="2586" y="751"/>
                  <a:pt x="2644" y="842"/>
                </a:cubicBezTo>
                <a:lnTo>
                  <a:pt x="2903" y="805"/>
                </a:lnTo>
                <a:lnTo>
                  <a:pt x="2991" y="997"/>
                </a:lnTo>
                <a:lnTo>
                  <a:pt x="2795" y="1169"/>
                </a:lnTo>
                <a:cubicBezTo>
                  <a:pt x="2826" y="1270"/>
                  <a:pt x="2844" y="1376"/>
                  <a:pt x="2849" y="1486"/>
                </a:cubicBezTo>
                <a:lnTo>
                  <a:pt x="3091" y="1583"/>
                </a:lnTo>
                <a:lnTo>
                  <a:pt x="3072" y="1793"/>
                </a:lnTo>
                <a:lnTo>
                  <a:pt x="2816" y="1844"/>
                </a:lnTo>
                <a:cubicBezTo>
                  <a:pt x="2791" y="1951"/>
                  <a:pt x="2753" y="2052"/>
                  <a:pt x="2705" y="2146"/>
                </a:cubicBezTo>
                <a:lnTo>
                  <a:pt x="2866" y="2351"/>
                </a:lnTo>
                <a:lnTo>
                  <a:pt x="2743" y="2523"/>
                </a:lnTo>
                <a:lnTo>
                  <a:pt x="2496" y="2440"/>
                </a:lnTo>
                <a:cubicBezTo>
                  <a:pt x="2423" y="2518"/>
                  <a:pt x="2340" y="2587"/>
                  <a:pt x="2249" y="2645"/>
                </a:cubicBezTo>
                <a:lnTo>
                  <a:pt x="2286" y="2903"/>
                </a:lnTo>
                <a:lnTo>
                  <a:pt x="2094" y="2991"/>
                </a:lnTo>
                <a:lnTo>
                  <a:pt x="1922" y="2796"/>
                </a:lnTo>
                <a:cubicBezTo>
                  <a:pt x="1821" y="2826"/>
                  <a:pt x="1715" y="2845"/>
                  <a:pt x="1605" y="2850"/>
                </a:cubicBezTo>
                <a:lnTo>
                  <a:pt x="1508" y="3091"/>
                </a:lnTo>
                <a:lnTo>
                  <a:pt x="1298" y="3072"/>
                </a:lnTo>
                <a:lnTo>
                  <a:pt x="1247" y="2816"/>
                </a:lnTo>
                <a:cubicBezTo>
                  <a:pt x="1140" y="2791"/>
                  <a:pt x="1039" y="2754"/>
                  <a:pt x="945" y="2705"/>
                </a:cubicBezTo>
                <a:lnTo>
                  <a:pt x="741" y="2866"/>
                </a:lnTo>
                <a:lnTo>
                  <a:pt x="568" y="2744"/>
                </a:lnTo>
                <a:lnTo>
                  <a:pt x="652" y="2497"/>
                </a:lnTo>
                <a:cubicBezTo>
                  <a:pt x="573" y="2423"/>
                  <a:pt x="504" y="2340"/>
                  <a:pt x="446" y="2250"/>
                </a:cubicBezTo>
                <a:lnTo>
                  <a:pt x="188" y="2287"/>
                </a:lnTo>
                <a:lnTo>
                  <a:pt x="100" y="2094"/>
                </a:lnTo>
                <a:lnTo>
                  <a:pt x="296" y="1922"/>
                </a:lnTo>
                <a:cubicBezTo>
                  <a:pt x="265" y="1821"/>
                  <a:pt x="247" y="1715"/>
                  <a:pt x="242" y="1606"/>
                </a:cubicBezTo>
                <a:lnTo>
                  <a:pt x="0" y="1509"/>
                </a:lnTo>
                <a:lnTo>
                  <a:pt x="19" y="1298"/>
                </a:lnTo>
                <a:lnTo>
                  <a:pt x="275" y="1247"/>
                </a:lnTo>
                <a:cubicBezTo>
                  <a:pt x="300" y="1141"/>
                  <a:pt x="337" y="1040"/>
                  <a:pt x="386" y="946"/>
                </a:cubicBezTo>
                <a:lnTo>
                  <a:pt x="225" y="741"/>
                </a:lnTo>
                <a:lnTo>
                  <a:pt x="348" y="568"/>
                </a:lnTo>
                <a:lnTo>
                  <a:pt x="595" y="652"/>
                </a:lnTo>
                <a:cubicBezTo>
                  <a:pt x="668" y="574"/>
                  <a:pt x="751" y="505"/>
                  <a:pt x="841" y="447"/>
                </a:cubicBezTo>
                <a:lnTo>
                  <a:pt x="805" y="189"/>
                </a:lnTo>
                <a:lnTo>
                  <a:pt x="997" y="100"/>
                </a:lnTo>
                <a:lnTo>
                  <a:pt x="1169" y="296"/>
                </a:lnTo>
                <a:cubicBezTo>
                  <a:pt x="1270" y="265"/>
                  <a:pt x="1376" y="247"/>
                  <a:pt x="1485" y="242"/>
                </a:cubicBezTo>
                <a:lnTo>
                  <a:pt x="158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8"/>
          <p:cNvSpPr/>
          <p:nvPr/>
        </p:nvSpPr>
        <p:spPr bwMode="auto">
          <a:xfrm>
            <a:off x="8746331" y="2794878"/>
            <a:ext cx="2197100" cy="2203450"/>
          </a:xfrm>
          <a:custGeom>
            <a:avLst/>
            <a:gdLst>
              <a:gd name="T0" fmla="*/ 1884 w 3008"/>
              <a:gd name="T1" fmla="*/ 247 h 3009"/>
              <a:gd name="T2" fmla="*/ 2172 w 3008"/>
              <a:gd name="T3" fmla="*/ 155 h 3009"/>
              <a:gd name="T4" fmla="*/ 2336 w 3008"/>
              <a:gd name="T5" fmla="*/ 489 h 3009"/>
              <a:gd name="T6" fmla="*/ 2638 w 3008"/>
              <a:gd name="T7" fmla="*/ 513 h 3009"/>
              <a:gd name="T8" fmla="*/ 2662 w 3008"/>
              <a:gd name="T9" fmla="*/ 884 h 3009"/>
              <a:gd name="T10" fmla="*/ 2931 w 3008"/>
              <a:gd name="T11" fmla="*/ 1023 h 3009"/>
              <a:gd name="T12" fmla="*/ 2811 w 3008"/>
              <a:gd name="T13" fmla="*/ 1375 h 3009"/>
              <a:gd name="T14" fmla="*/ 3006 w 3008"/>
              <a:gd name="T15" fmla="*/ 1605 h 3009"/>
              <a:gd name="T16" fmla="*/ 2761 w 3008"/>
              <a:gd name="T17" fmla="*/ 1885 h 3009"/>
              <a:gd name="T18" fmla="*/ 2854 w 3008"/>
              <a:gd name="T19" fmla="*/ 2173 h 3009"/>
              <a:gd name="T20" fmla="*/ 2520 w 3008"/>
              <a:gd name="T21" fmla="*/ 2337 h 3009"/>
              <a:gd name="T22" fmla="*/ 2495 w 3008"/>
              <a:gd name="T23" fmla="*/ 2638 h 3009"/>
              <a:gd name="T24" fmla="*/ 2124 w 3008"/>
              <a:gd name="T25" fmla="*/ 2662 h 3009"/>
              <a:gd name="T26" fmla="*/ 1986 w 3008"/>
              <a:gd name="T27" fmla="*/ 2931 h 3009"/>
              <a:gd name="T28" fmla="*/ 1634 w 3008"/>
              <a:gd name="T29" fmla="*/ 2811 h 3009"/>
              <a:gd name="T30" fmla="*/ 1403 w 3008"/>
              <a:gd name="T31" fmla="*/ 3007 h 3009"/>
              <a:gd name="T32" fmla="*/ 1124 w 3008"/>
              <a:gd name="T33" fmla="*/ 2762 h 3009"/>
              <a:gd name="T34" fmla="*/ 836 w 3008"/>
              <a:gd name="T35" fmla="*/ 2854 h 3009"/>
              <a:gd name="T36" fmla="*/ 672 w 3008"/>
              <a:gd name="T37" fmla="*/ 2520 h 3009"/>
              <a:gd name="T38" fmla="*/ 370 w 3008"/>
              <a:gd name="T39" fmla="*/ 2496 h 3009"/>
              <a:gd name="T40" fmla="*/ 346 w 3008"/>
              <a:gd name="T41" fmla="*/ 2125 h 3009"/>
              <a:gd name="T42" fmla="*/ 77 w 3008"/>
              <a:gd name="T43" fmla="*/ 1987 h 3009"/>
              <a:gd name="T44" fmla="*/ 197 w 3008"/>
              <a:gd name="T45" fmla="*/ 1634 h 3009"/>
              <a:gd name="T46" fmla="*/ 1 w 3008"/>
              <a:gd name="T47" fmla="*/ 1404 h 3009"/>
              <a:gd name="T48" fmla="*/ 247 w 3008"/>
              <a:gd name="T49" fmla="*/ 1124 h 3009"/>
              <a:gd name="T50" fmla="*/ 154 w 3008"/>
              <a:gd name="T51" fmla="*/ 836 h 3009"/>
              <a:gd name="T52" fmla="*/ 488 w 3008"/>
              <a:gd name="T53" fmla="*/ 672 h 3009"/>
              <a:gd name="T54" fmla="*/ 513 w 3008"/>
              <a:gd name="T55" fmla="*/ 371 h 3009"/>
              <a:gd name="T56" fmla="*/ 884 w 3008"/>
              <a:gd name="T57" fmla="*/ 347 h 3009"/>
              <a:gd name="T58" fmla="*/ 1022 w 3008"/>
              <a:gd name="T59" fmla="*/ 78 h 3009"/>
              <a:gd name="T60" fmla="*/ 1374 w 3008"/>
              <a:gd name="T61" fmla="*/ 198 h 3009"/>
              <a:gd name="T62" fmla="*/ 1605 w 3008"/>
              <a:gd name="T63" fmla="*/ 2 h 3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08" h="3009">
                <a:moveTo>
                  <a:pt x="1661" y="201"/>
                </a:moveTo>
                <a:cubicBezTo>
                  <a:pt x="1738" y="210"/>
                  <a:pt x="1812" y="226"/>
                  <a:pt x="1884" y="247"/>
                </a:cubicBezTo>
                <a:lnTo>
                  <a:pt x="2016" y="88"/>
                </a:lnTo>
                <a:lnTo>
                  <a:pt x="2172" y="155"/>
                </a:lnTo>
                <a:lnTo>
                  <a:pt x="2148" y="360"/>
                </a:lnTo>
                <a:cubicBezTo>
                  <a:pt x="2215" y="398"/>
                  <a:pt x="2278" y="441"/>
                  <a:pt x="2336" y="489"/>
                </a:cubicBezTo>
                <a:lnTo>
                  <a:pt x="2519" y="392"/>
                </a:lnTo>
                <a:lnTo>
                  <a:pt x="2638" y="513"/>
                </a:lnTo>
                <a:lnTo>
                  <a:pt x="2537" y="694"/>
                </a:lnTo>
                <a:cubicBezTo>
                  <a:pt x="2584" y="754"/>
                  <a:pt x="2626" y="817"/>
                  <a:pt x="2662" y="884"/>
                </a:cubicBezTo>
                <a:lnTo>
                  <a:pt x="2867" y="865"/>
                </a:lnTo>
                <a:lnTo>
                  <a:pt x="2931" y="1023"/>
                </a:lnTo>
                <a:lnTo>
                  <a:pt x="2769" y="1151"/>
                </a:lnTo>
                <a:cubicBezTo>
                  <a:pt x="2789" y="1223"/>
                  <a:pt x="2803" y="1298"/>
                  <a:pt x="2811" y="1375"/>
                </a:cubicBezTo>
                <a:lnTo>
                  <a:pt x="3008" y="1436"/>
                </a:lnTo>
                <a:lnTo>
                  <a:pt x="3006" y="1605"/>
                </a:lnTo>
                <a:lnTo>
                  <a:pt x="2808" y="1662"/>
                </a:lnTo>
                <a:cubicBezTo>
                  <a:pt x="2799" y="1739"/>
                  <a:pt x="2783" y="1813"/>
                  <a:pt x="2761" y="1885"/>
                </a:cubicBezTo>
                <a:lnTo>
                  <a:pt x="2920" y="2017"/>
                </a:lnTo>
                <a:lnTo>
                  <a:pt x="2854" y="2173"/>
                </a:lnTo>
                <a:lnTo>
                  <a:pt x="2648" y="2149"/>
                </a:lnTo>
                <a:cubicBezTo>
                  <a:pt x="2611" y="2215"/>
                  <a:pt x="2568" y="2278"/>
                  <a:pt x="2520" y="2337"/>
                </a:cubicBezTo>
                <a:lnTo>
                  <a:pt x="2616" y="2520"/>
                </a:lnTo>
                <a:lnTo>
                  <a:pt x="2495" y="2638"/>
                </a:lnTo>
                <a:lnTo>
                  <a:pt x="2314" y="2538"/>
                </a:lnTo>
                <a:cubicBezTo>
                  <a:pt x="2255" y="2585"/>
                  <a:pt x="2191" y="2626"/>
                  <a:pt x="2124" y="2662"/>
                </a:cubicBezTo>
                <a:lnTo>
                  <a:pt x="2143" y="2868"/>
                </a:lnTo>
                <a:lnTo>
                  <a:pt x="1986" y="2931"/>
                </a:lnTo>
                <a:lnTo>
                  <a:pt x="1857" y="2770"/>
                </a:lnTo>
                <a:cubicBezTo>
                  <a:pt x="1785" y="2790"/>
                  <a:pt x="1710" y="2804"/>
                  <a:pt x="1634" y="2811"/>
                </a:cubicBezTo>
                <a:lnTo>
                  <a:pt x="1573" y="3009"/>
                </a:lnTo>
                <a:lnTo>
                  <a:pt x="1403" y="3007"/>
                </a:lnTo>
                <a:lnTo>
                  <a:pt x="1346" y="2809"/>
                </a:lnTo>
                <a:cubicBezTo>
                  <a:pt x="1270" y="2799"/>
                  <a:pt x="1195" y="2784"/>
                  <a:pt x="1124" y="2762"/>
                </a:cubicBezTo>
                <a:lnTo>
                  <a:pt x="992" y="2921"/>
                </a:lnTo>
                <a:lnTo>
                  <a:pt x="836" y="2854"/>
                </a:lnTo>
                <a:lnTo>
                  <a:pt x="859" y="2649"/>
                </a:lnTo>
                <a:cubicBezTo>
                  <a:pt x="793" y="2612"/>
                  <a:pt x="730" y="2568"/>
                  <a:pt x="672" y="2520"/>
                </a:cubicBezTo>
                <a:lnTo>
                  <a:pt x="489" y="2617"/>
                </a:lnTo>
                <a:lnTo>
                  <a:pt x="370" y="2496"/>
                </a:lnTo>
                <a:lnTo>
                  <a:pt x="471" y="2315"/>
                </a:lnTo>
                <a:cubicBezTo>
                  <a:pt x="424" y="2255"/>
                  <a:pt x="382" y="2192"/>
                  <a:pt x="346" y="2125"/>
                </a:cubicBezTo>
                <a:lnTo>
                  <a:pt x="140" y="2144"/>
                </a:lnTo>
                <a:lnTo>
                  <a:pt x="77" y="1987"/>
                </a:lnTo>
                <a:lnTo>
                  <a:pt x="239" y="1858"/>
                </a:lnTo>
                <a:cubicBezTo>
                  <a:pt x="219" y="1786"/>
                  <a:pt x="204" y="1711"/>
                  <a:pt x="197" y="1634"/>
                </a:cubicBezTo>
                <a:lnTo>
                  <a:pt x="0" y="1573"/>
                </a:lnTo>
                <a:lnTo>
                  <a:pt x="1" y="1404"/>
                </a:lnTo>
                <a:lnTo>
                  <a:pt x="200" y="1347"/>
                </a:lnTo>
                <a:cubicBezTo>
                  <a:pt x="209" y="1271"/>
                  <a:pt x="225" y="1196"/>
                  <a:pt x="247" y="1124"/>
                </a:cubicBezTo>
                <a:lnTo>
                  <a:pt x="88" y="992"/>
                </a:lnTo>
                <a:lnTo>
                  <a:pt x="154" y="836"/>
                </a:lnTo>
                <a:lnTo>
                  <a:pt x="359" y="860"/>
                </a:lnTo>
                <a:cubicBezTo>
                  <a:pt x="397" y="794"/>
                  <a:pt x="440" y="731"/>
                  <a:pt x="488" y="672"/>
                </a:cubicBezTo>
                <a:lnTo>
                  <a:pt x="391" y="489"/>
                </a:lnTo>
                <a:lnTo>
                  <a:pt x="513" y="371"/>
                </a:lnTo>
                <a:lnTo>
                  <a:pt x="693" y="471"/>
                </a:lnTo>
                <a:cubicBezTo>
                  <a:pt x="753" y="424"/>
                  <a:pt x="817" y="383"/>
                  <a:pt x="884" y="347"/>
                </a:cubicBezTo>
                <a:lnTo>
                  <a:pt x="865" y="141"/>
                </a:lnTo>
                <a:lnTo>
                  <a:pt x="1022" y="78"/>
                </a:lnTo>
                <a:lnTo>
                  <a:pt x="1150" y="240"/>
                </a:lnTo>
                <a:cubicBezTo>
                  <a:pt x="1223" y="219"/>
                  <a:pt x="1297" y="205"/>
                  <a:pt x="1374" y="198"/>
                </a:cubicBezTo>
                <a:lnTo>
                  <a:pt x="1435" y="0"/>
                </a:lnTo>
                <a:lnTo>
                  <a:pt x="1605" y="2"/>
                </a:lnTo>
                <a:lnTo>
                  <a:pt x="1661" y="20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椭圆 7"/>
          <p:cNvSpPr/>
          <p:nvPr/>
        </p:nvSpPr>
        <p:spPr>
          <a:xfrm>
            <a:off x="1622424" y="2197184"/>
            <a:ext cx="1997076" cy="1997076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椭圆 8"/>
          <p:cNvSpPr/>
          <p:nvPr/>
        </p:nvSpPr>
        <p:spPr>
          <a:xfrm>
            <a:off x="4299284" y="2572066"/>
            <a:ext cx="2564938" cy="2564938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椭圆 9"/>
          <p:cNvSpPr/>
          <p:nvPr/>
        </p:nvSpPr>
        <p:spPr>
          <a:xfrm>
            <a:off x="7289798" y="1886826"/>
            <a:ext cx="1527178" cy="1527178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椭圆 10"/>
          <p:cNvSpPr/>
          <p:nvPr/>
        </p:nvSpPr>
        <p:spPr>
          <a:xfrm>
            <a:off x="9044781" y="3106028"/>
            <a:ext cx="1581150" cy="1581150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2" name="矩形 11"/>
          <p:cNvSpPr/>
          <p:nvPr/>
        </p:nvSpPr>
        <p:spPr>
          <a:xfrm>
            <a:off x="1847515" y="2962213"/>
            <a:ext cx="1713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在这里输入您的文字内容，或将您的文字复制在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输入或复制您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的文字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37814" y="2659315"/>
            <a:ext cx="180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72882" y="3577762"/>
            <a:ext cx="18184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在这里输入您的文字内容，或将您的文字复制在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输入或复制您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的文字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033" y="3198349"/>
            <a:ext cx="18023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7303429" y="2249666"/>
            <a:ext cx="15714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7443048" y="2525044"/>
            <a:ext cx="14124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在这里输入您的文字内容，或将您的文字复制在这里。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041702" y="3452257"/>
            <a:ext cx="15714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9181321" y="3736779"/>
            <a:ext cx="14124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在这里输入您的文字内容，或将您的文字复制在这里。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96296E-6 L -0.25 2.96296E-6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accel="90000" decel="1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33333E-6 -4.07407E-6 L -0.25 -4.07407E-6 " pathEditMode="relative" rAng="0" ptsTypes="AA">
                                      <p:cBhvr>
                                        <p:cTn id="31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5" presetClass="path" presetSubtype="0" accel="90000" decel="1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125E-6 2.96296E-6 L -0.25 2.96296E-6 " pathEditMode="relative" rAng="0" ptsTypes="AA">
                                      <p:cBhvr>
                                        <p:cTn id="38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90000" decel="1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95833E-6 -2.22222E-6 L -0.25 -2.22222E-6 " pathEditMode="relative" rAng="0" ptsTypes="AA">
                                      <p:cBhvr>
                                        <p:cTn id="45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279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779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26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76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9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9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6"/>
          <p:cNvSpPr/>
          <p:nvPr/>
        </p:nvSpPr>
        <p:spPr bwMode="auto">
          <a:xfrm rot="2700000">
            <a:off x="2152662" y="2129273"/>
            <a:ext cx="2533173" cy="2541513"/>
          </a:xfrm>
          <a:custGeom>
            <a:avLst/>
            <a:gdLst>
              <a:gd name="T0" fmla="*/ 1039 w 5610"/>
              <a:gd name="T1" fmla="*/ 4570 h 5609"/>
              <a:gd name="T2" fmla="*/ 4802 w 5610"/>
              <a:gd name="T3" fmla="*/ 4570 h 5609"/>
              <a:gd name="T4" fmla="*/ 5579 w 5610"/>
              <a:gd name="T5" fmla="*/ 2575 h 5609"/>
              <a:gd name="T6" fmla="*/ 5579 w 5610"/>
              <a:gd name="T7" fmla="*/ 30 h 5609"/>
              <a:gd name="T8" fmla="*/ 3035 w 5610"/>
              <a:gd name="T9" fmla="*/ 30 h 5609"/>
              <a:gd name="T10" fmla="*/ 1039 w 5610"/>
              <a:gd name="T11" fmla="*/ 807 h 5609"/>
              <a:gd name="T12" fmla="*/ 1039 w 5610"/>
              <a:gd name="T13" fmla="*/ 4570 h 5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10" h="5609">
                <a:moveTo>
                  <a:pt x="1039" y="4570"/>
                </a:moveTo>
                <a:cubicBezTo>
                  <a:pt x="2078" y="5609"/>
                  <a:pt x="3763" y="5609"/>
                  <a:pt x="4802" y="4570"/>
                </a:cubicBezTo>
                <a:cubicBezTo>
                  <a:pt x="5351" y="4022"/>
                  <a:pt x="5610" y="3293"/>
                  <a:pt x="5579" y="2575"/>
                </a:cubicBezTo>
                <a:lnTo>
                  <a:pt x="5579" y="30"/>
                </a:lnTo>
                <a:lnTo>
                  <a:pt x="3035" y="30"/>
                </a:lnTo>
                <a:cubicBezTo>
                  <a:pt x="2316" y="0"/>
                  <a:pt x="1588" y="258"/>
                  <a:pt x="1039" y="807"/>
                </a:cubicBezTo>
                <a:cubicBezTo>
                  <a:pt x="0" y="1846"/>
                  <a:pt x="0" y="3531"/>
                  <a:pt x="1039" y="45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微软雅黑" panose="020B0503020204020204" pitchFamily="34" charset="-122"/>
            </a:endParaRPr>
          </a:p>
        </p:txBody>
      </p:sp>
      <p:sp>
        <p:nvSpPr>
          <p:cNvPr id="5" name="Freeform 7"/>
          <p:cNvSpPr/>
          <p:nvPr/>
        </p:nvSpPr>
        <p:spPr bwMode="auto">
          <a:xfrm rot="2700000">
            <a:off x="4246556" y="3881176"/>
            <a:ext cx="2049990" cy="2056739"/>
          </a:xfrm>
          <a:custGeom>
            <a:avLst/>
            <a:gdLst>
              <a:gd name="T0" fmla="*/ 4570 w 5609"/>
              <a:gd name="T1" fmla="*/ 4570 h 5609"/>
              <a:gd name="T2" fmla="*/ 807 w 5609"/>
              <a:gd name="T3" fmla="*/ 4570 h 5609"/>
              <a:gd name="T4" fmla="*/ 30 w 5609"/>
              <a:gd name="T5" fmla="*/ 2575 h 5609"/>
              <a:gd name="T6" fmla="*/ 30 w 5609"/>
              <a:gd name="T7" fmla="*/ 30 h 5609"/>
              <a:gd name="T8" fmla="*/ 2574 w 5609"/>
              <a:gd name="T9" fmla="*/ 30 h 5609"/>
              <a:gd name="T10" fmla="*/ 4570 w 5609"/>
              <a:gd name="T11" fmla="*/ 807 h 5609"/>
              <a:gd name="T12" fmla="*/ 4570 w 5609"/>
              <a:gd name="T13" fmla="*/ 4570 h 5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09" h="5609">
                <a:moveTo>
                  <a:pt x="4570" y="4570"/>
                </a:moveTo>
                <a:cubicBezTo>
                  <a:pt x="3531" y="5609"/>
                  <a:pt x="1846" y="5609"/>
                  <a:pt x="807" y="4570"/>
                </a:cubicBezTo>
                <a:cubicBezTo>
                  <a:pt x="258" y="4022"/>
                  <a:pt x="0" y="3293"/>
                  <a:pt x="30" y="2575"/>
                </a:cubicBezTo>
                <a:lnTo>
                  <a:pt x="30" y="30"/>
                </a:lnTo>
                <a:lnTo>
                  <a:pt x="2574" y="30"/>
                </a:lnTo>
                <a:cubicBezTo>
                  <a:pt x="3293" y="0"/>
                  <a:pt x="4022" y="258"/>
                  <a:pt x="4570" y="807"/>
                </a:cubicBezTo>
                <a:cubicBezTo>
                  <a:pt x="5609" y="1846"/>
                  <a:pt x="5609" y="3531"/>
                  <a:pt x="4570" y="45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微软雅黑" panose="020B0503020204020204" pitchFamily="34" charset="-122"/>
            </a:endParaRPr>
          </a:p>
        </p:txBody>
      </p:sp>
      <p:sp>
        <p:nvSpPr>
          <p:cNvPr id="6" name="Freeform 5"/>
          <p:cNvSpPr/>
          <p:nvPr/>
        </p:nvSpPr>
        <p:spPr bwMode="auto">
          <a:xfrm rot="2700000">
            <a:off x="4600894" y="1706729"/>
            <a:ext cx="1341316" cy="1345638"/>
          </a:xfrm>
          <a:custGeom>
            <a:avLst/>
            <a:gdLst>
              <a:gd name="T0" fmla="*/ 795 w 4296"/>
              <a:gd name="T1" fmla="*/ 796 h 4297"/>
              <a:gd name="T2" fmla="*/ 3678 w 4296"/>
              <a:gd name="T3" fmla="*/ 796 h 4297"/>
              <a:gd name="T4" fmla="*/ 4273 w 4296"/>
              <a:gd name="T5" fmla="*/ 2324 h 4297"/>
              <a:gd name="T6" fmla="*/ 4273 w 4296"/>
              <a:gd name="T7" fmla="*/ 4273 h 4297"/>
              <a:gd name="T8" fmla="*/ 2324 w 4296"/>
              <a:gd name="T9" fmla="*/ 4273 h 4297"/>
              <a:gd name="T10" fmla="*/ 795 w 4296"/>
              <a:gd name="T11" fmla="*/ 3678 h 4297"/>
              <a:gd name="T12" fmla="*/ 795 w 4296"/>
              <a:gd name="T13" fmla="*/ 796 h 4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6" h="4297">
                <a:moveTo>
                  <a:pt x="795" y="796"/>
                </a:moveTo>
                <a:cubicBezTo>
                  <a:pt x="1591" y="0"/>
                  <a:pt x="2882" y="0"/>
                  <a:pt x="3678" y="796"/>
                </a:cubicBezTo>
                <a:cubicBezTo>
                  <a:pt x="4098" y="1216"/>
                  <a:pt x="4296" y="1774"/>
                  <a:pt x="4273" y="2324"/>
                </a:cubicBezTo>
                <a:lnTo>
                  <a:pt x="4273" y="4273"/>
                </a:lnTo>
                <a:lnTo>
                  <a:pt x="2324" y="4273"/>
                </a:lnTo>
                <a:cubicBezTo>
                  <a:pt x="1774" y="4297"/>
                  <a:pt x="1216" y="4098"/>
                  <a:pt x="795" y="3678"/>
                </a:cubicBezTo>
                <a:cubicBezTo>
                  <a:pt x="0" y="2882"/>
                  <a:pt x="0" y="1592"/>
                  <a:pt x="795" y="7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40875" y="3030697"/>
            <a:ext cx="4158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71155" y="1687862"/>
            <a:ext cx="4158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4055" y="4670817"/>
            <a:ext cx="4158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7342" y="4737493"/>
            <a:ext cx="32913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Group 93"/>
          <p:cNvGrpSpPr>
            <a:grpSpLocks noChangeAspect="1"/>
          </p:cNvGrpSpPr>
          <p:nvPr/>
        </p:nvGrpSpPr>
        <p:grpSpPr bwMode="auto">
          <a:xfrm>
            <a:off x="4525763" y="3244186"/>
            <a:ext cx="366005" cy="341010"/>
            <a:chOff x="2775" y="2062"/>
            <a:chExt cx="205" cy="191"/>
          </a:xfrm>
          <a:solidFill>
            <a:schemeClr val="bg1"/>
          </a:solidFill>
        </p:grpSpPr>
        <p:sp>
          <p:nvSpPr>
            <p:cNvPr id="12" name="Freeform 95"/>
            <p:cNvSpPr/>
            <p:nvPr/>
          </p:nvSpPr>
          <p:spPr bwMode="auto">
            <a:xfrm>
              <a:off x="2775" y="2062"/>
              <a:ext cx="205" cy="160"/>
            </a:xfrm>
            <a:custGeom>
              <a:avLst/>
              <a:gdLst>
                <a:gd name="T0" fmla="*/ 67 w 85"/>
                <a:gd name="T1" fmla="*/ 19 h 66"/>
                <a:gd name="T2" fmla="*/ 63 w 85"/>
                <a:gd name="T3" fmla="*/ 23 h 66"/>
                <a:gd name="T4" fmla="*/ 30 w 85"/>
                <a:gd name="T5" fmla="*/ 53 h 66"/>
                <a:gd name="T6" fmla="*/ 28 w 85"/>
                <a:gd name="T7" fmla="*/ 54 h 66"/>
                <a:gd name="T8" fmla="*/ 1 w 85"/>
                <a:gd name="T9" fmla="*/ 45 h 66"/>
                <a:gd name="T10" fmla="*/ 0 w 85"/>
                <a:gd name="T11" fmla="*/ 44 h 66"/>
                <a:gd name="T12" fmla="*/ 1 w 85"/>
                <a:gd name="T13" fmla="*/ 43 h 66"/>
                <a:gd name="T14" fmla="*/ 14 w 85"/>
                <a:gd name="T15" fmla="*/ 36 h 66"/>
                <a:gd name="T16" fmla="*/ 84 w 85"/>
                <a:gd name="T17" fmla="*/ 1 h 66"/>
                <a:gd name="T18" fmla="*/ 84 w 85"/>
                <a:gd name="T19" fmla="*/ 1 h 66"/>
                <a:gd name="T20" fmla="*/ 85 w 85"/>
                <a:gd name="T21" fmla="*/ 2 h 66"/>
                <a:gd name="T22" fmla="*/ 85 w 85"/>
                <a:gd name="T23" fmla="*/ 3 h 66"/>
                <a:gd name="T24" fmla="*/ 71 w 85"/>
                <a:gd name="T25" fmla="*/ 62 h 66"/>
                <a:gd name="T26" fmla="*/ 70 w 85"/>
                <a:gd name="T27" fmla="*/ 65 h 66"/>
                <a:gd name="T28" fmla="*/ 68 w 85"/>
                <a:gd name="T29" fmla="*/ 66 h 66"/>
                <a:gd name="T30" fmla="*/ 38 w 85"/>
                <a:gd name="T31" fmla="*/ 57 h 66"/>
                <a:gd name="T32" fmla="*/ 37 w 85"/>
                <a:gd name="T33" fmla="*/ 56 h 66"/>
                <a:gd name="T34" fmla="*/ 37 w 85"/>
                <a:gd name="T35" fmla="*/ 55 h 66"/>
                <a:gd name="T36" fmla="*/ 45 w 85"/>
                <a:gd name="T37" fmla="*/ 46 h 66"/>
                <a:gd name="T38" fmla="*/ 67 w 85"/>
                <a:gd name="T39" fmla="*/ 20 h 66"/>
                <a:gd name="T40" fmla="*/ 67 w 85"/>
                <a:gd name="T41" fmla="*/ 20 h 66"/>
                <a:gd name="T42" fmla="*/ 67 w 85"/>
                <a:gd name="T4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66">
                  <a:moveTo>
                    <a:pt x="67" y="19"/>
                  </a:moveTo>
                  <a:cubicBezTo>
                    <a:pt x="66" y="21"/>
                    <a:pt x="65" y="22"/>
                    <a:pt x="63" y="23"/>
                  </a:cubicBezTo>
                  <a:cubicBezTo>
                    <a:pt x="52" y="33"/>
                    <a:pt x="41" y="43"/>
                    <a:pt x="30" y="53"/>
                  </a:cubicBezTo>
                  <a:cubicBezTo>
                    <a:pt x="29" y="54"/>
                    <a:pt x="29" y="54"/>
                    <a:pt x="28" y="54"/>
                  </a:cubicBezTo>
                  <a:cubicBezTo>
                    <a:pt x="19" y="51"/>
                    <a:pt x="10" y="48"/>
                    <a:pt x="1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5" y="41"/>
                    <a:pt x="10" y="39"/>
                    <a:pt x="14" y="36"/>
                  </a:cubicBezTo>
                  <a:cubicBezTo>
                    <a:pt x="37" y="24"/>
                    <a:pt x="61" y="13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5" y="0"/>
                    <a:pt x="85" y="1"/>
                    <a:pt x="85" y="2"/>
                  </a:cubicBezTo>
                  <a:cubicBezTo>
                    <a:pt x="85" y="2"/>
                    <a:pt x="85" y="2"/>
                    <a:pt x="85" y="3"/>
                  </a:cubicBezTo>
                  <a:cubicBezTo>
                    <a:pt x="80" y="22"/>
                    <a:pt x="75" y="42"/>
                    <a:pt x="71" y="62"/>
                  </a:cubicBezTo>
                  <a:cubicBezTo>
                    <a:pt x="70" y="63"/>
                    <a:pt x="70" y="64"/>
                    <a:pt x="70" y="65"/>
                  </a:cubicBezTo>
                  <a:cubicBezTo>
                    <a:pt x="70" y="66"/>
                    <a:pt x="69" y="66"/>
                    <a:pt x="68" y="66"/>
                  </a:cubicBezTo>
                  <a:cubicBezTo>
                    <a:pt x="58" y="63"/>
                    <a:pt x="48" y="60"/>
                    <a:pt x="38" y="57"/>
                  </a:cubicBezTo>
                  <a:cubicBezTo>
                    <a:pt x="38" y="57"/>
                    <a:pt x="37" y="57"/>
                    <a:pt x="37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40" y="52"/>
                    <a:pt x="42" y="49"/>
                    <a:pt x="45" y="46"/>
                  </a:cubicBezTo>
                  <a:cubicBezTo>
                    <a:pt x="52" y="38"/>
                    <a:pt x="60" y="29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7" y="19"/>
                    <a:pt x="67" y="19"/>
                    <a:pt x="6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96"/>
            <p:cNvSpPr/>
            <p:nvPr/>
          </p:nvSpPr>
          <p:spPr bwMode="auto">
            <a:xfrm>
              <a:off x="2864" y="2210"/>
              <a:ext cx="24" cy="43"/>
            </a:xfrm>
            <a:custGeom>
              <a:avLst/>
              <a:gdLst>
                <a:gd name="T0" fmla="*/ 0 w 10"/>
                <a:gd name="T1" fmla="*/ 9 h 18"/>
                <a:gd name="T2" fmla="*/ 0 w 10"/>
                <a:gd name="T3" fmla="*/ 1 h 18"/>
                <a:gd name="T4" fmla="*/ 1 w 10"/>
                <a:gd name="T5" fmla="*/ 0 h 18"/>
                <a:gd name="T6" fmla="*/ 9 w 10"/>
                <a:gd name="T7" fmla="*/ 3 h 18"/>
                <a:gd name="T8" fmla="*/ 10 w 10"/>
                <a:gd name="T9" fmla="*/ 4 h 18"/>
                <a:gd name="T10" fmla="*/ 2 w 10"/>
                <a:gd name="T11" fmla="*/ 17 h 18"/>
                <a:gd name="T12" fmla="*/ 1 w 10"/>
                <a:gd name="T13" fmla="*/ 17 h 18"/>
                <a:gd name="T14" fmla="*/ 0 w 10"/>
                <a:gd name="T15" fmla="*/ 18 h 18"/>
                <a:gd name="T16" fmla="*/ 0 w 10"/>
                <a:gd name="T17" fmla="*/ 17 h 18"/>
                <a:gd name="T18" fmla="*/ 0 w 10"/>
                <a:gd name="T19" fmla="*/ 13 h 18"/>
                <a:gd name="T20" fmla="*/ 0 w 10"/>
                <a:gd name="T2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8">
                  <a:moveTo>
                    <a:pt x="0" y="9"/>
                  </a:moveTo>
                  <a:cubicBezTo>
                    <a:pt x="0" y="6"/>
                    <a:pt x="0" y="4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1"/>
                    <a:pt x="7" y="2"/>
                    <a:pt x="9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7" y="9"/>
                    <a:pt x="4" y="13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0" y="14"/>
                    <a:pt x="0" y="13"/>
                  </a:cubicBezTo>
                  <a:cubicBezTo>
                    <a:pt x="0" y="12"/>
                    <a:pt x="0" y="10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Group 15"/>
          <p:cNvGrpSpPr>
            <a:grpSpLocks noChangeAspect="1"/>
          </p:cNvGrpSpPr>
          <p:nvPr/>
        </p:nvGrpSpPr>
        <p:grpSpPr bwMode="auto">
          <a:xfrm>
            <a:off x="5059767" y="2673619"/>
            <a:ext cx="388209" cy="366834"/>
            <a:chOff x="864" y="477"/>
            <a:chExt cx="563" cy="532"/>
          </a:xfrm>
          <a:solidFill>
            <a:schemeClr val="bg1"/>
          </a:solidFill>
        </p:grpSpPr>
        <p:sp>
          <p:nvSpPr>
            <p:cNvPr id="15" name="Freeform 17"/>
            <p:cNvSpPr/>
            <p:nvPr/>
          </p:nvSpPr>
          <p:spPr bwMode="auto">
            <a:xfrm>
              <a:off x="912" y="477"/>
              <a:ext cx="515" cy="532"/>
            </a:xfrm>
            <a:custGeom>
              <a:avLst/>
              <a:gdLst>
                <a:gd name="T0" fmla="*/ 66 w 216"/>
                <a:gd name="T1" fmla="*/ 37 h 223"/>
                <a:gd name="T2" fmla="*/ 65 w 216"/>
                <a:gd name="T3" fmla="*/ 36 h 223"/>
                <a:gd name="T4" fmla="*/ 62 w 216"/>
                <a:gd name="T5" fmla="*/ 32 h 223"/>
                <a:gd name="T6" fmla="*/ 50 w 216"/>
                <a:gd name="T7" fmla="*/ 24 h 223"/>
                <a:gd name="T8" fmla="*/ 49 w 216"/>
                <a:gd name="T9" fmla="*/ 23 h 223"/>
                <a:gd name="T10" fmla="*/ 172 w 216"/>
                <a:gd name="T11" fmla="*/ 34 h 223"/>
                <a:gd name="T12" fmla="*/ 185 w 216"/>
                <a:gd name="T13" fmla="*/ 170 h 223"/>
                <a:gd name="T14" fmla="*/ 52 w 216"/>
                <a:gd name="T15" fmla="*/ 197 h 223"/>
                <a:gd name="T16" fmla="*/ 6 w 216"/>
                <a:gd name="T17" fmla="*/ 140 h 223"/>
                <a:gd name="T18" fmla="*/ 3 w 216"/>
                <a:gd name="T19" fmla="*/ 92 h 223"/>
                <a:gd name="T20" fmla="*/ 15 w 216"/>
                <a:gd name="T21" fmla="*/ 99 h 223"/>
                <a:gd name="T22" fmla="*/ 18 w 216"/>
                <a:gd name="T23" fmla="*/ 102 h 223"/>
                <a:gd name="T24" fmla="*/ 22 w 216"/>
                <a:gd name="T25" fmla="*/ 102 h 223"/>
                <a:gd name="T26" fmla="*/ 55 w 216"/>
                <a:gd name="T27" fmla="*/ 175 h 223"/>
                <a:gd name="T28" fmla="*/ 116 w 216"/>
                <a:gd name="T29" fmla="*/ 190 h 223"/>
                <a:gd name="T30" fmla="*/ 183 w 216"/>
                <a:gd name="T31" fmla="*/ 88 h 223"/>
                <a:gd name="T32" fmla="*/ 166 w 216"/>
                <a:gd name="T33" fmla="*/ 56 h 223"/>
                <a:gd name="T34" fmla="*/ 136 w 216"/>
                <a:gd name="T35" fmla="*/ 34 h 223"/>
                <a:gd name="T36" fmla="*/ 101 w 216"/>
                <a:gd name="T37" fmla="*/ 27 h 223"/>
                <a:gd name="T38" fmla="*/ 66 w 216"/>
                <a:gd name="T3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23">
                  <a:moveTo>
                    <a:pt x="66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66" y="34"/>
                    <a:pt x="64" y="33"/>
                    <a:pt x="62" y="32"/>
                  </a:cubicBezTo>
                  <a:cubicBezTo>
                    <a:pt x="58" y="30"/>
                    <a:pt x="54" y="27"/>
                    <a:pt x="50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83" y="1"/>
                    <a:pt x="135" y="0"/>
                    <a:pt x="172" y="34"/>
                  </a:cubicBezTo>
                  <a:cubicBezTo>
                    <a:pt x="211" y="70"/>
                    <a:pt x="216" y="129"/>
                    <a:pt x="185" y="170"/>
                  </a:cubicBezTo>
                  <a:cubicBezTo>
                    <a:pt x="154" y="212"/>
                    <a:pt x="97" y="223"/>
                    <a:pt x="52" y="197"/>
                  </a:cubicBezTo>
                  <a:cubicBezTo>
                    <a:pt x="29" y="183"/>
                    <a:pt x="14" y="164"/>
                    <a:pt x="6" y="140"/>
                  </a:cubicBezTo>
                  <a:cubicBezTo>
                    <a:pt x="2" y="126"/>
                    <a:pt x="0" y="100"/>
                    <a:pt x="3" y="92"/>
                  </a:cubicBezTo>
                  <a:cubicBezTo>
                    <a:pt x="7" y="94"/>
                    <a:pt x="11" y="97"/>
                    <a:pt x="15" y="99"/>
                  </a:cubicBezTo>
                  <a:cubicBezTo>
                    <a:pt x="16" y="100"/>
                    <a:pt x="17" y="101"/>
                    <a:pt x="18" y="102"/>
                  </a:cubicBezTo>
                  <a:cubicBezTo>
                    <a:pt x="19" y="102"/>
                    <a:pt x="21" y="102"/>
                    <a:pt x="22" y="102"/>
                  </a:cubicBezTo>
                  <a:cubicBezTo>
                    <a:pt x="20" y="132"/>
                    <a:pt x="31" y="156"/>
                    <a:pt x="55" y="175"/>
                  </a:cubicBezTo>
                  <a:cubicBezTo>
                    <a:pt x="73" y="188"/>
                    <a:pt x="94" y="193"/>
                    <a:pt x="116" y="190"/>
                  </a:cubicBezTo>
                  <a:cubicBezTo>
                    <a:pt x="164" y="182"/>
                    <a:pt x="195" y="135"/>
                    <a:pt x="183" y="88"/>
                  </a:cubicBezTo>
                  <a:cubicBezTo>
                    <a:pt x="179" y="76"/>
                    <a:pt x="174" y="65"/>
                    <a:pt x="166" y="56"/>
                  </a:cubicBezTo>
                  <a:cubicBezTo>
                    <a:pt x="158" y="47"/>
                    <a:pt x="148" y="39"/>
                    <a:pt x="136" y="34"/>
                  </a:cubicBezTo>
                  <a:cubicBezTo>
                    <a:pt x="125" y="29"/>
                    <a:pt x="113" y="27"/>
                    <a:pt x="101" y="27"/>
                  </a:cubicBezTo>
                  <a:cubicBezTo>
                    <a:pt x="88" y="28"/>
                    <a:pt x="77" y="31"/>
                    <a:pt x="6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864" y="508"/>
              <a:ext cx="339" cy="272"/>
            </a:xfrm>
            <a:custGeom>
              <a:avLst/>
              <a:gdLst>
                <a:gd name="T0" fmla="*/ 123 w 142"/>
                <a:gd name="T1" fmla="*/ 114 h 114"/>
                <a:gd name="T2" fmla="*/ 114 w 142"/>
                <a:gd name="T3" fmla="*/ 111 h 114"/>
                <a:gd name="T4" fmla="*/ 86 w 142"/>
                <a:gd name="T5" fmla="*/ 92 h 114"/>
                <a:gd name="T6" fmla="*/ 60 w 142"/>
                <a:gd name="T7" fmla="*/ 75 h 114"/>
                <a:gd name="T8" fmla="*/ 57 w 142"/>
                <a:gd name="T9" fmla="*/ 74 h 114"/>
                <a:gd name="T10" fmla="*/ 42 w 142"/>
                <a:gd name="T11" fmla="*/ 78 h 114"/>
                <a:gd name="T12" fmla="*/ 40 w 142"/>
                <a:gd name="T13" fmla="*/ 78 h 114"/>
                <a:gd name="T14" fmla="*/ 4 w 142"/>
                <a:gd name="T15" fmla="*/ 53 h 114"/>
                <a:gd name="T16" fmla="*/ 0 w 142"/>
                <a:gd name="T17" fmla="*/ 46 h 114"/>
                <a:gd name="T18" fmla="*/ 7 w 142"/>
                <a:gd name="T19" fmla="*/ 40 h 114"/>
                <a:gd name="T20" fmla="*/ 26 w 142"/>
                <a:gd name="T21" fmla="*/ 37 h 114"/>
                <a:gd name="T22" fmla="*/ 31 w 142"/>
                <a:gd name="T23" fmla="*/ 28 h 114"/>
                <a:gd name="T24" fmla="*/ 28 w 142"/>
                <a:gd name="T25" fmla="*/ 8 h 114"/>
                <a:gd name="T26" fmla="*/ 31 w 142"/>
                <a:gd name="T27" fmla="*/ 1 h 114"/>
                <a:gd name="T28" fmla="*/ 39 w 142"/>
                <a:gd name="T29" fmla="*/ 1 h 114"/>
                <a:gd name="T30" fmla="*/ 52 w 142"/>
                <a:gd name="T31" fmla="*/ 11 h 114"/>
                <a:gd name="T32" fmla="*/ 75 w 142"/>
                <a:gd name="T33" fmla="*/ 26 h 114"/>
                <a:gd name="T34" fmla="*/ 76 w 142"/>
                <a:gd name="T35" fmla="*/ 28 h 114"/>
                <a:gd name="T36" fmla="*/ 78 w 142"/>
                <a:gd name="T37" fmla="*/ 45 h 114"/>
                <a:gd name="T38" fmla="*/ 79 w 142"/>
                <a:gd name="T39" fmla="*/ 46 h 114"/>
                <a:gd name="T40" fmla="*/ 122 w 142"/>
                <a:gd name="T41" fmla="*/ 75 h 114"/>
                <a:gd name="T42" fmla="*/ 134 w 142"/>
                <a:gd name="T43" fmla="*/ 83 h 114"/>
                <a:gd name="T44" fmla="*/ 140 w 142"/>
                <a:gd name="T45" fmla="*/ 101 h 114"/>
                <a:gd name="T46" fmla="*/ 126 w 142"/>
                <a:gd name="T47" fmla="*/ 114 h 114"/>
                <a:gd name="T48" fmla="*/ 123 w 142"/>
                <a:gd name="T4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14">
                  <a:moveTo>
                    <a:pt x="123" y="114"/>
                  </a:moveTo>
                  <a:cubicBezTo>
                    <a:pt x="120" y="114"/>
                    <a:pt x="117" y="113"/>
                    <a:pt x="114" y="111"/>
                  </a:cubicBezTo>
                  <a:cubicBezTo>
                    <a:pt x="105" y="105"/>
                    <a:pt x="95" y="98"/>
                    <a:pt x="86" y="92"/>
                  </a:cubicBezTo>
                  <a:cubicBezTo>
                    <a:pt x="77" y="86"/>
                    <a:pt x="69" y="81"/>
                    <a:pt x="60" y="75"/>
                  </a:cubicBezTo>
                  <a:cubicBezTo>
                    <a:pt x="59" y="74"/>
                    <a:pt x="58" y="74"/>
                    <a:pt x="57" y="74"/>
                  </a:cubicBezTo>
                  <a:cubicBezTo>
                    <a:pt x="52" y="76"/>
                    <a:pt x="47" y="77"/>
                    <a:pt x="42" y="78"/>
                  </a:cubicBezTo>
                  <a:cubicBezTo>
                    <a:pt x="41" y="78"/>
                    <a:pt x="40" y="78"/>
                    <a:pt x="40" y="78"/>
                  </a:cubicBezTo>
                  <a:cubicBezTo>
                    <a:pt x="28" y="70"/>
                    <a:pt x="16" y="62"/>
                    <a:pt x="4" y="53"/>
                  </a:cubicBezTo>
                  <a:cubicBezTo>
                    <a:pt x="1" y="51"/>
                    <a:pt x="0" y="49"/>
                    <a:pt x="0" y="46"/>
                  </a:cubicBezTo>
                  <a:cubicBezTo>
                    <a:pt x="1" y="43"/>
                    <a:pt x="3" y="41"/>
                    <a:pt x="7" y="40"/>
                  </a:cubicBezTo>
                  <a:cubicBezTo>
                    <a:pt x="13" y="39"/>
                    <a:pt x="19" y="38"/>
                    <a:pt x="26" y="37"/>
                  </a:cubicBezTo>
                  <a:cubicBezTo>
                    <a:pt x="30" y="36"/>
                    <a:pt x="32" y="32"/>
                    <a:pt x="31" y="28"/>
                  </a:cubicBezTo>
                  <a:cubicBezTo>
                    <a:pt x="30" y="21"/>
                    <a:pt x="29" y="15"/>
                    <a:pt x="28" y="8"/>
                  </a:cubicBezTo>
                  <a:cubicBezTo>
                    <a:pt x="27" y="5"/>
                    <a:pt x="28" y="3"/>
                    <a:pt x="31" y="1"/>
                  </a:cubicBezTo>
                  <a:cubicBezTo>
                    <a:pt x="33" y="0"/>
                    <a:pt x="36" y="0"/>
                    <a:pt x="39" y="1"/>
                  </a:cubicBezTo>
                  <a:cubicBezTo>
                    <a:pt x="43" y="4"/>
                    <a:pt x="48" y="7"/>
                    <a:pt x="52" y="11"/>
                  </a:cubicBezTo>
                  <a:cubicBezTo>
                    <a:pt x="60" y="16"/>
                    <a:pt x="67" y="21"/>
                    <a:pt x="75" y="26"/>
                  </a:cubicBezTo>
                  <a:cubicBezTo>
                    <a:pt x="75" y="26"/>
                    <a:pt x="76" y="27"/>
                    <a:pt x="76" y="28"/>
                  </a:cubicBezTo>
                  <a:cubicBezTo>
                    <a:pt x="77" y="34"/>
                    <a:pt x="77" y="39"/>
                    <a:pt x="78" y="45"/>
                  </a:cubicBezTo>
                  <a:cubicBezTo>
                    <a:pt x="78" y="45"/>
                    <a:pt x="79" y="46"/>
                    <a:pt x="79" y="46"/>
                  </a:cubicBezTo>
                  <a:cubicBezTo>
                    <a:pt x="94" y="56"/>
                    <a:pt x="108" y="65"/>
                    <a:pt x="122" y="75"/>
                  </a:cubicBezTo>
                  <a:cubicBezTo>
                    <a:pt x="126" y="78"/>
                    <a:pt x="130" y="80"/>
                    <a:pt x="134" y="83"/>
                  </a:cubicBezTo>
                  <a:cubicBezTo>
                    <a:pt x="139" y="87"/>
                    <a:pt x="142" y="94"/>
                    <a:pt x="140" y="101"/>
                  </a:cubicBezTo>
                  <a:cubicBezTo>
                    <a:pt x="138" y="107"/>
                    <a:pt x="132" y="113"/>
                    <a:pt x="126" y="114"/>
                  </a:cubicBezTo>
                  <a:cubicBezTo>
                    <a:pt x="125" y="114"/>
                    <a:pt x="124" y="114"/>
                    <a:pt x="1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1017" y="589"/>
              <a:ext cx="291" cy="301"/>
            </a:xfrm>
            <a:custGeom>
              <a:avLst/>
              <a:gdLst>
                <a:gd name="T0" fmla="*/ 2 w 122"/>
                <a:gd name="T1" fmla="*/ 57 h 126"/>
                <a:gd name="T2" fmla="*/ 3 w 122"/>
                <a:gd name="T3" fmla="*/ 58 h 126"/>
                <a:gd name="T4" fmla="*/ 22 w 122"/>
                <a:gd name="T5" fmla="*/ 70 h 126"/>
                <a:gd name="T6" fmla="*/ 23 w 122"/>
                <a:gd name="T7" fmla="*/ 72 h 126"/>
                <a:gd name="T8" fmla="*/ 50 w 122"/>
                <a:gd name="T9" fmla="*/ 98 h 126"/>
                <a:gd name="T10" fmla="*/ 87 w 122"/>
                <a:gd name="T11" fmla="*/ 88 h 126"/>
                <a:gd name="T12" fmla="*/ 97 w 122"/>
                <a:gd name="T13" fmla="*/ 58 h 126"/>
                <a:gd name="T14" fmla="*/ 76 w 122"/>
                <a:gd name="T15" fmla="*/ 29 h 126"/>
                <a:gd name="T16" fmla="*/ 57 w 122"/>
                <a:gd name="T17" fmla="*/ 25 h 126"/>
                <a:gd name="T18" fmla="*/ 56 w 122"/>
                <a:gd name="T19" fmla="*/ 25 h 126"/>
                <a:gd name="T20" fmla="*/ 49 w 122"/>
                <a:gd name="T21" fmla="*/ 23 h 126"/>
                <a:gd name="T22" fmla="*/ 33 w 122"/>
                <a:gd name="T23" fmla="*/ 12 h 126"/>
                <a:gd name="T24" fmla="*/ 32 w 122"/>
                <a:gd name="T25" fmla="*/ 11 h 126"/>
                <a:gd name="T26" fmla="*/ 102 w 122"/>
                <a:gd name="T27" fmla="*/ 23 h 126"/>
                <a:gd name="T28" fmla="*/ 106 w 122"/>
                <a:gd name="T29" fmla="*/ 96 h 126"/>
                <a:gd name="T30" fmla="*/ 35 w 122"/>
                <a:gd name="T31" fmla="*/ 114 h 126"/>
                <a:gd name="T32" fmla="*/ 2 w 122"/>
                <a:gd name="T33" fmla="*/ 5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26">
                  <a:moveTo>
                    <a:pt x="2" y="57"/>
                  </a:moveTo>
                  <a:cubicBezTo>
                    <a:pt x="3" y="57"/>
                    <a:pt x="3" y="57"/>
                    <a:pt x="3" y="58"/>
                  </a:cubicBezTo>
                  <a:cubicBezTo>
                    <a:pt x="9" y="62"/>
                    <a:pt x="16" y="66"/>
                    <a:pt x="22" y="70"/>
                  </a:cubicBezTo>
                  <a:cubicBezTo>
                    <a:pt x="23" y="71"/>
                    <a:pt x="23" y="71"/>
                    <a:pt x="23" y="72"/>
                  </a:cubicBezTo>
                  <a:cubicBezTo>
                    <a:pt x="27" y="85"/>
                    <a:pt x="36" y="95"/>
                    <a:pt x="50" y="98"/>
                  </a:cubicBezTo>
                  <a:cubicBezTo>
                    <a:pt x="64" y="102"/>
                    <a:pt x="77" y="98"/>
                    <a:pt x="87" y="88"/>
                  </a:cubicBezTo>
                  <a:cubicBezTo>
                    <a:pt x="95" y="79"/>
                    <a:pt x="98" y="69"/>
                    <a:pt x="97" y="58"/>
                  </a:cubicBezTo>
                  <a:cubicBezTo>
                    <a:pt x="95" y="45"/>
                    <a:pt x="88" y="35"/>
                    <a:pt x="76" y="29"/>
                  </a:cubicBezTo>
                  <a:cubicBezTo>
                    <a:pt x="70" y="25"/>
                    <a:pt x="64" y="24"/>
                    <a:pt x="57" y="25"/>
                  </a:cubicBezTo>
                  <a:cubicBezTo>
                    <a:pt x="57" y="25"/>
                    <a:pt x="56" y="25"/>
                    <a:pt x="56" y="25"/>
                  </a:cubicBezTo>
                  <a:cubicBezTo>
                    <a:pt x="54" y="26"/>
                    <a:pt x="51" y="25"/>
                    <a:pt x="49" y="23"/>
                  </a:cubicBezTo>
                  <a:cubicBezTo>
                    <a:pt x="44" y="19"/>
                    <a:pt x="39" y="16"/>
                    <a:pt x="33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53" y="0"/>
                    <a:pt x="82" y="2"/>
                    <a:pt x="102" y="23"/>
                  </a:cubicBezTo>
                  <a:cubicBezTo>
                    <a:pt x="120" y="43"/>
                    <a:pt x="122" y="73"/>
                    <a:pt x="106" y="96"/>
                  </a:cubicBezTo>
                  <a:cubicBezTo>
                    <a:pt x="90" y="118"/>
                    <a:pt x="61" y="126"/>
                    <a:pt x="35" y="114"/>
                  </a:cubicBezTo>
                  <a:cubicBezTo>
                    <a:pt x="10" y="102"/>
                    <a:pt x="0" y="7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4678694" y="2091496"/>
            <a:ext cx="1234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16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  <p:sp>
        <p:nvSpPr>
          <p:cNvPr id="19" name="Freeform 13"/>
          <p:cNvSpPr>
            <a:spLocks noEditPoints="1"/>
          </p:cNvSpPr>
          <p:nvPr/>
        </p:nvSpPr>
        <p:spPr bwMode="auto">
          <a:xfrm>
            <a:off x="5115929" y="3756771"/>
            <a:ext cx="336619" cy="329317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4548091" y="4661360"/>
            <a:ext cx="146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2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2478697" y="3145219"/>
            <a:ext cx="1991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28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  <p:sp>
        <p:nvSpPr>
          <p:cNvPr id="22" name="Freeform 5"/>
          <p:cNvSpPr/>
          <p:nvPr/>
        </p:nvSpPr>
        <p:spPr bwMode="auto">
          <a:xfrm rot="2700000" flipH="1">
            <a:off x="5678446" y="2584999"/>
            <a:ext cx="1624823" cy="1630060"/>
          </a:xfrm>
          <a:custGeom>
            <a:avLst/>
            <a:gdLst>
              <a:gd name="T0" fmla="*/ 795 w 4296"/>
              <a:gd name="T1" fmla="*/ 796 h 4297"/>
              <a:gd name="T2" fmla="*/ 3678 w 4296"/>
              <a:gd name="T3" fmla="*/ 796 h 4297"/>
              <a:gd name="T4" fmla="*/ 4273 w 4296"/>
              <a:gd name="T5" fmla="*/ 2324 h 4297"/>
              <a:gd name="T6" fmla="*/ 4273 w 4296"/>
              <a:gd name="T7" fmla="*/ 4273 h 4297"/>
              <a:gd name="T8" fmla="*/ 2324 w 4296"/>
              <a:gd name="T9" fmla="*/ 4273 h 4297"/>
              <a:gd name="T10" fmla="*/ 795 w 4296"/>
              <a:gd name="T11" fmla="*/ 3678 h 4297"/>
              <a:gd name="T12" fmla="*/ 795 w 4296"/>
              <a:gd name="T13" fmla="*/ 796 h 4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6" h="4297">
                <a:moveTo>
                  <a:pt x="795" y="796"/>
                </a:moveTo>
                <a:cubicBezTo>
                  <a:pt x="1591" y="0"/>
                  <a:pt x="2882" y="0"/>
                  <a:pt x="3678" y="796"/>
                </a:cubicBezTo>
                <a:cubicBezTo>
                  <a:pt x="4098" y="1216"/>
                  <a:pt x="4296" y="1774"/>
                  <a:pt x="4273" y="2324"/>
                </a:cubicBezTo>
                <a:lnTo>
                  <a:pt x="4273" y="4273"/>
                </a:lnTo>
                <a:lnTo>
                  <a:pt x="2324" y="4273"/>
                </a:lnTo>
                <a:cubicBezTo>
                  <a:pt x="1774" y="4297"/>
                  <a:pt x="1216" y="4098"/>
                  <a:pt x="795" y="3678"/>
                </a:cubicBezTo>
                <a:cubicBezTo>
                  <a:pt x="0" y="2882"/>
                  <a:pt x="0" y="1592"/>
                  <a:pt x="795" y="79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微软雅黑" panose="020B0503020204020204" pitchFamily="34" charset="-122"/>
            </a:endParaRPr>
          </a:p>
        </p:txBody>
      </p:sp>
      <p:grpSp>
        <p:nvGrpSpPr>
          <p:cNvPr id="23" name="Group 85"/>
          <p:cNvGrpSpPr>
            <a:grpSpLocks noChangeAspect="1"/>
          </p:cNvGrpSpPr>
          <p:nvPr/>
        </p:nvGrpSpPr>
        <p:grpSpPr bwMode="auto">
          <a:xfrm>
            <a:off x="5645104" y="3255405"/>
            <a:ext cx="299871" cy="264341"/>
            <a:chOff x="2772" y="2067"/>
            <a:chExt cx="211" cy="186"/>
          </a:xfrm>
          <a:solidFill>
            <a:schemeClr val="bg1"/>
          </a:solidFill>
        </p:grpSpPr>
        <p:sp>
          <p:nvSpPr>
            <p:cNvPr id="24" name="Freeform 87"/>
            <p:cNvSpPr/>
            <p:nvPr/>
          </p:nvSpPr>
          <p:spPr bwMode="auto">
            <a:xfrm>
              <a:off x="2782" y="2172"/>
              <a:ext cx="191" cy="81"/>
            </a:xfrm>
            <a:custGeom>
              <a:avLst/>
              <a:gdLst>
                <a:gd name="T0" fmla="*/ 0 w 79"/>
                <a:gd name="T1" fmla="*/ 0 h 33"/>
                <a:gd name="T2" fmla="*/ 28 w 79"/>
                <a:gd name="T3" fmla="*/ 0 h 33"/>
                <a:gd name="T4" fmla="*/ 28 w 79"/>
                <a:gd name="T5" fmla="*/ 4 h 33"/>
                <a:gd name="T6" fmla="*/ 51 w 79"/>
                <a:gd name="T7" fmla="*/ 4 h 33"/>
                <a:gd name="T8" fmla="*/ 51 w 79"/>
                <a:gd name="T9" fmla="*/ 0 h 33"/>
                <a:gd name="T10" fmla="*/ 79 w 79"/>
                <a:gd name="T11" fmla="*/ 0 h 33"/>
                <a:gd name="T12" fmla="*/ 79 w 79"/>
                <a:gd name="T13" fmla="*/ 1 h 33"/>
                <a:gd name="T14" fmla="*/ 79 w 79"/>
                <a:gd name="T15" fmla="*/ 27 h 33"/>
                <a:gd name="T16" fmla="*/ 74 w 79"/>
                <a:gd name="T17" fmla="*/ 32 h 33"/>
                <a:gd name="T18" fmla="*/ 73 w 79"/>
                <a:gd name="T19" fmla="*/ 33 h 33"/>
                <a:gd name="T20" fmla="*/ 6 w 79"/>
                <a:gd name="T21" fmla="*/ 33 h 33"/>
                <a:gd name="T22" fmla="*/ 0 w 79"/>
                <a:gd name="T23" fmla="*/ 28 h 33"/>
                <a:gd name="T24" fmla="*/ 0 w 79"/>
                <a:gd name="T25" fmla="*/ 27 h 33"/>
                <a:gd name="T26" fmla="*/ 0 w 79"/>
                <a:gd name="T27" fmla="*/ 1 h 33"/>
                <a:gd name="T28" fmla="*/ 0 w 79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33">
                  <a:moveTo>
                    <a:pt x="0" y="0"/>
                  </a:moveTo>
                  <a:cubicBezTo>
                    <a:pt x="10" y="0"/>
                    <a:pt x="19" y="0"/>
                    <a:pt x="28" y="0"/>
                  </a:cubicBezTo>
                  <a:cubicBezTo>
                    <a:pt x="28" y="1"/>
                    <a:pt x="28" y="3"/>
                    <a:pt x="28" y="4"/>
                  </a:cubicBezTo>
                  <a:cubicBezTo>
                    <a:pt x="36" y="4"/>
                    <a:pt x="44" y="4"/>
                    <a:pt x="51" y="4"/>
                  </a:cubicBezTo>
                  <a:cubicBezTo>
                    <a:pt x="51" y="3"/>
                    <a:pt x="51" y="1"/>
                    <a:pt x="51" y="0"/>
                  </a:cubicBezTo>
                  <a:cubicBezTo>
                    <a:pt x="61" y="0"/>
                    <a:pt x="70" y="0"/>
                    <a:pt x="79" y="0"/>
                  </a:cubicBezTo>
                  <a:cubicBezTo>
                    <a:pt x="79" y="0"/>
                    <a:pt x="79" y="0"/>
                    <a:pt x="79" y="1"/>
                  </a:cubicBezTo>
                  <a:cubicBezTo>
                    <a:pt x="79" y="9"/>
                    <a:pt x="79" y="18"/>
                    <a:pt x="79" y="27"/>
                  </a:cubicBezTo>
                  <a:cubicBezTo>
                    <a:pt x="79" y="30"/>
                    <a:pt x="77" y="32"/>
                    <a:pt x="74" y="32"/>
                  </a:cubicBezTo>
                  <a:cubicBezTo>
                    <a:pt x="74" y="33"/>
                    <a:pt x="73" y="33"/>
                    <a:pt x="73" y="33"/>
                  </a:cubicBezTo>
                  <a:cubicBezTo>
                    <a:pt x="51" y="33"/>
                    <a:pt x="29" y="33"/>
                    <a:pt x="6" y="33"/>
                  </a:cubicBezTo>
                  <a:cubicBezTo>
                    <a:pt x="3" y="33"/>
                    <a:pt x="1" y="31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18"/>
                    <a:pt x="0" y="9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88"/>
            <p:cNvSpPr>
              <a:spLocks noEditPoints="1"/>
            </p:cNvSpPr>
            <p:nvPr/>
          </p:nvSpPr>
          <p:spPr bwMode="auto">
            <a:xfrm>
              <a:off x="2772" y="2067"/>
              <a:ext cx="211" cy="96"/>
            </a:xfrm>
            <a:custGeom>
              <a:avLst/>
              <a:gdLst>
                <a:gd name="T0" fmla="*/ 55 w 87"/>
                <a:gd name="T1" fmla="*/ 39 h 39"/>
                <a:gd name="T2" fmla="*/ 55 w 87"/>
                <a:gd name="T3" fmla="*/ 33 h 39"/>
                <a:gd name="T4" fmla="*/ 32 w 87"/>
                <a:gd name="T5" fmla="*/ 33 h 39"/>
                <a:gd name="T6" fmla="*/ 32 w 87"/>
                <a:gd name="T7" fmla="*/ 39 h 39"/>
                <a:gd name="T8" fmla="*/ 31 w 87"/>
                <a:gd name="T9" fmla="*/ 39 h 39"/>
                <a:gd name="T10" fmla="*/ 6 w 87"/>
                <a:gd name="T11" fmla="*/ 39 h 39"/>
                <a:gd name="T12" fmla="*/ 1 w 87"/>
                <a:gd name="T13" fmla="*/ 35 h 39"/>
                <a:gd name="T14" fmla="*/ 0 w 87"/>
                <a:gd name="T15" fmla="*/ 33 h 39"/>
                <a:gd name="T16" fmla="*/ 0 w 87"/>
                <a:gd name="T17" fmla="*/ 17 h 39"/>
                <a:gd name="T18" fmla="*/ 6 w 87"/>
                <a:gd name="T19" fmla="*/ 11 h 39"/>
                <a:gd name="T20" fmla="*/ 27 w 87"/>
                <a:gd name="T21" fmla="*/ 11 h 39"/>
                <a:gd name="T22" fmla="*/ 28 w 87"/>
                <a:gd name="T23" fmla="*/ 11 h 39"/>
                <a:gd name="T24" fmla="*/ 28 w 87"/>
                <a:gd name="T25" fmla="*/ 9 h 39"/>
                <a:gd name="T26" fmla="*/ 32 w 87"/>
                <a:gd name="T27" fmla="*/ 4 h 39"/>
                <a:gd name="T28" fmla="*/ 41 w 87"/>
                <a:gd name="T29" fmla="*/ 1 h 39"/>
                <a:gd name="T30" fmla="*/ 51 w 87"/>
                <a:gd name="T31" fmla="*/ 2 h 39"/>
                <a:gd name="T32" fmla="*/ 57 w 87"/>
                <a:gd name="T33" fmla="*/ 5 h 39"/>
                <a:gd name="T34" fmla="*/ 59 w 87"/>
                <a:gd name="T35" fmla="*/ 10 h 39"/>
                <a:gd name="T36" fmla="*/ 59 w 87"/>
                <a:gd name="T37" fmla="*/ 11 h 39"/>
                <a:gd name="T38" fmla="*/ 60 w 87"/>
                <a:gd name="T39" fmla="*/ 11 h 39"/>
                <a:gd name="T40" fmla="*/ 81 w 87"/>
                <a:gd name="T41" fmla="*/ 11 h 39"/>
                <a:gd name="T42" fmla="*/ 87 w 87"/>
                <a:gd name="T43" fmla="*/ 15 h 39"/>
                <a:gd name="T44" fmla="*/ 87 w 87"/>
                <a:gd name="T45" fmla="*/ 17 h 39"/>
                <a:gd name="T46" fmla="*/ 87 w 87"/>
                <a:gd name="T47" fmla="*/ 33 h 39"/>
                <a:gd name="T48" fmla="*/ 81 w 87"/>
                <a:gd name="T49" fmla="*/ 39 h 39"/>
                <a:gd name="T50" fmla="*/ 56 w 87"/>
                <a:gd name="T51" fmla="*/ 39 h 39"/>
                <a:gd name="T52" fmla="*/ 55 w 87"/>
                <a:gd name="T53" fmla="*/ 39 h 39"/>
                <a:gd name="T54" fmla="*/ 32 w 87"/>
                <a:gd name="T55" fmla="*/ 11 h 39"/>
                <a:gd name="T56" fmla="*/ 55 w 87"/>
                <a:gd name="T57" fmla="*/ 11 h 39"/>
                <a:gd name="T58" fmla="*/ 54 w 87"/>
                <a:gd name="T59" fmla="*/ 8 h 39"/>
                <a:gd name="T60" fmla="*/ 50 w 87"/>
                <a:gd name="T61" fmla="*/ 6 h 39"/>
                <a:gd name="T62" fmla="*/ 39 w 87"/>
                <a:gd name="T63" fmla="*/ 5 h 39"/>
                <a:gd name="T64" fmla="*/ 33 w 87"/>
                <a:gd name="T65" fmla="*/ 8 h 39"/>
                <a:gd name="T66" fmla="*/ 32 w 87"/>
                <a:gd name="T6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39">
                  <a:moveTo>
                    <a:pt x="55" y="39"/>
                  </a:moveTo>
                  <a:cubicBezTo>
                    <a:pt x="55" y="37"/>
                    <a:pt x="55" y="35"/>
                    <a:pt x="55" y="33"/>
                  </a:cubicBezTo>
                  <a:cubicBezTo>
                    <a:pt x="48" y="33"/>
                    <a:pt x="40" y="33"/>
                    <a:pt x="32" y="33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39"/>
                    <a:pt x="31" y="39"/>
                    <a:pt x="31" y="39"/>
                  </a:cubicBezTo>
                  <a:cubicBezTo>
                    <a:pt x="23" y="39"/>
                    <a:pt x="15" y="39"/>
                    <a:pt x="6" y="39"/>
                  </a:cubicBezTo>
                  <a:cubicBezTo>
                    <a:pt x="3" y="39"/>
                    <a:pt x="1" y="37"/>
                    <a:pt x="1" y="35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28"/>
                    <a:pt x="0" y="22"/>
                    <a:pt x="0" y="17"/>
                  </a:cubicBezTo>
                  <a:cubicBezTo>
                    <a:pt x="0" y="13"/>
                    <a:pt x="3" y="11"/>
                    <a:pt x="6" y="11"/>
                  </a:cubicBezTo>
                  <a:cubicBezTo>
                    <a:pt x="13" y="11"/>
                    <a:pt x="20" y="11"/>
                    <a:pt x="27" y="11"/>
                  </a:cubicBezTo>
                  <a:cubicBezTo>
                    <a:pt x="27" y="11"/>
                    <a:pt x="28" y="11"/>
                    <a:pt x="28" y="11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9" y="7"/>
                    <a:pt x="30" y="5"/>
                    <a:pt x="32" y="4"/>
                  </a:cubicBezTo>
                  <a:cubicBezTo>
                    <a:pt x="34" y="2"/>
                    <a:pt x="38" y="1"/>
                    <a:pt x="41" y="1"/>
                  </a:cubicBezTo>
                  <a:cubicBezTo>
                    <a:pt x="44" y="0"/>
                    <a:pt x="48" y="1"/>
                    <a:pt x="51" y="2"/>
                  </a:cubicBezTo>
                  <a:cubicBezTo>
                    <a:pt x="53" y="2"/>
                    <a:pt x="55" y="4"/>
                    <a:pt x="57" y="5"/>
                  </a:cubicBezTo>
                  <a:cubicBezTo>
                    <a:pt x="59" y="7"/>
                    <a:pt x="59" y="8"/>
                    <a:pt x="59" y="10"/>
                  </a:cubicBezTo>
                  <a:cubicBezTo>
                    <a:pt x="59" y="10"/>
                    <a:pt x="59" y="10"/>
                    <a:pt x="59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7" y="11"/>
                    <a:pt x="74" y="11"/>
                    <a:pt x="81" y="11"/>
                  </a:cubicBezTo>
                  <a:cubicBezTo>
                    <a:pt x="84" y="11"/>
                    <a:pt x="86" y="12"/>
                    <a:pt x="87" y="15"/>
                  </a:cubicBezTo>
                  <a:cubicBezTo>
                    <a:pt x="87" y="16"/>
                    <a:pt x="87" y="16"/>
                    <a:pt x="87" y="17"/>
                  </a:cubicBezTo>
                  <a:cubicBezTo>
                    <a:pt x="87" y="22"/>
                    <a:pt x="87" y="28"/>
                    <a:pt x="87" y="33"/>
                  </a:cubicBezTo>
                  <a:cubicBezTo>
                    <a:pt x="87" y="37"/>
                    <a:pt x="85" y="39"/>
                    <a:pt x="81" y="39"/>
                  </a:cubicBezTo>
                  <a:cubicBezTo>
                    <a:pt x="73" y="39"/>
                    <a:pt x="64" y="39"/>
                    <a:pt x="56" y="39"/>
                  </a:cubicBezTo>
                  <a:cubicBezTo>
                    <a:pt x="56" y="39"/>
                    <a:pt x="56" y="39"/>
                    <a:pt x="55" y="39"/>
                  </a:cubicBezTo>
                  <a:close/>
                  <a:moveTo>
                    <a:pt x="32" y="11"/>
                  </a:moveTo>
                  <a:cubicBezTo>
                    <a:pt x="40" y="11"/>
                    <a:pt x="48" y="11"/>
                    <a:pt x="55" y="11"/>
                  </a:cubicBezTo>
                  <a:cubicBezTo>
                    <a:pt x="55" y="10"/>
                    <a:pt x="55" y="9"/>
                    <a:pt x="54" y="8"/>
                  </a:cubicBezTo>
                  <a:cubicBezTo>
                    <a:pt x="53" y="7"/>
                    <a:pt x="52" y="6"/>
                    <a:pt x="50" y="6"/>
                  </a:cubicBezTo>
                  <a:cubicBezTo>
                    <a:pt x="47" y="4"/>
                    <a:pt x="43" y="4"/>
                    <a:pt x="39" y="5"/>
                  </a:cubicBezTo>
                  <a:cubicBezTo>
                    <a:pt x="37" y="5"/>
                    <a:pt x="35" y="6"/>
                    <a:pt x="33" y="8"/>
                  </a:cubicBezTo>
                  <a:cubicBezTo>
                    <a:pt x="33" y="8"/>
                    <a:pt x="32" y="9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89"/>
            <p:cNvSpPr/>
            <p:nvPr/>
          </p:nvSpPr>
          <p:spPr bwMode="auto">
            <a:xfrm>
              <a:off x="2859" y="2158"/>
              <a:ext cx="39" cy="14"/>
            </a:xfrm>
            <a:custGeom>
              <a:avLst/>
              <a:gdLst>
                <a:gd name="T0" fmla="*/ 16 w 16"/>
                <a:gd name="T1" fmla="*/ 0 h 6"/>
                <a:gd name="T2" fmla="*/ 16 w 16"/>
                <a:gd name="T3" fmla="*/ 6 h 6"/>
                <a:gd name="T4" fmla="*/ 0 w 16"/>
                <a:gd name="T5" fmla="*/ 6 h 6"/>
                <a:gd name="T6" fmla="*/ 0 w 16"/>
                <a:gd name="T7" fmla="*/ 0 h 6"/>
                <a:gd name="T8" fmla="*/ 16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cubicBezTo>
                    <a:pt x="16" y="2"/>
                    <a:pt x="16" y="4"/>
                    <a:pt x="16" y="6"/>
                  </a:cubicBezTo>
                  <a:cubicBezTo>
                    <a:pt x="10" y="6"/>
                    <a:pt x="5" y="6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5" y="0"/>
                    <a:pt x="1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5945224" y="3220260"/>
            <a:ext cx="1234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16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7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47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97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69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9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69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409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909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409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8" grpId="0"/>
      <p:bldP spid="19" grpId="0" animBg="1"/>
      <p:bldP spid="20" grpId="0"/>
      <p:bldP spid="21" grpId="0"/>
      <p:bldP spid="22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6760185" y="217956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718299" y="672641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262738" y="1883120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744290" y="7667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888368" y="-718520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239036" y="1087554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" y="3214257"/>
            <a:ext cx="12192000" cy="216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25238" y="3572038"/>
            <a:ext cx="9341527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单击此处添加标题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4869845" y="-339290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86500" y="1629489"/>
            <a:ext cx="173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</a:t>
            </a:r>
            <a:r>
              <a:rPr lang="en-US" altLang="zh-CN" sz="2400" b="1" dirty="0" smtClean="0">
                <a:solidFill>
                  <a:schemeClr val="accent3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03</a:t>
            </a:r>
            <a:endParaRPr lang="zh-CN" altLang="en-US" sz="2400" b="1" dirty="0">
              <a:solidFill>
                <a:schemeClr val="accent3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2" name="图片 1" descr="d42b8532560c6d8aca7087dcf59e419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195" y="-193040"/>
            <a:ext cx="1822450" cy="1822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13" grpId="0" animBg="1"/>
      <p:bldP spid="22" grpId="0"/>
      <p:bldP spid="22" grpId="1"/>
      <p:bldP spid="22" grpId="2"/>
      <p:bldP spid="4" grpId="0" animBg="1"/>
      <p:bldP spid="4" grpId="1" animBg="1"/>
      <p:bldP spid="4" grpId="2" animBg="1"/>
      <p:bldP spid="23" grpId="0"/>
      <p:bldP spid="23" grpId="1"/>
      <p:bldP spid="23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578213" y="1542052"/>
            <a:ext cx="650653" cy="650653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椭圆 4"/>
          <p:cNvSpPr/>
          <p:nvPr/>
        </p:nvSpPr>
        <p:spPr>
          <a:xfrm>
            <a:off x="6586597" y="3086118"/>
            <a:ext cx="650653" cy="650653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椭圆 5"/>
          <p:cNvSpPr/>
          <p:nvPr/>
        </p:nvSpPr>
        <p:spPr>
          <a:xfrm>
            <a:off x="6578212" y="4640755"/>
            <a:ext cx="650653" cy="650653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1656"/>
          <p:cNvSpPr>
            <a:spLocks noEditPoints="1"/>
          </p:cNvSpPr>
          <p:nvPr/>
        </p:nvSpPr>
        <p:spPr bwMode="auto">
          <a:xfrm>
            <a:off x="6691763" y="1656930"/>
            <a:ext cx="423553" cy="420897"/>
          </a:xfrm>
          <a:custGeom>
            <a:avLst/>
            <a:gdLst>
              <a:gd name="T0" fmla="*/ 0 w 135"/>
              <a:gd name="T1" fmla="*/ 67 h 134"/>
              <a:gd name="T2" fmla="*/ 135 w 135"/>
              <a:gd name="T3" fmla="*/ 67 h 134"/>
              <a:gd name="T4" fmla="*/ 57 w 135"/>
              <a:gd name="T5" fmla="*/ 10 h 134"/>
              <a:gd name="T6" fmla="*/ 26 w 135"/>
              <a:gd name="T7" fmla="*/ 26 h 134"/>
              <a:gd name="T8" fmla="*/ 22 w 135"/>
              <a:gd name="T9" fmla="*/ 30 h 134"/>
              <a:gd name="T10" fmla="*/ 32 w 135"/>
              <a:gd name="T11" fmla="*/ 64 h 134"/>
              <a:gd name="T12" fmla="*/ 22 w 135"/>
              <a:gd name="T13" fmla="*/ 30 h 134"/>
              <a:gd name="T14" fmla="*/ 32 w 135"/>
              <a:gd name="T15" fmla="*/ 70 h 134"/>
              <a:gd name="T16" fmla="*/ 22 w 135"/>
              <a:gd name="T17" fmla="*/ 103 h 134"/>
              <a:gd name="T18" fmla="*/ 26 w 135"/>
              <a:gd name="T19" fmla="*/ 108 h 134"/>
              <a:gd name="T20" fmla="*/ 57 w 135"/>
              <a:gd name="T21" fmla="*/ 124 h 134"/>
              <a:gd name="T22" fmla="*/ 65 w 135"/>
              <a:gd name="T23" fmla="*/ 122 h 134"/>
              <a:gd name="T24" fmla="*/ 65 w 135"/>
              <a:gd name="T25" fmla="*/ 93 h 134"/>
              <a:gd name="T26" fmla="*/ 65 w 135"/>
              <a:gd name="T27" fmla="*/ 87 h 134"/>
              <a:gd name="T28" fmla="*/ 39 w 135"/>
              <a:gd name="T29" fmla="*/ 70 h 134"/>
              <a:gd name="T30" fmla="*/ 65 w 135"/>
              <a:gd name="T31" fmla="*/ 87 h 134"/>
              <a:gd name="T32" fmla="*/ 39 w 135"/>
              <a:gd name="T33" fmla="*/ 64 h 134"/>
              <a:gd name="T34" fmla="*/ 65 w 135"/>
              <a:gd name="T35" fmla="*/ 47 h 134"/>
              <a:gd name="T36" fmla="*/ 65 w 135"/>
              <a:gd name="T37" fmla="*/ 41 h 134"/>
              <a:gd name="T38" fmla="*/ 65 w 135"/>
              <a:gd name="T39" fmla="*/ 12 h 134"/>
              <a:gd name="T40" fmla="*/ 126 w 135"/>
              <a:gd name="T41" fmla="*/ 64 h 134"/>
              <a:gd name="T42" fmla="*/ 99 w 135"/>
              <a:gd name="T43" fmla="*/ 40 h 134"/>
              <a:gd name="T44" fmla="*/ 126 w 135"/>
              <a:gd name="T45" fmla="*/ 64 h 134"/>
              <a:gd name="T46" fmla="*/ 96 w 135"/>
              <a:gd name="T47" fmla="*/ 34 h 134"/>
              <a:gd name="T48" fmla="*/ 109 w 135"/>
              <a:gd name="T49" fmla="*/ 26 h 134"/>
              <a:gd name="T50" fmla="*/ 90 w 135"/>
              <a:gd name="T51" fmla="*/ 37 h 134"/>
              <a:gd name="T52" fmla="*/ 71 w 135"/>
              <a:gd name="T53" fmla="*/ 12 h 134"/>
              <a:gd name="T54" fmla="*/ 93 w 135"/>
              <a:gd name="T55" fmla="*/ 43 h 134"/>
              <a:gd name="T56" fmla="*/ 71 w 135"/>
              <a:gd name="T57" fmla="*/ 64 h 134"/>
              <a:gd name="T58" fmla="*/ 71 w 135"/>
              <a:gd name="T59" fmla="*/ 70 h 134"/>
              <a:gd name="T60" fmla="*/ 93 w 135"/>
              <a:gd name="T61" fmla="*/ 91 h 134"/>
              <a:gd name="T62" fmla="*/ 71 w 135"/>
              <a:gd name="T63" fmla="*/ 70 h 134"/>
              <a:gd name="T64" fmla="*/ 71 w 135"/>
              <a:gd name="T65" fmla="*/ 93 h 134"/>
              <a:gd name="T66" fmla="*/ 71 w 135"/>
              <a:gd name="T67" fmla="*/ 122 h 134"/>
              <a:gd name="T68" fmla="*/ 96 w 135"/>
              <a:gd name="T69" fmla="*/ 99 h 134"/>
              <a:gd name="T70" fmla="*/ 78 w 135"/>
              <a:gd name="T71" fmla="*/ 124 h 134"/>
              <a:gd name="T72" fmla="*/ 99 w 135"/>
              <a:gd name="T73" fmla="*/ 93 h 134"/>
              <a:gd name="T74" fmla="*/ 126 w 135"/>
              <a:gd name="T75" fmla="*/ 7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" h="134">
                <a:moveTo>
                  <a:pt x="68" y="0"/>
                </a:moveTo>
                <a:cubicBezTo>
                  <a:pt x="31" y="0"/>
                  <a:pt x="0" y="30"/>
                  <a:pt x="0" y="67"/>
                </a:cubicBezTo>
                <a:cubicBezTo>
                  <a:pt x="0" y="104"/>
                  <a:pt x="31" y="134"/>
                  <a:pt x="68" y="134"/>
                </a:cubicBezTo>
                <a:cubicBezTo>
                  <a:pt x="105" y="134"/>
                  <a:pt x="135" y="104"/>
                  <a:pt x="135" y="67"/>
                </a:cubicBezTo>
                <a:cubicBezTo>
                  <a:pt x="135" y="30"/>
                  <a:pt x="105" y="0"/>
                  <a:pt x="68" y="0"/>
                </a:cubicBezTo>
                <a:close/>
                <a:moveTo>
                  <a:pt x="57" y="10"/>
                </a:moveTo>
                <a:cubicBezTo>
                  <a:pt x="52" y="15"/>
                  <a:pt x="44" y="23"/>
                  <a:pt x="39" y="34"/>
                </a:cubicBezTo>
                <a:cubicBezTo>
                  <a:pt x="33" y="31"/>
                  <a:pt x="29" y="28"/>
                  <a:pt x="26" y="26"/>
                </a:cubicBezTo>
                <a:cubicBezTo>
                  <a:pt x="35" y="17"/>
                  <a:pt x="46" y="12"/>
                  <a:pt x="57" y="10"/>
                </a:cubicBezTo>
                <a:close/>
                <a:moveTo>
                  <a:pt x="22" y="30"/>
                </a:moveTo>
                <a:cubicBezTo>
                  <a:pt x="25" y="33"/>
                  <a:pt x="30" y="37"/>
                  <a:pt x="37" y="40"/>
                </a:cubicBezTo>
                <a:cubicBezTo>
                  <a:pt x="34" y="48"/>
                  <a:pt x="33" y="56"/>
                  <a:pt x="32" y="64"/>
                </a:cubicBezTo>
                <a:cubicBezTo>
                  <a:pt x="31" y="64"/>
                  <a:pt x="11" y="64"/>
                  <a:pt x="10" y="64"/>
                </a:cubicBezTo>
                <a:cubicBezTo>
                  <a:pt x="10" y="52"/>
                  <a:pt x="15" y="40"/>
                  <a:pt x="22" y="30"/>
                </a:cubicBezTo>
                <a:close/>
                <a:moveTo>
                  <a:pt x="10" y="70"/>
                </a:moveTo>
                <a:cubicBezTo>
                  <a:pt x="11" y="70"/>
                  <a:pt x="31" y="70"/>
                  <a:pt x="32" y="70"/>
                </a:cubicBezTo>
                <a:cubicBezTo>
                  <a:pt x="33" y="78"/>
                  <a:pt x="34" y="86"/>
                  <a:pt x="37" y="93"/>
                </a:cubicBezTo>
                <a:cubicBezTo>
                  <a:pt x="30" y="97"/>
                  <a:pt x="25" y="101"/>
                  <a:pt x="22" y="103"/>
                </a:cubicBezTo>
                <a:cubicBezTo>
                  <a:pt x="15" y="94"/>
                  <a:pt x="10" y="82"/>
                  <a:pt x="10" y="70"/>
                </a:cubicBezTo>
                <a:close/>
                <a:moveTo>
                  <a:pt x="26" y="108"/>
                </a:moveTo>
                <a:cubicBezTo>
                  <a:pt x="29" y="106"/>
                  <a:pt x="33" y="102"/>
                  <a:pt x="39" y="99"/>
                </a:cubicBezTo>
                <a:cubicBezTo>
                  <a:pt x="44" y="111"/>
                  <a:pt x="52" y="119"/>
                  <a:pt x="57" y="124"/>
                </a:cubicBezTo>
                <a:cubicBezTo>
                  <a:pt x="46" y="122"/>
                  <a:pt x="35" y="116"/>
                  <a:pt x="26" y="108"/>
                </a:cubicBezTo>
                <a:close/>
                <a:moveTo>
                  <a:pt x="65" y="122"/>
                </a:moveTo>
                <a:cubicBezTo>
                  <a:pt x="59" y="118"/>
                  <a:pt x="51" y="109"/>
                  <a:pt x="45" y="97"/>
                </a:cubicBezTo>
                <a:cubicBezTo>
                  <a:pt x="51" y="95"/>
                  <a:pt x="58" y="93"/>
                  <a:pt x="65" y="93"/>
                </a:cubicBezTo>
                <a:cubicBezTo>
                  <a:pt x="65" y="94"/>
                  <a:pt x="65" y="119"/>
                  <a:pt x="65" y="122"/>
                </a:cubicBezTo>
                <a:close/>
                <a:moveTo>
                  <a:pt x="65" y="87"/>
                </a:moveTo>
                <a:cubicBezTo>
                  <a:pt x="57" y="87"/>
                  <a:pt x="50" y="88"/>
                  <a:pt x="43" y="91"/>
                </a:cubicBezTo>
                <a:cubicBezTo>
                  <a:pt x="40" y="84"/>
                  <a:pt x="39" y="77"/>
                  <a:pt x="39" y="70"/>
                </a:cubicBezTo>
                <a:cubicBezTo>
                  <a:pt x="40" y="70"/>
                  <a:pt x="63" y="70"/>
                  <a:pt x="65" y="70"/>
                </a:cubicBezTo>
                <a:cubicBezTo>
                  <a:pt x="65" y="71"/>
                  <a:pt x="65" y="86"/>
                  <a:pt x="65" y="87"/>
                </a:cubicBezTo>
                <a:close/>
                <a:moveTo>
                  <a:pt x="65" y="64"/>
                </a:moveTo>
                <a:cubicBezTo>
                  <a:pt x="63" y="64"/>
                  <a:pt x="40" y="64"/>
                  <a:pt x="39" y="64"/>
                </a:cubicBezTo>
                <a:cubicBezTo>
                  <a:pt x="39" y="56"/>
                  <a:pt x="40" y="49"/>
                  <a:pt x="43" y="43"/>
                </a:cubicBezTo>
                <a:cubicBezTo>
                  <a:pt x="50" y="45"/>
                  <a:pt x="57" y="47"/>
                  <a:pt x="65" y="47"/>
                </a:cubicBezTo>
                <a:cubicBezTo>
                  <a:pt x="65" y="48"/>
                  <a:pt x="65" y="62"/>
                  <a:pt x="65" y="64"/>
                </a:cubicBezTo>
                <a:close/>
                <a:moveTo>
                  <a:pt x="65" y="41"/>
                </a:moveTo>
                <a:cubicBezTo>
                  <a:pt x="58" y="40"/>
                  <a:pt x="51" y="39"/>
                  <a:pt x="45" y="37"/>
                </a:cubicBezTo>
                <a:cubicBezTo>
                  <a:pt x="51" y="24"/>
                  <a:pt x="59" y="16"/>
                  <a:pt x="65" y="12"/>
                </a:cubicBezTo>
                <a:cubicBezTo>
                  <a:pt x="65" y="14"/>
                  <a:pt x="65" y="39"/>
                  <a:pt x="65" y="41"/>
                </a:cubicBezTo>
                <a:close/>
                <a:moveTo>
                  <a:pt x="126" y="64"/>
                </a:moveTo>
                <a:cubicBezTo>
                  <a:pt x="125" y="64"/>
                  <a:pt x="104" y="64"/>
                  <a:pt x="103" y="64"/>
                </a:cubicBezTo>
                <a:cubicBezTo>
                  <a:pt x="103" y="56"/>
                  <a:pt x="101" y="48"/>
                  <a:pt x="99" y="40"/>
                </a:cubicBezTo>
                <a:cubicBezTo>
                  <a:pt x="106" y="37"/>
                  <a:pt x="111" y="33"/>
                  <a:pt x="113" y="30"/>
                </a:cubicBezTo>
                <a:cubicBezTo>
                  <a:pt x="121" y="40"/>
                  <a:pt x="125" y="52"/>
                  <a:pt x="126" y="64"/>
                </a:cubicBezTo>
                <a:close/>
                <a:moveTo>
                  <a:pt x="109" y="26"/>
                </a:moveTo>
                <a:cubicBezTo>
                  <a:pt x="107" y="28"/>
                  <a:pt x="103" y="31"/>
                  <a:pt x="96" y="34"/>
                </a:cubicBezTo>
                <a:cubicBezTo>
                  <a:pt x="91" y="23"/>
                  <a:pt x="84" y="15"/>
                  <a:pt x="78" y="10"/>
                </a:cubicBezTo>
                <a:cubicBezTo>
                  <a:pt x="90" y="12"/>
                  <a:pt x="101" y="17"/>
                  <a:pt x="109" y="26"/>
                </a:cubicBezTo>
                <a:close/>
                <a:moveTo>
                  <a:pt x="71" y="12"/>
                </a:moveTo>
                <a:cubicBezTo>
                  <a:pt x="76" y="16"/>
                  <a:pt x="85" y="24"/>
                  <a:pt x="90" y="37"/>
                </a:cubicBezTo>
                <a:cubicBezTo>
                  <a:pt x="84" y="39"/>
                  <a:pt x="78" y="40"/>
                  <a:pt x="71" y="41"/>
                </a:cubicBezTo>
                <a:cubicBezTo>
                  <a:pt x="71" y="39"/>
                  <a:pt x="71" y="14"/>
                  <a:pt x="71" y="12"/>
                </a:cubicBezTo>
                <a:close/>
                <a:moveTo>
                  <a:pt x="71" y="47"/>
                </a:moveTo>
                <a:cubicBezTo>
                  <a:pt x="79" y="47"/>
                  <a:pt x="86" y="45"/>
                  <a:pt x="93" y="43"/>
                </a:cubicBezTo>
                <a:cubicBezTo>
                  <a:pt x="95" y="49"/>
                  <a:pt x="97" y="56"/>
                  <a:pt x="97" y="64"/>
                </a:cubicBezTo>
                <a:cubicBezTo>
                  <a:pt x="95" y="64"/>
                  <a:pt x="72" y="64"/>
                  <a:pt x="71" y="64"/>
                </a:cubicBezTo>
                <a:cubicBezTo>
                  <a:pt x="71" y="62"/>
                  <a:pt x="71" y="48"/>
                  <a:pt x="71" y="47"/>
                </a:cubicBezTo>
                <a:close/>
                <a:moveTo>
                  <a:pt x="71" y="70"/>
                </a:moveTo>
                <a:cubicBezTo>
                  <a:pt x="72" y="70"/>
                  <a:pt x="95" y="70"/>
                  <a:pt x="97" y="70"/>
                </a:cubicBezTo>
                <a:cubicBezTo>
                  <a:pt x="97" y="77"/>
                  <a:pt x="95" y="84"/>
                  <a:pt x="93" y="91"/>
                </a:cubicBezTo>
                <a:cubicBezTo>
                  <a:pt x="86" y="88"/>
                  <a:pt x="79" y="87"/>
                  <a:pt x="71" y="87"/>
                </a:cubicBezTo>
                <a:cubicBezTo>
                  <a:pt x="71" y="86"/>
                  <a:pt x="71" y="71"/>
                  <a:pt x="71" y="70"/>
                </a:cubicBezTo>
                <a:close/>
                <a:moveTo>
                  <a:pt x="71" y="122"/>
                </a:moveTo>
                <a:cubicBezTo>
                  <a:pt x="71" y="119"/>
                  <a:pt x="71" y="94"/>
                  <a:pt x="71" y="93"/>
                </a:cubicBezTo>
                <a:cubicBezTo>
                  <a:pt x="78" y="93"/>
                  <a:pt x="84" y="95"/>
                  <a:pt x="90" y="97"/>
                </a:cubicBezTo>
                <a:cubicBezTo>
                  <a:pt x="85" y="109"/>
                  <a:pt x="76" y="118"/>
                  <a:pt x="71" y="122"/>
                </a:cubicBezTo>
                <a:close/>
                <a:moveTo>
                  <a:pt x="78" y="124"/>
                </a:moveTo>
                <a:cubicBezTo>
                  <a:pt x="84" y="119"/>
                  <a:pt x="91" y="111"/>
                  <a:pt x="96" y="99"/>
                </a:cubicBezTo>
                <a:cubicBezTo>
                  <a:pt x="103" y="102"/>
                  <a:pt x="107" y="106"/>
                  <a:pt x="109" y="108"/>
                </a:cubicBezTo>
                <a:cubicBezTo>
                  <a:pt x="101" y="116"/>
                  <a:pt x="90" y="122"/>
                  <a:pt x="78" y="124"/>
                </a:cubicBezTo>
                <a:close/>
                <a:moveTo>
                  <a:pt x="113" y="103"/>
                </a:moveTo>
                <a:cubicBezTo>
                  <a:pt x="111" y="101"/>
                  <a:pt x="106" y="97"/>
                  <a:pt x="99" y="93"/>
                </a:cubicBezTo>
                <a:cubicBezTo>
                  <a:pt x="101" y="86"/>
                  <a:pt x="103" y="78"/>
                  <a:pt x="103" y="70"/>
                </a:cubicBezTo>
                <a:cubicBezTo>
                  <a:pt x="104" y="70"/>
                  <a:pt x="125" y="70"/>
                  <a:pt x="126" y="70"/>
                </a:cubicBezTo>
                <a:cubicBezTo>
                  <a:pt x="125" y="82"/>
                  <a:pt x="121" y="94"/>
                  <a:pt x="11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04289" y="3203810"/>
            <a:ext cx="415269" cy="415269"/>
            <a:chOff x="11030066" y="2731563"/>
            <a:chExt cx="473075" cy="473075"/>
          </a:xfrm>
          <a:solidFill>
            <a:schemeClr val="bg1"/>
          </a:solidFill>
        </p:grpSpPr>
        <p:sp>
          <p:nvSpPr>
            <p:cNvPr id="9" name="Freeform 2083"/>
            <p:cNvSpPr>
              <a:spLocks noEditPoints="1"/>
            </p:cNvSpPr>
            <p:nvPr/>
          </p:nvSpPr>
          <p:spPr bwMode="auto">
            <a:xfrm>
              <a:off x="11030066" y="2731563"/>
              <a:ext cx="473075" cy="473075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8 h 126"/>
                <a:gd name="T12" fmla="*/ 9 w 126"/>
                <a:gd name="T13" fmla="*/ 63 h 126"/>
                <a:gd name="T14" fmla="*/ 63 w 126"/>
                <a:gd name="T15" fmla="*/ 9 h 126"/>
                <a:gd name="T16" fmla="*/ 118 w 126"/>
                <a:gd name="T17" fmla="*/ 63 h 126"/>
                <a:gd name="T18" fmla="*/ 63 w 126"/>
                <a:gd name="T19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9" y="0"/>
                    <a:pt x="0" y="29"/>
                    <a:pt x="0" y="63"/>
                  </a:cubicBezTo>
                  <a:cubicBezTo>
                    <a:pt x="0" y="98"/>
                    <a:pt x="29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9"/>
                    <a:pt x="98" y="0"/>
                    <a:pt x="63" y="0"/>
                  </a:cubicBezTo>
                  <a:close/>
                  <a:moveTo>
                    <a:pt x="63" y="118"/>
                  </a:moveTo>
                  <a:cubicBezTo>
                    <a:pt x="33" y="118"/>
                    <a:pt x="9" y="93"/>
                    <a:pt x="9" y="63"/>
                  </a:cubicBezTo>
                  <a:cubicBezTo>
                    <a:pt x="9" y="33"/>
                    <a:pt x="33" y="9"/>
                    <a:pt x="63" y="9"/>
                  </a:cubicBezTo>
                  <a:cubicBezTo>
                    <a:pt x="93" y="9"/>
                    <a:pt x="118" y="33"/>
                    <a:pt x="118" y="63"/>
                  </a:cubicBezTo>
                  <a:cubicBezTo>
                    <a:pt x="118" y="93"/>
                    <a:pt x="93" y="118"/>
                    <a:pt x="63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2084"/>
            <p:cNvSpPr/>
            <p:nvPr/>
          </p:nvSpPr>
          <p:spPr bwMode="auto">
            <a:xfrm>
              <a:off x="11225329" y="2795063"/>
              <a:ext cx="85725" cy="107950"/>
            </a:xfrm>
            <a:custGeom>
              <a:avLst/>
              <a:gdLst>
                <a:gd name="T0" fmla="*/ 14 w 54"/>
                <a:gd name="T1" fmla="*/ 26 h 68"/>
                <a:gd name="T2" fmla="*/ 43 w 54"/>
                <a:gd name="T3" fmla="*/ 68 h 68"/>
                <a:gd name="T4" fmla="*/ 54 w 54"/>
                <a:gd name="T5" fmla="*/ 68 h 68"/>
                <a:gd name="T6" fmla="*/ 54 w 54"/>
                <a:gd name="T7" fmla="*/ 0 h 68"/>
                <a:gd name="T8" fmla="*/ 40 w 54"/>
                <a:gd name="T9" fmla="*/ 0 h 68"/>
                <a:gd name="T10" fmla="*/ 40 w 54"/>
                <a:gd name="T11" fmla="*/ 42 h 68"/>
                <a:gd name="T12" fmla="*/ 12 w 54"/>
                <a:gd name="T13" fmla="*/ 0 h 68"/>
                <a:gd name="T14" fmla="*/ 0 w 54"/>
                <a:gd name="T15" fmla="*/ 0 h 68"/>
                <a:gd name="T16" fmla="*/ 0 w 54"/>
                <a:gd name="T17" fmla="*/ 68 h 68"/>
                <a:gd name="T18" fmla="*/ 14 w 54"/>
                <a:gd name="T19" fmla="*/ 68 h 68"/>
                <a:gd name="T20" fmla="*/ 14 w 54"/>
                <a:gd name="T21" fmla="*/ 2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68">
                  <a:moveTo>
                    <a:pt x="14" y="26"/>
                  </a:moveTo>
                  <a:lnTo>
                    <a:pt x="43" y="68"/>
                  </a:lnTo>
                  <a:lnTo>
                    <a:pt x="54" y="68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4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4" y="68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2085"/>
            <p:cNvSpPr/>
            <p:nvPr/>
          </p:nvSpPr>
          <p:spPr bwMode="auto">
            <a:xfrm>
              <a:off x="11228504" y="3031600"/>
              <a:ext cx="79375" cy="112713"/>
            </a:xfrm>
            <a:custGeom>
              <a:avLst/>
              <a:gdLst>
                <a:gd name="T0" fmla="*/ 19 w 21"/>
                <a:gd name="T1" fmla="*/ 15 h 30"/>
                <a:gd name="T2" fmla="*/ 13 w 21"/>
                <a:gd name="T3" fmla="*/ 13 h 30"/>
                <a:gd name="T4" fmla="*/ 10 w 21"/>
                <a:gd name="T5" fmla="*/ 12 h 30"/>
                <a:gd name="T6" fmla="*/ 7 w 21"/>
                <a:gd name="T7" fmla="*/ 11 h 30"/>
                <a:gd name="T8" fmla="*/ 6 w 21"/>
                <a:gd name="T9" fmla="*/ 10 h 30"/>
                <a:gd name="T10" fmla="*/ 6 w 21"/>
                <a:gd name="T11" fmla="*/ 9 h 30"/>
                <a:gd name="T12" fmla="*/ 7 w 21"/>
                <a:gd name="T13" fmla="*/ 6 h 30"/>
                <a:gd name="T14" fmla="*/ 11 w 21"/>
                <a:gd name="T15" fmla="*/ 5 h 30"/>
                <a:gd name="T16" fmla="*/ 14 w 21"/>
                <a:gd name="T17" fmla="*/ 6 h 30"/>
                <a:gd name="T18" fmla="*/ 17 w 21"/>
                <a:gd name="T19" fmla="*/ 7 h 30"/>
                <a:gd name="T20" fmla="*/ 20 w 21"/>
                <a:gd name="T21" fmla="*/ 4 h 30"/>
                <a:gd name="T22" fmla="*/ 16 w 21"/>
                <a:gd name="T23" fmla="*/ 1 h 30"/>
                <a:gd name="T24" fmla="*/ 11 w 21"/>
                <a:gd name="T25" fmla="*/ 0 h 30"/>
                <a:gd name="T26" fmla="*/ 3 w 21"/>
                <a:gd name="T27" fmla="*/ 3 h 30"/>
                <a:gd name="T28" fmla="*/ 1 w 21"/>
                <a:gd name="T29" fmla="*/ 9 h 30"/>
                <a:gd name="T30" fmla="*/ 3 w 21"/>
                <a:gd name="T31" fmla="*/ 15 h 30"/>
                <a:gd name="T32" fmla="*/ 9 w 21"/>
                <a:gd name="T33" fmla="*/ 17 h 30"/>
                <a:gd name="T34" fmla="*/ 12 w 21"/>
                <a:gd name="T35" fmla="*/ 18 h 30"/>
                <a:gd name="T36" fmla="*/ 14 w 21"/>
                <a:gd name="T37" fmla="*/ 18 h 30"/>
                <a:gd name="T38" fmla="*/ 15 w 21"/>
                <a:gd name="T39" fmla="*/ 19 h 30"/>
                <a:gd name="T40" fmla="*/ 16 w 21"/>
                <a:gd name="T41" fmla="*/ 21 h 30"/>
                <a:gd name="T42" fmla="*/ 10 w 21"/>
                <a:gd name="T43" fmla="*/ 25 h 30"/>
                <a:gd name="T44" fmla="*/ 6 w 21"/>
                <a:gd name="T45" fmla="*/ 24 h 30"/>
                <a:gd name="T46" fmla="*/ 3 w 21"/>
                <a:gd name="T47" fmla="*/ 22 h 30"/>
                <a:gd name="T48" fmla="*/ 0 w 21"/>
                <a:gd name="T49" fmla="*/ 26 h 30"/>
                <a:gd name="T50" fmla="*/ 4 w 21"/>
                <a:gd name="T51" fmla="*/ 29 h 30"/>
                <a:gd name="T52" fmla="*/ 10 w 21"/>
                <a:gd name="T53" fmla="*/ 30 h 30"/>
                <a:gd name="T54" fmla="*/ 18 w 21"/>
                <a:gd name="T55" fmla="*/ 28 h 30"/>
                <a:gd name="T56" fmla="*/ 21 w 21"/>
                <a:gd name="T57" fmla="*/ 21 h 30"/>
                <a:gd name="T58" fmla="*/ 21 w 21"/>
                <a:gd name="T59" fmla="*/ 18 h 30"/>
                <a:gd name="T60" fmla="*/ 19 w 21"/>
                <a:gd name="T6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30">
                  <a:moveTo>
                    <a:pt x="19" y="15"/>
                  </a:moveTo>
                  <a:cubicBezTo>
                    <a:pt x="18" y="14"/>
                    <a:pt x="16" y="13"/>
                    <a:pt x="13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8" y="5"/>
                    <a:pt x="9" y="5"/>
                    <a:pt x="11" y="5"/>
                  </a:cubicBezTo>
                  <a:cubicBezTo>
                    <a:pt x="12" y="5"/>
                    <a:pt x="13" y="5"/>
                    <a:pt x="14" y="6"/>
                  </a:cubicBezTo>
                  <a:cubicBezTo>
                    <a:pt x="15" y="6"/>
                    <a:pt x="16" y="6"/>
                    <a:pt x="17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8" y="1"/>
                    <a:pt x="16" y="1"/>
                  </a:cubicBezTo>
                  <a:cubicBezTo>
                    <a:pt x="15" y="0"/>
                    <a:pt x="13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1" y="11"/>
                    <a:pt x="1" y="13"/>
                    <a:pt x="3" y="15"/>
                  </a:cubicBezTo>
                  <a:cubicBezTo>
                    <a:pt x="4" y="16"/>
                    <a:pt x="6" y="17"/>
                    <a:pt x="9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9"/>
                    <a:pt x="15" y="19"/>
                  </a:cubicBezTo>
                  <a:cubicBezTo>
                    <a:pt x="15" y="19"/>
                    <a:pt x="16" y="20"/>
                    <a:pt x="16" y="21"/>
                  </a:cubicBezTo>
                  <a:cubicBezTo>
                    <a:pt x="16" y="24"/>
                    <a:pt x="14" y="25"/>
                    <a:pt x="10" y="25"/>
                  </a:cubicBezTo>
                  <a:cubicBezTo>
                    <a:pt x="9" y="25"/>
                    <a:pt x="8" y="25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8"/>
                    <a:pt x="2" y="29"/>
                    <a:pt x="4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3" y="30"/>
                    <a:pt x="16" y="29"/>
                    <a:pt x="18" y="28"/>
                  </a:cubicBezTo>
                  <a:cubicBezTo>
                    <a:pt x="20" y="26"/>
                    <a:pt x="21" y="24"/>
                    <a:pt x="21" y="21"/>
                  </a:cubicBezTo>
                  <a:cubicBezTo>
                    <a:pt x="21" y="20"/>
                    <a:pt x="21" y="19"/>
                    <a:pt x="21" y="18"/>
                  </a:cubicBezTo>
                  <a:cubicBezTo>
                    <a:pt x="20" y="17"/>
                    <a:pt x="20" y="16"/>
                    <a:pt x="1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086"/>
            <p:cNvSpPr/>
            <p:nvPr/>
          </p:nvSpPr>
          <p:spPr bwMode="auto">
            <a:xfrm>
              <a:off x="11090391" y="2930000"/>
              <a:ext cx="357188" cy="79375"/>
            </a:xfrm>
            <a:custGeom>
              <a:avLst/>
              <a:gdLst>
                <a:gd name="T0" fmla="*/ 0 w 225"/>
                <a:gd name="T1" fmla="*/ 24 h 50"/>
                <a:gd name="T2" fmla="*/ 111 w 225"/>
                <a:gd name="T3" fmla="*/ 50 h 50"/>
                <a:gd name="T4" fmla="*/ 225 w 225"/>
                <a:gd name="T5" fmla="*/ 24 h 50"/>
                <a:gd name="T6" fmla="*/ 111 w 225"/>
                <a:gd name="T7" fmla="*/ 0 h 50"/>
                <a:gd name="T8" fmla="*/ 0 w 225"/>
                <a:gd name="T9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50">
                  <a:moveTo>
                    <a:pt x="0" y="24"/>
                  </a:moveTo>
                  <a:lnTo>
                    <a:pt x="111" y="50"/>
                  </a:lnTo>
                  <a:lnTo>
                    <a:pt x="225" y="24"/>
                  </a:lnTo>
                  <a:lnTo>
                    <a:pt x="11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74053" y="4747442"/>
            <a:ext cx="458971" cy="437279"/>
            <a:chOff x="4150420" y="2637483"/>
            <a:chExt cx="638175" cy="608013"/>
          </a:xfrm>
          <a:solidFill>
            <a:schemeClr val="bg1"/>
          </a:solidFill>
        </p:grpSpPr>
        <p:sp>
          <p:nvSpPr>
            <p:cNvPr id="14" name="Freeform 1726"/>
            <p:cNvSpPr>
              <a:spLocks noEditPoints="1"/>
            </p:cNvSpPr>
            <p:nvPr/>
          </p:nvSpPr>
          <p:spPr bwMode="auto">
            <a:xfrm>
              <a:off x="4150420" y="2637483"/>
              <a:ext cx="638175" cy="608013"/>
            </a:xfrm>
            <a:custGeom>
              <a:avLst/>
              <a:gdLst>
                <a:gd name="T0" fmla="*/ 53 w 170"/>
                <a:gd name="T1" fmla="*/ 9 h 162"/>
                <a:gd name="T2" fmla="*/ 17 w 170"/>
                <a:gd name="T3" fmla="*/ 108 h 162"/>
                <a:gd name="T4" fmla="*/ 116 w 170"/>
                <a:gd name="T5" fmla="*/ 144 h 162"/>
                <a:gd name="T6" fmla="*/ 152 w 170"/>
                <a:gd name="T7" fmla="*/ 45 h 162"/>
                <a:gd name="T8" fmla="*/ 110 w 170"/>
                <a:gd name="T9" fmla="*/ 7 h 162"/>
                <a:gd name="T10" fmla="*/ 53 w 170"/>
                <a:gd name="T11" fmla="*/ 9 h 162"/>
                <a:gd name="T12" fmla="*/ 108 w 170"/>
                <a:gd name="T13" fmla="*/ 14 h 162"/>
                <a:gd name="T14" fmla="*/ 146 w 170"/>
                <a:gd name="T15" fmla="*/ 48 h 162"/>
                <a:gd name="T16" fmla="*/ 113 w 170"/>
                <a:gd name="T17" fmla="*/ 138 h 162"/>
                <a:gd name="T18" fmla="*/ 24 w 170"/>
                <a:gd name="T19" fmla="*/ 105 h 162"/>
                <a:gd name="T20" fmla="*/ 56 w 170"/>
                <a:gd name="T21" fmla="*/ 16 h 162"/>
                <a:gd name="T22" fmla="*/ 108 w 170"/>
                <a:gd name="T23" fmla="*/ 1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62">
                  <a:moveTo>
                    <a:pt x="53" y="9"/>
                  </a:moveTo>
                  <a:cubicBezTo>
                    <a:pt x="16" y="26"/>
                    <a:pt x="0" y="71"/>
                    <a:pt x="17" y="108"/>
                  </a:cubicBezTo>
                  <a:cubicBezTo>
                    <a:pt x="34" y="145"/>
                    <a:pt x="79" y="162"/>
                    <a:pt x="116" y="144"/>
                  </a:cubicBezTo>
                  <a:cubicBezTo>
                    <a:pt x="153" y="127"/>
                    <a:pt x="170" y="83"/>
                    <a:pt x="152" y="45"/>
                  </a:cubicBezTo>
                  <a:cubicBezTo>
                    <a:pt x="144" y="27"/>
                    <a:pt x="129" y="14"/>
                    <a:pt x="110" y="7"/>
                  </a:cubicBezTo>
                  <a:cubicBezTo>
                    <a:pt x="92" y="0"/>
                    <a:pt x="71" y="1"/>
                    <a:pt x="53" y="9"/>
                  </a:cubicBezTo>
                  <a:close/>
                  <a:moveTo>
                    <a:pt x="108" y="14"/>
                  </a:moveTo>
                  <a:cubicBezTo>
                    <a:pt x="125" y="20"/>
                    <a:pt x="138" y="32"/>
                    <a:pt x="146" y="48"/>
                  </a:cubicBezTo>
                  <a:cubicBezTo>
                    <a:pt x="161" y="82"/>
                    <a:pt x="147" y="122"/>
                    <a:pt x="113" y="138"/>
                  </a:cubicBezTo>
                  <a:cubicBezTo>
                    <a:pt x="79" y="153"/>
                    <a:pt x="39" y="139"/>
                    <a:pt x="24" y="105"/>
                  </a:cubicBezTo>
                  <a:cubicBezTo>
                    <a:pt x="8" y="71"/>
                    <a:pt x="23" y="31"/>
                    <a:pt x="56" y="16"/>
                  </a:cubicBezTo>
                  <a:cubicBezTo>
                    <a:pt x="73" y="8"/>
                    <a:pt x="91" y="7"/>
                    <a:pt x="10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727"/>
            <p:cNvSpPr>
              <a:spLocks noEditPoints="1"/>
            </p:cNvSpPr>
            <p:nvPr/>
          </p:nvSpPr>
          <p:spPr bwMode="auto">
            <a:xfrm>
              <a:off x="4361558" y="2816870"/>
              <a:ext cx="214313" cy="214313"/>
            </a:xfrm>
            <a:custGeom>
              <a:avLst/>
              <a:gdLst>
                <a:gd name="T0" fmla="*/ 6 w 57"/>
                <a:gd name="T1" fmla="*/ 39 h 57"/>
                <a:gd name="T2" fmla="*/ 39 w 57"/>
                <a:gd name="T3" fmla="*/ 52 h 57"/>
                <a:gd name="T4" fmla="*/ 52 w 57"/>
                <a:gd name="T5" fmla="*/ 18 h 57"/>
                <a:gd name="T6" fmla="*/ 18 w 57"/>
                <a:gd name="T7" fmla="*/ 6 h 57"/>
                <a:gd name="T8" fmla="*/ 6 w 57"/>
                <a:gd name="T9" fmla="*/ 39 h 57"/>
                <a:gd name="T10" fmla="*/ 24 w 57"/>
                <a:gd name="T11" fmla="*/ 18 h 57"/>
                <a:gd name="T12" fmla="*/ 39 w 57"/>
                <a:gd name="T13" fmla="*/ 24 h 57"/>
                <a:gd name="T14" fmla="*/ 33 w 57"/>
                <a:gd name="T15" fmla="*/ 39 h 57"/>
                <a:gd name="T16" fmla="*/ 18 w 57"/>
                <a:gd name="T17" fmla="*/ 33 h 57"/>
                <a:gd name="T18" fmla="*/ 24 w 57"/>
                <a:gd name="T1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6" y="39"/>
                  </a:moveTo>
                  <a:cubicBezTo>
                    <a:pt x="12" y="52"/>
                    <a:pt x="27" y="57"/>
                    <a:pt x="39" y="52"/>
                  </a:cubicBezTo>
                  <a:cubicBezTo>
                    <a:pt x="52" y="46"/>
                    <a:pt x="57" y="31"/>
                    <a:pt x="52" y="18"/>
                  </a:cubicBezTo>
                  <a:cubicBezTo>
                    <a:pt x="46" y="6"/>
                    <a:pt x="31" y="0"/>
                    <a:pt x="18" y="6"/>
                  </a:cubicBezTo>
                  <a:cubicBezTo>
                    <a:pt x="5" y="12"/>
                    <a:pt x="0" y="27"/>
                    <a:pt x="6" y="39"/>
                  </a:cubicBezTo>
                  <a:close/>
                  <a:moveTo>
                    <a:pt x="24" y="18"/>
                  </a:moveTo>
                  <a:cubicBezTo>
                    <a:pt x="30" y="16"/>
                    <a:pt x="36" y="18"/>
                    <a:pt x="39" y="24"/>
                  </a:cubicBezTo>
                  <a:cubicBezTo>
                    <a:pt x="42" y="30"/>
                    <a:pt x="39" y="36"/>
                    <a:pt x="33" y="39"/>
                  </a:cubicBezTo>
                  <a:cubicBezTo>
                    <a:pt x="28" y="42"/>
                    <a:pt x="21" y="39"/>
                    <a:pt x="18" y="33"/>
                  </a:cubicBezTo>
                  <a:cubicBezTo>
                    <a:pt x="16" y="28"/>
                    <a:pt x="18" y="21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728"/>
            <p:cNvSpPr/>
            <p:nvPr/>
          </p:nvSpPr>
          <p:spPr bwMode="auto">
            <a:xfrm>
              <a:off x="4290120" y="2723208"/>
              <a:ext cx="107950" cy="93663"/>
            </a:xfrm>
            <a:custGeom>
              <a:avLst/>
              <a:gdLst>
                <a:gd name="T0" fmla="*/ 27 w 29"/>
                <a:gd name="T1" fmla="*/ 0 h 25"/>
                <a:gd name="T2" fmla="*/ 24 w 29"/>
                <a:gd name="T3" fmla="*/ 2 h 25"/>
                <a:gd name="T4" fmla="*/ 1 w 29"/>
                <a:gd name="T5" fmla="*/ 21 h 25"/>
                <a:gd name="T6" fmla="*/ 1 w 29"/>
                <a:gd name="T7" fmla="*/ 23 h 25"/>
                <a:gd name="T8" fmla="*/ 2 w 29"/>
                <a:gd name="T9" fmla="*/ 24 h 25"/>
                <a:gd name="T10" fmla="*/ 2 w 29"/>
                <a:gd name="T11" fmla="*/ 25 h 25"/>
                <a:gd name="T12" fmla="*/ 4 w 29"/>
                <a:gd name="T13" fmla="*/ 24 h 25"/>
                <a:gd name="T14" fmla="*/ 26 w 29"/>
                <a:gd name="T15" fmla="*/ 6 h 25"/>
                <a:gd name="T16" fmla="*/ 28 w 29"/>
                <a:gd name="T17" fmla="*/ 5 h 25"/>
                <a:gd name="T18" fmla="*/ 29 w 29"/>
                <a:gd name="T19" fmla="*/ 3 h 25"/>
                <a:gd name="T20" fmla="*/ 29 w 29"/>
                <a:gd name="T21" fmla="*/ 2 h 25"/>
                <a:gd name="T22" fmla="*/ 29 w 29"/>
                <a:gd name="T23" fmla="*/ 1 h 25"/>
                <a:gd name="T24" fmla="*/ 28 w 29"/>
                <a:gd name="T25" fmla="*/ 0 h 25"/>
                <a:gd name="T26" fmla="*/ 27 w 29"/>
                <a:gd name="T2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5">
                  <a:moveTo>
                    <a:pt x="27" y="0"/>
                  </a:moveTo>
                  <a:cubicBezTo>
                    <a:pt x="27" y="0"/>
                    <a:pt x="24" y="2"/>
                    <a:pt x="24" y="2"/>
                  </a:cubicBezTo>
                  <a:cubicBezTo>
                    <a:pt x="15" y="6"/>
                    <a:pt x="7" y="13"/>
                    <a:pt x="1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4" y="25"/>
                    <a:pt x="4" y="24"/>
                  </a:cubicBezTo>
                  <a:cubicBezTo>
                    <a:pt x="10" y="16"/>
                    <a:pt x="17" y="10"/>
                    <a:pt x="26" y="6"/>
                  </a:cubicBezTo>
                  <a:cubicBezTo>
                    <a:pt x="26" y="6"/>
                    <a:pt x="28" y="5"/>
                    <a:pt x="28" y="5"/>
                  </a:cubicBezTo>
                  <a:cubicBezTo>
                    <a:pt x="29" y="5"/>
                    <a:pt x="29" y="4"/>
                    <a:pt x="29" y="3"/>
                  </a:cubicBezTo>
                  <a:cubicBezTo>
                    <a:pt x="29" y="3"/>
                    <a:pt x="29" y="3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729"/>
            <p:cNvSpPr/>
            <p:nvPr/>
          </p:nvSpPr>
          <p:spPr bwMode="auto">
            <a:xfrm>
              <a:off x="4537770" y="3031183"/>
              <a:ext cx="107950" cy="93663"/>
            </a:xfrm>
            <a:custGeom>
              <a:avLst/>
              <a:gdLst>
                <a:gd name="T0" fmla="*/ 25 w 29"/>
                <a:gd name="T1" fmla="*/ 1 h 25"/>
                <a:gd name="T2" fmla="*/ 4 w 29"/>
                <a:gd name="T3" fmla="*/ 20 h 25"/>
                <a:gd name="T4" fmla="*/ 1 w 29"/>
                <a:gd name="T5" fmla="*/ 21 h 25"/>
                <a:gd name="T6" fmla="*/ 0 w 29"/>
                <a:gd name="T7" fmla="*/ 22 h 25"/>
                <a:gd name="T8" fmla="*/ 0 w 29"/>
                <a:gd name="T9" fmla="*/ 23 h 25"/>
                <a:gd name="T10" fmla="*/ 1 w 29"/>
                <a:gd name="T11" fmla="*/ 24 h 25"/>
                <a:gd name="T12" fmla="*/ 2 w 29"/>
                <a:gd name="T13" fmla="*/ 25 h 25"/>
                <a:gd name="T14" fmla="*/ 3 w 29"/>
                <a:gd name="T15" fmla="*/ 25 h 25"/>
                <a:gd name="T16" fmla="*/ 6 w 29"/>
                <a:gd name="T17" fmla="*/ 24 h 25"/>
                <a:gd name="T18" fmla="*/ 29 w 29"/>
                <a:gd name="T19" fmla="*/ 4 h 25"/>
                <a:gd name="T20" fmla="*/ 29 w 29"/>
                <a:gd name="T21" fmla="*/ 3 h 25"/>
                <a:gd name="T22" fmla="*/ 28 w 29"/>
                <a:gd name="T23" fmla="*/ 1 h 25"/>
                <a:gd name="T24" fmla="*/ 27 w 29"/>
                <a:gd name="T25" fmla="*/ 1 h 25"/>
                <a:gd name="T26" fmla="*/ 25 w 29"/>
                <a:gd name="T2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5">
                  <a:moveTo>
                    <a:pt x="25" y="1"/>
                  </a:moveTo>
                  <a:cubicBezTo>
                    <a:pt x="19" y="9"/>
                    <a:pt x="12" y="16"/>
                    <a:pt x="4" y="20"/>
                  </a:cubicBezTo>
                  <a:cubicBezTo>
                    <a:pt x="4" y="20"/>
                    <a:pt x="1" y="21"/>
                    <a:pt x="1" y="21"/>
                  </a:cubicBezTo>
                  <a:cubicBezTo>
                    <a:pt x="1" y="21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20"/>
                    <a:pt x="23" y="13"/>
                    <a:pt x="29" y="4"/>
                  </a:cubicBezTo>
                  <a:cubicBezTo>
                    <a:pt x="29" y="4"/>
                    <a:pt x="29" y="3"/>
                    <a:pt x="29" y="3"/>
                  </a:cubicBezTo>
                  <a:cubicBezTo>
                    <a:pt x="29" y="2"/>
                    <a:pt x="28" y="2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5" y="1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1730"/>
            <p:cNvSpPr/>
            <p:nvPr/>
          </p:nvSpPr>
          <p:spPr bwMode="auto">
            <a:xfrm>
              <a:off x="4526658" y="3016895"/>
              <a:ext cx="90488" cy="74613"/>
            </a:xfrm>
            <a:custGeom>
              <a:avLst/>
              <a:gdLst>
                <a:gd name="T0" fmla="*/ 20 w 24"/>
                <a:gd name="T1" fmla="*/ 0 h 20"/>
                <a:gd name="T2" fmla="*/ 3 w 24"/>
                <a:gd name="T3" fmla="*/ 15 h 20"/>
                <a:gd name="T4" fmla="*/ 4 w 24"/>
                <a:gd name="T5" fmla="*/ 15 h 20"/>
                <a:gd name="T6" fmla="*/ 1 w 24"/>
                <a:gd name="T7" fmla="*/ 16 h 20"/>
                <a:gd name="T8" fmla="*/ 0 w 24"/>
                <a:gd name="T9" fmla="*/ 17 h 20"/>
                <a:gd name="T10" fmla="*/ 0 w 24"/>
                <a:gd name="T11" fmla="*/ 18 h 20"/>
                <a:gd name="T12" fmla="*/ 0 w 24"/>
                <a:gd name="T13" fmla="*/ 19 h 20"/>
                <a:gd name="T14" fmla="*/ 1 w 24"/>
                <a:gd name="T15" fmla="*/ 20 h 20"/>
                <a:gd name="T16" fmla="*/ 3 w 24"/>
                <a:gd name="T17" fmla="*/ 20 h 20"/>
                <a:gd name="T18" fmla="*/ 5 w 24"/>
                <a:gd name="T19" fmla="*/ 19 h 20"/>
                <a:gd name="T20" fmla="*/ 24 w 24"/>
                <a:gd name="T21" fmla="*/ 3 h 20"/>
                <a:gd name="T22" fmla="*/ 24 w 24"/>
                <a:gd name="T23" fmla="*/ 2 h 20"/>
                <a:gd name="T24" fmla="*/ 24 w 24"/>
                <a:gd name="T25" fmla="*/ 1 h 20"/>
                <a:gd name="T26" fmla="*/ 23 w 24"/>
                <a:gd name="T27" fmla="*/ 0 h 20"/>
                <a:gd name="T28" fmla="*/ 20 w 24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20">
                  <a:moveTo>
                    <a:pt x="20" y="0"/>
                  </a:moveTo>
                  <a:cubicBezTo>
                    <a:pt x="16" y="7"/>
                    <a:pt x="10" y="12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6"/>
                    <a:pt x="19" y="10"/>
                    <a:pt x="24" y="3"/>
                  </a:cubicBezTo>
                  <a:cubicBezTo>
                    <a:pt x="24" y="3"/>
                    <a:pt x="24" y="2"/>
                    <a:pt x="24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1731"/>
            <p:cNvSpPr/>
            <p:nvPr/>
          </p:nvSpPr>
          <p:spPr bwMode="auto">
            <a:xfrm>
              <a:off x="4320283" y="2756545"/>
              <a:ext cx="90488" cy="79375"/>
            </a:xfrm>
            <a:custGeom>
              <a:avLst/>
              <a:gdLst>
                <a:gd name="T0" fmla="*/ 22 w 24"/>
                <a:gd name="T1" fmla="*/ 0 h 21"/>
                <a:gd name="T2" fmla="*/ 20 w 24"/>
                <a:gd name="T3" fmla="*/ 1 h 21"/>
                <a:gd name="T4" fmla="*/ 19 w 24"/>
                <a:gd name="T5" fmla="*/ 1 h 21"/>
                <a:gd name="T6" fmla="*/ 19 w 24"/>
                <a:gd name="T7" fmla="*/ 1 h 21"/>
                <a:gd name="T8" fmla="*/ 0 w 24"/>
                <a:gd name="T9" fmla="*/ 17 h 21"/>
                <a:gd name="T10" fmla="*/ 0 w 24"/>
                <a:gd name="T11" fmla="*/ 19 h 21"/>
                <a:gd name="T12" fmla="*/ 1 w 24"/>
                <a:gd name="T13" fmla="*/ 20 h 21"/>
                <a:gd name="T14" fmla="*/ 2 w 24"/>
                <a:gd name="T15" fmla="*/ 20 h 21"/>
                <a:gd name="T16" fmla="*/ 4 w 24"/>
                <a:gd name="T17" fmla="*/ 20 h 21"/>
                <a:gd name="T18" fmla="*/ 21 w 24"/>
                <a:gd name="T19" fmla="*/ 5 h 21"/>
                <a:gd name="T20" fmla="*/ 23 w 24"/>
                <a:gd name="T21" fmla="*/ 5 h 21"/>
                <a:gd name="T22" fmla="*/ 24 w 24"/>
                <a:gd name="T23" fmla="*/ 3 h 21"/>
                <a:gd name="T24" fmla="*/ 24 w 24"/>
                <a:gd name="T25" fmla="*/ 2 h 21"/>
                <a:gd name="T26" fmla="*/ 24 w 24"/>
                <a:gd name="T27" fmla="*/ 1 h 21"/>
                <a:gd name="T28" fmla="*/ 23 w 24"/>
                <a:gd name="T29" fmla="*/ 0 h 21"/>
                <a:gd name="T30" fmla="*/ 22 w 24"/>
                <a:gd name="T3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1">
                  <a:moveTo>
                    <a:pt x="2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2" y="5"/>
                    <a:pt x="5" y="10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4" y="21"/>
                    <a:pt x="4" y="20"/>
                  </a:cubicBezTo>
                  <a:cubicBezTo>
                    <a:pt x="9" y="14"/>
                    <a:pt x="15" y="8"/>
                    <a:pt x="21" y="5"/>
                  </a:cubicBezTo>
                  <a:cubicBezTo>
                    <a:pt x="21" y="5"/>
                    <a:pt x="23" y="5"/>
                    <a:pt x="23" y="5"/>
                  </a:cubicBezTo>
                  <a:cubicBezTo>
                    <a:pt x="24" y="4"/>
                    <a:pt x="24" y="3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1732"/>
            <p:cNvSpPr/>
            <p:nvPr/>
          </p:nvSpPr>
          <p:spPr bwMode="auto">
            <a:xfrm>
              <a:off x="4515545" y="2997845"/>
              <a:ext cx="74613" cy="63500"/>
            </a:xfrm>
            <a:custGeom>
              <a:avLst/>
              <a:gdLst>
                <a:gd name="T0" fmla="*/ 15 w 20"/>
                <a:gd name="T1" fmla="*/ 0 h 17"/>
                <a:gd name="T2" fmla="*/ 2 w 20"/>
                <a:gd name="T3" fmla="*/ 12 h 17"/>
                <a:gd name="T4" fmla="*/ 1 w 20"/>
                <a:gd name="T5" fmla="*/ 12 h 17"/>
                <a:gd name="T6" fmla="*/ 0 w 20"/>
                <a:gd name="T7" fmla="*/ 14 h 17"/>
                <a:gd name="T8" fmla="*/ 0 w 20"/>
                <a:gd name="T9" fmla="*/ 15 h 17"/>
                <a:gd name="T10" fmla="*/ 1 w 20"/>
                <a:gd name="T11" fmla="*/ 16 h 17"/>
                <a:gd name="T12" fmla="*/ 3 w 20"/>
                <a:gd name="T13" fmla="*/ 17 h 17"/>
                <a:gd name="T14" fmla="*/ 4 w 20"/>
                <a:gd name="T15" fmla="*/ 16 h 17"/>
                <a:gd name="T16" fmla="*/ 19 w 20"/>
                <a:gd name="T17" fmla="*/ 3 h 17"/>
                <a:gd name="T18" fmla="*/ 19 w 20"/>
                <a:gd name="T19" fmla="*/ 2 h 17"/>
                <a:gd name="T20" fmla="*/ 19 w 20"/>
                <a:gd name="T21" fmla="*/ 1 h 17"/>
                <a:gd name="T22" fmla="*/ 18 w 20"/>
                <a:gd name="T23" fmla="*/ 0 h 17"/>
                <a:gd name="T24" fmla="*/ 15 w 20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7">
                  <a:moveTo>
                    <a:pt x="15" y="0"/>
                  </a:moveTo>
                  <a:cubicBezTo>
                    <a:pt x="12" y="5"/>
                    <a:pt x="7" y="9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0" y="13"/>
                    <a:pt x="15" y="9"/>
                    <a:pt x="19" y="3"/>
                  </a:cubicBezTo>
                  <a:cubicBezTo>
                    <a:pt x="19" y="3"/>
                    <a:pt x="20" y="2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1733"/>
            <p:cNvSpPr/>
            <p:nvPr/>
          </p:nvSpPr>
          <p:spPr bwMode="auto">
            <a:xfrm>
              <a:off x="4350445" y="2791470"/>
              <a:ext cx="71438" cy="63500"/>
            </a:xfrm>
            <a:custGeom>
              <a:avLst/>
              <a:gdLst>
                <a:gd name="T0" fmla="*/ 17 w 19"/>
                <a:gd name="T1" fmla="*/ 0 h 17"/>
                <a:gd name="T2" fmla="*/ 15 w 19"/>
                <a:gd name="T3" fmla="*/ 1 h 17"/>
                <a:gd name="T4" fmla="*/ 0 w 19"/>
                <a:gd name="T5" fmla="*/ 13 h 17"/>
                <a:gd name="T6" fmla="*/ 0 w 19"/>
                <a:gd name="T7" fmla="*/ 15 h 17"/>
                <a:gd name="T8" fmla="*/ 1 w 19"/>
                <a:gd name="T9" fmla="*/ 16 h 17"/>
                <a:gd name="T10" fmla="*/ 2 w 19"/>
                <a:gd name="T11" fmla="*/ 16 h 17"/>
                <a:gd name="T12" fmla="*/ 4 w 19"/>
                <a:gd name="T13" fmla="*/ 16 h 17"/>
                <a:gd name="T14" fmla="*/ 17 w 19"/>
                <a:gd name="T15" fmla="*/ 5 h 17"/>
                <a:gd name="T16" fmla="*/ 19 w 19"/>
                <a:gd name="T17" fmla="*/ 4 h 17"/>
                <a:gd name="T18" fmla="*/ 19 w 19"/>
                <a:gd name="T19" fmla="*/ 2 h 17"/>
                <a:gd name="T20" fmla="*/ 19 w 19"/>
                <a:gd name="T21" fmla="*/ 2 h 17"/>
                <a:gd name="T22" fmla="*/ 19 w 19"/>
                <a:gd name="T23" fmla="*/ 1 h 17"/>
                <a:gd name="T24" fmla="*/ 18 w 19"/>
                <a:gd name="T25" fmla="*/ 0 h 17"/>
                <a:gd name="T26" fmla="*/ 17 w 19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7">
                  <a:moveTo>
                    <a:pt x="17" y="0"/>
                  </a:moveTo>
                  <a:cubicBezTo>
                    <a:pt x="17" y="0"/>
                    <a:pt x="15" y="0"/>
                    <a:pt x="15" y="1"/>
                  </a:cubicBezTo>
                  <a:cubicBezTo>
                    <a:pt x="10" y="3"/>
                    <a:pt x="4" y="8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4" y="17"/>
                    <a:pt x="4" y="16"/>
                  </a:cubicBezTo>
                  <a:cubicBezTo>
                    <a:pt x="8" y="11"/>
                    <a:pt x="12" y="7"/>
                    <a:pt x="17" y="5"/>
                  </a:cubicBezTo>
                  <a:cubicBezTo>
                    <a:pt x="17" y="5"/>
                    <a:pt x="19" y="4"/>
                    <a:pt x="19" y="4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567878" y="2595233"/>
            <a:ext cx="4680000" cy="0"/>
          </a:xfrm>
          <a:prstGeom prst="line">
            <a:avLst/>
          </a:prstGeom>
          <a:noFill/>
          <a:ln w="12700">
            <a:solidFill>
              <a:srgbClr val="093B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567878" y="4280937"/>
            <a:ext cx="4680000" cy="0"/>
          </a:xfrm>
          <a:prstGeom prst="line">
            <a:avLst/>
          </a:prstGeom>
          <a:noFill/>
          <a:ln w="12700">
            <a:solidFill>
              <a:srgbClr val="093B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矩形 23"/>
          <p:cNvSpPr/>
          <p:nvPr/>
        </p:nvSpPr>
        <p:spPr>
          <a:xfrm>
            <a:off x="7342416" y="1251566"/>
            <a:ext cx="1696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342416" y="1662363"/>
            <a:ext cx="3955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42416" y="2873193"/>
            <a:ext cx="1696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342416" y="3283990"/>
            <a:ext cx="3955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342416" y="4488705"/>
            <a:ext cx="1696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7342416" y="4899502"/>
            <a:ext cx="3955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01238" y="1691677"/>
            <a:ext cx="4797115" cy="3796061"/>
            <a:chOff x="1001238" y="1946385"/>
            <a:chExt cx="4797115" cy="3796061"/>
          </a:xfrm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grpSpPr>
        <p:grpSp>
          <p:nvGrpSpPr>
            <p:cNvPr id="31" name="组合 30"/>
            <p:cNvGrpSpPr/>
            <p:nvPr/>
          </p:nvGrpSpPr>
          <p:grpSpPr>
            <a:xfrm>
              <a:off x="1001238" y="1946385"/>
              <a:ext cx="4797115" cy="3796061"/>
              <a:chOff x="1001238" y="1946385"/>
              <a:chExt cx="4797115" cy="3796061"/>
            </a:xfrm>
          </p:grpSpPr>
          <p:sp>
            <p:nvSpPr>
              <p:cNvPr id="33" name="圆角矩形 1"/>
              <p:cNvSpPr>
                <a:spLocks noChangeArrowheads="1"/>
              </p:cNvSpPr>
              <p:nvPr/>
            </p:nvSpPr>
            <p:spPr bwMode="auto">
              <a:xfrm>
                <a:off x="1001238" y="1946385"/>
                <a:ext cx="4797115" cy="3144842"/>
              </a:xfrm>
              <a:custGeom>
                <a:avLst/>
                <a:gdLst>
                  <a:gd name="T0" fmla="*/ 52016 w 5436000"/>
                  <a:gd name="T1" fmla="*/ 49697 h 3564000"/>
                  <a:gd name="T2" fmla="*/ 52016 w 5436000"/>
                  <a:gd name="T3" fmla="*/ 633875 h 3564000"/>
                  <a:gd name="T4" fmla="*/ 1156351 w 5436000"/>
                  <a:gd name="T5" fmla="*/ 633875 h 3564000"/>
                  <a:gd name="T6" fmla="*/ 1156351 w 5436000"/>
                  <a:gd name="T7" fmla="*/ 49697 h 3564000"/>
                  <a:gd name="T8" fmla="*/ 52016 w 5436000"/>
                  <a:gd name="T9" fmla="*/ 49697 h 3564000"/>
                  <a:gd name="T10" fmla="*/ 43114 w 5436000"/>
                  <a:gd name="T11" fmla="*/ 0 h 3564000"/>
                  <a:gd name="T12" fmla="*/ 1165254 w 5436000"/>
                  <a:gd name="T13" fmla="*/ 0 h 3564000"/>
                  <a:gd name="T14" fmla="*/ 1208368 w 5436000"/>
                  <a:gd name="T15" fmla="*/ 43114 h 3564000"/>
                  <a:gd name="T16" fmla="*/ 1208368 w 5436000"/>
                  <a:gd name="T17" fmla="*/ 749128 h 3564000"/>
                  <a:gd name="T18" fmla="*/ 1165254 w 5436000"/>
                  <a:gd name="T19" fmla="*/ 792241 h 3564000"/>
                  <a:gd name="T20" fmla="*/ 43114 w 5436000"/>
                  <a:gd name="T21" fmla="*/ 792241 h 3564000"/>
                  <a:gd name="T22" fmla="*/ 0 w 5436000"/>
                  <a:gd name="T23" fmla="*/ 749128 h 3564000"/>
                  <a:gd name="T24" fmla="*/ 0 w 5436000"/>
                  <a:gd name="T25" fmla="*/ 43114 h 3564000"/>
                  <a:gd name="T26" fmla="*/ 43114 w 5436000"/>
                  <a:gd name="T27" fmla="*/ 0 h 35640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36000"/>
                  <a:gd name="T43" fmla="*/ 0 h 3564000"/>
                  <a:gd name="T44" fmla="*/ 5436000 w 5436000"/>
                  <a:gd name="T45" fmla="*/ 3564000 h 35640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36000" h="3564000">
                    <a:moveTo>
                      <a:pt x="234000" y="223568"/>
                    </a:moveTo>
                    <a:lnTo>
                      <a:pt x="234000" y="2851568"/>
                    </a:lnTo>
                    <a:lnTo>
                      <a:pt x="5202000" y="2851568"/>
                    </a:lnTo>
                    <a:lnTo>
                      <a:pt x="5202000" y="223568"/>
                    </a:lnTo>
                    <a:lnTo>
                      <a:pt x="234000" y="223568"/>
                    </a:lnTo>
                    <a:close/>
                    <a:moveTo>
                      <a:pt x="193953" y="0"/>
                    </a:moveTo>
                    <a:lnTo>
                      <a:pt x="5242047" y="0"/>
                    </a:lnTo>
                    <a:cubicBezTo>
                      <a:pt x="5349164" y="0"/>
                      <a:pt x="5436000" y="86836"/>
                      <a:pt x="5436000" y="193953"/>
                    </a:cubicBezTo>
                    <a:lnTo>
                      <a:pt x="5436000" y="3370047"/>
                    </a:lnTo>
                    <a:cubicBezTo>
                      <a:pt x="5436000" y="3477164"/>
                      <a:pt x="5349164" y="3564000"/>
                      <a:pt x="5242047" y="3564000"/>
                    </a:cubicBezTo>
                    <a:lnTo>
                      <a:pt x="193953" y="3564000"/>
                    </a:lnTo>
                    <a:cubicBezTo>
                      <a:pt x="86836" y="3564000"/>
                      <a:pt x="0" y="3477164"/>
                      <a:pt x="0" y="3370047"/>
                    </a:cubicBezTo>
                    <a:lnTo>
                      <a:pt x="0" y="193953"/>
                    </a:lnTo>
                    <a:cubicBezTo>
                      <a:pt x="0" y="86836"/>
                      <a:pt x="86836" y="0"/>
                      <a:pt x="19395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圆角矩形 12"/>
              <p:cNvSpPr>
                <a:spLocks noChangeArrowheads="1"/>
              </p:cNvSpPr>
              <p:nvPr/>
            </p:nvSpPr>
            <p:spPr bwMode="auto">
              <a:xfrm>
                <a:off x="1001238" y="1946385"/>
                <a:ext cx="4797115" cy="2713472"/>
              </a:xfrm>
              <a:custGeom>
                <a:avLst/>
                <a:gdLst>
                  <a:gd name="T0" fmla="*/ 52016 w 5436000"/>
                  <a:gd name="T1" fmla="*/ 49697 h 3075136"/>
                  <a:gd name="T2" fmla="*/ 52016 w 5436000"/>
                  <a:gd name="T3" fmla="*/ 633874 h 3075136"/>
                  <a:gd name="T4" fmla="*/ 1156351 w 5436000"/>
                  <a:gd name="T5" fmla="*/ 633874 h 3075136"/>
                  <a:gd name="T6" fmla="*/ 1156351 w 5436000"/>
                  <a:gd name="T7" fmla="*/ 49697 h 3075136"/>
                  <a:gd name="T8" fmla="*/ 52016 w 5436000"/>
                  <a:gd name="T9" fmla="*/ 49697 h 3075136"/>
                  <a:gd name="T10" fmla="*/ 43114 w 5436000"/>
                  <a:gd name="T11" fmla="*/ 0 h 3075136"/>
                  <a:gd name="T12" fmla="*/ 1165254 w 5436000"/>
                  <a:gd name="T13" fmla="*/ 0 h 3075136"/>
                  <a:gd name="T14" fmla="*/ 1208368 w 5436000"/>
                  <a:gd name="T15" fmla="*/ 43114 h 3075136"/>
                  <a:gd name="T16" fmla="*/ 1208368 w 5436000"/>
                  <a:gd name="T17" fmla="*/ 683571 h 3075136"/>
                  <a:gd name="T18" fmla="*/ 0 w 5436000"/>
                  <a:gd name="T19" fmla="*/ 683571 h 3075136"/>
                  <a:gd name="T20" fmla="*/ 0 w 5436000"/>
                  <a:gd name="T21" fmla="*/ 43114 h 3075136"/>
                  <a:gd name="T22" fmla="*/ 43114 w 5436000"/>
                  <a:gd name="T23" fmla="*/ 0 h 30751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36000"/>
                  <a:gd name="T37" fmla="*/ 0 h 3075136"/>
                  <a:gd name="T38" fmla="*/ 5436000 w 5436000"/>
                  <a:gd name="T39" fmla="*/ 3075136 h 30751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36000" h="3075136">
                    <a:moveTo>
                      <a:pt x="234000" y="223568"/>
                    </a:moveTo>
                    <a:lnTo>
                      <a:pt x="234000" y="2851568"/>
                    </a:lnTo>
                    <a:lnTo>
                      <a:pt x="5202000" y="2851568"/>
                    </a:lnTo>
                    <a:lnTo>
                      <a:pt x="5202000" y="223568"/>
                    </a:lnTo>
                    <a:lnTo>
                      <a:pt x="234000" y="223568"/>
                    </a:lnTo>
                    <a:close/>
                    <a:moveTo>
                      <a:pt x="193953" y="0"/>
                    </a:moveTo>
                    <a:lnTo>
                      <a:pt x="5242047" y="0"/>
                    </a:lnTo>
                    <a:cubicBezTo>
                      <a:pt x="5349164" y="0"/>
                      <a:pt x="5436000" y="86836"/>
                      <a:pt x="5436000" y="193953"/>
                    </a:cubicBezTo>
                    <a:lnTo>
                      <a:pt x="5436000" y="3075136"/>
                    </a:lnTo>
                    <a:lnTo>
                      <a:pt x="0" y="3075136"/>
                    </a:lnTo>
                    <a:lnTo>
                      <a:pt x="0" y="193953"/>
                    </a:lnTo>
                    <a:cubicBezTo>
                      <a:pt x="0" y="86836"/>
                      <a:pt x="86836" y="0"/>
                      <a:pt x="193953" y="0"/>
                    </a:cubicBezTo>
                    <a:close/>
                  </a:path>
                </a:pathLst>
              </a:cu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矩形 14"/>
              <p:cNvSpPr>
                <a:spLocks noChangeArrowheads="1"/>
              </p:cNvSpPr>
              <p:nvPr/>
            </p:nvSpPr>
            <p:spPr bwMode="auto">
              <a:xfrm>
                <a:off x="1207736" y="2143660"/>
                <a:ext cx="4384118" cy="2318924"/>
              </a:xfrm>
              <a:custGeom>
                <a:avLst/>
                <a:gdLst>
                  <a:gd name="T0" fmla="*/ 4002 w 4968000"/>
                  <a:gd name="T1" fmla="*/ 4002 h 2628000"/>
                  <a:gd name="T2" fmla="*/ 4002 w 4968000"/>
                  <a:gd name="T3" fmla="*/ 580176 h 2628000"/>
                  <a:gd name="T4" fmla="*/ 1100334 w 4968000"/>
                  <a:gd name="T5" fmla="*/ 580176 h 2628000"/>
                  <a:gd name="T6" fmla="*/ 1100334 w 4968000"/>
                  <a:gd name="T7" fmla="*/ 4002 h 2628000"/>
                  <a:gd name="T8" fmla="*/ 4002 w 4968000"/>
                  <a:gd name="T9" fmla="*/ 4002 h 2628000"/>
                  <a:gd name="T10" fmla="*/ 0 w 4968000"/>
                  <a:gd name="T11" fmla="*/ 0 h 2628000"/>
                  <a:gd name="T12" fmla="*/ 1104336 w 4968000"/>
                  <a:gd name="T13" fmla="*/ 0 h 2628000"/>
                  <a:gd name="T14" fmla="*/ 1104336 w 4968000"/>
                  <a:gd name="T15" fmla="*/ 584177 h 2628000"/>
                  <a:gd name="T16" fmla="*/ 0 w 4968000"/>
                  <a:gd name="T17" fmla="*/ 584177 h 2628000"/>
                  <a:gd name="T18" fmla="*/ 0 w 4968000"/>
                  <a:gd name="T19" fmla="*/ 0 h 26280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68000"/>
                  <a:gd name="T31" fmla="*/ 0 h 2628000"/>
                  <a:gd name="T32" fmla="*/ 4968000 w 4968000"/>
                  <a:gd name="T33" fmla="*/ 2628000 h 26280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68000" h="2628000">
                    <a:moveTo>
                      <a:pt x="18000" y="18000"/>
                    </a:moveTo>
                    <a:lnTo>
                      <a:pt x="18000" y="2610000"/>
                    </a:lnTo>
                    <a:lnTo>
                      <a:pt x="4950000" y="2610000"/>
                    </a:lnTo>
                    <a:lnTo>
                      <a:pt x="4950000" y="18000"/>
                    </a:lnTo>
                    <a:lnTo>
                      <a:pt x="18000" y="18000"/>
                    </a:lnTo>
                    <a:close/>
                    <a:moveTo>
                      <a:pt x="0" y="0"/>
                    </a:moveTo>
                    <a:lnTo>
                      <a:pt x="4968000" y="0"/>
                    </a:lnTo>
                    <a:lnTo>
                      <a:pt x="4968000" y="2628000"/>
                    </a:lnTo>
                    <a:lnTo>
                      <a:pt x="0" y="2628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矩形 39"/>
              <p:cNvSpPr>
                <a:spLocks noChangeArrowheads="1"/>
              </p:cNvSpPr>
              <p:nvPr/>
            </p:nvSpPr>
            <p:spPr bwMode="auto">
              <a:xfrm>
                <a:off x="2827891" y="5091227"/>
                <a:ext cx="1143810" cy="127078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矩形 40"/>
              <p:cNvSpPr>
                <a:spLocks noChangeArrowheads="1"/>
              </p:cNvSpPr>
              <p:nvPr/>
            </p:nvSpPr>
            <p:spPr bwMode="auto">
              <a:xfrm>
                <a:off x="2827891" y="5218305"/>
                <a:ext cx="1143810" cy="349427"/>
              </a:xfrm>
              <a:prstGeom prst="rect">
                <a:avLst/>
              </a:pr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8" name="圆角矩形 41"/>
              <p:cNvSpPr>
                <a:spLocks noChangeArrowheads="1"/>
              </p:cNvSpPr>
              <p:nvPr/>
            </p:nvSpPr>
            <p:spPr bwMode="auto">
              <a:xfrm>
                <a:off x="2446620" y="5567732"/>
                <a:ext cx="1906351" cy="17471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9" name="矩形 23"/>
              <p:cNvSpPr>
                <a:spLocks noChangeArrowheads="1"/>
              </p:cNvSpPr>
              <p:nvPr/>
            </p:nvSpPr>
            <p:spPr bwMode="auto">
              <a:xfrm>
                <a:off x="3626335" y="1946385"/>
                <a:ext cx="2172018" cy="3144842"/>
              </a:xfrm>
              <a:custGeom>
                <a:avLst/>
                <a:gdLst>
                  <a:gd name="T0" fmla="*/ 0 w 2461290"/>
                  <a:gd name="T1" fmla="*/ 0 h 3564000"/>
                  <a:gd name="T2" fmla="*/ 504006 w 2461290"/>
                  <a:gd name="T3" fmla="*/ 0 h 3564000"/>
                  <a:gd name="T4" fmla="*/ 547119 w 2461290"/>
                  <a:gd name="T5" fmla="*/ 43114 h 3564000"/>
                  <a:gd name="T6" fmla="*/ 547119 w 2461290"/>
                  <a:gd name="T7" fmla="*/ 749128 h 3564000"/>
                  <a:gd name="T8" fmla="*/ 504006 w 2461290"/>
                  <a:gd name="T9" fmla="*/ 792241 h 3564000"/>
                  <a:gd name="T10" fmla="*/ 368761 w 2461290"/>
                  <a:gd name="T11" fmla="*/ 792241 h 3564000"/>
                  <a:gd name="T12" fmla="*/ 0 w 2461290"/>
                  <a:gd name="T13" fmla="*/ 0 h 35640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61290"/>
                  <a:gd name="T22" fmla="*/ 0 h 3564000"/>
                  <a:gd name="T23" fmla="*/ 2461290 w 2461290"/>
                  <a:gd name="T24" fmla="*/ 3564000 h 35640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61290" h="3564000">
                    <a:moveTo>
                      <a:pt x="0" y="0"/>
                    </a:moveTo>
                    <a:lnTo>
                      <a:pt x="2267337" y="0"/>
                    </a:lnTo>
                    <a:cubicBezTo>
                      <a:pt x="2374454" y="0"/>
                      <a:pt x="2461290" y="86836"/>
                      <a:pt x="2461290" y="193953"/>
                    </a:cubicBezTo>
                    <a:lnTo>
                      <a:pt x="2461290" y="3370047"/>
                    </a:lnTo>
                    <a:cubicBezTo>
                      <a:pt x="2461290" y="3477164"/>
                      <a:pt x="2374454" y="3564000"/>
                      <a:pt x="2267337" y="3564000"/>
                    </a:cubicBezTo>
                    <a:lnTo>
                      <a:pt x="1658918" y="3564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9804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7736" y="2144342"/>
              <a:ext cx="4384118" cy="2318242"/>
            </a:xfrm>
            <a:prstGeom prst="rect">
              <a:avLst/>
            </a:prstGeom>
          </p:spPr>
        </p:pic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737" y="1889789"/>
            <a:ext cx="4384118" cy="2318087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7037E-7 L -0.07826 0.09028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11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1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10"/>
                            </p:stCondLst>
                            <p:childTnLst>
                              <p:par>
                                <p:cTn id="6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61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22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2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20"/>
                            </p:stCondLst>
                            <p:childTnLst>
                              <p:par>
                                <p:cTn id="8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72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317674" y="425849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96123" y="1504022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24487" y="3353111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94654" y="1432561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421413" y="3879891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763940" y="3193444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2394749" y="1766600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17121" y="2287997"/>
            <a:ext cx="172354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序言</a:t>
            </a:r>
            <a:endParaRPr lang="zh-CN" altLang="en-US" sz="6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505536" y="3315309"/>
            <a:ext cx="2346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PREFACE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971540" y="1205865"/>
            <a:ext cx="5567680" cy="3794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5" name="图片 4" descr="7f08e6dbbdcf9c1f23cd3a378d069c1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4070" y="4792980"/>
            <a:ext cx="3036570" cy="18472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9" dur="250" fill="hold"/>
                                        <p:tgtEl>
                                          <p:spTgt spid="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2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  <p:bldP spid="14" grpId="0" animBg="1"/>
      <p:bldP spid="4" grpId="0" animBg="1"/>
      <p:bldP spid="4" grpId="1" animBg="1"/>
      <p:bldP spid="4" grpId="2" animBg="1"/>
      <p:bldP spid="17" grpId="0"/>
      <p:bldP spid="17" grpId="1"/>
      <p:bldP spid="17" grpId="2"/>
      <p:bldP spid="25" grpId="0"/>
      <p:bldP spid="25" grpId="1"/>
      <p:bldP spid="25" grpId="2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Oval 48"/>
          <p:cNvSpPr/>
          <p:nvPr/>
        </p:nvSpPr>
        <p:spPr bwMode="auto">
          <a:xfrm>
            <a:off x="9837126" y="3767762"/>
            <a:ext cx="764860" cy="76506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5" name="Oval 42"/>
          <p:cNvSpPr/>
          <p:nvPr/>
        </p:nvSpPr>
        <p:spPr bwMode="auto">
          <a:xfrm>
            <a:off x="1698077" y="3756477"/>
            <a:ext cx="764860" cy="7650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6" name="Oval 44"/>
          <p:cNvSpPr/>
          <p:nvPr/>
        </p:nvSpPr>
        <p:spPr bwMode="auto">
          <a:xfrm>
            <a:off x="4411093" y="3756477"/>
            <a:ext cx="764860" cy="7650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7" name="Oval 46"/>
          <p:cNvSpPr/>
          <p:nvPr/>
        </p:nvSpPr>
        <p:spPr bwMode="auto">
          <a:xfrm>
            <a:off x="7124109" y="3756477"/>
            <a:ext cx="764860" cy="7650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8" name="Freeform 13"/>
          <p:cNvSpPr>
            <a:spLocks noChangeArrowheads="1"/>
          </p:cNvSpPr>
          <p:nvPr/>
        </p:nvSpPr>
        <p:spPr bwMode="auto">
          <a:xfrm>
            <a:off x="5036856" y="1338086"/>
            <a:ext cx="2132948" cy="2132845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3523 0 0"/>
              <a:gd name="G7" fmla="+- 2269 0 0"/>
              <a:gd name="G8" fmla="+- 1016 0 0"/>
              <a:gd name="G9" fmla="+- 1 0 0"/>
              <a:gd name="G10" fmla="+- 1 0 0"/>
              <a:gd name="G11" fmla="+- 1 0 0"/>
              <a:gd name="G12" fmla="+- 1 0 0"/>
              <a:gd name="G13" fmla="+- 1 0 0"/>
              <a:gd name="T0" fmla="*/ 1634765 w 4540"/>
              <a:gd name="T1" fmla="*/ 817202 h 4540"/>
              <a:gd name="T2" fmla="*/ 1634765 w 4540"/>
              <a:gd name="T3" fmla="*/ 817202 h 4540"/>
              <a:gd name="T4" fmla="*/ 817563 w 4540"/>
              <a:gd name="T5" fmla="*/ 1634765 h 4540"/>
              <a:gd name="T6" fmla="*/ 0 w 4540"/>
              <a:gd name="T7" fmla="*/ 817202 h 4540"/>
              <a:gd name="T8" fmla="*/ 817563 w 4540"/>
              <a:gd name="T9" fmla="*/ 0 h 4540"/>
              <a:gd name="T10" fmla="*/ 1634765 w 4540"/>
              <a:gd name="T11" fmla="*/ 817202 h 4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40" h="4540">
                <a:moveTo>
                  <a:pt x="4539" y="2269"/>
                </a:moveTo>
                <a:lnTo>
                  <a:pt x="4539" y="2269"/>
                </a:lnTo>
                <a:cubicBezTo>
                  <a:pt x="4539" y="3523"/>
                  <a:pt x="3523" y="4539"/>
                  <a:pt x="2270" y="4539"/>
                </a:cubicBezTo>
                <a:cubicBezTo>
                  <a:pt x="1016" y="4539"/>
                  <a:pt x="0" y="3523"/>
                  <a:pt x="0" y="2269"/>
                </a:cubicBezTo>
                <a:cubicBezTo>
                  <a:pt x="0" y="1016"/>
                  <a:pt x="1016" y="0"/>
                  <a:pt x="2270" y="0"/>
                </a:cubicBezTo>
                <a:cubicBezTo>
                  <a:pt x="3523" y="0"/>
                  <a:pt x="4539" y="1016"/>
                  <a:pt x="4539" y="226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" name="Freeform 14"/>
          <p:cNvSpPr>
            <a:spLocks noChangeArrowheads="1"/>
          </p:cNvSpPr>
          <p:nvPr/>
        </p:nvSpPr>
        <p:spPr bwMode="auto">
          <a:xfrm>
            <a:off x="5272930" y="1572077"/>
            <a:ext cx="1660800" cy="166072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2745 0 0"/>
              <a:gd name="G7" fmla="+- 1768 0 0"/>
              <a:gd name="G8" fmla="+- 792 0 0"/>
              <a:gd name="G9" fmla="+- 1 0 0"/>
              <a:gd name="G10" fmla="+- 1 0 0"/>
              <a:gd name="G11" fmla="+- 1 0 0"/>
              <a:gd name="G12" fmla="+- 1 0 0"/>
              <a:gd name="G13" fmla="+- 1 0 0"/>
              <a:gd name="T0" fmla="*/ 1272815 w 3538"/>
              <a:gd name="T1" fmla="*/ 636228 h 3538"/>
              <a:gd name="T2" fmla="*/ 1272815 w 3538"/>
              <a:gd name="T3" fmla="*/ 636228 h 3538"/>
              <a:gd name="T4" fmla="*/ 636588 w 3538"/>
              <a:gd name="T5" fmla="*/ 1272815 h 3538"/>
              <a:gd name="T6" fmla="*/ 0 w 3538"/>
              <a:gd name="T7" fmla="*/ 636228 h 3538"/>
              <a:gd name="T8" fmla="*/ 636588 w 3538"/>
              <a:gd name="T9" fmla="*/ 0 h 3538"/>
              <a:gd name="T10" fmla="*/ 1272815 w 3538"/>
              <a:gd name="T11" fmla="*/ 636228 h 3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38" h="3538">
                <a:moveTo>
                  <a:pt x="3537" y="1768"/>
                </a:moveTo>
                <a:lnTo>
                  <a:pt x="3537" y="1768"/>
                </a:lnTo>
                <a:cubicBezTo>
                  <a:pt x="3537" y="2745"/>
                  <a:pt x="2745" y="3537"/>
                  <a:pt x="1769" y="3537"/>
                </a:cubicBezTo>
                <a:cubicBezTo>
                  <a:pt x="792" y="3537"/>
                  <a:pt x="0" y="2745"/>
                  <a:pt x="0" y="1768"/>
                </a:cubicBezTo>
                <a:cubicBezTo>
                  <a:pt x="0" y="792"/>
                  <a:pt x="792" y="0"/>
                  <a:pt x="1769" y="0"/>
                </a:cubicBezTo>
                <a:cubicBezTo>
                  <a:pt x="2745" y="0"/>
                  <a:pt x="3537" y="792"/>
                  <a:pt x="3537" y="176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121878" tIns="60939" rIns="121878" bIns="6093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0" name="Freeform 15"/>
          <p:cNvSpPr>
            <a:spLocks noChangeArrowheads="1"/>
          </p:cNvSpPr>
          <p:nvPr/>
        </p:nvSpPr>
        <p:spPr bwMode="auto">
          <a:xfrm>
            <a:off x="5506933" y="1808140"/>
            <a:ext cx="1190723" cy="1190667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966 0 0"/>
              <a:gd name="G7" fmla="+- 1267 0 0"/>
              <a:gd name="G8" fmla="+- 566 0 0"/>
              <a:gd name="G9" fmla="+- 1 0 0"/>
              <a:gd name="G10" fmla="+- 1 0 0"/>
              <a:gd name="G11" fmla="+- 1 0 0"/>
              <a:gd name="G12" fmla="+- 1 0 0"/>
              <a:gd name="G13" fmla="+- 1 0 0"/>
              <a:gd name="T0" fmla="*/ 912452 w 2536"/>
              <a:gd name="T1" fmla="*/ 456047 h 2536"/>
              <a:gd name="T2" fmla="*/ 912452 w 2536"/>
              <a:gd name="T3" fmla="*/ 456047 h 2536"/>
              <a:gd name="T4" fmla="*/ 456406 w 2536"/>
              <a:gd name="T5" fmla="*/ 912453 h 2536"/>
              <a:gd name="T6" fmla="*/ 0 w 2536"/>
              <a:gd name="T7" fmla="*/ 456047 h 2536"/>
              <a:gd name="T8" fmla="*/ 456406 w 2536"/>
              <a:gd name="T9" fmla="*/ 0 h 2536"/>
              <a:gd name="T10" fmla="*/ 912452 w 2536"/>
              <a:gd name="T11" fmla="*/ 456047 h 2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36" h="2536">
                <a:moveTo>
                  <a:pt x="2535" y="1267"/>
                </a:moveTo>
                <a:lnTo>
                  <a:pt x="2535" y="1267"/>
                </a:lnTo>
                <a:cubicBezTo>
                  <a:pt x="2535" y="1966"/>
                  <a:pt x="1969" y="2535"/>
                  <a:pt x="1268" y="2535"/>
                </a:cubicBezTo>
                <a:cubicBezTo>
                  <a:pt x="569" y="2535"/>
                  <a:pt x="0" y="1966"/>
                  <a:pt x="0" y="1267"/>
                </a:cubicBezTo>
                <a:cubicBezTo>
                  <a:pt x="0" y="566"/>
                  <a:pt x="569" y="0"/>
                  <a:pt x="1268" y="0"/>
                </a:cubicBezTo>
                <a:cubicBezTo>
                  <a:pt x="1969" y="0"/>
                  <a:pt x="2535" y="566"/>
                  <a:pt x="2535" y="126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121878" tIns="60939" rIns="121878" bIns="6093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1" name="Freeform 16"/>
          <p:cNvSpPr>
            <a:spLocks noChangeArrowheads="1"/>
          </p:cNvSpPr>
          <p:nvPr/>
        </p:nvSpPr>
        <p:spPr bwMode="auto">
          <a:xfrm>
            <a:off x="5743007" y="2042132"/>
            <a:ext cx="720647" cy="722682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+- 1 0 0"/>
              <a:gd name="G6" fmla="+- 1193 0 0"/>
              <a:gd name="G7" fmla="+- 769 0 0"/>
              <a:gd name="G8" fmla="+- 345 0 0"/>
              <a:gd name="G9" fmla="+- 1 0 0"/>
              <a:gd name="G10" fmla="+- 1 0 0"/>
              <a:gd name="G11" fmla="+- 1 0 0"/>
              <a:gd name="G12" fmla="+- 1 0 0"/>
              <a:gd name="G13" fmla="+- 1 0 0"/>
              <a:gd name="T0" fmla="*/ 552090 w 1534"/>
              <a:gd name="T1" fmla="*/ 277199 h 1537"/>
              <a:gd name="T2" fmla="*/ 552090 w 1534"/>
              <a:gd name="T3" fmla="*/ 277199 h 1537"/>
              <a:gd name="T4" fmla="*/ 276225 w 1534"/>
              <a:gd name="T5" fmla="*/ 553677 h 1537"/>
              <a:gd name="T6" fmla="*/ 0 w 1534"/>
              <a:gd name="T7" fmla="*/ 277199 h 1537"/>
              <a:gd name="T8" fmla="*/ 276225 w 1534"/>
              <a:gd name="T9" fmla="*/ 0 h 1537"/>
              <a:gd name="T10" fmla="*/ 552090 w 1534"/>
              <a:gd name="T11" fmla="*/ 277199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34" h="1537">
                <a:moveTo>
                  <a:pt x="1533" y="769"/>
                </a:moveTo>
                <a:lnTo>
                  <a:pt x="1533" y="769"/>
                </a:lnTo>
                <a:cubicBezTo>
                  <a:pt x="1533" y="1193"/>
                  <a:pt x="1191" y="1536"/>
                  <a:pt x="767" y="1536"/>
                </a:cubicBezTo>
                <a:cubicBezTo>
                  <a:pt x="342" y="1536"/>
                  <a:pt x="0" y="1193"/>
                  <a:pt x="0" y="769"/>
                </a:cubicBezTo>
                <a:cubicBezTo>
                  <a:pt x="0" y="345"/>
                  <a:pt x="342" y="0"/>
                  <a:pt x="767" y="0"/>
                </a:cubicBezTo>
                <a:cubicBezTo>
                  <a:pt x="1191" y="0"/>
                  <a:pt x="1533" y="345"/>
                  <a:pt x="1533" y="769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121878" tIns="60939" rIns="121878" bIns="6093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2" name="Freeform 17"/>
          <p:cNvSpPr>
            <a:spLocks noChangeArrowheads="1"/>
          </p:cNvSpPr>
          <p:nvPr/>
        </p:nvSpPr>
        <p:spPr bwMode="auto">
          <a:xfrm>
            <a:off x="5977009" y="2276122"/>
            <a:ext cx="250571" cy="250559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*/ 1 0 0"/>
              <a:gd name="T0" fmla="*/ 534 256 1"/>
              <a:gd name="T1" fmla="*/ 0 256 1"/>
              <a:gd name="G5" fmla="+- 0 T0 T1"/>
              <a:gd name="G6" fmla="cos G4 G5"/>
              <a:gd name="G7" fmla="+- 1 0 0"/>
              <a:gd name="G8" fmla="+- 415 0 0"/>
              <a:gd name="G9" fmla="+- 268 0 0"/>
              <a:gd name="G10" fmla="+- 121 0 0"/>
              <a:gd name="G11" fmla="+- 1 0 0"/>
              <a:gd name="G12" fmla="*/ 1 0 0"/>
              <a:gd name="G13" fmla="*/ 1 0 0"/>
              <a:gd name="G14" fmla="cos G12 G13"/>
              <a:gd name="G15" fmla="+- 1 0 0"/>
              <a:gd name="G16" fmla="+- 1 0 0"/>
              <a:gd name="G17" fmla="+- 1 0 0"/>
              <a:gd name="T2" fmla="*/ 191729 w 535"/>
              <a:gd name="T3" fmla="*/ 96224 h 535"/>
              <a:gd name="T4" fmla="*/ 191729 w 535"/>
              <a:gd name="T5" fmla="*/ 96224 h 535"/>
              <a:gd name="T6" fmla="*/ 95505 w 535"/>
              <a:gd name="T7" fmla="*/ 191729 h 535"/>
              <a:gd name="T8" fmla="*/ 0 w 535"/>
              <a:gd name="T9" fmla="*/ 96224 h 535"/>
              <a:gd name="T10" fmla="*/ 95505 w 535"/>
              <a:gd name="T11" fmla="*/ 0 h 535"/>
              <a:gd name="T12" fmla="*/ 191729 w 535"/>
              <a:gd name="T13" fmla="*/ 96224 h 535"/>
            </a:gdLst>
            <a:ahLst/>
            <a:cxnLst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5" h="535">
                <a:moveTo>
                  <a:pt x="534" y="268"/>
                </a:moveTo>
                <a:lnTo>
                  <a:pt x="534" y="268"/>
                </a:lnTo>
                <a:cubicBezTo>
                  <a:pt x="534" y="415"/>
                  <a:pt x="412" y="534"/>
                  <a:pt x="266" y="534"/>
                </a:cubicBezTo>
                <a:cubicBezTo>
                  <a:pt x="119" y="534"/>
                  <a:pt x="0" y="415"/>
                  <a:pt x="0" y="268"/>
                </a:cubicBezTo>
                <a:cubicBezTo>
                  <a:pt x="0" y="121"/>
                  <a:pt x="119" y="0"/>
                  <a:pt x="266" y="0"/>
                </a:cubicBezTo>
                <a:cubicBezTo>
                  <a:pt x="412" y="0"/>
                  <a:pt x="534" y="121"/>
                  <a:pt x="534" y="268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121878" tIns="60939" rIns="121878" bIns="6093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grpSp>
        <p:nvGrpSpPr>
          <p:cNvPr id="13" name="Group 405"/>
          <p:cNvGrpSpPr/>
          <p:nvPr/>
        </p:nvGrpSpPr>
        <p:grpSpPr>
          <a:xfrm>
            <a:off x="6063983" y="1561724"/>
            <a:ext cx="1739492" cy="844855"/>
            <a:chOff x="12124791" y="3770786"/>
            <a:chExt cx="3478984" cy="1689710"/>
          </a:xfrm>
        </p:grpSpPr>
        <p:sp>
          <p:nvSpPr>
            <p:cNvPr id="14" name="Freeform 18"/>
            <p:cNvSpPr>
              <a:spLocks noChangeArrowheads="1"/>
            </p:cNvSpPr>
            <p:nvPr/>
          </p:nvSpPr>
          <p:spPr bwMode="auto">
            <a:xfrm>
              <a:off x="12124793" y="4118666"/>
              <a:ext cx="2841169" cy="1341829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429 0 0"/>
                <a:gd name="G4" fmla="+- 1 0 0"/>
                <a:gd name="T0" fmla="*/ 106633 w 3023"/>
                <a:gd name="T1" fmla="*/ 407523 h 1430"/>
                <a:gd name="T2" fmla="*/ 1067050 w 3023"/>
                <a:gd name="T3" fmla="*/ 0 h 1430"/>
                <a:gd name="T4" fmla="*/ 1088665 w 3023"/>
                <a:gd name="T5" fmla="*/ 52154 h 1430"/>
                <a:gd name="T6" fmla="*/ 0 w 3023"/>
                <a:gd name="T7" fmla="*/ 513990 h 1430"/>
                <a:gd name="T8" fmla="*/ 106633 w 3023"/>
                <a:gd name="T9" fmla="*/ 407523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3" h="1430">
                  <a:moveTo>
                    <a:pt x="296" y="1133"/>
                  </a:moveTo>
                  <a:lnTo>
                    <a:pt x="2962" y="0"/>
                  </a:lnTo>
                  <a:lnTo>
                    <a:pt x="3022" y="145"/>
                  </a:lnTo>
                  <a:lnTo>
                    <a:pt x="0" y="1429"/>
                  </a:lnTo>
                  <a:lnTo>
                    <a:pt x="296" y="1133"/>
                  </a:lnTo>
                </a:path>
              </a:pathLst>
            </a:custGeom>
            <a:solidFill>
              <a:srgbClr val="515D5D"/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15" name="Freeform 19"/>
            <p:cNvSpPr>
              <a:spLocks noChangeArrowheads="1"/>
            </p:cNvSpPr>
            <p:nvPr/>
          </p:nvSpPr>
          <p:spPr bwMode="auto">
            <a:xfrm>
              <a:off x="12124791" y="4255333"/>
              <a:ext cx="2899153" cy="1205163"/>
            </a:xfrm>
            <a:custGeom>
              <a:avLst/>
              <a:gdLst>
                <a:gd name="G0" fmla="+- 1 0 0"/>
                <a:gd name="G1" fmla="*/ 1 0 0"/>
                <a:gd name="G2" fmla="+- 1 0 0"/>
                <a:gd name="G3" fmla="+- 1284 0 0"/>
                <a:gd name="G4" fmla="+- 1 0 0"/>
                <a:gd name="T0" fmla="*/ 150879 w 3086"/>
                <a:gd name="T1" fmla="*/ 459087 h 1285"/>
                <a:gd name="T2" fmla="*/ 1110890 w 3086"/>
                <a:gd name="T3" fmla="*/ 51769 h 1285"/>
                <a:gd name="T4" fmla="*/ 1088204 w 3086"/>
                <a:gd name="T5" fmla="*/ 0 h 1285"/>
                <a:gd name="T6" fmla="*/ 0 w 3086"/>
                <a:gd name="T7" fmla="*/ 461603 h 1285"/>
                <a:gd name="T8" fmla="*/ 150879 w 3086"/>
                <a:gd name="T9" fmla="*/ 459087 h 1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6" h="1285">
                  <a:moveTo>
                    <a:pt x="419" y="1277"/>
                  </a:moveTo>
                  <a:lnTo>
                    <a:pt x="3085" y="144"/>
                  </a:lnTo>
                  <a:lnTo>
                    <a:pt x="3022" y="0"/>
                  </a:lnTo>
                  <a:lnTo>
                    <a:pt x="0" y="1284"/>
                  </a:lnTo>
                  <a:lnTo>
                    <a:pt x="419" y="1277"/>
                  </a:lnTo>
                </a:path>
              </a:pathLst>
            </a:custGeom>
            <a:solidFill>
              <a:srgbClr val="828286"/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17" name="Freeform 20"/>
            <p:cNvSpPr>
              <a:spLocks noChangeArrowheads="1"/>
            </p:cNvSpPr>
            <p:nvPr/>
          </p:nvSpPr>
          <p:spPr bwMode="auto">
            <a:xfrm>
              <a:off x="12157926" y="4097957"/>
              <a:ext cx="2841169" cy="1341829"/>
            </a:xfrm>
            <a:custGeom>
              <a:avLst/>
              <a:gdLst>
                <a:gd name="G0" fmla="+- 1 0 0"/>
                <a:gd name="G1" fmla="+- 1 0 0"/>
                <a:gd name="G2" fmla="+- 1 0 0"/>
                <a:gd name="G3" fmla="+- 1429 0 0"/>
                <a:gd name="G4" fmla="+- 1 0 0"/>
                <a:gd name="T0" fmla="*/ 106527 w 3026"/>
                <a:gd name="T1" fmla="*/ 407523 h 1430"/>
                <a:gd name="T2" fmla="*/ 1066712 w 3026"/>
                <a:gd name="T3" fmla="*/ 0 h 1430"/>
                <a:gd name="T4" fmla="*/ 1088665 w 3026"/>
                <a:gd name="T5" fmla="*/ 51795 h 1430"/>
                <a:gd name="T6" fmla="*/ 0 w 3026"/>
                <a:gd name="T7" fmla="*/ 513990 h 1430"/>
                <a:gd name="T8" fmla="*/ 106527 w 3026"/>
                <a:gd name="T9" fmla="*/ 407523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6" h="1430">
                  <a:moveTo>
                    <a:pt x="296" y="1133"/>
                  </a:moveTo>
                  <a:lnTo>
                    <a:pt x="2964" y="0"/>
                  </a:lnTo>
                  <a:lnTo>
                    <a:pt x="3025" y="144"/>
                  </a:lnTo>
                  <a:lnTo>
                    <a:pt x="0" y="1429"/>
                  </a:lnTo>
                  <a:lnTo>
                    <a:pt x="296" y="113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18" name="Freeform 21"/>
            <p:cNvSpPr>
              <a:spLocks noChangeArrowheads="1"/>
            </p:cNvSpPr>
            <p:nvPr/>
          </p:nvSpPr>
          <p:spPr bwMode="auto">
            <a:xfrm>
              <a:off x="12157924" y="4234626"/>
              <a:ext cx="2899153" cy="1209302"/>
            </a:xfrm>
            <a:custGeom>
              <a:avLst/>
              <a:gdLst>
                <a:gd name="G0" fmla="+- 1 0 0"/>
                <a:gd name="G1" fmla="*/ 1 0 0"/>
                <a:gd name="G2" fmla="+- 1 0 0"/>
                <a:gd name="G3" fmla="+- 1285 0 0"/>
                <a:gd name="G4" fmla="+- 1 0 0"/>
                <a:gd name="T0" fmla="*/ 151093 w 3089"/>
                <a:gd name="T1" fmla="*/ 460666 h 1286"/>
                <a:gd name="T2" fmla="*/ 1110890 w 3089"/>
                <a:gd name="T3" fmla="*/ 52267 h 1286"/>
                <a:gd name="T4" fmla="*/ 1088226 w 3089"/>
                <a:gd name="T5" fmla="*/ 0 h 1286"/>
                <a:gd name="T6" fmla="*/ 0 w 3089"/>
                <a:gd name="T7" fmla="*/ 463190 h 1286"/>
                <a:gd name="T8" fmla="*/ 151093 w 3089"/>
                <a:gd name="T9" fmla="*/ 46066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9" h="1286">
                  <a:moveTo>
                    <a:pt x="420" y="1278"/>
                  </a:moveTo>
                  <a:lnTo>
                    <a:pt x="3088" y="145"/>
                  </a:lnTo>
                  <a:lnTo>
                    <a:pt x="3025" y="0"/>
                  </a:lnTo>
                  <a:lnTo>
                    <a:pt x="0" y="1285"/>
                  </a:lnTo>
                  <a:lnTo>
                    <a:pt x="420" y="1278"/>
                  </a:ln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22"/>
            <p:cNvSpPr>
              <a:spLocks noChangeArrowheads="1"/>
            </p:cNvSpPr>
            <p:nvPr/>
          </p:nvSpPr>
          <p:spPr bwMode="auto">
            <a:xfrm>
              <a:off x="14560081" y="3770786"/>
              <a:ext cx="820046" cy="604652"/>
            </a:xfrm>
            <a:custGeom>
              <a:avLst/>
              <a:gdLst>
                <a:gd name="G0" fmla="+- 643 0 0"/>
                <a:gd name="G1" fmla="+- 643 0 0"/>
                <a:gd name="G2" fmla="+- 643 0 0"/>
                <a:gd name="G3" fmla="+- 1 0 0"/>
                <a:gd name="G4" fmla="+- 1 0 0"/>
                <a:gd name="G5" fmla="+- 1 0 0"/>
                <a:gd name="G6" fmla="+- 1 0 0"/>
                <a:gd name="G7" fmla="+- 1 0 0"/>
                <a:gd name="G8" fmla="+- 1 0 0"/>
                <a:gd name="G9" fmla="+- 1 0 0"/>
                <a:gd name="G10" fmla="+- 1 0 0"/>
                <a:gd name="G11" fmla="+- 643 0 0"/>
                <a:gd name="T0" fmla="*/ 0 w 875"/>
                <a:gd name="T1" fmla="*/ 231415 h 644"/>
                <a:gd name="T2" fmla="*/ 0 w 875"/>
                <a:gd name="T3" fmla="*/ 231415 h 644"/>
                <a:gd name="T4" fmla="*/ 116390 w 875"/>
                <a:gd name="T5" fmla="*/ 84936 h 644"/>
                <a:gd name="T6" fmla="*/ 313966 w 875"/>
                <a:gd name="T7" fmla="*/ 0 h 644"/>
                <a:gd name="T8" fmla="*/ 221644 w 875"/>
                <a:gd name="T9" fmla="*/ 137841 h 644"/>
                <a:gd name="T10" fmla="*/ 0 w 875"/>
                <a:gd name="T11" fmla="*/ 231415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5" h="644">
                  <a:moveTo>
                    <a:pt x="0" y="643"/>
                  </a:moveTo>
                  <a:lnTo>
                    <a:pt x="0" y="643"/>
                  </a:lnTo>
                  <a:cubicBezTo>
                    <a:pt x="0" y="643"/>
                    <a:pt x="58" y="347"/>
                    <a:pt x="324" y="236"/>
                  </a:cubicBezTo>
                  <a:cubicBezTo>
                    <a:pt x="589" y="122"/>
                    <a:pt x="874" y="0"/>
                    <a:pt x="874" y="0"/>
                  </a:cubicBezTo>
                  <a:cubicBezTo>
                    <a:pt x="617" y="383"/>
                    <a:pt x="617" y="383"/>
                    <a:pt x="617" y="383"/>
                  </a:cubicBezTo>
                  <a:lnTo>
                    <a:pt x="0" y="643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endParaRPr lang="en-US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20" name="Freeform 23"/>
            <p:cNvSpPr>
              <a:spLocks noChangeArrowheads="1"/>
            </p:cNvSpPr>
            <p:nvPr/>
          </p:nvSpPr>
          <p:spPr bwMode="auto">
            <a:xfrm>
              <a:off x="14597357" y="4218063"/>
              <a:ext cx="1006418" cy="401719"/>
            </a:xfrm>
            <a:custGeom>
              <a:avLst/>
              <a:gdLst>
                <a:gd name="G0" fmla="+- 263 0 0"/>
                <a:gd name="G1" fmla="+- 263 0 0"/>
                <a:gd name="G2" fmla="+- 263 0 0"/>
                <a:gd name="G3" fmla="+- 1 0 0"/>
                <a:gd name="G4" fmla="*/ 1 35987 45568"/>
                <a:gd name="G5" fmla="*/ 1 35987 55552"/>
                <a:gd name="G6" fmla="*/ G5 1 180"/>
                <a:gd name="G7" fmla="*/ G4 1 G6"/>
                <a:gd name="G8" fmla="+- 1 0 0"/>
                <a:gd name="G9" fmla="+- 1 0 0"/>
                <a:gd name="G10" fmla="+- 1 0 0"/>
                <a:gd name="G11" fmla="+- 1 0 0"/>
                <a:gd name="G12" fmla="+- 1 0 0"/>
                <a:gd name="G13" fmla="+- 1 0 0"/>
                <a:gd name="G14" fmla="+- 263 0 0"/>
                <a:gd name="T0" fmla="*/ 0 w 1071"/>
                <a:gd name="T1" fmla="*/ 94844 h 427"/>
                <a:gd name="T2" fmla="*/ 0 w 1071"/>
                <a:gd name="T3" fmla="*/ 94844 h 427"/>
                <a:gd name="T4" fmla="*/ 187298 w 1071"/>
                <a:gd name="T5" fmla="*/ 113236 h 427"/>
                <a:gd name="T6" fmla="*/ 385402 w 1071"/>
                <a:gd name="T7" fmla="*/ 28489 h 427"/>
                <a:gd name="T8" fmla="*/ 223317 w 1071"/>
                <a:gd name="T9" fmla="*/ 0 h 427"/>
                <a:gd name="T10" fmla="*/ 0 w 1071"/>
                <a:gd name="T11" fmla="*/ 94844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1" h="427">
                  <a:moveTo>
                    <a:pt x="0" y="263"/>
                  </a:moveTo>
                  <a:lnTo>
                    <a:pt x="0" y="263"/>
                  </a:lnTo>
                  <a:cubicBezTo>
                    <a:pt x="0" y="263"/>
                    <a:pt x="254" y="426"/>
                    <a:pt x="520" y="314"/>
                  </a:cubicBezTo>
                  <a:cubicBezTo>
                    <a:pt x="786" y="200"/>
                    <a:pt x="1070" y="79"/>
                    <a:pt x="1070" y="79"/>
                  </a:cubicBezTo>
                  <a:cubicBezTo>
                    <a:pt x="620" y="0"/>
                    <a:pt x="620" y="0"/>
                    <a:pt x="620" y="0"/>
                  </a:cubicBezTo>
                  <a:lnTo>
                    <a:pt x="0" y="26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lIns="121878" tIns="60939" rIns="121878" bIns="60939" anchor="ctr"/>
            <a:lstStyle/>
            <a:p>
              <a:endParaRPr lang="en-US" sz="900" dirty="0">
                <a:latin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818724" y="5065038"/>
            <a:ext cx="2523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23" name="文本框 22"/>
          <p:cNvSpPr txBox="1"/>
          <p:nvPr/>
        </p:nvSpPr>
        <p:spPr>
          <a:xfrm>
            <a:off x="1090507" y="4653267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31740" y="5065038"/>
            <a:ext cx="2523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3803523" y="4653267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244756" y="5065038"/>
            <a:ext cx="2523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27" name="文本框 26"/>
          <p:cNvSpPr txBox="1"/>
          <p:nvPr/>
        </p:nvSpPr>
        <p:spPr>
          <a:xfrm>
            <a:off x="6516539" y="4653267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57773" y="5065038"/>
            <a:ext cx="25235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29" name="文本框 28"/>
          <p:cNvSpPr txBox="1"/>
          <p:nvPr/>
        </p:nvSpPr>
        <p:spPr>
          <a:xfrm>
            <a:off x="9229556" y="4653267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30" name="Group 20"/>
          <p:cNvGrpSpPr>
            <a:grpSpLocks noChangeAspect="1"/>
          </p:cNvGrpSpPr>
          <p:nvPr/>
        </p:nvGrpSpPr>
        <p:grpSpPr>
          <a:xfrm>
            <a:off x="4577523" y="3989397"/>
            <a:ext cx="432000" cy="299221"/>
            <a:chOff x="7416800" y="1122363"/>
            <a:chExt cx="366713" cy="254000"/>
          </a:xfrm>
          <a:solidFill>
            <a:schemeClr val="bg1"/>
          </a:solidFill>
        </p:grpSpPr>
        <p:sp>
          <p:nvSpPr>
            <p:cNvPr id="31" name="Freeform 48"/>
            <p:cNvSpPr>
              <a:spLocks noEditPoints="1"/>
            </p:cNvSpPr>
            <p:nvPr/>
          </p:nvSpPr>
          <p:spPr bwMode="auto">
            <a:xfrm>
              <a:off x="7416800" y="1122363"/>
              <a:ext cx="260350" cy="254000"/>
            </a:xfrm>
            <a:custGeom>
              <a:avLst/>
              <a:gdLst>
                <a:gd name="T0" fmla="*/ 86 w 99"/>
                <a:gd name="T1" fmla="*/ 59 h 97"/>
                <a:gd name="T2" fmla="*/ 99 w 99"/>
                <a:gd name="T3" fmla="*/ 53 h 97"/>
                <a:gd name="T4" fmla="*/ 99 w 99"/>
                <a:gd name="T5" fmla="*/ 42 h 97"/>
                <a:gd name="T6" fmla="*/ 86 w 99"/>
                <a:gd name="T7" fmla="*/ 37 h 97"/>
                <a:gd name="T8" fmla="*/ 83 w 99"/>
                <a:gd name="T9" fmla="*/ 31 h 97"/>
                <a:gd name="T10" fmla="*/ 89 w 99"/>
                <a:gd name="T11" fmla="*/ 17 h 97"/>
                <a:gd name="T12" fmla="*/ 81 w 99"/>
                <a:gd name="T13" fmla="*/ 10 h 97"/>
                <a:gd name="T14" fmla="*/ 67 w 99"/>
                <a:gd name="T15" fmla="*/ 15 h 97"/>
                <a:gd name="T16" fmla="*/ 61 w 99"/>
                <a:gd name="T17" fmla="*/ 13 h 97"/>
                <a:gd name="T18" fmla="*/ 55 w 99"/>
                <a:gd name="T19" fmla="*/ 0 h 97"/>
                <a:gd name="T20" fmla="*/ 44 w 99"/>
                <a:gd name="T21" fmla="*/ 0 h 97"/>
                <a:gd name="T22" fmla="*/ 39 w 99"/>
                <a:gd name="T23" fmla="*/ 13 h 97"/>
                <a:gd name="T24" fmla="*/ 32 w 99"/>
                <a:gd name="T25" fmla="*/ 15 h 97"/>
                <a:gd name="T26" fmla="*/ 19 w 99"/>
                <a:gd name="T27" fmla="*/ 10 h 97"/>
                <a:gd name="T28" fmla="*/ 11 w 99"/>
                <a:gd name="T29" fmla="*/ 18 h 97"/>
                <a:gd name="T30" fmla="*/ 16 w 99"/>
                <a:gd name="T31" fmla="*/ 31 h 97"/>
                <a:gd name="T32" fmla="*/ 14 w 99"/>
                <a:gd name="T33" fmla="*/ 37 h 97"/>
                <a:gd name="T34" fmla="*/ 0 w 99"/>
                <a:gd name="T35" fmla="*/ 43 h 97"/>
                <a:gd name="T36" fmla="*/ 0 w 99"/>
                <a:gd name="T37" fmla="*/ 54 h 97"/>
                <a:gd name="T38" fmla="*/ 14 w 99"/>
                <a:gd name="T39" fmla="*/ 59 h 97"/>
                <a:gd name="T40" fmla="*/ 16 w 99"/>
                <a:gd name="T41" fmla="*/ 65 h 97"/>
                <a:gd name="T42" fmla="*/ 11 w 99"/>
                <a:gd name="T43" fmla="*/ 79 h 97"/>
                <a:gd name="T44" fmla="*/ 19 w 99"/>
                <a:gd name="T45" fmla="*/ 86 h 97"/>
                <a:gd name="T46" fmla="*/ 33 w 99"/>
                <a:gd name="T47" fmla="*/ 81 h 97"/>
                <a:gd name="T48" fmla="*/ 39 w 99"/>
                <a:gd name="T49" fmla="*/ 83 h 97"/>
                <a:gd name="T50" fmla="*/ 45 w 99"/>
                <a:gd name="T51" fmla="*/ 97 h 97"/>
                <a:gd name="T52" fmla="*/ 56 w 99"/>
                <a:gd name="T53" fmla="*/ 97 h 97"/>
                <a:gd name="T54" fmla="*/ 61 w 99"/>
                <a:gd name="T55" fmla="*/ 83 h 97"/>
                <a:gd name="T56" fmla="*/ 67 w 99"/>
                <a:gd name="T57" fmla="*/ 81 h 97"/>
                <a:gd name="T58" fmla="*/ 81 w 99"/>
                <a:gd name="T59" fmla="*/ 86 h 97"/>
                <a:gd name="T60" fmla="*/ 89 w 99"/>
                <a:gd name="T61" fmla="*/ 78 h 97"/>
                <a:gd name="T62" fmla="*/ 83 w 99"/>
                <a:gd name="T63" fmla="*/ 65 h 97"/>
                <a:gd name="T64" fmla="*/ 86 w 99"/>
                <a:gd name="T65" fmla="*/ 59 h 97"/>
                <a:gd name="T66" fmla="*/ 50 w 99"/>
                <a:gd name="T67" fmla="*/ 64 h 97"/>
                <a:gd name="T68" fmla="*/ 34 w 99"/>
                <a:gd name="T69" fmla="*/ 48 h 97"/>
                <a:gd name="T70" fmla="*/ 50 w 99"/>
                <a:gd name="T71" fmla="*/ 33 h 97"/>
                <a:gd name="T72" fmla="*/ 66 w 99"/>
                <a:gd name="T73" fmla="*/ 48 h 97"/>
                <a:gd name="T74" fmla="*/ 50 w 99"/>
                <a:gd name="T75" fmla="*/ 6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9" h="97">
                  <a:moveTo>
                    <a:pt x="86" y="59"/>
                  </a:moveTo>
                  <a:cubicBezTo>
                    <a:pt x="86" y="59"/>
                    <a:pt x="99" y="54"/>
                    <a:pt x="99" y="53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2"/>
                    <a:pt x="86" y="37"/>
                    <a:pt x="86" y="37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83" y="31"/>
                    <a:pt x="89" y="18"/>
                    <a:pt x="89" y="17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9"/>
                    <a:pt x="67" y="15"/>
                    <a:pt x="67" y="15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1" y="13"/>
                    <a:pt x="56" y="0"/>
                    <a:pt x="5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39" y="13"/>
                    <a:pt x="39" y="13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19" y="10"/>
                    <a:pt x="19" y="10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18"/>
                    <a:pt x="16" y="31"/>
                    <a:pt x="16" y="31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0" y="42"/>
                    <a:pt x="0" y="4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4" y="59"/>
                    <a:pt x="14" y="59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5"/>
                    <a:pt x="11" y="78"/>
                    <a:pt x="11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9" y="87"/>
                    <a:pt x="33" y="81"/>
                    <a:pt x="33" y="81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83"/>
                    <a:pt x="44" y="97"/>
                    <a:pt x="4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7"/>
                    <a:pt x="61" y="83"/>
                    <a:pt x="61" y="83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81" y="86"/>
                    <a:pt x="81" y="86"/>
                  </a:cubicBezTo>
                  <a:cubicBezTo>
                    <a:pt x="89" y="78"/>
                    <a:pt x="89" y="78"/>
                    <a:pt x="89" y="78"/>
                  </a:cubicBezTo>
                  <a:cubicBezTo>
                    <a:pt x="89" y="78"/>
                    <a:pt x="83" y="65"/>
                    <a:pt x="83" y="65"/>
                  </a:cubicBezTo>
                  <a:lnTo>
                    <a:pt x="86" y="59"/>
                  </a:lnTo>
                  <a:close/>
                  <a:moveTo>
                    <a:pt x="50" y="64"/>
                  </a:moveTo>
                  <a:cubicBezTo>
                    <a:pt x="41" y="64"/>
                    <a:pt x="34" y="57"/>
                    <a:pt x="34" y="48"/>
                  </a:cubicBezTo>
                  <a:cubicBezTo>
                    <a:pt x="34" y="39"/>
                    <a:pt x="41" y="33"/>
                    <a:pt x="50" y="33"/>
                  </a:cubicBezTo>
                  <a:cubicBezTo>
                    <a:pt x="59" y="33"/>
                    <a:pt x="66" y="39"/>
                    <a:pt x="66" y="48"/>
                  </a:cubicBezTo>
                  <a:cubicBezTo>
                    <a:pt x="66" y="57"/>
                    <a:pt x="59" y="64"/>
                    <a:pt x="5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32" name="Freeform 49"/>
            <p:cNvSpPr>
              <a:spLocks noEditPoints="1"/>
            </p:cNvSpPr>
            <p:nvPr/>
          </p:nvSpPr>
          <p:spPr bwMode="auto">
            <a:xfrm>
              <a:off x="7661275" y="1247775"/>
              <a:ext cx="122238" cy="123825"/>
            </a:xfrm>
            <a:custGeom>
              <a:avLst/>
              <a:gdLst>
                <a:gd name="T0" fmla="*/ 41 w 47"/>
                <a:gd name="T1" fmla="*/ 22 h 47"/>
                <a:gd name="T2" fmla="*/ 41 w 47"/>
                <a:gd name="T3" fmla="*/ 19 h 47"/>
                <a:gd name="T4" fmla="*/ 45 w 47"/>
                <a:gd name="T5" fmla="*/ 13 h 47"/>
                <a:gd name="T6" fmla="*/ 42 w 47"/>
                <a:gd name="T7" fmla="*/ 9 h 47"/>
                <a:gd name="T8" fmla="*/ 35 w 47"/>
                <a:gd name="T9" fmla="*/ 10 h 47"/>
                <a:gd name="T10" fmla="*/ 33 w 47"/>
                <a:gd name="T11" fmla="*/ 8 h 47"/>
                <a:gd name="T12" fmla="*/ 32 w 47"/>
                <a:gd name="T13" fmla="*/ 1 h 47"/>
                <a:gd name="T14" fmla="*/ 27 w 47"/>
                <a:gd name="T15" fmla="*/ 0 h 47"/>
                <a:gd name="T16" fmla="*/ 22 w 47"/>
                <a:gd name="T17" fmla="*/ 6 h 47"/>
                <a:gd name="T18" fmla="*/ 19 w 47"/>
                <a:gd name="T19" fmla="*/ 6 h 47"/>
                <a:gd name="T20" fmla="*/ 14 w 47"/>
                <a:gd name="T21" fmla="*/ 2 h 47"/>
                <a:gd name="T22" fmla="*/ 9 w 47"/>
                <a:gd name="T23" fmla="*/ 5 h 47"/>
                <a:gd name="T24" fmla="*/ 10 w 47"/>
                <a:gd name="T25" fmla="*/ 12 h 47"/>
                <a:gd name="T26" fmla="*/ 9 w 47"/>
                <a:gd name="T27" fmla="*/ 14 h 47"/>
                <a:gd name="T28" fmla="*/ 2 w 47"/>
                <a:gd name="T29" fmla="*/ 16 h 47"/>
                <a:gd name="T30" fmla="*/ 0 w 47"/>
                <a:gd name="T31" fmla="*/ 21 h 47"/>
                <a:gd name="T32" fmla="*/ 6 w 47"/>
                <a:gd name="T33" fmla="*/ 25 h 47"/>
                <a:gd name="T34" fmla="*/ 6 w 47"/>
                <a:gd name="T35" fmla="*/ 28 h 47"/>
                <a:gd name="T36" fmla="*/ 2 w 47"/>
                <a:gd name="T37" fmla="*/ 34 h 47"/>
                <a:gd name="T38" fmla="*/ 5 w 47"/>
                <a:gd name="T39" fmla="*/ 38 h 47"/>
                <a:gd name="T40" fmla="*/ 12 w 47"/>
                <a:gd name="T41" fmla="*/ 37 h 47"/>
                <a:gd name="T42" fmla="*/ 14 w 47"/>
                <a:gd name="T43" fmla="*/ 39 h 47"/>
                <a:gd name="T44" fmla="*/ 16 w 47"/>
                <a:gd name="T45" fmla="*/ 46 h 47"/>
                <a:gd name="T46" fmla="*/ 20 w 47"/>
                <a:gd name="T47" fmla="*/ 47 h 47"/>
                <a:gd name="T48" fmla="*/ 25 w 47"/>
                <a:gd name="T49" fmla="*/ 42 h 47"/>
                <a:gd name="T50" fmla="*/ 28 w 47"/>
                <a:gd name="T51" fmla="*/ 41 h 47"/>
                <a:gd name="T52" fmla="*/ 33 w 47"/>
                <a:gd name="T53" fmla="*/ 45 h 47"/>
                <a:gd name="T54" fmla="*/ 38 w 47"/>
                <a:gd name="T55" fmla="*/ 42 h 47"/>
                <a:gd name="T56" fmla="*/ 37 w 47"/>
                <a:gd name="T57" fmla="*/ 35 h 47"/>
                <a:gd name="T58" fmla="*/ 39 w 47"/>
                <a:gd name="T59" fmla="*/ 33 h 47"/>
                <a:gd name="T60" fmla="*/ 45 w 47"/>
                <a:gd name="T61" fmla="*/ 32 h 47"/>
                <a:gd name="T62" fmla="*/ 47 w 47"/>
                <a:gd name="T63" fmla="*/ 27 h 47"/>
                <a:gd name="T64" fmla="*/ 41 w 47"/>
                <a:gd name="T65" fmla="*/ 22 h 47"/>
                <a:gd name="T66" fmla="*/ 31 w 47"/>
                <a:gd name="T67" fmla="*/ 25 h 47"/>
                <a:gd name="T68" fmla="*/ 22 w 47"/>
                <a:gd name="T69" fmla="*/ 31 h 47"/>
                <a:gd name="T70" fmla="*/ 16 w 47"/>
                <a:gd name="T71" fmla="*/ 22 h 47"/>
                <a:gd name="T72" fmla="*/ 25 w 47"/>
                <a:gd name="T73" fmla="*/ 16 h 47"/>
                <a:gd name="T74" fmla="*/ 31 w 47"/>
                <a:gd name="T75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47">
                  <a:moveTo>
                    <a:pt x="41" y="22"/>
                  </a:moveTo>
                  <a:cubicBezTo>
                    <a:pt x="41" y="19"/>
                    <a:pt x="41" y="19"/>
                    <a:pt x="41" y="19"/>
                  </a:cubicBezTo>
                  <a:cubicBezTo>
                    <a:pt x="41" y="19"/>
                    <a:pt x="45" y="14"/>
                    <a:pt x="45" y="1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9"/>
                    <a:pt x="35" y="10"/>
                    <a:pt x="35" y="1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32" y="1"/>
                    <a:pt x="32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2" y="6"/>
                    <a:pt x="22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4" y="2"/>
                    <a:pt x="14" y="2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12"/>
                    <a:pt x="10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2" y="15"/>
                    <a:pt x="2" y="1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6" y="25"/>
                    <a:pt x="6" y="25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2" y="34"/>
                    <a:pt x="2" y="3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12" y="37"/>
                    <a:pt x="12" y="37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39"/>
                    <a:pt x="15" y="46"/>
                    <a:pt x="16" y="46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7"/>
                    <a:pt x="25" y="42"/>
                    <a:pt x="25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33" y="45"/>
                    <a:pt x="33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7" y="35"/>
                    <a:pt x="37" y="35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45" y="32"/>
                    <a:pt x="45" y="32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6"/>
                    <a:pt x="41" y="22"/>
                    <a:pt x="41" y="22"/>
                  </a:cubicBezTo>
                  <a:close/>
                  <a:moveTo>
                    <a:pt x="31" y="25"/>
                  </a:moveTo>
                  <a:cubicBezTo>
                    <a:pt x="30" y="29"/>
                    <a:pt x="26" y="32"/>
                    <a:pt x="22" y="31"/>
                  </a:cubicBezTo>
                  <a:cubicBezTo>
                    <a:pt x="18" y="30"/>
                    <a:pt x="15" y="26"/>
                    <a:pt x="16" y="22"/>
                  </a:cubicBezTo>
                  <a:cubicBezTo>
                    <a:pt x="17" y="18"/>
                    <a:pt x="21" y="15"/>
                    <a:pt x="25" y="16"/>
                  </a:cubicBezTo>
                  <a:cubicBezTo>
                    <a:pt x="29" y="17"/>
                    <a:pt x="32" y="21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33" name="Freeform 35"/>
          <p:cNvSpPr>
            <a:spLocks noChangeAspect="1"/>
          </p:cNvSpPr>
          <p:nvPr/>
        </p:nvSpPr>
        <p:spPr bwMode="auto">
          <a:xfrm>
            <a:off x="1900507" y="3960425"/>
            <a:ext cx="360000" cy="357165"/>
          </a:xfrm>
          <a:custGeom>
            <a:avLst/>
            <a:gdLst>
              <a:gd name="T0" fmla="*/ 597 w 1245"/>
              <a:gd name="T1" fmla="*/ 1 h 1242"/>
              <a:gd name="T2" fmla="*/ 876 w 1245"/>
              <a:gd name="T3" fmla="*/ 315 h 1242"/>
              <a:gd name="T4" fmla="*/ 1006 w 1245"/>
              <a:gd name="T5" fmla="*/ 323 h 1242"/>
              <a:gd name="T6" fmla="*/ 1219 w 1245"/>
              <a:gd name="T7" fmla="*/ 438 h 1242"/>
              <a:gd name="T8" fmla="*/ 991 w 1245"/>
              <a:gd name="T9" fmla="*/ 755 h 1242"/>
              <a:gd name="T10" fmla="*/ 965 w 1245"/>
              <a:gd name="T11" fmla="*/ 1153 h 1242"/>
              <a:gd name="T12" fmla="*/ 630 w 1245"/>
              <a:gd name="T13" fmla="*/ 1026 h 1242"/>
              <a:gd name="T14" fmla="*/ 254 w 1245"/>
              <a:gd name="T15" fmla="*/ 1141 h 1242"/>
              <a:gd name="T16" fmla="*/ 254 w 1245"/>
              <a:gd name="T17" fmla="*/ 744 h 1242"/>
              <a:gd name="T18" fmla="*/ 24 w 1245"/>
              <a:gd name="T19" fmla="*/ 485 h 1242"/>
              <a:gd name="T20" fmla="*/ 229 w 1245"/>
              <a:gd name="T21" fmla="*/ 323 h 1242"/>
              <a:gd name="T22" fmla="*/ 394 w 1245"/>
              <a:gd name="T23" fmla="*/ 303 h 1242"/>
              <a:gd name="T24" fmla="*/ 548 w 1245"/>
              <a:gd name="T25" fmla="*/ 21 h 1242"/>
              <a:gd name="T26" fmla="*/ 597 w 1245"/>
              <a:gd name="T27" fmla="*/ 1 h 1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5" h="1242">
                <a:moveTo>
                  <a:pt x="597" y="1"/>
                </a:moveTo>
                <a:cubicBezTo>
                  <a:pt x="814" y="0"/>
                  <a:pt x="729" y="256"/>
                  <a:pt x="876" y="315"/>
                </a:cubicBezTo>
                <a:cubicBezTo>
                  <a:pt x="912" y="329"/>
                  <a:pt x="962" y="316"/>
                  <a:pt x="1006" y="323"/>
                </a:cubicBezTo>
                <a:cubicBezTo>
                  <a:pt x="1102" y="338"/>
                  <a:pt x="1204" y="343"/>
                  <a:pt x="1219" y="438"/>
                </a:cubicBezTo>
                <a:cubicBezTo>
                  <a:pt x="1245" y="597"/>
                  <a:pt x="1018" y="652"/>
                  <a:pt x="991" y="755"/>
                </a:cubicBezTo>
                <a:cubicBezTo>
                  <a:pt x="963" y="867"/>
                  <a:pt x="1142" y="1099"/>
                  <a:pt x="965" y="1153"/>
                </a:cubicBezTo>
                <a:cubicBezTo>
                  <a:pt x="814" y="1199"/>
                  <a:pt x="740" y="1044"/>
                  <a:pt x="630" y="1026"/>
                </a:cubicBezTo>
                <a:cubicBezTo>
                  <a:pt x="505" y="1005"/>
                  <a:pt x="422" y="1242"/>
                  <a:pt x="254" y="1141"/>
                </a:cubicBezTo>
                <a:cubicBezTo>
                  <a:pt x="119" y="1059"/>
                  <a:pt x="293" y="869"/>
                  <a:pt x="254" y="744"/>
                </a:cubicBezTo>
                <a:cubicBezTo>
                  <a:pt x="223" y="645"/>
                  <a:pt x="48" y="620"/>
                  <a:pt x="24" y="485"/>
                </a:cubicBezTo>
                <a:cubicBezTo>
                  <a:pt x="0" y="352"/>
                  <a:pt x="132" y="339"/>
                  <a:pt x="229" y="323"/>
                </a:cubicBezTo>
                <a:cubicBezTo>
                  <a:pt x="290" y="314"/>
                  <a:pt x="356" y="333"/>
                  <a:pt x="394" y="303"/>
                </a:cubicBezTo>
                <a:cubicBezTo>
                  <a:pt x="473" y="239"/>
                  <a:pt x="465" y="83"/>
                  <a:pt x="548" y="21"/>
                </a:cubicBezTo>
                <a:cubicBezTo>
                  <a:pt x="564" y="14"/>
                  <a:pt x="581" y="8"/>
                  <a:pt x="597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75"/>
          <p:cNvSpPr>
            <a:spLocks noChangeAspect="1" noEditPoints="1"/>
          </p:cNvSpPr>
          <p:nvPr/>
        </p:nvSpPr>
        <p:spPr bwMode="auto">
          <a:xfrm>
            <a:off x="10093536" y="3944927"/>
            <a:ext cx="252041" cy="410730"/>
          </a:xfrm>
          <a:custGeom>
            <a:avLst/>
            <a:gdLst>
              <a:gd name="T0" fmla="*/ 183 w 800"/>
              <a:gd name="T1" fmla="*/ 187 h 1294"/>
              <a:gd name="T2" fmla="*/ 131 w 800"/>
              <a:gd name="T3" fmla="*/ 209 h 1294"/>
              <a:gd name="T4" fmla="*/ 109 w 800"/>
              <a:gd name="T5" fmla="*/ 1111 h 1294"/>
              <a:gd name="T6" fmla="*/ 183 w 800"/>
              <a:gd name="T7" fmla="*/ 1186 h 1294"/>
              <a:gd name="T8" fmla="*/ 670 w 800"/>
              <a:gd name="T9" fmla="*/ 1164 h 1294"/>
              <a:gd name="T10" fmla="*/ 692 w 800"/>
              <a:gd name="T11" fmla="*/ 261 h 1294"/>
              <a:gd name="T12" fmla="*/ 618 w 800"/>
              <a:gd name="T13" fmla="*/ 187 h 1294"/>
              <a:gd name="T14" fmla="*/ 178 w 800"/>
              <a:gd name="T15" fmla="*/ 1100 h 1294"/>
              <a:gd name="T16" fmla="*/ 613 w 800"/>
              <a:gd name="T17" fmla="*/ 1011 h 1294"/>
              <a:gd name="T18" fmla="*/ 178 w 800"/>
              <a:gd name="T19" fmla="*/ 887 h 1294"/>
              <a:gd name="T20" fmla="*/ 613 w 800"/>
              <a:gd name="T21" fmla="*/ 977 h 1294"/>
              <a:gd name="T22" fmla="*/ 178 w 800"/>
              <a:gd name="T23" fmla="*/ 887 h 1294"/>
              <a:gd name="T24" fmla="*/ 178 w 800"/>
              <a:gd name="T25" fmla="*/ 847 h 1294"/>
              <a:gd name="T26" fmla="*/ 613 w 800"/>
              <a:gd name="T27" fmla="*/ 758 h 1294"/>
              <a:gd name="T28" fmla="*/ 178 w 800"/>
              <a:gd name="T29" fmla="*/ 634 h 1294"/>
              <a:gd name="T30" fmla="*/ 613 w 800"/>
              <a:gd name="T31" fmla="*/ 724 h 1294"/>
              <a:gd name="T32" fmla="*/ 178 w 800"/>
              <a:gd name="T33" fmla="*/ 634 h 1294"/>
              <a:gd name="T34" fmla="*/ 178 w 800"/>
              <a:gd name="T35" fmla="*/ 604 h 1294"/>
              <a:gd name="T36" fmla="*/ 613 w 800"/>
              <a:gd name="T37" fmla="*/ 514 h 1294"/>
              <a:gd name="T38" fmla="*/ 255 w 800"/>
              <a:gd name="T39" fmla="*/ 319 h 1294"/>
              <a:gd name="T40" fmla="*/ 363 w 800"/>
              <a:gd name="T41" fmla="*/ 381 h 1294"/>
              <a:gd name="T42" fmla="*/ 425 w 800"/>
              <a:gd name="T43" fmla="*/ 489 h 1294"/>
              <a:gd name="T44" fmla="*/ 534 w 800"/>
              <a:gd name="T45" fmla="*/ 381 h 1294"/>
              <a:gd name="T46" fmla="*/ 425 w 800"/>
              <a:gd name="T47" fmla="*/ 319 h 1294"/>
              <a:gd name="T48" fmla="*/ 363 w 800"/>
              <a:gd name="T49" fmla="*/ 210 h 1294"/>
              <a:gd name="T50" fmla="*/ 255 w 800"/>
              <a:gd name="T51" fmla="*/ 319 h 1294"/>
              <a:gd name="T52" fmla="*/ 251 w 800"/>
              <a:gd name="T53" fmla="*/ 78 h 1294"/>
              <a:gd name="T54" fmla="*/ 543 w 800"/>
              <a:gd name="T55" fmla="*/ 0 h 1294"/>
              <a:gd name="T56" fmla="*/ 618 w 800"/>
              <a:gd name="T57" fmla="*/ 78 h 1294"/>
              <a:gd name="T58" fmla="*/ 800 w 800"/>
              <a:gd name="T59" fmla="*/ 261 h 1294"/>
              <a:gd name="T60" fmla="*/ 747 w 800"/>
              <a:gd name="T61" fmla="*/ 1240 h 1294"/>
              <a:gd name="T62" fmla="*/ 618 w 800"/>
              <a:gd name="T63" fmla="*/ 1294 h 1294"/>
              <a:gd name="T64" fmla="*/ 54 w 800"/>
              <a:gd name="T65" fmla="*/ 1240 h 1294"/>
              <a:gd name="T66" fmla="*/ 0 w 800"/>
              <a:gd name="T67" fmla="*/ 261 h 1294"/>
              <a:gd name="T68" fmla="*/ 54 w 800"/>
              <a:gd name="T69" fmla="*/ 132 h 1294"/>
              <a:gd name="T70" fmla="*/ 183 w 800"/>
              <a:gd name="T71" fmla="*/ 78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0" h="1294">
                <a:moveTo>
                  <a:pt x="618" y="187"/>
                </a:moveTo>
                <a:lnTo>
                  <a:pt x="183" y="187"/>
                </a:lnTo>
                <a:cubicBezTo>
                  <a:pt x="163" y="187"/>
                  <a:pt x="144" y="195"/>
                  <a:pt x="131" y="208"/>
                </a:cubicBezTo>
                <a:lnTo>
                  <a:pt x="131" y="209"/>
                </a:lnTo>
                <a:cubicBezTo>
                  <a:pt x="117" y="222"/>
                  <a:pt x="109" y="241"/>
                  <a:pt x="109" y="261"/>
                </a:cubicBezTo>
                <a:lnTo>
                  <a:pt x="109" y="1111"/>
                </a:lnTo>
                <a:cubicBezTo>
                  <a:pt x="109" y="1132"/>
                  <a:pt x="117" y="1150"/>
                  <a:pt x="131" y="1164"/>
                </a:cubicBezTo>
                <a:cubicBezTo>
                  <a:pt x="144" y="1177"/>
                  <a:pt x="163" y="1186"/>
                  <a:pt x="183" y="1186"/>
                </a:cubicBezTo>
                <a:lnTo>
                  <a:pt x="618" y="1186"/>
                </a:lnTo>
                <a:cubicBezTo>
                  <a:pt x="638" y="1186"/>
                  <a:pt x="657" y="1177"/>
                  <a:pt x="670" y="1164"/>
                </a:cubicBezTo>
                <a:cubicBezTo>
                  <a:pt x="684" y="1150"/>
                  <a:pt x="692" y="1132"/>
                  <a:pt x="692" y="1111"/>
                </a:cubicBezTo>
                <a:lnTo>
                  <a:pt x="692" y="261"/>
                </a:lnTo>
                <a:cubicBezTo>
                  <a:pt x="692" y="241"/>
                  <a:pt x="684" y="222"/>
                  <a:pt x="670" y="209"/>
                </a:cubicBezTo>
                <a:cubicBezTo>
                  <a:pt x="657" y="195"/>
                  <a:pt x="638" y="187"/>
                  <a:pt x="618" y="187"/>
                </a:cubicBezTo>
                <a:close/>
                <a:moveTo>
                  <a:pt x="178" y="1011"/>
                </a:moveTo>
                <a:lnTo>
                  <a:pt x="178" y="1100"/>
                </a:lnTo>
                <a:lnTo>
                  <a:pt x="613" y="1100"/>
                </a:lnTo>
                <a:lnTo>
                  <a:pt x="613" y="1011"/>
                </a:lnTo>
                <a:lnTo>
                  <a:pt x="178" y="1011"/>
                </a:lnTo>
                <a:close/>
                <a:moveTo>
                  <a:pt x="178" y="887"/>
                </a:moveTo>
                <a:lnTo>
                  <a:pt x="178" y="977"/>
                </a:lnTo>
                <a:lnTo>
                  <a:pt x="613" y="977"/>
                </a:lnTo>
                <a:lnTo>
                  <a:pt x="613" y="887"/>
                </a:lnTo>
                <a:lnTo>
                  <a:pt x="178" y="887"/>
                </a:lnTo>
                <a:close/>
                <a:moveTo>
                  <a:pt x="178" y="758"/>
                </a:moveTo>
                <a:lnTo>
                  <a:pt x="178" y="847"/>
                </a:lnTo>
                <a:lnTo>
                  <a:pt x="613" y="847"/>
                </a:lnTo>
                <a:lnTo>
                  <a:pt x="613" y="758"/>
                </a:lnTo>
                <a:lnTo>
                  <a:pt x="178" y="758"/>
                </a:lnTo>
                <a:close/>
                <a:moveTo>
                  <a:pt x="178" y="634"/>
                </a:moveTo>
                <a:lnTo>
                  <a:pt x="178" y="724"/>
                </a:lnTo>
                <a:lnTo>
                  <a:pt x="613" y="724"/>
                </a:lnTo>
                <a:lnTo>
                  <a:pt x="613" y="634"/>
                </a:lnTo>
                <a:lnTo>
                  <a:pt x="178" y="634"/>
                </a:lnTo>
                <a:close/>
                <a:moveTo>
                  <a:pt x="178" y="514"/>
                </a:moveTo>
                <a:lnTo>
                  <a:pt x="178" y="604"/>
                </a:lnTo>
                <a:lnTo>
                  <a:pt x="613" y="604"/>
                </a:lnTo>
                <a:lnTo>
                  <a:pt x="613" y="514"/>
                </a:lnTo>
                <a:lnTo>
                  <a:pt x="178" y="514"/>
                </a:lnTo>
                <a:close/>
                <a:moveTo>
                  <a:pt x="255" y="319"/>
                </a:moveTo>
                <a:lnTo>
                  <a:pt x="255" y="381"/>
                </a:lnTo>
                <a:lnTo>
                  <a:pt x="363" y="381"/>
                </a:lnTo>
                <a:lnTo>
                  <a:pt x="363" y="489"/>
                </a:lnTo>
                <a:lnTo>
                  <a:pt x="425" y="489"/>
                </a:lnTo>
                <a:lnTo>
                  <a:pt x="425" y="381"/>
                </a:lnTo>
                <a:lnTo>
                  <a:pt x="534" y="381"/>
                </a:lnTo>
                <a:lnTo>
                  <a:pt x="534" y="319"/>
                </a:lnTo>
                <a:lnTo>
                  <a:pt x="425" y="319"/>
                </a:lnTo>
                <a:lnTo>
                  <a:pt x="425" y="210"/>
                </a:lnTo>
                <a:lnTo>
                  <a:pt x="363" y="210"/>
                </a:lnTo>
                <a:lnTo>
                  <a:pt x="363" y="319"/>
                </a:lnTo>
                <a:lnTo>
                  <a:pt x="255" y="319"/>
                </a:lnTo>
                <a:close/>
                <a:moveTo>
                  <a:pt x="183" y="78"/>
                </a:moveTo>
                <a:lnTo>
                  <a:pt x="251" y="78"/>
                </a:lnTo>
                <a:lnTo>
                  <a:pt x="251" y="0"/>
                </a:lnTo>
                <a:lnTo>
                  <a:pt x="543" y="0"/>
                </a:lnTo>
                <a:lnTo>
                  <a:pt x="543" y="78"/>
                </a:lnTo>
                <a:lnTo>
                  <a:pt x="618" y="78"/>
                </a:lnTo>
                <a:cubicBezTo>
                  <a:pt x="668" y="78"/>
                  <a:pt x="714" y="99"/>
                  <a:pt x="747" y="132"/>
                </a:cubicBezTo>
                <a:cubicBezTo>
                  <a:pt x="780" y="165"/>
                  <a:pt x="800" y="211"/>
                  <a:pt x="800" y="261"/>
                </a:cubicBezTo>
                <a:lnTo>
                  <a:pt x="800" y="1111"/>
                </a:lnTo>
                <a:cubicBezTo>
                  <a:pt x="800" y="1161"/>
                  <a:pt x="780" y="1207"/>
                  <a:pt x="747" y="1240"/>
                </a:cubicBezTo>
                <a:lnTo>
                  <a:pt x="746" y="1240"/>
                </a:lnTo>
                <a:cubicBezTo>
                  <a:pt x="713" y="1273"/>
                  <a:pt x="668" y="1294"/>
                  <a:pt x="618" y="1294"/>
                </a:cubicBezTo>
                <a:lnTo>
                  <a:pt x="183" y="1294"/>
                </a:lnTo>
                <a:cubicBezTo>
                  <a:pt x="133" y="1294"/>
                  <a:pt x="87" y="1273"/>
                  <a:pt x="54" y="1240"/>
                </a:cubicBezTo>
                <a:cubicBezTo>
                  <a:pt x="21" y="1207"/>
                  <a:pt x="0" y="1161"/>
                  <a:pt x="0" y="1111"/>
                </a:cubicBezTo>
                <a:lnTo>
                  <a:pt x="0" y="261"/>
                </a:lnTo>
                <a:cubicBezTo>
                  <a:pt x="0" y="211"/>
                  <a:pt x="21" y="165"/>
                  <a:pt x="54" y="132"/>
                </a:cubicBezTo>
                <a:lnTo>
                  <a:pt x="54" y="132"/>
                </a:lnTo>
                <a:lnTo>
                  <a:pt x="54" y="132"/>
                </a:lnTo>
                <a:cubicBezTo>
                  <a:pt x="88" y="99"/>
                  <a:pt x="133" y="78"/>
                  <a:pt x="183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97"/>
          <p:cNvSpPr>
            <a:spLocks noChangeAspect="1" noEditPoints="1"/>
          </p:cNvSpPr>
          <p:nvPr/>
        </p:nvSpPr>
        <p:spPr bwMode="auto">
          <a:xfrm>
            <a:off x="7326539" y="3957532"/>
            <a:ext cx="360000" cy="362951"/>
          </a:xfrm>
          <a:custGeom>
            <a:avLst/>
            <a:gdLst>
              <a:gd name="T0" fmla="*/ 931 w 1200"/>
              <a:gd name="T1" fmla="*/ 1047 h 1200"/>
              <a:gd name="T2" fmla="*/ 681 w 1200"/>
              <a:gd name="T3" fmla="*/ 615 h 1200"/>
              <a:gd name="T4" fmla="*/ 1068 w 1200"/>
              <a:gd name="T5" fmla="*/ 299 h 1200"/>
              <a:gd name="T6" fmla="*/ 1156 w 1200"/>
              <a:gd name="T7" fmla="*/ 600 h 1200"/>
              <a:gd name="T8" fmla="*/ 931 w 1200"/>
              <a:gd name="T9" fmla="*/ 1047 h 1200"/>
              <a:gd name="T10" fmla="*/ 1029 w 1200"/>
              <a:gd name="T11" fmla="*/ 181 h 1200"/>
              <a:gd name="T12" fmla="*/ 618 w 1200"/>
              <a:gd name="T13" fmla="*/ 513 h 1200"/>
              <a:gd name="T14" fmla="*/ 618 w 1200"/>
              <a:gd name="T15" fmla="*/ 555 h 1200"/>
              <a:gd name="T16" fmla="*/ 1049 w 1200"/>
              <a:gd name="T17" fmla="*/ 203 h 1200"/>
              <a:gd name="T18" fmla="*/ 1029 w 1200"/>
              <a:gd name="T19" fmla="*/ 181 h 1200"/>
              <a:gd name="T20" fmla="*/ 985 w 1200"/>
              <a:gd name="T21" fmla="*/ 139 h 1200"/>
              <a:gd name="T22" fmla="*/ 618 w 1200"/>
              <a:gd name="T23" fmla="*/ 436 h 1200"/>
              <a:gd name="T24" fmla="*/ 618 w 1200"/>
              <a:gd name="T25" fmla="*/ 480 h 1200"/>
              <a:gd name="T26" fmla="*/ 1011 w 1200"/>
              <a:gd name="T27" fmla="*/ 163 h 1200"/>
              <a:gd name="T28" fmla="*/ 985 w 1200"/>
              <a:gd name="T29" fmla="*/ 139 h 1200"/>
              <a:gd name="T30" fmla="*/ 935 w 1200"/>
              <a:gd name="T31" fmla="*/ 102 h 1200"/>
              <a:gd name="T32" fmla="*/ 618 w 1200"/>
              <a:gd name="T33" fmla="*/ 358 h 1200"/>
              <a:gd name="T34" fmla="*/ 618 w 1200"/>
              <a:gd name="T35" fmla="*/ 402 h 1200"/>
              <a:gd name="T36" fmla="*/ 964 w 1200"/>
              <a:gd name="T37" fmla="*/ 123 h 1200"/>
              <a:gd name="T38" fmla="*/ 935 w 1200"/>
              <a:gd name="T39" fmla="*/ 102 h 1200"/>
              <a:gd name="T40" fmla="*/ 880 w 1200"/>
              <a:gd name="T41" fmla="*/ 69 h 1200"/>
              <a:gd name="T42" fmla="*/ 618 w 1200"/>
              <a:gd name="T43" fmla="*/ 281 h 1200"/>
              <a:gd name="T44" fmla="*/ 618 w 1200"/>
              <a:gd name="T45" fmla="*/ 325 h 1200"/>
              <a:gd name="T46" fmla="*/ 912 w 1200"/>
              <a:gd name="T47" fmla="*/ 87 h 1200"/>
              <a:gd name="T48" fmla="*/ 880 w 1200"/>
              <a:gd name="T49" fmla="*/ 69 h 1200"/>
              <a:gd name="T50" fmla="*/ 819 w 1200"/>
              <a:gd name="T51" fmla="*/ 41 h 1200"/>
              <a:gd name="T52" fmla="*/ 618 w 1200"/>
              <a:gd name="T53" fmla="*/ 203 h 1200"/>
              <a:gd name="T54" fmla="*/ 618 w 1200"/>
              <a:gd name="T55" fmla="*/ 247 h 1200"/>
              <a:gd name="T56" fmla="*/ 854 w 1200"/>
              <a:gd name="T57" fmla="*/ 56 h 1200"/>
              <a:gd name="T58" fmla="*/ 819 w 1200"/>
              <a:gd name="T59" fmla="*/ 41 h 1200"/>
              <a:gd name="T60" fmla="*/ 750 w 1200"/>
              <a:gd name="T61" fmla="*/ 19 h 1200"/>
              <a:gd name="T62" fmla="*/ 618 w 1200"/>
              <a:gd name="T63" fmla="*/ 126 h 1200"/>
              <a:gd name="T64" fmla="*/ 618 w 1200"/>
              <a:gd name="T65" fmla="*/ 170 h 1200"/>
              <a:gd name="T66" fmla="*/ 790 w 1200"/>
              <a:gd name="T67" fmla="*/ 31 h 1200"/>
              <a:gd name="T68" fmla="*/ 750 w 1200"/>
              <a:gd name="T69" fmla="*/ 19 h 1200"/>
              <a:gd name="T70" fmla="*/ 672 w 1200"/>
              <a:gd name="T71" fmla="*/ 4 h 1200"/>
              <a:gd name="T72" fmla="*/ 618 w 1200"/>
              <a:gd name="T73" fmla="*/ 48 h 1200"/>
              <a:gd name="T74" fmla="*/ 618 w 1200"/>
              <a:gd name="T75" fmla="*/ 92 h 1200"/>
              <a:gd name="T76" fmla="*/ 718 w 1200"/>
              <a:gd name="T77" fmla="*/ 12 h 1200"/>
              <a:gd name="T78" fmla="*/ 672 w 1200"/>
              <a:gd name="T79" fmla="*/ 4 h 1200"/>
              <a:gd name="T80" fmla="*/ 618 w 1200"/>
              <a:gd name="T81" fmla="*/ 0 h 1200"/>
              <a:gd name="T82" fmla="*/ 618 w 1200"/>
              <a:gd name="T83" fmla="*/ 15 h 1200"/>
              <a:gd name="T84" fmla="*/ 635 w 1200"/>
              <a:gd name="T85" fmla="*/ 1 h 1200"/>
              <a:gd name="T86" fmla="*/ 618 w 1200"/>
              <a:gd name="T87" fmla="*/ 0 h 1200"/>
              <a:gd name="T88" fmla="*/ 577 w 1200"/>
              <a:gd name="T89" fmla="*/ 608 h 1200"/>
              <a:gd name="T90" fmla="*/ 576 w 1200"/>
              <a:gd name="T91" fmla="*/ 605 h 1200"/>
              <a:gd name="T92" fmla="*/ 575 w 1200"/>
              <a:gd name="T93" fmla="*/ 600 h 1200"/>
              <a:gd name="T94" fmla="*/ 575 w 1200"/>
              <a:gd name="T95" fmla="*/ 0 h 1200"/>
              <a:gd name="T96" fmla="*/ 0 w 1200"/>
              <a:gd name="T97" fmla="*/ 600 h 1200"/>
              <a:gd name="T98" fmla="*/ 600 w 1200"/>
              <a:gd name="T99" fmla="*/ 1200 h 1200"/>
              <a:gd name="T100" fmla="*/ 879 w 1200"/>
              <a:gd name="T101" fmla="*/ 1131 h 1200"/>
              <a:gd name="T102" fmla="*/ 578 w 1200"/>
              <a:gd name="T103" fmla="*/ 610 h 1200"/>
              <a:gd name="T104" fmla="*/ 577 w 1200"/>
              <a:gd name="T105" fmla="*/ 608 h 1200"/>
              <a:gd name="T106" fmla="*/ 1077 w 1200"/>
              <a:gd name="T107" fmla="*/ 236 h 1200"/>
              <a:gd name="T108" fmla="*/ 624 w 1200"/>
              <a:gd name="T109" fmla="*/ 605 h 1200"/>
              <a:gd name="T110" fmla="*/ 916 w 1200"/>
              <a:gd name="T111" fmla="*/ 1109 h 1200"/>
              <a:gd name="T112" fmla="*/ 1200 w 1200"/>
              <a:gd name="T113" fmla="*/ 600 h 1200"/>
              <a:gd name="T114" fmla="*/ 1077 w 1200"/>
              <a:gd name="T115" fmla="*/ 236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00" h="1200">
                <a:moveTo>
                  <a:pt x="931" y="1047"/>
                </a:moveTo>
                <a:lnTo>
                  <a:pt x="681" y="615"/>
                </a:lnTo>
                <a:lnTo>
                  <a:pt x="1068" y="299"/>
                </a:lnTo>
                <a:cubicBezTo>
                  <a:pt x="1126" y="389"/>
                  <a:pt x="1156" y="492"/>
                  <a:pt x="1156" y="600"/>
                </a:cubicBezTo>
                <a:cubicBezTo>
                  <a:pt x="1156" y="778"/>
                  <a:pt x="1072" y="942"/>
                  <a:pt x="931" y="1047"/>
                </a:cubicBezTo>
                <a:close/>
                <a:moveTo>
                  <a:pt x="1029" y="181"/>
                </a:moveTo>
                <a:lnTo>
                  <a:pt x="618" y="513"/>
                </a:lnTo>
                <a:lnTo>
                  <a:pt x="618" y="555"/>
                </a:lnTo>
                <a:lnTo>
                  <a:pt x="1049" y="203"/>
                </a:lnTo>
                <a:lnTo>
                  <a:pt x="1029" y="181"/>
                </a:lnTo>
                <a:close/>
                <a:moveTo>
                  <a:pt x="985" y="139"/>
                </a:moveTo>
                <a:lnTo>
                  <a:pt x="618" y="436"/>
                </a:lnTo>
                <a:lnTo>
                  <a:pt x="618" y="480"/>
                </a:lnTo>
                <a:lnTo>
                  <a:pt x="1011" y="163"/>
                </a:lnTo>
                <a:lnTo>
                  <a:pt x="985" y="139"/>
                </a:lnTo>
                <a:close/>
                <a:moveTo>
                  <a:pt x="935" y="102"/>
                </a:moveTo>
                <a:lnTo>
                  <a:pt x="618" y="358"/>
                </a:lnTo>
                <a:lnTo>
                  <a:pt x="618" y="402"/>
                </a:lnTo>
                <a:lnTo>
                  <a:pt x="964" y="123"/>
                </a:lnTo>
                <a:lnTo>
                  <a:pt x="935" y="102"/>
                </a:lnTo>
                <a:close/>
                <a:moveTo>
                  <a:pt x="880" y="69"/>
                </a:moveTo>
                <a:lnTo>
                  <a:pt x="618" y="281"/>
                </a:lnTo>
                <a:lnTo>
                  <a:pt x="618" y="325"/>
                </a:lnTo>
                <a:lnTo>
                  <a:pt x="912" y="87"/>
                </a:lnTo>
                <a:cubicBezTo>
                  <a:pt x="901" y="81"/>
                  <a:pt x="891" y="75"/>
                  <a:pt x="880" y="69"/>
                </a:cubicBezTo>
                <a:close/>
                <a:moveTo>
                  <a:pt x="819" y="41"/>
                </a:moveTo>
                <a:lnTo>
                  <a:pt x="618" y="203"/>
                </a:lnTo>
                <a:lnTo>
                  <a:pt x="618" y="247"/>
                </a:lnTo>
                <a:lnTo>
                  <a:pt x="854" y="56"/>
                </a:lnTo>
                <a:cubicBezTo>
                  <a:pt x="843" y="51"/>
                  <a:pt x="831" y="46"/>
                  <a:pt x="819" y="41"/>
                </a:cubicBezTo>
                <a:close/>
                <a:moveTo>
                  <a:pt x="750" y="19"/>
                </a:moveTo>
                <a:lnTo>
                  <a:pt x="618" y="126"/>
                </a:lnTo>
                <a:lnTo>
                  <a:pt x="618" y="170"/>
                </a:lnTo>
                <a:lnTo>
                  <a:pt x="790" y="31"/>
                </a:lnTo>
                <a:cubicBezTo>
                  <a:pt x="777" y="26"/>
                  <a:pt x="764" y="22"/>
                  <a:pt x="750" y="19"/>
                </a:cubicBezTo>
                <a:close/>
                <a:moveTo>
                  <a:pt x="672" y="4"/>
                </a:moveTo>
                <a:lnTo>
                  <a:pt x="618" y="48"/>
                </a:lnTo>
                <a:lnTo>
                  <a:pt x="618" y="92"/>
                </a:lnTo>
                <a:lnTo>
                  <a:pt x="718" y="12"/>
                </a:lnTo>
                <a:cubicBezTo>
                  <a:pt x="703" y="9"/>
                  <a:pt x="688" y="6"/>
                  <a:pt x="672" y="4"/>
                </a:cubicBezTo>
                <a:close/>
                <a:moveTo>
                  <a:pt x="618" y="0"/>
                </a:moveTo>
                <a:lnTo>
                  <a:pt x="618" y="15"/>
                </a:lnTo>
                <a:lnTo>
                  <a:pt x="635" y="1"/>
                </a:lnTo>
                <a:lnTo>
                  <a:pt x="618" y="0"/>
                </a:lnTo>
                <a:close/>
                <a:moveTo>
                  <a:pt x="577" y="608"/>
                </a:moveTo>
                <a:lnTo>
                  <a:pt x="576" y="605"/>
                </a:lnTo>
                <a:lnTo>
                  <a:pt x="575" y="600"/>
                </a:lnTo>
                <a:lnTo>
                  <a:pt x="575" y="0"/>
                </a:lnTo>
                <a:cubicBezTo>
                  <a:pt x="255" y="13"/>
                  <a:pt x="0" y="277"/>
                  <a:pt x="0" y="600"/>
                </a:cubicBezTo>
                <a:cubicBezTo>
                  <a:pt x="0" y="931"/>
                  <a:pt x="268" y="1200"/>
                  <a:pt x="600" y="1200"/>
                </a:cubicBezTo>
                <a:cubicBezTo>
                  <a:pt x="701" y="1200"/>
                  <a:pt x="796" y="1175"/>
                  <a:pt x="879" y="1131"/>
                </a:cubicBezTo>
                <a:lnTo>
                  <a:pt x="578" y="610"/>
                </a:lnTo>
                <a:lnTo>
                  <a:pt x="577" y="608"/>
                </a:lnTo>
                <a:close/>
                <a:moveTo>
                  <a:pt x="1077" y="236"/>
                </a:moveTo>
                <a:lnTo>
                  <a:pt x="624" y="605"/>
                </a:lnTo>
                <a:lnTo>
                  <a:pt x="916" y="1109"/>
                </a:lnTo>
                <a:cubicBezTo>
                  <a:pt x="1086" y="1003"/>
                  <a:pt x="1200" y="815"/>
                  <a:pt x="1200" y="600"/>
                </a:cubicBezTo>
                <a:cubicBezTo>
                  <a:pt x="1200" y="463"/>
                  <a:pt x="1154" y="337"/>
                  <a:pt x="1077" y="2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4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3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decel="10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5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85185E-6 L 0.23815 -0.18958 " pathEditMode="relative" rAng="0" ptsTypes="AA">
                                      <p:cBhvr>
                                        <p:cTn id="63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01" y="-9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8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3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7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699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199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4" grpId="0" animBg="1"/>
      <p:bldP spid="5" grpId="0" animBg="1"/>
      <p:bldP spid="6" grpId="0" animBg="1"/>
      <p:bldP spid="7" grpId="0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3" grpId="0" animBg="1"/>
      <p:bldP spid="34" grpId="0" animBg="1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4" name="任意形状 64"/>
          <p:cNvSpPr/>
          <p:nvPr/>
        </p:nvSpPr>
        <p:spPr>
          <a:xfrm flipV="1">
            <a:off x="8776986" y="2540680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5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5" name="矩形 24"/>
          <p:cNvSpPr/>
          <p:nvPr/>
        </p:nvSpPr>
        <p:spPr>
          <a:xfrm>
            <a:off x="1192869" y="4657282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92269" y="5002251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95944" y="4657282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995344" y="5002251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57460" y="4657282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856860" y="5002251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140731" y="1415514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040131" y="1760483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84873" y="1415514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884273" y="1760483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任意形状 65"/>
          <p:cNvSpPr/>
          <p:nvPr/>
        </p:nvSpPr>
        <p:spPr>
          <a:xfrm>
            <a:off x="6842676" y="3370143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4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任意形状 66"/>
          <p:cNvSpPr/>
          <p:nvPr/>
        </p:nvSpPr>
        <p:spPr>
          <a:xfrm flipV="1">
            <a:off x="4910686" y="2562319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3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7" name="任意形状 67"/>
          <p:cNvSpPr/>
          <p:nvPr/>
        </p:nvSpPr>
        <p:spPr>
          <a:xfrm>
            <a:off x="2976375" y="3384059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任意形状 68"/>
          <p:cNvSpPr/>
          <p:nvPr/>
        </p:nvSpPr>
        <p:spPr>
          <a:xfrm flipV="1">
            <a:off x="1044385" y="2576235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9" name="椭圆 38"/>
          <p:cNvSpPr/>
          <p:nvPr/>
        </p:nvSpPr>
        <p:spPr>
          <a:xfrm>
            <a:off x="1547859" y="3080633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 flipV="1">
            <a:off x="3479849" y="3028396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414160" y="3066718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 flipV="1">
            <a:off x="7346150" y="3014480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280460" y="3045078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" name="组 69"/>
          <p:cNvGrpSpPr/>
          <p:nvPr/>
        </p:nvGrpSpPr>
        <p:grpSpPr>
          <a:xfrm>
            <a:off x="1974758" y="3410547"/>
            <a:ext cx="367373" cy="589180"/>
            <a:chOff x="898525" y="1076325"/>
            <a:chExt cx="504825" cy="809625"/>
          </a:xfrm>
          <a:solidFill>
            <a:srgbClr val="093B5C"/>
          </a:solidFill>
        </p:grpSpPr>
        <p:sp>
          <p:nvSpPr>
            <p:cNvPr id="45" name="Freeform 44"/>
            <p:cNvSpPr/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 u="sng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 u="sng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 u="sng">
                <a:solidFill>
                  <a:srgbClr val="000000"/>
                </a:solidFill>
              </a:endParaRPr>
            </a:p>
          </p:txBody>
        </p:sp>
      </p:grpSp>
      <p:grpSp>
        <p:nvGrpSpPr>
          <p:cNvPr id="48" name="组 73"/>
          <p:cNvGrpSpPr>
            <a:grpSpLocks noChangeAspect="1"/>
          </p:cNvGrpSpPr>
          <p:nvPr/>
        </p:nvGrpSpPr>
        <p:grpSpPr>
          <a:xfrm>
            <a:off x="3837712" y="3423247"/>
            <a:ext cx="542827" cy="540000"/>
            <a:chOff x="8328025" y="3667125"/>
            <a:chExt cx="609600" cy="606425"/>
          </a:xfrm>
          <a:solidFill>
            <a:srgbClr val="093B5C"/>
          </a:solidFill>
        </p:grpSpPr>
        <p:sp>
          <p:nvSpPr>
            <p:cNvPr id="49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0" name="Freeform 214"/>
            <p:cNvSpPr/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1" name="Freeform 215"/>
            <p:cNvSpPr/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2" name="Freeform 216"/>
            <p:cNvSpPr/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53" name="组 78"/>
          <p:cNvGrpSpPr/>
          <p:nvPr/>
        </p:nvGrpSpPr>
        <p:grpSpPr>
          <a:xfrm>
            <a:off x="5832514" y="3384060"/>
            <a:ext cx="384464" cy="543209"/>
            <a:chOff x="7912100" y="117475"/>
            <a:chExt cx="492125" cy="695325"/>
          </a:xfrm>
          <a:solidFill>
            <a:srgbClr val="093B5C"/>
          </a:solidFill>
        </p:grpSpPr>
        <p:sp>
          <p:nvSpPr>
            <p:cNvPr id="54" name="Freeform 75"/>
            <p:cNvSpPr/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5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56" name="组 81"/>
          <p:cNvGrpSpPr/>
          <p:nvPr/>
        </p:nvGrpSpPr>
        <p:grpSpPr>
          <a:xfrm>
            <a:off x="7693295" y="3355450"/>
            <a:ext cx="526881" cy="533694"/>
            <a:chOff x="7639243" y="2325084"/>
            <a:chExt cx="726802" cy="736201"/>
          </a:xfrm>
          <a:solidFill>
            <a:srgbClr val="093B5C"/>
          </a:solidFill>
        </p:grpSpPr>
        <p:sp>
          <p:nvSpPr>
            <p:cNvPr id="57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59" name="组 84"/>
          <p:cNvGrpSpPr/>
          <p:nvPr/>
        </p:nvGrpSpPr>
        <p:grpSpPr>
          <a:xfrm>
            <a:off x="9606065" y="3410547"/>
            <a:ext cx="569962" cy="539153"/>
            <a:chOff x="4321175" y="111125"/>
            <a:chExt cx="704850" cy="666750"/>
          </a:xfrm>
          <a:solidFill>
            <a:srgbClr val="093B5C"/>
          </a:solidFill>
        </p:grpSpPr>
        <p:sp>
          <p:nvSpPr>
            <p:cNvPr id="60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1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2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3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4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0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220"/>
                            </p:stCondLst>
                            <p:childTnLst>
                              <p:par>
                                <p:cTn id="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72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22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690"/>
                            </p:stCondLst>
                            <p:childTnLst>
                              <p:par>
                                <p:cTn id="1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190"/>
                            </p:stCondLst>
                            <p:childTnLst>
                              <p:par>
                                <p:cTn id="1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690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159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659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159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629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0129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629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4" grpId="0" animBg="1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5390050" y="2973018"/>
            <a:ext cx="1411902" cy="1411902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673957" y="2250752"/>
            <a:ext cx="1358107" cy="1358107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7"/>
          <p:cNvSpPr/>
          <p:nvPr/>
        </p:nvSpPr>
        <p:spPr bwMode="auto">
          <a:xfrm>
            <a:off x="4673957" y="3742905"/>
            <a:ext cx="1358107" cy="1358107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8"/>
          <p:cNvSpPr/>
          <p:nvPr/>
        </p:nvSpPr>
        <p:spPr bwMode="auto">
          <a:xfrm>
            <a:off x="6166111" y="2250752"/>
            <a:ext cx="1351933" cy="1358107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chemeClr val="accent4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Freeform 9"/>
          <p:cNvSpPr/>
          <p:nvPr/>
        </p:nvSpPr>
        <p:spPr bwMode="auto">
          <a:xfrm>
            <a:off x="6166111" y="3742905"/>
            <a:ext cx="1351933" cy="1358107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534992" y="3198829"/>
            <a:ext cx="1095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2800" b="1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  <p:sp>
        <p:nvSpPr>
          <p:cNvPr id="10" name="TextBox 17"/>
          <p:cNvSpPr txBox="1"/>
          <p:nvPr/>
        </p:nvSpPr>
        <p:spPr>
          <a:xfrm>
            <a:off x="5025557" y="2614690"/>
            <a:ext cx="477871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6714696" y="2614691"/>
            <a:ext cx="442605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5030922" y="4128768"/>
            <a:ext cx="461841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6684149" y="4128768"/>
            <a:ext cx="503519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43892" y="1809750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43892" y="2242389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748512" y="1809750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748512" y="2242389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43892" y="4041498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43892" y="4474137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48512" y="4041498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48512" y="4474137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349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849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349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199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699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8199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5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55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5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4" grpId="2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L-Shape 58"/>
          <p:cNvSpPr/>
          <p:nvPr/>
        </p:nvSpPr>
        <p:spPr bwMode="auto">
          <a:xfrm rot="16200000" flipH="1">
            <a:off x="8873457" y="990287"/>
            <a:ext cx="1390952" cy="2310994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4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L-Shape 60"/>
          <p:cNvSpPr/>
          <p:nvPr/>
        </p:nvSpPr>
        <p:spPr bwMode="auto">
          <a:xfrm rot="16200000" flipH="1">
            <a:off x="6558169" y="1977046"/>
            <a:ext cx="1390951" cy="2310994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L-Shape 62"/>
          <p:cNvSpPr/>
          <p:nvPr/>
        </p:nvSpPr>
        <p:spPr bwMode="auto">
          <a:xfrm rot="16200000" flipH="1">
            <a:off x="1927591" y="3950562"/>
            <a:ext cx="1390952" cy="2310994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L-Shape 68"/>
          <p:cNvSpPr/>
          <p:nvPr/>
        </p:nvSpPr>
        <p:spPr bwMode="auto">
          <a:xfrm rot="16200000" flipH="1">
            <a:off x="4242880" y="2963804"/>
            <a:ext cx="1390951" cy="2310994"/>
          </a:xfrm>
          <a:prstGeom prst="corner">
            <a:avLst>
              <a:gd name="adj1" fmla="val 16120"/>
              <a:gd name="adj2" fmla="val 16110"/>
            </a:avLst>
          </a:pr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文本框 7"/>
          <p:cNvSpPr txBox="1"/>
          <p:nvPr/>
        </p:nvSpPr>
        <p:spPr>
          <a:xfrm>
            <a:off x="1609317" y="4707899"/>
            <a:ext cx="18688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9" name="文本框 8"/>
          <p:cNvSpPr txBox="1"/>
          <p:nvPr/>
        </p:nvSpPr>
        <p:spPr>
          <a:xfrm>
            <a:off x="1633067" y="3947498"/>
            <a:ext cx="2122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44062" y="3718085"/>
            <a:ext cx="18688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967812" y="2957684"/>
            <a:ext cx="2126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255057" y="2732432"/>
            <a:ext cx="18688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6278807" y="1972031"/>
            <a:ext cx="21303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563517" y="1739349"/>
            <a:ext cx="18688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8587267" y="978948"/>
            <a:ext cx="21371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3041314" y="1657055"/>
            <a:ext cx="449704" cy="448757"/>
          </a:xfrm>
          <a:custGeom>
            <a:avLst/>
            <a:gdLst>
              <a:gd name="T0" fmla="*/ 2070 w 4140"/>
              <a:gd name="T1" fmla="*/ 0 h 4140"/>
              <a:gd name="T2" fmla="*/ 3534 w 4140"/>
              <a:gd name="T3" fmla="*/ 606 h 4140"/>
              <a:gd name="T4" fmla="*/ 4140 w 4140"/>
              <a:gd name="T5" fmla="*/ 2070 h 4140"/>
              <a:gd name="T6" fmla="*/ 3534 w 4140"/>
              <a:gd name="T7" fmla="*/ 3534 h 4140"/>
              <a:gd name="T8" fmla="*/ 2070 w 4140"/>
              <a:gd name="T9" fmla="*/ 4140 h 4140"/>
              <a:gd name="T10" fmla="*/ 607 w 4140"/>
              <a:gd name="T11" fmla="*/ 3534 h 4140"/>
              <a:gd name="T12" fmla="*/ 0 w 4140"/>
              <a:gd name="T13" fmla="*/ 2070 h 4140"/>
              <a:gd name="T14" fmla="*/ 607 w 4140"/>
              <a:gd name="T15" fmla="*/ 606 h 4140"/>
              <a:gd name="T16" fmla="*/ 2070 w 4140"/>
              <a:gd name="T17" fmla="*/ 0 h 4140"/>
              <a:gd name="T18" fmla="*/ 2685 w 4140"/>
              <a:gd name="T19" fmla="*/ 1455 h 4140"/>
              <a:gd name="T20" fmla="*/ 2070 w 4140"/>
              <a:gd name="T21" fmla="*/ 1200 h 4140"/>
              <a:gd name="T22" fmla="*/ 1455 w 4140"/>
              <a:gd name="T23" fmla="*/ 1455 h 4140"/>
              <a:gd name="T24" fmla="*/ 1200 w 4140"/>
              <a:gd name="T25" fmla="*/ 2070 h 4140"/>
              <a:gd name="T26" fmla="*/ 1455 w 4140"/>
              <a:gd name="T27" fmla="*/ 2685 h 4140"/>
              <a:gd name="T28" fmla="*/ 2070 w 4140"/>
              <a:gd name="T29" fmla="*/ 2940 h 4140"/>
              <a:gd name="T30" fmla="*/ 2685 w 4140"/>
              <a:gd name="T31" fmla="*/ 2685 h 4140"/>
              <a:gd name="T32" fmla="*/ 2940 w 4140"/>
              <a:gd name="T33" fmla="*/ 2070 h 4140"/>
              <a:gd name="T34" fmla="*/ 2685 w 4140"/>
              <a:gd name="T35" fmla="*/ 1455 h 4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40" h="4140">
                <a:moveTo>
                  <a:pt x="2070" y="0"/>
                </a:moveTo>
                <a:cubicBezTo>
                  <a:pt x="2642" y="0"/>
                  <a:pt x="3159" y="232"/>
                  <a:pt x="3534" y="606"/>
                </a:cubicBezTo>
                <a:cubicBezTo>
                  <a:pt x="3909" y="981"/>
                  <a:pt x="4140" y="1499"/>
                  <a:pt x="4140" y="2070"/>
                </a:cubicBezTo>
                <a:cubicBezTo>
                  <a:pt x="4140" y="2642"/>
                  <a:pt x="3909" y="3159"/>
                  <a:pt x="3534" y="3534"/>
                </a:cubicBezTo>
                <a:cubicBezTo>
                  <a:pt x="3159" y="3908"/>
                  <a:pt x="2642" y="4140"/>
                  <a:pt x="2070" y="4140"/>
                </a:cubicBezTo>
                <a:cubicBezTo>
                  <a:pt x="1499" y="4140"/>
                  <a:pt x="981" y="3908"/>
                  <a:pt x="607" y="3534"/>
                </a:cubicBezTo>
                <a:cubicBezTo>
                  <a:pt x="232" y="3159"/>
                  <a:pt x="0" y="2642"/>
                  <a:pt x="0" y="2070"/>
                </a:cubicBezTo>
                <a:cubicBezTo>
                  <a:pt x="0" y="1499"/>
                  <a:pt x="232" y="981"/>
                  <a:pt x="607" y="606"/>
                </a:cubicBezTo>
                <a:cubicBezTo>
                  <a:pt x="981" y="232"/>
                  <a:pt x="1499" y="0"/>
                  <a:pt x="2070" y="0"/>
                </a:cubicBezTo>
                <a:close/>
                <a:moveTo>
                  <a:pt x="2685" y="1455"/>
                </a:moveTo>
                <a:cubicBezTo>
                  <a:pt x="2528" y="1297"/>
                  <a:pt x="2310" y="1200"/>
                  <a:pt x="2070" y="1200"/>
                </a:cubicBezTo>
                <a:cubicBezTo>
                  <a:pt x="1830" y="1200"/>
                  <a:pt x="1612" y="1297"/>
                  <a:pt x="1455" y="1455"/>
                </a:cubicBezTo>
                <a:cubicBezTo>
                  <a:pt x="1298" y="1612"/>
                  <a:pt x="1200" y="1830"/>
                  <a:pt x="1200" y="2070"/>
                </a:cubicBezTo>
                <a:cubicBezTo>
                  <a:pt x="1200" y="2310"/>
                  <a:pt x="1298" y="2528"/>
                  <a:pt x="1455" y="2685"/>
                </a:cubicBezTo>
                <a:cubicBezTo>
                  <a:pt x="1612" y="2843"/>
                  <a:pt x="1830" y="2940"/>
                  <a:pt x="2070" y="2940"/>
                </a:cubicBezTo>
                <a:cubicBezTo>
                  <a:pt x="2310" y="2940"/>
                  <a:pt x="2528" y="2843"/>
                  <a:pt x="2685" y="2685"/>
                </a:cubicBezTo>
                <a:cubicBezTo>
                  <a:pt x="2843" y="2528"/>
                  <a:pt x="2940" y="2310"/>
                  <a:pt x="2940" y="2070"/>
                </a:cubicBezTo>
                <a:cubicBezTo>
                  <a:pt x="2940" y="1830"/>
                  <a:pt x="2843" y="1612"/>
                  <a:pt x="2685" y="14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>
            <a:off x="2197348" y="1565598"/>
            <a:ext cx="969069" cy="1181364"/>
          </a:xfrm>
          <a:custGeom>
            <a:avLst/>
            <a:gdLst>
              <a:gd name="T0" fmla="*/ 1123 w 8917"/>
              <a:gd name="T1" fmla="*/ 5709 h 10898"/>
              <a:gd name="T2" fmla="*/ 281 w 8917"/>
              <a:gd name="T3" fmla="*/ 5777 h 10898"/>
              <a:gd name="T4" fmla="*/ 213 w 8917"/>
              <a:gd name="T5" fmla="*/ 4935 h 10898"/>
              <a:gd name="T6" fmla="*/ 8609 w 8917"/>
              <a:gd name="T7" fmla="*/ 5602 h 10898"/>
              <a:gd name="T8" fmla="*/ 8917 w 8917"/>
              <a:gd name="T9" fmla="*/ 6005 h 10898"/>
              <a:gd name="T10" fmla="*/ 8567 w 8917"/>
              <a:gd name="T11" fmla="*/ 6375 h 10898"/>
              <a:gd name="T12" fmla="*/ 4524 w 8917"/>
              <a:gd name="T13" fmla="*/ 10648 h 10898"/>
              <a:gd name="T14" fmla="*/ 3680 w 8917"/>
              <a:gd name="T15" fmla="*/ 10671 h 10898"/>
              <a:gd name="T16" fmla="*/ 3657 w 8917"/>
              <a:gd name="T17" fmla="*/ 9827 h 10898"/>
              <a:gd name="T18" fmla="*/ 7339 w 8917"/>
              <a:gd name="T19" fmla="*/ 5936 h 10898"/>
              <a:gd name="T20" fmla="*/ 1123 w 8917"/>
              <a:gd name="T21" fmla="*/ 5709 h 10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17" h="10898">
                <a:moveTo>
                  <a:pt x="1123" y="5709"/>
                </a:moveTo>
                <a:cubicBezTo>
                  <a:pt x="909" y="5960"/>
                  <a:pt x="532" y="5990"/>
                  <a:pt x="281" y="5777"/>
                </a:cubicBezTo>
                <a:cubicBezTo>
                  <a:pt x="30" y="5563"/>
                  <a:pt x="0" y="5186"/>
                  <a:pt x="213" y="4935"/>
                </a:cubicBezTo>
                <a:cubicBezTo>
                  <a:pt x="225" y="4921"/>
                  <a:pt x="4318" y="0"/>
                  <a:pt x="8609" y="5602"/>
                </a:cubicBezTo>
                <a:lnTo>
                  <a:pt x="8917" y="6005"/>
                </a:lnTo>
                <a:lnTo>
                  <a:pt x="8567" y="6375"/>
                </a:lnTo>
                <a:lnTo>
                  <a:pt x="4524" y="10648"/>
                </a:lnTo>
                <a:cubicBezTo>
                  <a:pt x="4297" y="10887"/>
                  <a:pt x="3920" y="10898"/>
                  <a:pt x="3680" y="10671"/>
                </a:cubicBezTo>
                <a:cubicBezTo>
                  <a:pt x="3441" y="10445"/>
                  <a:pt x="3430" y="10067"/>
                  <a:pt x="3657" y="9827"/>
                </a:cubicBezTo>
                <a:lnTo>
                  <a:pt x="7339" y="5936"/>
                </a:lnTo>
                <a:cubicBezTo>
                  <a:pt x="4082" y="2149"/>
                  <a:pt x="1131" y="5698"/>
                  <a:pt x="1123" y="57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"/>
          <p:cNvSpPr/>
          <p:nvPr/>
        </p:nvSpPr>
        <p:spPr bwMode="auto">
          <a:xfrm>
            <a:off x="2350408" y="2088279"/>
            <a:ext cx="513203" cy="1448627"/>
          </a:xfrm>
          <a:custGeom>
            <a:avLst/>
            <a:gdLst>
              <a:gd name="T0" fmla="*/ 3659 w 4726"/>
              <a:gd name="T1" fmla="*/ 223 h 13369"/>
              <a:gd name="T2" fmla="*/ 4503 w 4726"/>
              <a:gd name="T3" fmla="*/ 261 h 13369"/>
              <a:gd name="T4" fmla="*/ 4466 w 4726"/>
              <a:gd name="T5" fmla="*/ 1104 h 13369"/>
              <a:gd name="T6" fmla="*/ 2074 w 4726"/>
              <a:gd name="T7" fmla="*/ 3295 h 13369"/>
              <a:gd name="T8" fmla="*/ 1225 w 4726"/>
              <a:gd name="T9" fmla="*/ 4658 h 13369"/>
              <a:gd name="T10" fmla="*/ 2112 w 4726"/>
              <a:gd name="T11" fmla="*/ 6320 h 13369"/>
              <a:gd name="T12" fmla="*/ 4206 w 4726"/>
              <a:gd name="T13" fmla="*/ 11721 h 13369"/>
              <a:gd name="T14" fmla="*/ 4203 w 4726"/>
              <a:gd name="T15" fmla="*/ 12769 h 13369"/>
              <a:gd name="T16" fmla="*/ 3603 w 4726"/>
              <a:gd name="T17" fmla="*/ 13369 h 13369"/>
              <a:gd name="T18" fmla="*/ 3003 w 4726"/>
              <a:gd name="T19" fmla="*/ 12769 h 13369"/>
              <a:gd name="T20" fmla="*/ 3011 w 4726"/>
              <a:gd name="T21" fmla="*/ 11716 h 13369"/>
              <a:gd name="T22" fmla="*/ 1235 w 4726"/>
              <a:gd name="T23" fmla="*/ 7136 h 13369"/>
              <a:gd name="T24" fmla="*/ 30 w 4726"/>
              <a:gd name="T25" fmla="*/ 4616 h 13369"/>
              <a:gd name="T26" fmla="*/ 1268 w 4726"/>
              <a:gd name="T27" fmla="*/ 2414 h 13369"/>
              <a:gd name="T28" fmla="*/ 3659 w 4726"/>
              <a:gd name="T29" fmla="*/ 223 h 13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26" h="13369">
                <a:moveTo>
                  <a:pt x="3659" y="223"/>
                </a:moveTo>
                <a:cubicBezTo>
                  <a:pt x="3903" y="0"/>
                  <a:pt x="4281" y="17"/>
                  <a:pt x="4503" y="261"/>
                </a:cubicBezTo>
                <a:cubicBezTo>
                  <a:pt x="4726" y="504"/>
                  <a:pt x="4709" y="882"/>
                  <a:pt x="4466" y="1104"/>
                </a:cubicBezTo>
                <a:lnTo>
                  <a:pt x="2074" y="3295"/>
                </a:lnTo>
                <a:cubicBezTo>
                  <a:pt x="1544" y="3780"/>
                  <a:pt x="1242" y="4219"/>
                  <a:pt x="1225" y="4658"/>
                </a:cubicBezTo>
                <a:cubicBezTo>
                  <a:pt x="1208" y="5113"/>
                  <a:pt x="1484" y="5645"/>
                  <a:pt x="2112" y="6320"/>
                </a:cubicBezTo>
                <a:cubicBezTo>
                  <a:pt x="4230" y="8594"/>
                  <a:pt x="4229" y="8769"/>
                  <a:pt x="4206" y="11721"/>
                </a:cubicBezTo>
                <a:cubicBezTo>
                  <a:pt x="4205" y="11891"/>
                  <a:pt x="4203" y="12080"/>
                  <a:pt x="4203" y="12769"/>
                </a:cubicBezTo>
                <a:cubicBezTo>
                  <a:pt x="4203" y="13100"/>
                  <a:pt x="3935" y="13369"/>
                  <a:pt x="3603" y="13369"/>
                </a:cubicBezTo>
                <a:cubicBezTo>
                  <a:pt x="3272" y="13369"/>
                  <a:pt x="3003" y="13100"/>
                  <a:pt x="3003" y="12769"/>
                </a:cubicBezTo>
                <a:cubicBezTo>
                  <a:pt x="3003" y="12680"/>
                  <a:pt x="3007" y="12173"/>
                  <a:pt x="3011" y="11716"/>
                </a:cubicBezTo>
                <a:cubicBezTo>
                  <a:pt x="3030" y="9212"/>
                  <a:pt x="3031" y="9064"/>
                  <a:pt x="1235" y="7136"/>
                </a:cubicBezTo>
                <a:cubicBezTo>
                  <a:pt x="375" y="6211"/>
                  <a:pt x="0" y="5401"/>
                  <a:pt x="30" y="4616"/>
                </a:cubicBezTo>
                <a:cubicBezTo>
                  <a:pt x="60" y="3815"/>
                  <a:pt x="501" y="3116"/>
                  <a:pt x="1268" y="2414"/>
                </a:cubicBezTo>
                <a:lnTo>
                  <a:pt x="3659" y="2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8"/>
          <p:cNvSpPr/>
          <p:nvPr/>
        </p:nvSpPr>
        <p:spPr bwMode="auto">
          <a:xfrm>
            <a:off x="1736744" y="2839840"/>
            <a:ext cx="720285" cy="426485"/>
          </a:xfrm>
          <a:custGeom>
            <a:avLst/>
            <a:gdLst>
              <a:gd name="T0" fmla="*/ 354 w 6628"/>
              <a:gd name="T1" fmla="*/ 1922 h 3936"/>
              <a:gd name="T2" fmla="*/ 181 w 6628"/>
              <a:gd name="T3" fmla="*/ 1093 h 3936"/>
              <a:gd name="T4" fmla="*/ 1010 w 6628"/>
              <a:gd name="T5" fmla="*/ 919 h 3936"/>
              <a:gd name="T6" fmla="*/ 5555 w 6628"/>
              <a:gd name="T7" fmla="*/ 227 h 3936"/>
              <a:gd name="T8" fmla="*/ 6401 w 6628"/>
              <a:gd name="T9" fmla="*/ 252 h 3936"/>
              <a:gd name="T10" fmla="*/ 6376 w 6628"/>
              <a:gd name="T11" fmla="*/ 1099 h 3936"/>
              <a:gd name="T12" fmla="*/ 354 w 6628"/>
              <a:gd name="T13" fmla="*/ 1922 h 3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28" h="3936">
                <a:moveTo>
                  <a:pt x="354" y="1922"/>
                </a:moveTo>
                <a:cubicBezTo>
                  <a:pt x="77" y="1741"/>
                  <a:pt x="0" y="1370"/>
                  <a:pt x="181" y="1093"/>
                </a:cubicBezTo>
                <a:cubicBezTo>
                  <a:pt x="362" y="816"/>
                  <a:pt x="733" y="738"/>
                  <a:pt x="1010" y="919"/>
                </a:cubicBezTo>
                <a:cubicBezTo>
                  <a:pt x="1017" y="923"/>
                  <a:pt x="3227" y="2410"/>
                  <a:pt x="5555" y="227"/>
                </a:cubicBezTo>
                <a:cubicBezTo>
                  <a:pt x="5796" y="0"/>
                  <a:pt x="6175" y="12"/>
                  <a:pt x="6401" y="252"/>
                </a:cubicBezTo>
                <a:cubicBezTo>
                  <a:pt x="6628" y="493"/>
                  <a:pt x="6616" y="872"/>
                  <a:pt x="6376" y="1099"/>
                </a:cubicBezTo>
                <a:cubicBezTo>
                  <a:pt x="3351" y="3936"/>
                  <a:pt x="363" y="1928"/>
                  <a:pt x="354" y="19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9"/>
          <p:cNvSpPr/>
          <p:nvPr/>
        </p:nvSpPr>
        <p:spPr bwMode="auto">
          <a:xfrm>
            <a:off x="3124715" y="2257926"/>
            <a:ext cx="641149" cy="399948"/>
          </a:xfrm>
          <a:custGeom>
            <a:avLst/>
            <a:gdLst>
              <a:gd name="T0" fmla="*/ 185 w 5902"/>
              <a:gd name="T1" fmla="*/ 1017 h 3689"/>
              <a:gd name="T2" fmla="*/ 347 w 5902"/>
              <a:gd name="T3" fmla="*/ 185 h 3689"/>
              <a:gd name="T4" fmla="*/ 1179 w 5902"/>
              <a:gd name="T5" fmla="*/ 346 h 3689"/>
              <a:gd name="T6" fmla="*/ 5045 w 5902"/>
              <a:gd name="T7" fmla="*/ 1421 h 3689"/>
              <a:gd name="T8" fmla="*/ 5799 w 5902"/>
              <a:gd name="T9" fmla="*/ 1806 h 3689"/>
              <a:gd name="T10" fmla="*/ 5415 w 5902"/>
              <a:gd name="T11" fmla="*/ 2560 h 3689"/>
              <a:gd name="T12" fmla="*/ 185 w 5902"/>
              <a:gd name="T13" fmla="*/ 1017 h 3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02" h="3689">
                <a:moveTo>
                  <a:pt x="185" y="1017"/>
                </a:moveTo>
                <a:cubicBezTo>
                  <a:pt x="0" y="742"/>
                  <a:pt x="72" y="370"/>
                  <a:pt x="347" y="185"/>
                </a:cubicBezTo>
                <a:cubicBezTo>
                  <a:pt x="621" y="0"/>
                  <a:pt x="993" y="72"/>
                  <a:pt x="1179" y="346"/>
                </a:cubicBezTo>
                <a:cubicBezTo>
                  <a:pt x="1182" y="352"/>
                  <a:pt x="2446" y="2268"/>
                  <a:pt x="5045" y="1421"/>
                </a:cubicBezTo>
                <a:cubicBezTo>
                  <a:pt x="5359" y="1319"/>
                  <a:pt x="5697" y="1491"/>
                  <a:pt x="5799" y="1806"/>
                </a:cubicBezTo>
                <a:cubicBezTo>
                  <a:pt x="5902" y="2120"/>
                  <a:pt x="5729" y="2458"/>
                  <a:pt x="5415" y="2560"/>
                </a:cubicBezTo>
                <a:cubicBezTo>
                  <a:pt x="1949" y="3689"/>
                  <a:pt x="190" y="1024"/>
                  <a:pt x="185" y="10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508" y="5468815"/>
            <a:ext cx="49440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在这里输入您的文字内容，或者将您的文字内容复制在这里在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49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49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45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95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4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46886" y="2090780"/>
            <a:ext cx="3330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46886" y="2558780"/>
            <a:ext cx="3330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46886" y="3026780"/>
            <a:ext cx="3330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46886" y="3494780"/>
            <a:ext cx="3330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046886" y="3962780"/>
            <a:ext cx="3330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046886" y="4430780"/>
            <a:ext cx="3330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376886" y="209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376886" y="2558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376886" y="3026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376886" y="3494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376886" y="3962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376886" y="443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46886" y="5725160"/>
            <a:ext cx="10098000" cy="4762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779446" y="5059592"/>
            <a:ext cx="1864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合   计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41902" y="2140114"/>
            <a:ext cx="293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添加您的文字内容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241902" y="2608114"/>
            <a:ext cx="293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添加您的文字内容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241902" y="3076114"/>
            <a:ext cx="293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添加您的文字内容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241902" y="3544114"/>
            <a:ext cx="293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添加您的文字内容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241902" y="4012114"/>
            <a:ext cx="293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添加您的文字内容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241902" y="4480114"/>
            <a:ext cx="2939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添加您的文字内容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594339" y="214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594339" y="2608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594339" y="3076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523357" y="5059592"/>
            <a:ext cx="1399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9500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594339" y="3544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594339" y="4012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594339" y="448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046886" y="1478780"/>
            <a:ext cx="3330000" cy="612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376886" y="1478780"/>
            <a:ext cx="1692000" cy="612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068886" y="1478780"/>
            <a:ext cx="1692000" cy="612000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accent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17208" tIns="58604" rIns="117208" bIns="58604"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760886" y="1478780"/>
            <a:ext cx="1692000" cy="612000"/>
          </a:xfrm>
          <a:prstGeom prst="rect">
            <a:avLst/>
          </a:prstGeom>
          <a:solidFill>
            <a:schemeClr val="accent4"/>
          </a:solidFill>
          <a:ln w="12700">
            <a:solidFill>
              <a:schemeClr val="accent4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452886" y="1478780"/>
            <a:ext cx="1692000" cy="612000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779486" y="1553948"/>
            <a:ext cx="186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项   目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594338" y="1553948"/>
            <a:ext cx="125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时间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86338" y="1553948"/>
            <a:ext cx="125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时间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978338" y="1553948"/>
            <a:ext cx="125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时间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670338" y="1553948"/>
            <a:ext cx="1257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时间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068886" y="209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068886" y="2558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068886" y="3026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6068886" y="3494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6068886" y="3962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6068886" y="443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286339" y="214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286339" y="2608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286339" y="3076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215357" y="5059592"/>
            <a:ext cx="1399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9500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286339" y="3544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286339" y="4012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6286339" y="448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7760886" y="209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7760886" y="2558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7760886" y="3026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760886" y="3494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7760886" y="3962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7760886" y="443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7978339" y="214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7978339" y="2608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978339" y="3076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7907357" y="5059592"/>
            <a:ext cx="1399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9500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7978339" y="3544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978339" y="4012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978339" y="448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9453115" y="209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9453115" y="2558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9453115" y="3026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9453115" y="3494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9453115" y="3962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9453115" y="4430780"/>
            <a:ext cx="1692000" cy="46800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900">
              <a:solidFill>
                <a:schemeClr val="dk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670568" y="214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9670568" y="2608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670568" y="3076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9599586" y="5059592"/>
            <a:ext cx="1399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9500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670568" y="3544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1200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9670568" y="4012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1600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9670568" y="4480114"/>
            <a:ext cx="1257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1950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/>
      <p:bldP spid="103" grpId="0"/>
      <p:bldP spid="104" grpId="0"/>
      <p:bldP spid="105" grpId="0"/>
      <p:bldP spid="106" grpId="0"/>
      <p:bldP spid="107" grpId="0"/>
      <p:bldP spid="10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6760185" y="217956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718299" y="672641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262738" y="1883120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744290" y="7667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888368" y="-718520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239036" y="1087554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" y="3214257"/>
            <a:ext cx="12192000" cy="216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25238" y="3572038"/>
            <a:ext cx="9341527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单击此处添加标题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4869845" y="-339290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86500" y="1629489"/>
            <a:ext cx="173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</a:t>
            </a:r>
            <a:r>
              <a:rPr lang="en-US" altLang="zh-CN" sz="2400" b="1" dirty="0" smtClean="0">
                <a:solidFill>
                  <a:schemeClr val="accent4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04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2" name="图片 1" descr="02482fe6f95223932846c9ed9e3332f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8270" y="76835"/>
            <a:ext cx="1891030" cy="1425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13" grpId="0" animBg="1"/>
      <p:bldP spid="22" grpId="0"/>
      <p:bldP spid="22" grpId="1"/>
      <p:bldP spid="22" grpId="2"/>
      <p:bldP spid="4" grpId="0" animBg="1"/>
      <p:bldP spid="4" grpId="1" animBg="1"/>
      <p:bldP spid="4" grpId="2" animBg="1"/>
      <p:bldP spid="23" grpId="0"/>
      <p:bldP spid="23" grpId="1"/>
      <p:bldP spid="23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5"/>
          <p:cNvSpPr/>
          <p:nvPr/>
        </p:nvSpPr>
        <p:spPr bwMode="auto">
          <a:xfrm rot="18900000">
            <a:off x="4320992" y="1659980"/>
            <a:ext cx="1839090" cy="2350919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pitchFamily="34" charset="-122"/>
            </a:endParaRPr>
          </a:p>
        </p:txBody>
      </p:sp>
      <p:sp>
        <p:nvSpPr>
          <p:cNvPr id="5" name="TextBox 54"/>
          <p:cNvSpPr txBox="1"/>
          <p:nvPr/>
        </p:nvSpPr>
        <p:spPr>
          <a:xfrm>
            <a:off x="4504903" y="2235283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A</a:t>
            </a:r>
            <a:endParaRPr lang="id-ID" sz="72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 rot="2700000">
            <a:off x="6035031" y="1660285"/>
            <a:ext cx="1839569" cy="235030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pitchFamily="34" charset="-122"/>
            </a:endParaRPr>
          </a:p>
        </p:txBody>
      </p:sp>
      <p:sp>
        <p:nvSpPr>
          <p:cNvPr id="7" name="TextBox 55"/>
          <p:cNvSpPr txBox="1"/>
          <p:nvPr/>
        </p:nvSpPr>
        <p:spPr>
          <a:xfrm>
            <a:off x="6224497" y="2235283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B</a:t>
            </a:r>
            <a:endParaRPr lang="id-ID" sz="72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8" name="Freeform 5"/>
          <p:cNvSpPr/>
          <p:nvPr/>
        </p:nvSpPr>
        <p:spPr bwMode="auto">
          <a:xfrm rot="2700000" flipH="1">
            <a:off x="4320750" y="3371942"/>
            <a:ext cx="1839569" cy="235030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pitchFamily="34" charset="-122"/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4504903" y="3946942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C</a:t>
            </a:r>
            <a:endParaRPr lang="id-ID" sz="72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10" name="Freeform 5"/>
          <p:cNvSpPr/>
          <p:nvPr/>
        </p:nvSpPr>
        <p:spPr bwMode="auto">
          <a:xfrm rot="18900000" flipH="1">
            <a:off x="6035270" y="3371637"/>
            <a:ext cx="1839090" cy="2350920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pitchFamily="34" charset="-122"/>
            </a:endParaRPr>
          </a:p>
        </p:txBody>
      </p:sp>
      <p:sp>
        <p:nvSpPr>
          <p:cNvPr id="11" name="TextBox 57"/>
          <p:cNvSpPr txBox="1"/>
          <p:nvPr/>
        </p:nvSpPr>
        <p:spPr>
          <a:xfrm>
            <a:off x="6224497" y="3946942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D</a:t>
            </a:r>
            <a:endParaRPr lang="id-ID" sz="72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12" name="Oval 21"/>
          <p:cNvSpPr/>
          <p:nvPr/>
        </p:nvSpPr>
        <p:spPr>
          <a:xfrm>
            <a:off x="1082112" y="2376069"/>
            <a:ext cx="656226" cy="65639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/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3" name="Oval 31"/>
          <p:cNvSpPr/>
          <p:nvPr/>
        </p:nvSpPr>
        <p:spPr>
          <a:xfrm>
            <a:off x="8185619" y="2370647"/>
            <a:ext cx="656227" cy="65639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en-US" sz="900" dirty="0">
                <a:latin typeface="微软雅黑" panose="020B0503020204020204" pitchFamily="34" charset="-122"/>
              </a:rPr>
              <a:t> </a:t>
            </a:r>
          </a:p>
        </p:txBody>
      </p:sp>
      <p:sp>
        <p:nvSpPr>
          <p:cNvPr id="14" name="Oval 23"/>
          <p:cNvSpPr/>
          <p:nvPr/>
        </p:nvSpPr>
        <p:spPr>
          <a:xfrm>
            <a:off x="1093252" y="4169589"/>
            <a:ext cx="656226" cy="65639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/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5" name="Oval 26"/>
          <p:cNvSpPr/>
          <p:nvPr/>
        </p:nvSpPr>
        <p:spPr>
          <a:xfrm>
            <a:off x="8185619" y="4152585"/>
            <a:ext cx="656226" cy="65639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/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72973" y="2403448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72972" y="2062252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772973" y="4193145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72972" y="3851949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8877734" y="2403448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77733" y="2062252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8877734" y="4193145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877733" y="3851949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26" name="TextBox 54"/>
          <p:cNvSpPr txBox="1"/>
          <p:nvPr/>
        </p:nvSpPr>
        <p:spPr>
          <a:xfrm>
            <a:off x="1158225" y="2442666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A</a:t>
            </a:r>
            <a:endParaRPr lang="id-ID" sz="28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27" name="TextBox 55"/>
          <p:cNvSpPr txBox="1"/>
          <p:nvPr/>
        </p:nvSpPr>
        <p:spPr>
          <a:xfrm>
            <a:off x="8261732" y="2437244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B</a:t>
            </a:r>
            <a:endParaRPr lang="id-ID" sz="28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28" name="TextBox 56"/>
          <p:cNvSpPr txBox="1"/>
          <p:nvPr/>
        </p:nvSpPr>
        <p:spPr>
          <a:xfrm>
            <a:off x="1169365" y="4236186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C</a:t>
            </a:r>
            <a:endParaRPr lang="id-ID" sz="28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29" name="TextBox 57"/>
          <p:cNvSpPr txBox="1"/>
          <p:nvPr/>
        </p:nvSpPr>
        <p:spPr>
          <a:xfrm>
            <a:off x="8261732" y="4219182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cs typeface="Aparajita" panose="020B0604020202020204" pitchFamily="34" charset="0"/>
              </a:rPr>
              <a:t>D</a:t>
            </a:r>
            <a:endParaRPr lang="id-ID" sz="2800" b="1" dirty="0">
              <a:solidFill>
                <a:schemeClr val="bg1"/>
              </a:solidFill>
              <a:latin typeface="微软雅黑" panose="020B0503020204020204" pitchFamily="34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125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625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125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625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49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49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49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549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974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474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974"/>
                            </p:stCondLst>
                            <p:childTnLst>
                              <p:par>
                                <p:cTn id="1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474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 animBg="1"/>
      <p:bldP spid="14" grpId="0" animBg="1"/>
      <p:bldP spid="15" grpId="0" animBg="1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68586" y="1964505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23"/>
          <p:cNvSpPr/>
          <p:nvPr/>
        </p:nvSpPr>
        <p:spPr bwMode="auto">
          <a:xfrm>
            <a:off x="4966758" y="2636036"/>
            <a:ext cx="838472" cy="1105430"/>
          </a:xfrm>
          <a:custGeom>
            <a:avLst/>
            <a:gdLst>
              <a:gd name="T0" fmla="*/ 1006 w 2917"/>
              <a:gd name="T1" fmla="*/ 0 h 3850"/>
              <a:gd name="T2" fmla="*/ 797 w 2917"/>
              <a:gd name="T3" fmla="*/ 449 h 3850"/>
              <a:gd name="T4" fmla="*/ 555 w 2917"/>
              <a:gd name="T5" fmla="*/ 1755 h 3850"/>
              <a:gd name="T6" fmla="*/ 555 w 2917"/>
              <a:gd name="T7" fmla="*/ 1882 h 3850"/>
              <a:gd name="T8" fmla="*/ 354 w 2917"/>
              <a:gd name="T9" fmla="*/ 1882 h 3850"/>
              <a:gd name="T10" fmla="*/ 159 w 2917"/>
              <a:gd name="T11" fmla="*/ 2270 h 3850"/>
              <a:gd name="T12" fmla="*/ 1171 w 2917"/>
              <a:gd name="T13" fmla="*/ 3636 h 3850"/>
              <a:gd name="T14" fmla="*/ 1747 w 2917"/>
              <a:gd name="T15" fmla="*/ 3636 h 3850"/>
              <a:gd name="T16" fmla="*/ 2759 w 2917"/>
              <a:gd name="T17" fmla="*/ 2270 h 3850"/>
              <a:gd name="T18" fmla="*/ 2563 w 2917"/>
              <a:gd name="T19" fmla="*/ 1882 h 3850"/>
              <a:gd name="T20" fmla="*/ 2367 w 2917"/>
              <a:gd name="T21" fmla="*/ 1882 h 3850"/>
              <a:gd name="T22" fmla="*/ 2367 w 2917"/>
              <a:gd name="T23" fmla="*/ 1783 h 3850"/>
              <a:gd name="T24" fmla="*/ 2366 w 2917"/>
              <a:gd name="T25" fmla="*/ 1731 h 3850"/>
              <a:gd name="T26" fmla="*/ 2510 w 2917"/>
              <a:gd name="T27" fmla="*/ 1040 h 3850"/>
              <a:gd name="T28" fmla="*/ 2574 w 2917"/>
              <a:gd name="T29" fmla="*/ 905 h 3850"/>
              <a:gd name="T30" fmla="*/ 1006 w 2917"/>
              <a:gd name="T31" fmla="*/ 0 h 3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17" h="3850">
                <a:moveTo>
                  <a:pt x="1006" y="0"/>
                </a:moveTo>
                <a:cubicBezTo>
                  <a:pt x="926" y="144"/>
                  <a:pt x="856" y="294"/>
                  <a:pt x="797" y="449"/>
                </a:cubicBezTo>
                <a:cubicBezTo>
                  <a:pt x="641" y="854"/>
                  <a:pt x="555" y="1295"/>
                  <a:pt x="555" y="1755"/>
                </a:cubicBezTo>
                <a:lnTo>
                  <a:pt x="555" y="1882"/>
                </a:lnTo>
                <a:lnTo>
                  <a:pt x="354" y="1882"/>
                </a:lnTo>
                <a:cubicBezTo>
                  <a:pt x="88" y="1882"/>
                  <a:pt x="0" y="2057"/>
                  <a:pt x="159" y="2270"/>
                </a:cubicBezTo>
                <a:lnTo>
                  <a:pt x="1171" y="3636"/>
                </a:lnTo>
                <a:cubicBezTo>
                  <a:pt x="1329" y="3850"/>
                  <a:pt x="1588" y="3850"/>
                  <a:pt x="1747" y="3636"/>
                </a:cubicBezTo>
                <a:lnTo>
                  <a:pt x="2759" y="2270"/>
                </a:lnTo>
                <a:cubicBezTo>
                  <a:pt x="2917" y="2057"/>
                  <a:pt x="2829" y="1882"/>
                  <a:pt x="2563" y="1882"/>
                </a:cubicBezTo>
                <a:lnTo>
                  <a:pt x="2367" y="1882"/>
                </a:lnTo>
                <a:lnTo>
                  <a:pt x="2367" y="1783"/>
                </a:lnTo>
                <a:cubicBezTo>
                  <a:pt x="2367" y="1764"/>
                  <a:pt x="2366" y="1750"/>
                  <a:pt x="2366" y="1731"/>
                </a:cubicBezTo>
                <a:cubicBezTo>
                  <a:pt x="2369" y="1486"/>
                  <a:pt x="2420" y="1253"/>
                  <a:pt x="2510" y="1040"/>
                </a:cubicBezTo>
                <a:cubicBezTo>
                  <a:pt x="2530" y="994"/>
                  <a:pt x="2551" y="949"/>
                  <a:pt x="2574" y="905"/>
                </a:cubicBezTo>
                <a:lnTo>
                  <a:pt x="1006" y="0"/>
                </a:ln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24"/>
          <p:cNvSpPr/>
          <p:nvPr/>
        </p:nvSpPr>
        <p:spPr bwMode="auto">
          <a:xfrm>
            <a:off x="5280088" y="2090842"/>
            <a:ext cx="1392440" cy="762019"/>
          </a:xfrm>
          <a:custGeom>
            <a:avLst/>
            <a:gdLst>
              <a:gd name="T0" fmla="*/ 4839 w 4839"/>
              <a:gd name="T1" fmla="*/ 435 h 2651"/>
              <a:gd name="T2" fmla="*/ 4744 w 4839"/>
              <a:gd name="T3" fmla="*/ 385 h 2651"/>
              <a:gd name="T4" fmla="*/ 3113 w 4839"/>
              <a:gd name="T5" fmla="*/ 0 h 2651"/>
              <a:gd name="T6" fmla="*/ 1637 w 4839"/>
              <a:gd name="T7" fmla="*/ 312 h 2651"/>
              <a:gd name="T8" fmla="*/ 0 w 4839"/>
              <a:gd name="T9" fmla="*/ 1745 h 2651"/>
              <a:gd name="T10" fmla="*/ 1569 w 4839"/>
              <a:gd name="T11" fmla="*/ 2651 h 2651"/>
              <a:gd name="T12" fmla="*/ 2376 w 4839"/>
              <a:gd name="T13" fmla="*/ 1965 h 2651"/>
              <a:gd name="T14" fmla="*/ 2506 w 4839"/>
              <a:gd name="T15" fmla="*/ 1914 h 2651"/>
              <a:gd name="T16" fmla="*/ 3113 w 4839"/>
              <a:gd name="T17" fmla="*/ 1811 h 2651"/>
              <a:gd name="T18" fmla="*/ 3838 w 4839"/>
              <a:gd name="T19" fmla="*/ 1960 h 2651"/>
              <a:gd name="T20" fmla="*/ 3933 w 4839"/>
              <a:gd name="T21" fmla="*/ 2004 h 2651"/>
              <a:gd name="T22" fmla="*/ 4839 w 4839"/>
              <a:gd name="T23" fmla="*/ 435 h 2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9" h="2651">
                <a:moveTo>
                  <a:pt x="4839" y="435"/>
                </a:moveTo>
                <a:cubicBezTo>
                  <a:pt x="4808" y="418"/>
                  <a:pt x="4776" y="401"/>
                  <a:pt x="4744" y="385"/>
                </a:cubicBezTo>
                <a:cubicBezTo>
                  <a:pt x="4253" y="139"/>
                  <a:pt x="3699" y="0"/>
                  <a:pt x="3113" y="0"/>
                </a:cubicBezTo>
                <a:cubicBezTo>
                  <a:pt x="2588" y="0"/>
                  <a:pt x="2088" y="112"/>
                  <a:pt x="1637" y="312"/>
                </a:cubicBezTo>
                <a:cubicBezTo>
                  <a:pt x="962" y="612"/>
                  <a:pt x="387" y="1116"/>
                  <a:pt x="0" y="1745"/>
                </a:cubicBezTo>
                <a:lnTo>
                  <a:pt x="1569" y="2651"/>
                </a:lnTo>
                <a:cubicBezTo>
                  <a:pt x="1764" y="2350"/>
                  <a:pt x="2045" y="2110"/>
                  <a:pt x="2376" y="1965"/>
                </a:cubicBezTo>
                <a:cubicBezTo>
                  <a:pt x="2419" y="1946"/>
                  <a:pt x="2462" y="1929"/>
                  <a:pt x="2506" y="1914"/>
                </a:cubicBezTo>
                <a:cubicBezTo>
                  <a:pt x="2696" y="1847"/>
                  <a:pt x="2900" y="1811"/>
                  <a:pt x="3113" y="1811"/>
                </a:cubicBezTo>
                <a:cubicBezTo>
                  <a:pt x="3370" y="1811"/>
                  <a:pt x="3616" y="1864"/>
                  <a:pt x="3838" y="1960"/>
                </a:cubicBezTo>
                <a:cubicBezTo>
                  <a:pt x="3870" y="1974"/>
                  <a:pt x="3902" y="1989"/>
                  <a:pt x="3933" y="2004"/>
                </a:cubicBezTo>
                <a:lnTo>
                  <a:pt x="4839" y="435"/>
                </a:lnTo>
                <a:close/>
              </a:path>
            </a:pathLst>
          </a:cu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25"/>
          <p:cNvSpPr/>
          <p:nvPr/>
        </p:nvSpPr>
        <p:spPr bwMode="auto">
          <a:xfrm>
            <a:off x="6455704" y="2241241"/>
            <a:ext cx="769539" cy="1392440"/>
          </a:xfrm>
          <a:custGeom>
            <a:avLst/>
            <a:gdLst>
              <a:gd name="T0" fmla="*/ 2190 w 2678"/>
              <a:gd name="T1" fmla="*/ 4846 h 4846"/>
              <a:gd name="T2" fmla="*/ 2678 w 2678"/>
              <a:gd name="T3" fmla="*/ 3129 h 4846"/>
              <a:gd name="T4" fmla="*/ 2470 w 2678"/>
              <a:gd name="T5" fmla="*/ 1915 h 4846"/>
              <a:gd name="T6" fmla="*/ 905 w 2678"/>
              <a:gd name="T7" fmla="*/ 0 h 4846"/>
              <a:gd name="T8" fmla="*/ 0 w 2678"/>
              <a:gd name="T9" fmla="*/ 1568 h 4846"/>
              <a:gd name="T10" fmla="*/ 763 w 2678"/>
              <a:gd name="T11" fmla="*/ 2520 h 4846"/>
              <a:gd name="T12" fmla="*/ 779 w 2678"/>
              <a:gd name="T13" fmla="*/ 2566 h 4846"/>
              <a:gd name="T14" fmla="*/ 867 w 2678"/>
              <a:gd name="T15" fmla="*/ 3129 h 4846"/>
              <a:gd name="T16" fmla="*/ 628 w 2678"/>
              <a:gd name="T17" fmla="*/ 3926 h 4846"/>
              <a:gd name="T18" fmla="*/ 619 w 2678"/>
              <a:gd name="T19" fmla="*/ 3939 h 4846"/>
              <a:gd name="T20" fmla="*/ 2190 w 2678"/>
              <a:gd name="T21" fmla="*/ 4846 h 4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78" h="4846">
                <a:moveTo>
                  <a:pt x="2190" y="4846"/>
                </a:moveTo>
                <a:cubicBezTo>
                  <a:pt x="2475" y="4387"/>
                  <a:pt x="2678" y="3830"/>
                  <a:pt x="2678" y="3129"/>
                </a:cubicBezTo>
                <a:cubicBezTo>
                  <a:pt x="2678" y="2704"/>
                  <a:pt x="2604" y="2295"/>
                  <a:pt x="2470" y="1915"/>
                </a:cubicBezTo>
                <a:cubicBezTo>
                  <a:pt x="2185" y="1110"/>
                  <a:pt x="1626" y="434"/>
                  <a:pt x="905" y="0"/>
                </a:cubicBezTo>
                <a:lnTo>
                  <a:pt x="0" y="1568"/>
                </a:lnTo>
                <a:cubicBezTo>
                  <a:pt x="351" y="1788"/>
                  <a:pt x="623" y="2123"/>
                  <a:pt x="763" y="2520"/>
                </a:cubicBezTo>
                <a:cubicBezTo>
                  <a:pt x="769" y="2535"/>
                  <a:pt x="774" y="2551"/>
                  <a:pt x="779" y="2566"/>
                </a:cubicBezTo>
                <a:cubicBezTo>
                  <a:pt x="836" y="2744"/>
                  <a:pt x="867" y="2933"/>
                  <a:pt x="867" y="3129"/>
                </a:cubicBezTo>
                <a:cubicBezTo>
                  <a:pt x="867" y="3440"/>
                  <a:pt x="782" y="3690"/>
                  <a:pt x="628" y="3926"/>
                </a:cubicBezTo>
                <a:cubicBezTo>
                  <a:pt x="626" y="3930"/>
                  <a:pt x="622" y="3935"/>
                  <a:pt x="619" y="3939"/>
                </a:cubicBezTo>
                <a:lnTo>
                  <a:pt x="2190" y="4846"/>
                </a:lnTo>
                <a:close/>
              </a:path>
            </a:pathLst>
          </a:custGeom>
          <a:solidFill>
            <a:schemeClr val="accent3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Freeform 26"/>
          <p:cNvSpPr/>
          <p:nvPr/>
        </p:nvSpPr>
        <p:spPr bwMode="auto">
          <a:xfrm>
            <a:off x="6007015" y="3413096"/>
            <a:ext cx="1050283" cy="1155562"/>
          </a:xfrm>
          <a:custGeom>
            <a:avLst/>
            <a:gdLst>
              <a:gd name="T0" fmla="*/ 1403 w 3656"/>
              <a:gd name="T1" fmla="*/ 676 h 4019"/>
              <a:gd name="T2" fmla="*/ 744 w 3656"/>
              <a:gd name="T3" fmla="*/ 1318 h 4019"/>
              <a:gd name="T4" fmla="*/ 0 w 3656"/>
              <a:gd name="T5" fmla="*/ 3113 h 4019"/>
              <a:gd name="T6" fmla="*/ 906 w 3656"/>
              <a:gd name="T7" fmla="*/ 4019 h 4019"/>
              <a:gd name="T8" fmla="*/ 1811 w 3656"/>
              <a:gd name="T9" fmla="*/ 3113 h 4019"/>
              <a:gd name="T10" fmla="*/ 2185 w 3656"/>
              <a:gd name="T11" fmla="*/ 2427 h 4019"/>
              <a:gd name="T12" fmla="*/ 2616 w 3656"/>
              <a:gd name="T13" fmla="*/ 2021 h 4019"/>
              <a:gd name="T14" fmla="*/ 3656 w 3656"/>
              <a:gd name="T15" fmla="*/ 911 h 4019"/>
              <a:gd name="T16" fmla="*/ 2078 w 3656"/>
              <a:gd name="T17" fmla="*/ 0 h 4019"/>
              <a:gd name="T18" fmla="*/ 1403 w 3656"/>
              <a:gd name="T19" fmla="*/ 676 h 4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56" h="4019">
                <a:moveTo>
                  <a:pt x="1403" y="676"/>
                </a:moveTo>
                <a:cubicBezTo>
                  <a:pt x="1189" y="869"/>
                  <a:pt x="957" y="1079"/>
                  <a:pt x="744" y="1318"/>
                </a:cubicBezTo>
                <a:cubicBezTo>
                  <a:pt x="336" y="1776"/>
                  <a:pt x="0" y="2343"/>
                  <a:pt x="0" y="3113"/>
                </a:cubicBezTo>
                <a:cubicBezTo>
                  <a:pt x="0" y="3613"/>
                  <a:pt x="405" y="4019"/>
                  <a:pt x="906" y="4019"/>
                </a:cubicBezTo>
                <a:cubicBezTo>
                  <a:pt x="1406" y="4019"/>
                  <a:pt x="1811" y="3613"/>
                  <a:pt x="1811" y="3113"/>
                </a:cubicBezTo>
                <a:cubicBezTo>
                  <a:pt x="1811" y="2884"/>
                  <a:pt x="1928" y="2691"/>
                  <a:pt x="2185" y="2427"/>
                </a:cubicBezTo>
                <a:cubicBezTo>
                  <a:pt x="2300" y="2309"/>
                  <a:pt x="2443" y="2177"/>
                  <a:pt x="2616" y="2021"/>
                </a:cubicBezTo>
                <a:cubicBezTo>
                  <a:pt x="2949" y="1721"/>
                  <a:pt x="3340" y="1367"/>
                  <a:pt x="3656" y="911"/>
                </a:cubicBezTo>
                <a:lnTo>
                  <a:pt x="2078" y="0"/>
                </a:lnTo>
                <a:cubicBezTo>
                  <a:pt x="1907" y="216"/>
                  <a:pt x="1678" y="428"/>
                  <a:pt x="1403" y="676"/>
                </a:cubicBezTo>
                <a:close/>
              </a:path>
            </a:pathLst>
          </a:custGeom>
          <a:solidFill>
            <a:schemeClr val="accent4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Freeform 28"/>
          <p:cNvSpPr>
            <a:spLocks noEditPoints="1"/>
          </p:cNvSpPr>
          <p:nvPr/>
        </p:nvSpPr>
        <p:spPr bwMode="auto">
          <a:xfrm>
            <a:off x="6084721" y="2891714"/>
            <a:ext cx="281998" cy="599088"/>
          </a:xfrm>
          <a:custGeom>
            <a:avLst/>
            <a:gdLst>
              <a:gd name="T0" fmla="*/ 378 w 977"/>
              <a:gd name="T1" fmla="*/ 550 h 2086"/>
              <a:gd name="T2" fmla="*/ 390 w 977"/>
              <a:gd name="T3" fmla="*/ 531 h 2086"/>
              <a:gd name="T4" fmla="*/ 375 w 977"/>
              <a:gd name="T5" fmla="*/ 506 h 2086"/>
              <a:gd name="T6" fmla="*/ 351 w 977"/>
              <a:gd name="T7" fmla="*/ 506 h 2086"/>
              <a:gd name="T8" fmla="*/ 336 w 977"/>
              <a:gd name="T9" fmla="*/ 531 h 2086"/>
              <a:gd name="T10" fmla="*/ 348 w 977"/>
              <a:gd name="T11" fmla="*/ 550 h 2086"/>
              <a:gd name="T12" fmla="*/ 378 w 977"/>
              <a:gd name="T13" fmla="*/ 550 h 2086"/>
              <a:gd name="T14" fmla="*/ 939 w 977"/>
              <a:gd name="T15" fmla="*/ 151 h 2086"/>
              <a:gd name="T16" fmla="*/ 933 w 977"/>
              <a:gd name="T17" fmla="*/ 148 h 2086"/>
              <a:gd name="T18" fmla="*/ 817 w 977"/>
              <a:gd name="T19" fmla="*/ 175 h 2086"/>
              <a:gd name="T20" fmla="*/ 611 w 977"/>
              <a:gd name="T21" fmla="*/ 485 h 2086"/>
              <a:gd name="T22" fmla="*/ 538 w 977"/>
              <a:gd name="T23" fmla="*/ 519 h 2086"/>
              <a:gd name="T24" fmla="*/ 538 w 977"/>
              <a:gd name="T25" fmla="*/ 519 h 2086"/>
              <a:gd name="T26" fmla="*/ 487 w 977"/>
              <a:gd name="T27" fmla="*/ 520 h 2086"/>
              <a:gd name="T28" fmla="*/ 487 w 977"/>
              <a:gd name="T29" fmla="*/ 520 h 2086"/>
              <a:gd name="T30" fmla="*/ 363 w 977"/>
              <a:gd name="T31" fmla="*/ 735 h 2086"/>
              <a:gd name="T32" fmla="*/ 238 w 977"/>
              <a:gd name="T33" fmla="*/ 518 h 2086"/>
              <a:gd name="T34" fmla="*/ 0 w 977"/>
              <a:gd name="T35" fmla="*/ 741 h 2086"/>
              <a:gd name="T36" fmla="*/ 0 w 977"/>
              <a:gd name="T37" fmla="*/ 1267 h 2086"/>
              <a:gd name="T38" fmla="*/ 80 w 977"/>
              <a:gd name="T39" fmla="*/ 1346 h 2086"/>
              <a:gd name="T40" fmla="*/ 110 w 977"/>
              <a:gd name="T41" fmla="*/ 1346 h 2086"/>
              <a:gd name="T42" fmla="*/ 110 w 977"/>
              <a:gd name="T43" fmla="*/ 801 h 2086"/>
              <a:gd name="T44" fmla="*/ 124 w 977"/>
              <a:gd name="T45" fmla="*/ 787 h 2086"/>
              <a:gd name="T46" fmla="*/ 138 w 977"/>
              <a:gd name="T47" fmla="*/ 801 h 2086"/>
              <a:gd name="T48" fmla="*/ 138 w 977"/>
              <a:gd name="T49" fmla="*/ 2019 h 2086"/>
              <a:gd name="T50" fmla="*/ 232 w 977"/>
              <a:gd name="T51" fmla="*/ 2086 h 2086"/>
              <a:gd name="T52" fmla="*/ 235 w 977"/>
              <a:gd name="T53" fmla="*/ 2086 h 2086"/>
              <a:gd name="T54" fmla="*/ 334 w 977"/>
              <a:gd name="T55" fmla="*/ 2000 h 2086"/>
              <a:gd name="T56" fmla="*/ 334 w 977"/>
              <a:gd name="T57" fmla="*/ 1346 h 2086"/>
              <a:gd name="T58" fmla="*/ 386 w 977"/>
              <a:gd name="T59" fmla="*/ 1346 h 2086"/>
              <a:gd name="T60" fmla="*/ 386 w 977"/>
              <a:gd name="T61" fmla="*/ 2000 h 2086"/>
              <a:gd name="T62" fmla="*/ 486 w 977"/>
              <a:gd name="T63" fmla="*/ 2086 h 2086"/>
              <a:gd name="T64" fmla="*/ 488 w 977"/>
              <a:gd name="T65" fmla="*/ 2086 h 2086"/>
              <a:gd name="T66" fmla="*/ 582 w 977"/>
              <a:gd name="T67" fmla="*/ 2019 h 2086"/>
              <a:gd name="T68" fmla="*/ 582 w 977"/>
              <a:gd name="T69" fmla="*/ 923 h 2086"/>
              <a:gd name="T70" fmla="*/ 588 w 977"/>
              <a:gd name="T71" fmla="*/ 829 h 2086"/>
              <a:gd name="T72" fmla="*/ 635 w 977"/>
              <a:gd name="T73" fmla="*/ 746 h 2086"/>
              <a:gd name="T74" fmla="*/ 946 w 977"/>
              <a:gd name="T75" fmla="*/ 270 h 2086"/>
              <a:gd name="T76" fmla="*/ 939 w 977"/>
              <a:gd name="T77" fmla="*/ 151 h 2086"/>
              <a:gd name="T78" fmla="*/ 362 w 977"/>
              <a:gd name="T79" fmla="*/ 462 h 2086"/>
              <a:gd name="T80" fmla="*/ 593 w 977"/>
              <a:gd name="T81" fmla="*/ 231 h 2086"/>
              <a:gd name="T82" fmla="*/ 362 w 977"/>
              <a:gd name="T83" fmla="*/ 0 h 2086"/>
              <a:gd name="T84" fmla="*/ 131 w 977"/>
              <a:gd name="T85" fmla="*/ 231 h 2086"/>
              <a:gd name="T86" fmla="*/ 362 w 977"/>
              <a:gd name="T87" fmla="*/ 462 h 2086"/>
              <a:gd name="T88" fmla="*/ 363 w 977"/>
              <a:gd name="T89" fmla="*/ 706 h 2086"/>
              <a:gd name="T90" fmla="*/ 405 w 977"/>
              <a:gd name="T91" fmla="*/ 634 h 2086"/>
              <a:gd name="T92" fmla="*/ 386 w 977"/>
              <a:gd name="T93" fmla="*/ 552 h 2086"/>
              <a:gd name="T94" fmla="*/ 385 w 977"/>
              <a:gd name="T95" fmla="*/ 553 h 2086"/>
              <a:gd name="T96" fmla="*/ 363 w 977"/>
              <a:gd name="T97" fmla="*/ 567 h 2086"/>
              <a:gd name="T98" fmla="*/ 341 w 977"/>
              <a:gd name="T99" fmla="*/ 553 h 2086"/>
              <a:gd name="T100" fmla="*/ 340 w 977"/>
              <a:gd name="T101" fmla="*/ 552 h 2086"/>
              <a:gd name="T102" fmla="*/ 321 w 977"/>
              <a:gd name="T103" fmla="*/ 634 h 2086"/>
              <a:gd name="T104" fmla="*/ 363 w 977"/>
              <a:gd name="T105" fmla="*/ 70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7" h="2086">
                <a:moveTo>
                  <a:pt x="378" y="550"/>
                </a:moveTo>
                <a:lnTo>
                  <a:pt x="390" y="531"/>
                </a:lnTo>
                <a:cubicBezTo>
                  <a:pt x="399" y="517"/>
                  <a:pt x="392" y="506"/>
                  <a:pt x="375" y="506"/>
                </a:cubicBezTo>
                <a:lnTo>
                  <a:pt x="351" y="506"/>
                </a:lnTo>
                <a:cubicBezTo>
                  <a:pt x="335" y="506"/>
                  <a:pt x="328" y="517"/>
                  <a:pt x="336" y="531"/>
                </a:cubicBezTo>
                <a:lnTo>
                  <a:pt x="348" y="550"/>
                </a:lnTo>
                <a:cubicBezTo>
                  <a:pt x="356" y="563"/>
                  <a:pt x="370" y="563"/>
                  <a:pt x="378" y="550"/>
                </a:cubicBezTo>
                <a:close/>
                <a:moveTo>
                  <a:pt x="939" y="151"/>
                </a:moveTo>
                <a:lnTo>
                  <a:pt x="933" y="148"/>
                </a:lnTo>
                <a:cubicBezTo>
                  <a:pt x="897" y="124"/>
                  <a:pt x="840" y="139"/>
                  <a:pt x="817" y="175"/>
                </a:cubicBezTo>
                <a:lnTo>
                  <a:pt x="611" y="485"/>
                </a:lnTo>
                <a:cubicBezTo>
                  <a:pt x="584" y="519"/>
                  <a:pt x="566" y="519"/>
                  <a:pt x="538" y="519"/>
                </a:cubicBezTo>
                <a:cubicBezTo>
                  <a:pt x="538" y="519"/>
                  <a:pt x="538" y="519"/>
                  <a:pt x="538" y="519"/>
                </a:cubicBezTo>
                <a:cubicBezTo>
                  <a:pt x="531" y="519"/>
                  <a:pt x="487" y="520"/>
                  <a:pt x="487" y="520"/>
                </a:cubicBezTo>
                <a:cubicBezTo>
                  <a:pt x="487" y="520"/>
                  <a:pt x="487" y="520"/>
                  <a:pt x="487" y="520"/>
                </a:cubicBezTo>
                <a:lnTo>
                  <a:pt x="363" y="735"/>
                </a:lnTo>
                <a:lnTo>
                  <a:pt x="238" y="518"/>
                </a:lnTo>
                <a:cubicBezTo>
                  <a:pt x="99" y="553"/>
                  <a:pt x="0" y="642"/>
                  <a:pt x="0" y="741"/>
                </a:cubicBezTo>
                <a:lnTo>
                  <a:pt x="0" y="1267"/>
                </a:lnTo>
                <a:cubicBezTo>
                  <a:pt x="0" y="1311"/>
                  <a:pt x="36" y="1346"/>
                  <a:pt x="80" y="1346"/>
                </a:cubicBezTo>
                <a:lnTo>
                  <a:pt x="110" y="1346"/>
                </a:lnTo>
                <a:lnTo>
                  <a:pt x="110" y="801"/>
                </a:lnTo>
                <a:cubicBezTo>
                  <a:pt x="110" y="794"/>
                  <a:pt x="117" y="787"/>
                  <a:pt x="124" y="787"/>
                </a:cubicBezTo>
                <a:cubicBezTo>
                  <a:pt x="132" y="787"/>
                  <a:pt x="138" y="794"/>
                  <a:pt x="138" y="801"/>
                </a:cubicBezTo>
                <a:lnTo>
                  <a:pt x="138" y="2019"/>
                </a:lnTo>
                <a:cubicBezTo>
                  <a:pt x="152" y="2058"/>
                  <a:pt x="188" y="2086"/>
                  <a:pt x="232" y="2086"/>
                </a:cubicBezTo>
                <a:lnTo>
                  <a:pt x="235" y="2086"/>
                </a:lnTo>
                <a:cubicBezTo>
                  <a:pt x="289" y="2086"/>
                  <a:pt x="334" y="2055"/>
                  <a:pt x="334" y="2000"/>
                </a:cubicBezTo>
                <a:lnTo>
                  <a:pt x="334" y="1346"/>
                </a:lnTo>
                <a:lnTo>
                  <a:pt x="386" y="1346"/>
                </a:lnTo>
                <a:lnTo>
                  <a:pt x="386" y="2000"/>
                </a:lnTo>
                <a:cubicBezTo>
                  <a:pt x="386" y="2055"/>
                  <a:pt x="431" y="2086"/>
                  <a:pt x="486" y="2086"/>
                </a:cubicBezTo>
                <a:lnTo>
                  <a:pt x="488" y="2086"/>
                </a:lnTo>
                <a:cubicBezTo>
                  <a:pt x="532" y="2086"/>
                  <a:pt x="568" y="2058"/>
                  <a:pt x="582" y="2019"/>
                </a:cubicBezTo>
                <a:lnTo>
                  <a:pt x="582" y="923"/>
                </a:lnTo>
                <a:cubicBezTo>
                  <a:pt x="582" y="923"/>
                  <a:pt x="580" y="856"/>
                  <a:pt x="588" y="829"/>
                </a:cubicBezTo>
                <a:cubicBezTo>
                  <a:pt x="594" y="809"/>
                  <a:pt x="612" y="780"/>
                  <a:pt x="635" y="746"/>
                </a:cubicBezTo>
                <a:cubicBezTo>
                  <a:pt x="744" y="586"/>
                  <a:pt x="946" y="270"/>
                  <a:pt x="946" y="270"/>
                </a:cubicBezTo>
                <a:cubicBezTo>
                  <a:pt x="970" y="234"/>
                  <a:pt x="977" y="177"/>
                  <a:pt x="939" y="151"/>
                </a:cubicBezTo>
                <a:close/>
                <a:moveTo>
                  <a:pt x="362" y="462"/>
                </a:moveTo>
                <a:cubicBezTo>
                  <a:pt x="490" y="462"/>
                  <a:pt x="593" y="359"/>
                  <a:pt x="593" y="231"/>
                </a:cubicBezTo>
                <a:cubicBezTo>
                  <a:pt x="593" y="104"/>
                  <a:pt x="490" y="0"/>
                  <a:pt x="362" y="0"/>
                </a:cubicBezTo>
                <a:cubicBezTo>
                  <a:pt x="235" y="0"/>
                  <a:pt x="131" y="104"/>
                  <a:pt x="131" y="231"/>
                </a:cubicBezTo>
                <a:cubicBezTo>
                  <a:pt x="131" y="359"/>
                  <a:pt x="235" y="462"/>
                  <a:pt x="362" y="462"/>
                </a:cubicBezTo>
                <a:close/>
                <a:moveTo>
                  <a:pt x="363" y="706"/>
                </a:moveTo>
                <a:lnTo>
                  <a:pt x="405" y="634"/>
                </a:lnTo>
                <a:lnTo>
                  <a:pt x="386" y="552"/>
                </a:lnTo>
                <a:lnTo>
                  <a:pt x="385" y="553"/>
                </a:lnTo>
                <a:cubicBezTo>
                  <a:pt x="380" y="562"/>
                  <a:pt x="372" y="567"/>
                  <a:pt x="363" y="567"/>
                </a:cubicBezTo>
                <a:cubicBezTo>
                  <a:pt x="354" y="567"/>
                  <a:pt x="346" y="562"/>
                  <a:pt x="341" y="553"/>
                </a:cubicBezTo>
                <a:lnTo>
                  <a:pt x="340" y="552"/>
                </a:lnTo>
                <a:lnTo>
                  <a:pt x="321" y="634"/>
                </a:lnTo>
                <a:lnTo>
                  <a:pt x="363" y="7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882739" y="4749565"/>
            <a:ext cx="758654" cy="758654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矩形 10"/>
          <p:cNvSpPr/>
          <p:nvPr/>
        </p:nvSpPr>
        <p:spPr>
          <a:xfrm>
            <a:off x="1468586" y="2309474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68586" y="3823994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</a:p>
        </p:txBody>
      </p:sp>
      <p:sp>
        <p:nvSpPr>
          <p:cNvPr id="13" name="矩形 12"/>
          <p:cNvSpPr/>
          <p:nvPr/>
        </p:nvSpPr>
        <p:spPr>
          <a:xfrm>
            <a:off x="1468586" y="4168963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707772" y="1964505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7707772" y="2309474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707772" y="3823994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7707772" y="4168963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99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99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49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49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8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3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6820328" y="1656429"/>
            <a:ext cx="4050454" cy="4064691"/>
          </a:xfrm>
          <a:custGeom>
            <a:avLst/>
            <a:gdLst>
              <a:gd name="T0" fmla="*/ 1404 w 1558"/>
              <a:gd name="T1" fmla="*/ 1563 h 1563"/>
              <a:gd name="T2" fmla="*/ 1293 w 1558"/>
              <a:gd name="T3" fmla="*/ 1519 h 1563"/>
              <a:gd name="T4" fmla="*/ 857 w 1558"/>
              <a:gd name="T5" fmla="*/ 1081 h 1563"/>
              <a:gd name="T6" fmla="*/ 843 w 1558"/>
              <a:gd name="T7" fmla="*/ 1090 h 1563"/>
              <a:gd name="T8" fmla="*/ 579 w 1558"/>
              <a:gd name="T9" fmla="*/ 1162 h 1563"/>
              <a:gd name="T10" fmla="*/ 167 w 1558"/>
              <a:gd name="T11" fmla="*/ 994 h 1563"/>
              <a:gd name="T12" fmla="*/ 0 w 1558"/>
              <a:gd name="T13" fmla="*/ 581 h 1563"/>
              <a:gd name="T14" fmla="*/ 167 w 1558"/>
              <a:gd name="T15" fmla="*/ 168 h 1563"/>
              <a:gd name="T16" fmla="*/ 579 w 1558"/>
              <a:gd name="T17" fmla="*/ 0 h 1563"/>
              <a:gd name="T18" fmla="*/ 991 w 1558"/>
              <a:gd name="T19" fmla="*/ 168 h 1563"/>
              <a:gd name="T20" fmla="*/ 1159 w 1558"/>
              <a:gd name="T21" fmla="*/ 581 h 1563"/>
              <a:gd name="T22" fmla="*/ 1087 w 1558"/>
              <a:gd name="T23" fmla="*/ 845 h 1563"/>
              <a:gd name="T24" fmla="*/ 1078 w 1558"/>
              <a:gd name="T25" fmla="*/ 859 h 1563"/>
              <a:gd name="T26" fmla="*/ 1514 w 1558"/>
              <a:gd name="T27" fmla="*/ 1296 h 1563"/>
              <a:gd name="T28" fmla="*/ 1558 w 1558"/>
              <a:gd name="T29" fmla="*/ 1407 h 1563"/>
              <a:gd name="T30" fmla="*/ 1404 w 1558"/>
              <a:gd name="T31" fmla="*/ 1563 h 1563"/>
              <a:gd name="T32" fmla="*/ 913 w 1558"/>
              <a:gd name="T33" fmla="*/ 1069 h 1563"/>
              <a:gd name="T34" fmla="*/ 1327 w 1558"/>
              <a:gd name="T35" fmla="*/ 1484 h 1563"/>
              <a:gd name="T36" fmla="*/ 1404 w 1558"/>
              <a:gd name="T37" fmla="*/ 1515 h 1563"/>
              <a:gd name="T38" fmla="*/ 1511 w 1558"/>
              <a:gd name="T39" fmla="*/ 1407 h 1563"/>
              <a:gd name="T40" fmla="*/ 1480 w 1558"/>
              <a:gd name="T41" fmla="*/ 1331 h 1563"/>
              <a:gd name="T42" fmla="*/ 1066 w 1558"/>
              <a:gd name="T43" fmla="*/ 916 h 1563"/>
              <a:gd name="T44" fmla="*/ 913 w 1558"/>
              <a:gd name="T45" fmla="*/ 1069 h 1563"/>
              <a:gd name="T46" fmla="*/ 579 w 1558"/>
              <a:gd name="T47" fmla="*/ 60 h 1563"/>
              <a:gd name="T48" fmla="*/ 60 w 1558"/>
              <a:gd name="T49" fmla="*/ 581 h 1563"/>
              <a:gd name="T50" fmla="*/ 579 w 1558"/>
              <a:gd name="T51" fmla="*/ 1102 h 1563"/>
              <a:gd name="T52" fmla="*/ 1099 w 1558"/>
              <a:gd name="T53" fmla="*/ 581 h 1563"/>
              <a:gd name="T54" fmla="*/ 579 w 1558"/>
              <a:gd name="T55" fmla="*/ 60 h 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58" h="1563">
                <a:moveTo>
                  <a:pt x="1404" y="1563"/>
                </a:moveTo>
                <a:cubicBezTo>
                  <a:pt x="1360" y="1563"/>
                  <a:pt x="1315" y="1541"/>
                  <a:pt x="1293" y="1519"/>
                </a:cubicBezTo>
                <a:cubicBezTo>
                  <a:pt x="857" y="1081"/>
                  <a:pt x="857" y="1081"/>
                  <a:pt x="857" y="1081"/>
                </a:cubicBezTo>
                <a:cubicBezTo>
                  <a:pt x="843" y="1090"/>
                  <a:pt x="843" y="1090"/>
                  <a:pt x="843" y="1090"/>
                </a:cubicBezTo>
                <a:cubicBezTo>
                  <a:pt x="774" y="1137"/>
                  <a:pt x="680" y="1162"/>
                  <a:pt x="579" y="1162"/>
                </a:cubicBezTo>
                <a:cubicBezTo>
                  <a:pt x="422" y="1162"/>
                  <a:pt x="275" y="1102"/>
                  <a:pt x="167" y="994"/>
                </a:cubicBezTo>
                <a:cubicBezTo>
                  <a:pt x="60" y="886"/>
                  <a:pt x="0" y="739"/>
                  <a:pt x="0" y="581"/>
                </a:cubicBezTo>
                <a:cubicBezTo>
                  <a:pt x="0" y="423"/>
                  <a:pt x="60" y="276"/>
                  <a:pt x="167" y="168"/>
                </a:cubicBezTo>
                <a:cubicBezTo>
                  <a:pt x="275" y="59"/>
                  <a:pt x="422" y="0"/>
                  <a:pt x="579" y="0"/>
                </a:cubicBezTo>
                <a:cubicBezTo>
                  <a:pt x="737" y="0"/>
                  <a:pt x="883" y="59"/>
                  <a:pt x="991" y="168"/>
                </a:cubicBezTo>
                <a:cubicBezTo>
                  <a:pt x="1099" y="276"/>
                  <a:pt x="1159" y="423"/>
                  <a:pt x="1159" y="581"/>
                </a:cubicBezTo>
                <a:cubicBezTo>
                  <a:pt x="1159" y="682"/>
                  <a:pt x="1133" y="776"/>
                  <a:pt x="1087" y="845"/>
                </a:cubicBezTo>
                <a:cubicBezTo>
                  <a:pt x="1078" y="859"/>
                  <a:pt x="1078" y="859"/>
                  <a:pt x="1078" y="859"/>
                </a:cubicBezTo>
                <a:cubicBezTo>
                  <a:pt x="1514" y="1296"/>
                  <a:pt x="1514" y="1296"/>
                  <a:pt x="1514" y="1296"/>
                </a:cubicBezTo>
                <a:cubicBezTo>
                  <a:pt x="1536" y="1318"/>
                  <a:pt x="1558" y="1364"/>
                  <a:pt x="1558" y="1407"/>
                </a:cubicBezTo>
                <a:cubicBezTo>
                  <a:pt x="1558" y="1496"/>
                  <a:pt x="1492" y="1563"/>
                  <a:pt x="1404" y="1563"/>
                </a:cubicBezTo>
                <a:close/>
                <a:moveTo>
                  <a:pt x="913" y="1069"/>
                </a:moveTo>
                <a:cubicBezTo>
                  <a:pt x="1327" y="1484"/>
                  <a:pt x="1327" y="1484"/>
                  <a:pt x="1327" y="1484"/>
                </a:cubicBezTo>
                <a:cubicBezTo>
                  <a:pt x="1342" y="1500"/>
                  <a:pt x="1372" y="1515"/>
                  <a:pt x="1404" y="1515"/>
                </a:cubicBezTo>
                <a:cubicBezTo>
                  <a:pt x="1465" y="1515"/>
                  <a:pt x="1511" y="1469"/>
                  <a:pt x="1511" y="1407"/>
                </a:cubicBezTo>
                <a:cubicBezTo>
                  <a:pt x="1511" y="1376"/>
                  <a:pt x="1496" y="1346"/>
                  <a:pt x="1480" y="1331"/>
                </a:cubicBezTo>
                <a:cubicBezTo>
                  <a:pt x="1066" y="916"/>
                  <a:pt x="1066" y="916"/>
                  <a:pt x="1066" y="916"/>
                </a:cubicBezTo>
                <a:lnTo>
                  <a:pt x="913" y="1069"/>
                </a:lnTo>
                <a:close/>
                <a:moveTo>
                  <a:pt x="579" y="60"/>
                </a:moveTo>
                <a:cubicBezTo>
                  <a:pt x="293" y="60"/>
                  <a:pt x="60" y="294"/>
                  <a:pt x="60" y="581"/>
                </a:cubicBezTo>
                <a:cubicBezTo>
                  <a:pt x="60" y="868"/>
                  <a:pt x="293" y="1102"/>
                  <a:pt x="579" y="1102"/>
                </a:cubicBezTo>
                <a:cubicBezTo>
                  <a:pt x="866" y="1102"/>
                  <a:pt x="1099" y="868"/>
                  <a:pt x="1099" y="581"/>
                </a:cubicBezTo>
                <a:cubicBezTo>
                  <a:pt x="1099" y="294"/>
                  <a:pt x="866" y="60"/>
                  <a:pt x="579" y="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id-ID" sz="900" dirty="0">
              <a:solidFill>
                <a:schemeClr val="lt1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Oval 89"/>
          <p:cNvSpPr/>
          <p:nvPr/>
        </p:nvSpPr>
        <p:spPr bwMode="auto">
          <a:xfrm>
            <a:off x="1493361" y="4559667"/>
            <a:ext cx="764860" cy="76506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56263" y="4743463"/>
            <a:ext cx="3610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这里。在这里输入您的文字内容，或者将您的文字内容复制在这里</a:t>
            </a:r>
          </a:p>
        </p:txBody>
      </p:sp>
      <p:sp>
        <p:nvSpPr>
          <p:cNvPr id="7" name="矩形 6"/>
          <p:cNvSpPr/>
          <p:nvPr/>
        </p:nvSpPr>
        <p:spPr>
          <a:xfrm>
            <a:off x="2356263" y="4402267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" name="Freeform 133"/>
          <p:cNvSpPr>
            <a:spLocks noChangeAspect="1" noEditPoints="1"/>
          </p:cNvSpPr>
          <p:nvPr/>
        </p:nvSpPr>
        <p:spPr bwMode="auto">
          <a:xfrm>
            <a:off x="1695791" y="4807563"/>
            <a:ext cx="360000" cy="269268"/>
          </a:xfrm>
          <a:custGeom>
            <a:avLst/>
            <a:gdLst>
              <a:gd name="T0" fmla="*/ 1125 w 1200"/>
              <a:gd name="T1" fmla="*/ 450 h 900"/>
              <a:gd name="T2" fmla="*/ 975 w 1200"/>
              <a:gd name="T3" fmla="*/ 450 h 900"/>
              <a:gd name="T4" fmla="*/ 975 w 1200"/>
              <a:gd name="T5" fmla="*/ 562 h 900"/>
              <a:gd name="T6" fmla="*/ 938 w 1200"/>
              <a:gd name="T7" fmla="*/ 600 h 900"/>
              <a:gd name="T8" fmla="*/ 863 w 1200"/>
              <a:gd name="T9" fmla="*/ 600 h 900"/>
              <a:gd name="T10" fmla="*/ 825 w 1200"/>
              <a:gd name="T11" fmla="*/ 562 h 900"/>
              <a:gd name="T12" fmla="*/ 825 w 1200"/>
              <a:gd name="T13" fmla="*/ 450 h 900"/>
              <a:gd name="T14" fmla="*/ 375 w 1200"/>
              <a:gd name="T15" fmla="*/ 450 h 900"/>
              <a:gd name="T16" fmla="*/ 375 w 1200"/>
              <a:gd name="T17" fmla="*/ 562 h 900"/>
              <a:gd name="T18" fmla="*/ 338 w 1200"/>
              <a:gd name="T19" fmla="*/ 600 h 900"/>
              <a:gd name="T20" fmla="*/ 263 w 1200"/>
              <a:gd name="T21" fmla="*/ 600 h 900"/>
              <a:gd name="T22" fmla="*/ 225 w 1200"/>
              <a:gd name="T23" fmla="*/ 562 h 900"/>
              <a:gd name="T24" fmla="*/ 225 w 1200"/>
              <a:gd name="T25" fmla="*/ 450 h 900"/>
              <a:gd name="T26" fmla="*/ 75 w 1200"/>
              <a:gd name="T27" fmla="*/ 450 h 900"/>
              <a:gd name="T28" fmla="*/ 75 w 1200"/>
              <a:gd name="T29" fmla="*/ 375 h 900"/>
              <a:gd name="T30" fmla="*/ 1125 w 1200"/>
              <a:gd name="T31" fmla="*/ 375 h 900"/>
              <a:gd name="T32" fmla="*/ 1125 w 1200"/>
              <a:gd name="T33" fmla="*/ 450 h 900"/>
              <a:gd name="T34" fmla="*/ 450 w 1200"/>
              <a:gd name="T35" fmla="*/ 75 h 900"/>
              <a:gd name="T36" fmla="*/ 450 w 1200"/>
              <a:gd name="T37" fmla="*/ 75 h 900"/>
              <a:gd name="T38" fmla="*/ 750 w 1200"/>
              <a:gd name="T39" fmla="*/ 75 h 900"/>
              <a:gd name="T40" fmla="*/ 750 w 1200"/>
              <a:gd name="T41" fmla="*/ 75 h 900"/>
              <a:gd name="T42" fmla="*/ 750 w 1200"/>
              <a:gd name="T43" fmla="*/ 150 h 900"/>
              <a:gd name="T44" fmla="*/ 450 w 1200"/>
              <a:gd name="T45" fmla="*/ 150 h 900"/>
              <a:gd name="T46" fmla="*/ 450 w 1200"/>
              <a:gd name="T47" fmla="*/ 75 h 900"/>
              <a:gd name="T48" fmla="*/ 1125 w 1200"/>
              <a:gd name="T49" fmla="*/ 150 h 900"/>
              <a:gd name="T50" fmla="*/ 825 w 1200"/>
              <a:gd name="T51" fmla="*/ 150 h 900"/>
              <a:gd name="T52" fmla="*/ 825 w 1200"/>
              <a:gd name="T53" fmla="*/ 75 h 900"/>
              <a:gd name="T54" fmla="*/ 750 w 1200"/>
              <a:gd name="T55" fmla="*/ 0 h 900"/>
              <a:gd name="T56" fmla="*/ 450 w 1200"/>
              <a:gd name="T57" fmla="*/ 0 h 900"/>
              <a:gd name="T58" fmla="*/ 375 w 1200"/>
              <a:gd name="T59" fmla="*/ 75 h 900"/>
              <a:gd name="T60" fmla="*/ 375 w 1200"/>
              <a:gd name="T61" fmla="*/ 150 h 900"/>
              <a:gd name="T62" fmla="*/ 75 w 1200"/>
              <a:gd name="T63" fmla="*/ 150 h 900"/>
              <a:gd name="T64" fmla="*/ 0 w 1200"/>
              <a:gd name="T65" fmla="*/ 225 h 900"/>
              <a:gd name="T66" fmla="*/ 0 w 1200"/>
              <a:gd name="T67" fmla="*/ 825 h 900"/>
              <a:gd name="T68" fmla="*/ 75 w 1200"/>
              <a:gd name="T69" fmla="*/ 900 h 900"/>
              <a:gd name="T70" fmla="*/ 1125 w 1200"/>
              <a:gd name="T71" fmla="*/ 900 h 900"/>
              <a:gd name="T72" fmla="*/ 1200 w 1200"/>
              <a:gd name="T73" fmla="*/ 825 h 900"/>
              <a:gd name="T74" fmla="*/ 1200 w 1200"/>
              <a:gd name="T75" fmla="*/ 225 h 900"/>
              <a:gd name="T76" fmla="*/ 1125 w 1200"/>
              <a:gd name="T77" fmla="*/ 15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00" h="900">
                <a:moveTo>
                  <a:pt x="1125" y="450"/>
                </a:moveTo>
                <a:lnTo>
                  <a:pt x="975" y="450"/>
                </a:lnTo>
                <a:lnTo>
                  <a:pt x="975" y="562"/>
                </a:lnTo>
                <a:cubicBezTo>
                  <a:pt x="975" y="583"/>
                  <a:pt x="958" y="600"/>
                  <a:pt x="938" y="600"/>
                </a:cubicBezTo>
                <a:lnTo>
                  <a:pt x="863" y="600"/>
                </a:lnTo>
                <a:cubicBezTo>
                  <a:pt x="842" y="600"/>
                  <a:pt x="825" y="583"/>
                  <a:pt x="825" y="562"/>
                </a:cubicBezTo>
                <a:lnTo>
                  <a:pt x="825" y="450"/>
                </a:lnTo>
                <a:lnTo>
                  <a:pt x="375" y="450"/>
                </a:lnTo>
                <a:lnTo>
                  <a:pt x="375" y="562"/>
                </a:lnTo>
                <a:cubicBezTo>
                  <a:pt x="375" y="583"/>
                  <a:pt x="358" y="600"/>
                  <a:pt x="338" y="600"/>
                </a:cubicBezTo>
                <a:lnTo>
                  <a:pt x="263" y="600"/>
                </a:lnTo>
                <a:cubicBezTo>
                  <a:pt x="242" y="600"/>
                  <a:pt x="225" y="583"/>
                  <a:pt x="225" y="562"/>
                </a:cubicBezTo>
                <a:lnTo>
                  <a:pt x="225" y="450"/>
                </a:lnTo>
                <a:lnTo>
                  <a:pt x="75" y="450"/>
                </a:lnTo>
                <a:lnTo>
                  <a:pt x="75" y="375"/>
                </a:lnTo>
                <a:lnTo>
                  <a:pt x="1125" y="375"/>
                </a:lnTo>
                <a:lnTo>
                  <a:pt x="1125" y="450"/>
                </a:lnTo>
                <a:close/>
                <a:moveTo>
                  <a:pt x="450" y="75"/>
                </a:moveTo>
                <a:cubicBezTo>
                  <a:pt x="450" y="75"/>
                  <a:pt x="450" y="75"/>
                  <a:pt x="450" y="75"/>
                </a:cubicBezTo>
                <a:lnTo>
                  <a:pt x="750" y="75"/>
                </a:lnTo>
                <a:cubicBezTo>
                  <a:pt x="750" y="75"/>
                  <a:pt x="750" y="75"/>
                  <a:pt x="750" y="75"/>
                </a:cubicBezTo>
                <a:lnTo>
                  <a:pt x="750" y="150"/>
                </a:lnTo>
                <a:lnTo>
                  <a:pt x="450" y="150"/>
                </a:lnTo>
                <a:lnTo>
                  <a:pt x="450" y="75"/>
                </a:lnTo>
                <a:close/>
                <a:moveTo>
                  <a:pt x="1125" y="150"/>
                </a:moveTo>
                <a:lnTo>
                  <a:pt x="825" y="150"/>
                </a:lnTo>
                <a:lnTo>
                  <a:pt x="825" y="75"/>
                </a:lnTo>
                <a:cubicBezTo>
                  <a:pt x="825" y="34"/>
                  <a:pt x="791" y="0"/>
                  <a:pt x="750" y="0"/>
                </a:cubicBezTo>
                <a:lnTo>
                  <a:pt x="450" y="0"/>
                </a:lnTo>
                <a:cubicBezTo>
                  <a:pt x="409" y="0"/>
                  <a:pt x="375" y="34"/>
                  <a:pt x="375" y="75"/>
                </a:cubicBezTo>
                <a:lnTo>
                  <a:pt x="375" y="150"/>
                </a:lnTo>
                <a:lnTo>
                  <a:pt x="75" y="150"/>
                </a:lnTo>
                <a:cubicBezTo>
                  <a:pt x="34" y="150"/>
                  <a:pt x="0" y="184"/>
                  <a:pt x="0" y="225"/>
                </a:cubicBezTo>
                <a:lnTo>
                  <a:pt x="0" y="825"/>
                </a:lnTo>
                <a:cubicBezTo>
                  <a:pt x="0" y="866"/>
                  <a:pt x="34" y="900"/>
                  <a:pt x="75" y="900"/>
                </a:cubicBezTo>
                <a:lnTo>
                  <a:pt x="1125" y="900"/>
                </a:lnTo>
                <a:cubicBezTo>
                  <a:pt x="1166" y="900"/>
                  <a:pt x="1200" y="866"/>
                  <a:pt x="1200" y="825"/>
                </a:cubicBezTo>
                <a:lnTo>
                  <a:pt x="1200" y="225"/>
                </a:lnTo>
                <a:cubicBezTo>
                  <a:pt x="1200" y="184"/>
                  <a:pt x="1166" y="150"/>
                  <a:pt x="1125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84"/>
          <p:cNvSpPr/>
          <p:nvPr/>
        </p:nvSpPr>
        <p:spPr bwMode="auto">
          <a:xfrm>
            <a:off x="1493361" y="1885914"/>
            <a:ext cx="764860" cy="7650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35324" y="2059213"/>
            <a:ext cx="3610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这里。在这里输入您的文字内容，或者将您的文字内容复制在这里</a:t>
            </a:r>
          </a:p>
        </p:txBody>
      </p:sp>
      <p:sp>
        <p:nvSpPr>
          <p:cNvPr id="11" name="矩形 10"/>
          <p:cNvSpPr/>
          <p:nvPr/>
        </p:nvSpPr>
        <p:spPr>
          <a:xfrm>
            <a:off x="2335324" y="1718017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Freeform 130"/>
          <p:cNvSpPr>
            <a:spLocks noChangeAspect="1" noEditPoints="1"/>
          </p:cNvSpPr>
          <p:nvPr/>
        </p:nvSpPr>
        <p:spPr bwMode="auto">
          <a:xfrm>
            <a:off x="1731791" y="2104542"/>
            <a:ext cx="288000" cy="327805"/>
          </a:xfrm>
          <a:custGeom>
            <a:avLst/>
            <a:gdLst>
              <a:gd name="T0" fmla="*/ 943 w 1200"/>
              <a:gd name="T1" fmla="*/ 0 h 1372"/>
              <a:gd name="T2" fmla="*/ 1029 w 1200"/>
              <a:gd name="T3" fmla="*/ 86 h 1372"/>
              <a:gd name="T4" fmla="*/ 686 w 1200"/>
              <a:gd name="T5" fmla="*/ 429 h 1372"/>
              <a:gd name="T6" fmla="*/ 515 w 1200"/>
              <a:gd name="T7" fmla="*/ 257 h 1372"/>
              <a:gd name="T8" fmla="*/ 0 w 1200"/>
              <a:gd name="T9" fmla="*/ 772 h 1372"/>
              <a:gd name="T10" fmla="*/ 86 w 1200"/>
              <a:gd name="T11" fmla="*/ 857 h 1372"/>
              <a:gd name="T12" fmla="*/ 515 w 1200"/>
              <a:gd name="T13" fmla="*/ 429 h 1372"/>
              <a:gd name="T14" fmla="*/ 686 w 1200"/>
              <a:gd name="T15" fmla="*/ 600 h 1372"/>
              <a:gd name="T16" fmla="*/ 1115 w 1200"/>
              <a:gd name="T17" fmla="*/ 172 h 1372"/>
              <a:gd name="T18" fmla="*/ 1200 w 1200"/>
              <a:gd name="T19" fmla="*/ 257 h 1372"/>
              <a:gd name="T20" fmla="*/ 1200 w 1200"/>
              <a:gd name="T21" fmla="*/ 0 h 1372"/>
              <a:gd name="T22" fmla="*/ 943 w 1200"/>
              <a:gd name="T23" fmla="*/ 0 h 1372"/>
              <a:gd name="T24" fmla="*/ 1029 w 1200"/>
              <a:gd name="T25" fmla="*/ 429 h 1372"/>
              <a:gd name="T26" fmla="*/ 1200 w 1200"/>
              <a:gd name="T27" fmla="*/ 429 h 1372"/>
              <a:gd name="T28" fmla="*/ 1200 w 1200"/>
              <a:gd name="T29" fmla="*/ 1372 h 1372"/>
              <a:gd name="T30" fmla="*/ 1029 w 1200"/>
              <a:gd name="T31" fmla="*/ 1372 h 1372"/>
              <a:gd name="T32" fmla="*/ 1029 w 1200"/>
              <a:gd name="T33" fmla="*/ 429 h 1372"/>
              <a:gd name="T34" fmla="*/ 686 w 1200"/>
              <a:gd name="T35" fmla="*/ 686 h 1372"/>
              <a:gd name="T36" fmla="*/ 857 w 1200"/>
              <a:gd name="T37" fmla="*/ 686 h 1372"/>
              <a:gd name="T38" fmla="*/ 857 w 1200"/>
              <a:gd name="T39" fmla="*/ 1372 h 1372"/>
              <a:gd name="T40" fmla="*/ 686 w 1200"/>
              <a:gd name="T41" fmla="*/ 1372 h 1372"/>
              <a:gd name="T42" fmla="*/ 686 w 1200"/>
              <a:gd name="T43" fmla="*/ 686 h 1372"/>
              <a:gd name="T44" fmla="*/ 343 w 1200"/>
              <a:gd name="T45" fmla="*/ 772 h 1372"/>
              <a:gd name="T46" fmla="*/ 515 w 1200"/>
              <a:gd name="T47" fmla="*/ 772 h 1372"/>
              <a:gd name="T48" fmla="*/ 515 w 1200"/>
              <a:gd name="T49" fmla="*/ 1372 h 1372"/>
              <a:gd name="T50" fmla="*/ 343 w 1200"/>
              <a:gd name="T51" fmla="*/ 1372 h 1372"/>
              <a:gd name="T52" fmla="*/ 343 w 1200"/>
              <a:gd name="T53" fmla="*/ 772 h 1372"/>
              <a:gd name="T54" fmla="*/ 0 w 1200"/>
              <a:gd name="T55" fmla="*/ 943 h 1372"/>
              <a:gd name="T56" fmla="*/ 172 w 1200"/>
              <a:gd name="T57" fmla="*/ 943 h 1372"/>
              <a:gd name="T58" fmla="*/ 172 w 1200"/>
              <a:gd name="T59" fmla="*/ 1372 h 1372"/>
              <a:gd name="T60" fmla="*/ 0 w 1200"/>
              <a:gd name="T61" fmla="*/ 1372 h 1372"/>
              <a:gd name="T62" fmla="*/ 0 w 1200"/>
              <a:gd name="T63" fmla="*/ 943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0" h="1372">
                <a:moveTo>
                  <a:pt x="943" y="0"/>
                </a:moveTo>
                <a:lnTo>
                  <a:pt x="1029" y="86"/>
                </a:lnTo>
                <a:lnTo>
                  <a:pt x="686" y="429"/>
                </a:lnTo>
                <a:lnTo>
                  <a:pt x="515" y="257"/>
                </a:lnTo>
                <a:lnTo>
                  <a:pt x="0" y="772"/>
                </a:lnTo>
                <a:lnTo>
                  <a:pt x="86" y="857"/>
                </a:lnTo>
                <a:lnTo>
                  <a:pt x="515" y="429"/>
                </a:lnTo>
                <a:lnTo>
                  <a:pt x="686" y="600"/>
                </a:lnTo>
                <a:lnTo>
                  <a:pt x="1115" y="172"/>
                </a:lnTo>
                <a:lnTo>
                  <a:pt x="1200" y="257"/>
                </a:lnTo>
                <a:lnTo>
                  <a:pt x="1200" y="0"/>
                </a:lnTo>
                <a:lnTo>
                  <a:pt x="943" y="0"/>
                </a:lnTo>
                <a:close/>
                <a:moveTo>
                  <a:pt x="1029" y="429"/>
                </a:moveTo>
                <a:lnTo>
                  <a:pt x="1200" y="429"/>
                </a:lnTo>
                <a:lnTo>
                  <a:pt x="1200" y="1372"/>
                </a:lnTo>
                <a:lnTo>
                  <a:pt x="1029" y="1372"/>
                </a:lnTo>
                <a:lnTo>
                  <a:pt x="1029" y="429"/>
                </a:lnTo>
                <a:close/>
                <a:moveTo>
                  <a:pt x="686" y="686"/>
                </a:moveTo>
                <a:lnTo>
                  <a:pt x="857" y="686"/>
                </a:lnTo>
                <a:lnTo>
                  <a:pt x="857" y="1372"/>
                </a:lnTo>
                <a:lnTo>
                  <a:pt x="686" y="1372"/>
                </a:lnTo>
                <a:lnTo>
                  <a:pt x="686" y="686"/>
                </a:lnTo>
                <a:close/>
                <a:moveTo>
                  <a:pt x="343" y="772"/>
                </a:moveTo>
                <a:lnTo>
                  <a:pt x="515" y="772"/>
                </a:lnTo>
                <a:lnTo>
                  <a:pt x="515" y="1372"/>
                </a:lnTo>
                <a:lnTo>
                  <a:pt x="343" y="1372"/>
                </a:lnTo>
                <a:lnTo>
                  <a:pt x="343" y="772"/>
                </a:lnTo>
                <a:close/>
                <a:moveTo>
                  <a:pt x="0" y="943"/>
                </a:moveTo>
                <a:lnTo>
                  <a:pt x="172" y="943"/>
                </a:lnTo>
                <a:lnTo>
                  <a:pt x="172" y="1372"/>
                </a:lnTo>
                <a:lnTo>
                  <a:pt x="0" y="1372"/>
                </a:lnTo>
                <a:lnTo>
                  <a:pt x="0" y="9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87"/>
          <p:cNvSpPr/>
          <p:nvPr/>
        </p:nvSpPr>
        <p:spPr bwMode="auto">
          <a:xfrm>
            <a:off x="1493361" y="3220647"/>
            <a:ext cx="764860" cy="76506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28561" y="3401338"/>
            <a:ext cx="3610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这里。在这里输入您的文字内容，或者将您的文字内容复制在这里</a:t>
            </a:r>
          </a:p>
        </p:txBody>
      </p:sp>
      <p:sp>
        <p:nvSpPr>
          <p:cNvPr id="15" name="矩形 14"/>
          <p:cNvSpPr/>
          <p:nvPr/>
        </p:nvSpPr>
        <p:spPr>
          <a:xfrm>
            <a:off x="2328561" y="3060142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1695791" y="3444262"/>
            <a:ext cx="360000" cy="317831"/>
            <a:chOff x="10044251" y="4522834"/>
            <a:chExt cx="745082" cy="657806"/>
          </a:xfrm>
          <a:solidFill>
            <a:schemeClr val="bg1"/>
          </a:solidFill>
          <a:effectLst/>
        </p:grpSpPr>
        <p:sp>
          <p:nvSpPr>
            <p:cNvPr id="17" name="Oval 423"/>
            <p:cNvSpPr>
              <a:spLocks noChangeArrowheads="1"/>
            </p:cNvSpPr>
            <p:nvPr/>
          </p:nvSpPr>
          <p:spPr bwMode="auto">
            <a:xfrm>
              <a:off x="10603243" y="4610108"/>
              <a:ext cx="173829" cy="2012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24"/>
            <p:cNvSpPr/>
            <p:nvPr/>
          </p:nvSpPr>
          <p:spPr bwMode="auto">
            <a:xfrm>
              <a:off x="10567179" y="4817837"/>
              <a:ext cx="222154" cy="298610"/>
            </a:xfrm>
            <a:custGeom>
              <a:avLst/>
              <a:gdLst>
                <a:gd name="T0" fmla="*/ 65 w 130"/>
                <a:gd name="T1" fmla="*/ 3 h 175"/>
                <a:gd name="T2" fmla="*/ 52 w 130"/>
                <a:gd name="T3" fmla="*/ 89 h 175"/>
                <a:gd name="T4" fmla="*/ 14 w 130"/>
                <a:gd name="T5" fmla="*/ 112 h 175"/>
                <a:gd name="T6" fmla="*/ 14 w 130"/>
                <a:gd name="T7" fmla="*/ 78 h 175"/>
                <a:gd name="T8" fmla="*/ 65 w 130"/>
                <a:gd name="T9" fmla="*/ 3 h 175"/>
                <a:gd name="T10" fmla="*/ 9 w 130"/>
                <a:gd name="T11" fmla="*/ 58 h 175"/>
                <a:gd name="T12" fmla="*/ 0 w 130"/>
                <a:gd name="T13" fmla="*/ 89 h 175"/>
                <a:gd name="T14" fmla="*/ 0 w 130"/>
                <a:gd name="T15" fmla="*/ 137 h 175"/>
                <a:gd name="T16" fmla="*/ 7 w 130"/>
                <a:gd name="T17" fmla="*/ 160 h 175"/>
                <a:gd name="T18" fmla="*/ 65 w 130"/>
                <a:gd name="T19" fmla="*/ 175 h 175"/>
                <a:gd name="T20" fmla="*/ 130 w 130"/>
                <a:gd name="T21" fmla="*/ 149 h 175"/>
                <a:gd name="T22" fmla="*/ 130 w 130"/>
                <a:gd name="T23" fmla="*/ 45 h 175"/>
                <a:gd name="T24" fmla="*/ 65 w 130"/>
                <a:gd name="T25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75">
                  <a:moveTo>
                    <a:pt x="65" y="3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35" y="3"/>
                    <a:pt x="18" y="33"/>
                    <a:pt x="9" y="58"/>
                  </a:cubicBezTo>
                  <a:cubicBezTo>
                    <a:pt x="3" y="75"/>
                    <a:pt x="0" y="89"/>
                    <a:pt x="0" y="89"/>
                  </a:cubicBezTo>
                  <a:cubicBezTo>
                    <a:pt x="0" y="89"/>
                    <a:pt x="0" y="116"/>
                    <a:pt x="0" y="137"/>
                  </a:cubicBezTo>
                  <a:cubicBezTo>
                    <a:pt x="0" y="146"/>
                    <a:pt x="2" y="153"/>
                    <a:pt x="7" y="160"/>
                  </a:cubicBezTo>
                  <a:cubicBezTo>
                    <a:pt x="14" y="169"/>
                    <a:pt x="31" y="175"/>
                    <a:pt x="65" y="175"/>
                  </a:cubicBezTo>
                  <a:cubicBezTo>
                    <a:pt x="122" y="175"/>
                    <a:pt x="130" y="149"/>
                    <a:pt x="130" y="149"/>
                  </a:cubicBezTo>
                  <a:cubicBezTo>
                    <a:pt x="130" y="149"/>
                    <a:pt x="130" y="89"/>
                    <a:pt x="130" y="45"/>
                  </a:cubicBezTo>
                  <a:cubicBezTo>
                    <a:pt x="130" y="0"/>
                    <a:pt x="65" y="3"/>
                    <a:pt x="6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25"/>
            <p:cNvSpPr/>
            <p:nvPr/>
          </p:nvSpPr>
          <p:spPr bwMode="auto">
            <a:xfrm>
              <a:off x="10229620" y="5001763"/>
              <a:ext cx="362082" cy="178877"/>
            </a:xfrm>
            <a:custGeom>
              <a:avLst/>
              <a:gdLst>
                <a:gd name="T0" fmla="*/ 187 w 212"/>
                <a:gd name="T1" fmla="*/ 55 h 105"/>
                <a:gd name="T2" fmla="*/ 178 w 212"/>
                <a:gd name="T3" fmla="*/ 0 h 105"/>
                <a:gd name="T4" fmla="*/ 110 w 212"/>
                <a:gd name="T5" fmla="*/ 20 h 105"/>
                <a:gd name="T6" fmla="*/ 44 w 212"/>
                <a:gd name="T7" fmla="*/ 0 h 105"/>
                <a:gd name="T8" fmla="*/ 30 w 212"/>
                <a:gd name="T9" fmla="*/ 56 h 105"/>
                <a:gd name="T10" fmla="*/ 0 w 212"/>
                <a:gd name="T11" fmla="*/ 72 h 105"/>
                <a:gd name="T12" fmla="*/ 110 w 212"/>
                <a:gd name="T13" fmla="*/ 105 h 105"/>
                <a:gd name="T14" fmla="*/ 212 w 212"/>
                <a:gd name="T15" fmla="*/ 72 h 105"/>
                <a:gd name="T16" fmla="*/ 187 w 212"/>
                <a:gd name="T17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05">
                  <a:moveTo>
                    <a:pt x="187" y="55"/>
                  </a:moveTo>
                  <a:cubicBezTo>
                    <a:pt x="173" y="33"/>
                    <a:pt x="178" y="0"/>
                    <a:pt x="178" y="0"/>
                  </a:cubicBezTo>
                  <a:cubicBezTo>
                    <a:pt x="178" y="0"/>
                    <a:pt x="156" y="20"/>
                    <a:pt x="110" y="20"/>
                  </a:cubicBezTo>
                  <a:cubicBezTo>
                    <a:pt x="64" y="20"/>
                    <a:pt x="44" y="0"/>
                    <a:pt x="44" y="0"/>
                  </a:cubicBezTo>
                  <a:cubicBezTo>
                    <a:pt x="44" y="0"/>
                    <a:pt x="49" y="34"/>
                    <a:pt x="30" y="56"/>
                  </a:cubicBezTo>
                  <a:cubicBezTo>
                    <a:pt x="23" y="64"/>
                    <a:pt x="14" y="70"/>
                    <a:pt x="0" y="72"/>
                  </a:cubicBezTo>
                  <a:cubicBezTo>
                    <a:pt x="0" y="72"/>
                    <a:pt x="32" y="105"/>
                    <a:pt x="110" y="105"/>
                  </a:cubicBezTo>
                  <a:cubicBezTo>
                    <a:pt x="187" y="105"/>
                    <a:pt x="212" y="72"/>
                    <a:pt x="212" y="72"/>
                  </a:cubicBezTo>
                  <a:cubicBezTo>
                    <a:pt x="200" y="70"/>
                    <a:pt x="193" y="63"/>
                    <a:pt x="1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26"/>
            <p:cNvSpPr/>
            <p:nvPr/>
          </p:nvSpPr>
          <p:spPr bwMode="auto">
            <a:xfrm>
              <a:off x="10275782" y="4701711"/>
              <a:ext cx="283463" cy="256054"/>
            </a:xfrm>
            <a:custGeom>
              <a:avLst/>
              <a:gdLst>
                <a:gd name="T0" fmla="*/ 75 w 166"/>
                <a:gd name="T1" fmla="*/ 150 h 150"/>
                <a:gd name="T2" fmla="*/ 91 w 166"/>
                <a:gd name="T3" fmla="*/ 150 h 150"/>
                <a:gd name="T4" fmla="*/ 166 w 166"/>
                <a:gd name="T5" fmla="*/ 125 h 150"/>
                <a:gd name="T6" fmla="*/ 166 w 166"/>
                <a:gd name="T7" fmla="*/ 122 h 150"/>
                <a:gd name="T8" fmla="*/ 166 w 166"/>
                <a:gd name="T9" fmla="*/ 59 h 150"/>
                <a:gd name="T10" fmla="*/ 108 w 166"/>
                <a:gd name="T11" fmla="*/ 0 h 150"/>
                <a:gd name="T12" fmla="*/ 108 w 166"/>
                <a:gd name="T13" fmla="*/ 0 h 150"/>
                <a:gd name="T14" fmla="*/ 83 w 166"/>
                <a:gd name="T15" fmla="*/ 10 h 150"/>
                <a:gd name="T16" fmla="*/ 102 w 166"/>
                <a:gd name="T17" fmla="*/ 82 h 150"/>
                <a:gd name="T18" fmla="*/ 83 w 166"/>
                <a:gd name="T19" fmla="*/ 111 h 150"/>
                <a:gd name="T20" fmla="*/ 63 w 166"/>
                <a:gd name="T21" fmla="*/ 82 h 150"/>
                <a:gd name="T22" fmla="*/ 83 w 166"/>
                <a:gd name="T23" fmla="*/ 10 h 150"/>
                <a:gd name="T24" fmla="*/ 58 w 166"/>
                <a:gd name="T25" fmla="*/ 0 h 150"/>
                <a:gd name="T26" fmla="*/ 0 w 166"/>
                <a:gd name="T27" fmla="*/ 59 h 150"/>
                <a:gd name="T28" fmla="*/ 0 w 166"/>
                <a:gd name="T29" fmla="*/ 122 h 150"/>
                <a:gd name="T30" fmla="*/ 0 w 166"/>
                <a:gd name="T31" fmla="*/ 123 h 150"/>
                <a:gd name="T32" fmla="*/ 75 w 166"/>
                <a:gd name="T3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50">
                  <a:moveTo>
                    <a:pt x="75" y="150"/>
                  </a:moveTo>
                  <a:cubicBezTo>
                    <a:pt x="91" y="150"/>
                    <a:pt x="91" y="150"/>
                    <a:pt x="91" y="150"/>
                  </a:cubicBezTo>
                  <a:cubicBezTo>
                    <a:pt x="150" y="150"/>
                    <a:pt x="163" y="132"/>
                    <a:pt x="166" y="125"/>
                  </a:cubicBezTo>
                  <a:cubicBezTo>
                    <a:pt x="166" y="123"/>
                    <a:pt x="166" y="122"/>
                    <a:pt x="166" y="122"/>
                  </a:cubicBezTo>
                  <a:cubicBezTo>
                    <a:pt x="166" y="122"/>
                    <a:pt x="166" y="113"/>
                    <a:pt x="166" y="59"/>
                  </a:cubicBezTo>
                  <a:cubicBezTo>
                    <a:pt x="166" y="22"/>
                    <a:pt x="130" y="6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6" y="6"/>
                    <a:pt x="0" y="22"/>
                    <a:pt x="0" y="59"/>
                  </a:cubicBezTo>
                  <a:cubicBezTo>
                    <a:pt x="0" y="113"/>
                    <a:pt x="0" y="122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7"/>
                    <a:pt x="9" y="150"/>
                    <a:pt x="75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Oval 427"/>
            <p:cNvSpPr>
              <a:spLocks noChangeArrowheads="1"/>
            </p:cNvSpPr>
            <p:nvPr/>
          </p:nvSpPr>
          <p:spPr bwMode="auto">
            <a:xfrm>
              <a:off x="10345746" y="4522834"/>
              <a:ext cx="143535" cy="16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8"/>
            <p:cNvSpPr/>
            <p:nvPr/>
          </p:nvSpPr>
          <p:spPr bwMode="auto">
            <a:xfrm>
              <a:off x="10044251" y="4816394"/>
              <a:ext cx="219990" cy="297889"/>
            </a:xfrm>
            <a:custGeom>
              <a:avLst/>
              <a:gdLst>
                <a:gd name="T0" fmla="*/ 129 w 129"/>
                <a:gd name="T1" fmla="*/ 138 h 175"/>
                <a:gd name="T2" fmla="*/ 129 w 129"/>
                <a:gd name="T3" fmla="*/ 89 h 175"/>
                <a:gd name="T4" fmla="*/ 121 w 129"/>
                <a:gd name="T5" fmla="*/ 58 h 175"/>
                <a:gd name="T6" fmla="*/ 65 w 129"/>
                <a:gd name="T7" fmla="*/ 3 h 175"/>
                <a:gd name="T8" fmla="*/ 116 w 129"/>
                <a:gd name="T9" fmla="*/ 78 h 175"/>
                <a:gd name="T10" fmla="*/ 116 w 129"/>
                <a:gd name="T11" fmla="*/ 113 h 175"/>
                <a:gd name="T12" fmla="*/ 78 w 129"/>
                <a:gd name="T13" fmla="*/ 89 h 175"/>
                <a:gd name="T14" fmla="*/ 65 w 129"/>
                <a:gd name="T15" fmla="*/ 3 h 175"/>
                <a:gd name="T16" fmla="*/ 0 w 129"/>
                <a:gd name="T17" fmla="*/ 45 h 175"/>
                <a:gd name="T18" fmla="*/ 0 w 129"/>
                <a:gd name="T19" fmla="*/ 149 h 175"/>
                <a:gd name="T20" fmla="*/ 65 w 129"/>
                <a:gd name="T21" fmla="*/ 175 h 175"/>
                <a:gd name="T22" fmla="*/ 122 w 129"/>
                <a:gd name="T23" fmla="*/ 161 h 175"/>
                <a:gd name="T24" fmla="*/ 129 w 129"/>
                <a:gd name="T25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29" y="138"/>
                  </a:moveTo>
                  <a:cubicBezTo>
                    <a:pt x="129" y="117"/>
                    <a:pt x="129" y="89"/>
                    <a:pt x="129" y="89"/>
                  </a:cubicBezTo>
                  <a:cubicBezTo>
                    <a:pt x="129" y="89"/>
                    <a:pt x="127" y="75"/>
                    <a:pt x="121" y="58"/>
                  </a:cubicBezTo>
                  <a:cubicBezTo>
                    <a:pt x="112" y="33"/>
                    <a:pt x="95" y="3"/>
                    <a:pt x="65" y="3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0" y="0"/>
                    <a:pt x="0" y="45"/>
                  </a:cubicBezTo>
                  <a:cubicBezTo>
                    <a:pt x="0" y="90"/>
                    <a:pt x="0" y="149"/>
                    <a:pt x="0" y="149"/>
                  </a:cubicBezTo>
                  <a:cubicBezTo>
                    <a:pt x="0" y="149"/>
                    <a:pt x="8" y="175"/>
                    <a:pt x="65" y="175"/>
                  </a:cubicBezTo>
                  <a:cubicBezTo>
                    <a:pt x="97" y="175"/>
                    <a:pt x="114" y="170"/>
                    <a:pt x="122" y="161"/>
                  </a:cubicBezTo>
                  <a:cubicBezTo>
                    <a:pt x="128" y="155"/>
                    <a:pt x="129" y="147"/>
                    <a:pt x="129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Oval 429"/>
            <p:cNvSpPr>
              <a:spLocks noChangeArrowheads="1"/>
            </p:cNvSpPr>
            <p:nvPr/>
          </p:nvSpPr>
          <p:spPr bwMode="auto">
            <a:xfrm>
              <a:off x="10055791" y="4607944"/>
              <a:ext cx="173829" cy="203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7172656" y="3026090"/>
            <a:ext cx="1752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672027" y="2007786"/>
            <a:ext cx="1434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756107" y="3837206"/>
            <a:ext cx="1187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059323" y="2502870"/>
            <a:ext cx="10106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239864" y="2547409"/>
            <a:ext cx="863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701854" y="3621010"/>
            <a:ext cx="802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671512" y="2902366"/>
            <a:ext cx="10106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185601" y="3588775"/>
            <a:ext cx="863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796986" y="2845040"/>
            <a:ext cx="802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52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049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49"/>
                            </p:stCondLst>
                            <p:childTnLst>
                              <p:par>
                                <p:cTn id="1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49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549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35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85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9350"/>
                            </p:stCondLst>
                            <p:childTnLst>
                              <p:par>
                                <p:cTn id="1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9850"/>
                            </p:stCondLst>
                            <p:childTnLst>
                              <p:par>
                                <p:cTn id="1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4" grpId="2" animBg="1"/>
      <p:bldP spid="5" grpId="0" animBg="1"/>
      <p:bldP spid="6" grpId="0"/>
      <p:bldP spid="7" grpId="0"/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/>
      <p:bldP spid="15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下箭头 11"/>
          <p:cNvSpPr/>
          <p:nvPr/>
        </p:nvSpPr>
        <p:spPr>
          <a:xfrm rot="4368884">
            <a:off x="4955020" y="1660024"/>
            <a:ext cx="1294537" cy="2451326"/>
          </a:xfrm>
          <a:custGeom>
            <a:avLst/>
            <a:gdLst>
              <a:gd name="connsiteX0" fmla="*/ 0 w 720080"/>
              <a:gd name="connsiteY0" fmla="*/ 2808312 h 3168352"/>
              <a:gd name="connsiteX1" fmla="*/ 180020 w 720080"/>
              <a:gd name="connsiteY1" fmla="*/ 2808312 h 3168352"/>
              <a:gd name="connsiteX2" fmla="*/ 180020 w 720080"/>
              <a:gd name="connsiteY2" fmla="*/ 0 h 3168352"/>
              <a:gd name="connsiteX3" fmla="*/ 540060 w 720080"/>
              <a:gd name="connsiteY3" fmla="*/ 0 h 3168352"/>
              <a:gd name="connsiteX4" fmla="*/ 540060 w 720080"/>
              <a:gd name="connsiteY4" fmla="*/ 2808312 h 3168352"/>
              <a:gd name="connsiteX5" fmla="*/ 720080 w 720080"/>
              <a:gd name="connsiteY5" fmla="*/ 2808312 h 3168352"/>
              <a:gd name="connsiteX6" fmla="*/ 360040 w 720080"/>
              <a:gd name="connsiteY6" fmla="*/ 3168352 h 3168352"/>
              <a:gd name="connsiteX7" fmla="*/ 0 w 720080"/>
              <a:gd name="connsiteY7" fmla="*/ 2808312 h 3168352"/>
              <a:gd name="connsiteX0-1" fmla="*/ 0 w 720080"/>
              <a:gd name="connsiteY0-2" fmla="*/ 2808312 h 3168352"/>
              <a:gd name="connsiteX1-3" fmla="*/ 180020 w 720080"/>
              <a:gd name="connsiteY1-4" fmla="*/ 2808312 h 3168352"/>
              <a:gd name="connsiteX2-5" fmla="*/ 540060 w 720080"/>
              <a:gd name="connsiteY2-6" fmla="*/ 0 h 3168352"/>
              <a:gd name="connsiteX3-7" fmla="*/ 540060 w 720080"/>
              <a:gd name="connsiteY3-8" fmla="*/ 2808312 h 3168352"/>
              <a:gd name="connsiteX4-9" fmla="*/ 720080 w 720080"/>
              <a:gd name="connsiteY4-10" fmla="*/ 2808312 h 3168352"/>
              <a:gd name="connsiteX5-11" fmla="*/ 360040 w 720080"/>
              <a:gd name="connsiteY5-12" fmla="*/ 3168352 h 3168352"/>
              <a:gd name="connsiteX6-13" fmla="*/ 0 w 720080"/>
              <a:gd name="connsiteY6-14" fmla="*/ 2808312 h 3168352"/>
              <a:gd name="connsiteX0-15" fmla="*/ 0 w 720080"/>
              <a:gd name="connsiteY0-16" fmla="*/ 2808312 h 3168352"/>
              <a:gd name="connsiteX1-17" fmla="*/ 180020 w 720080"/>
              <a:gd name="connsiteY1-18" fmla="*/ 2808312 h 3168352"/>
              <a:gd name="connsiteX2-19" fmla="*/ 540060 w 720080"/>
              <a:gd name="connsiteY2-20" fmla="*/ 0 h 3168352"/>
              <a:gd name="connsiteX3-21" fmla="*/ 540060 w 720080"/>
              <a:gd name="connsiteY3-22" fmla="*/ 2808312 h 3168352"/>
              <a:gd name="connsiteX4-23" fmla="*/ 720080 w 720080"/>
              <a:gd name="connsiteY4-24" fmla="*/ 2808312 h 3168352"/>
              <a:gd name="connsiteX5-25" fmla="*/ 360040 w 720080"/>
              <a:gd name="connsiteY5-26" fmla="*/ 3168352 h 3168352"/>
              <a:gd name="connsiteX6-27" fmla="*/ 0 w 720080"/>
              <a:gd name="connsiteY6-28" fmla="*/ 2808312 h 3168352"/>
              <a:gd name="connsiteX0-29" fmla="*/ 0 w 720080"/>
              <a:gd name="connsiteY0-30" fmla="*/ 2808312 h 3168352"/>
              <a:gd name="connsiteX1-31" fmla="*/ 180020 w 720080"/>
              <a:gd name="connsiteY1-32" fmla="*/ 2808312 h 3168352"/>
              <a:gd name="connsiteX2-33" fmla="*/ 540060 w 720080"/>
              <a:gd name="connsiteY2-34" fmla="*/ 0 h 3168352"/>
              <a:gd name="connsiteX3-35" fmla="*/ 540060 w 720080"/>
              <a:gd name="connsiteY3-36" fmla="*/ 2808312 h 3168352"/>
              <a:gd name="connsiteX4-37" fmla="*/ 720080 w 720080"/>
              <a:gd name="connsiteY4-38" fmla="*/ 2808312 h 3168352"/>
              <a:gd name="connsiteX5-39" fmla="*/ 360040 w 720080"/>
              <a:gd name="connsiteY5-40" fmla="*/ 3168352 h 3168352"/>
              <a:gd name="connsiteX6-41" fmla="*/ 0 w 720080"/>
              <a:gd name="connsiteY6-42" fmla="*/ 2808312 h 3168352"/>
              <a:gd name="connsiteX0-43" fmla="*/ 0 w 720080"/>
              <a:gd name="connsiteY0-44" fmla="*/ 2808312 h 3168352"/>
              <a:gd name="connsiteX1-45" fmla="*/ 180020 w 720080"/>
              <a:gd name="connsiteY1-46" fmla="*/ 2808312 h 3168352"/>
              <a:gd name="connsiteX2-47" fmla="*/ 540060 w 720080"/>
              <a:gd name="connsiteY2-48" fmla="*/ 0 h 3168352"/>
              <a:gd name="connsiteX3-49" fmla="*/ 540060 w 720080"/>
              <a:gd name="connsiteY3-50" fmla="*/ 2808312 h 3168352"/>
              <a:gd name="connsiteX4-51" fmla="*/ 720080 w 720080"/>
              <a:gd name="connsiteY4-52" fmla="*/ 2808312 h 3168352"/>
              <a:gd name="connsiteX5-53" fmla="*/ 360040 w 720080"/>
              <a:gd name="connsiteY5-54" fmla="*/ 3168352 h 3168352"/>
              <a:gd name="connsiteX6-55" fmla="*/ 0 w 720080"/>
              <a:gd name="connsiteY6-56" fmla="*/ 2808312 h 3168352"/>
              <a:gd name="connsiteX0-57" fmla="*/ 0 w 720080"/>
              <a:gd name="connsiteY0-58" fmla="*/ 2808312 h 3168352"/>
              <a:gd name="connsiteX1-59" fmla="*/ 180020 w 720080"/>
              <a:gd name="connsiteY1-60" fmla="*/ 2808312 h 3168352"/>
              <a:gd name="connsiteX2-61" fmla="*/ 540060 w 720080"/>
              <a:gd name="connsiteY2-62" fmla="*/ 0 h 3168352"/>
              <a:gd name="connsiteX3-63" fmla="*/ 540060 w 720080"/>
              <a:gd name="connsiteY3-64" fmla="*/ 2808312 h 3168352"/>
              <a:gd name="connsiteX4-65" fmla="*/ 720080 w 720080"/>
              <a:gd name="connsiteY4-66" fmla="*/ 2808312 h 3168352"/>
              <a:gd name="connsiteX5-67" fmla="*/ 360040 w 720080"/>
              <a:gd name="connsiteY5-68" fmla="*/ 3168352 h 3168352"/>
              <a:gd name="connsiteX6-69" fmla="*/ 0 w 720080"/>
              <a:gd name="connsiteY6-70" fmla="*/ 2808312 h 3168352"/>
              <a:gd name="connsiteX0-71" fmla="*/ 0 w 720080"/>
              <a:gd name="connsiteY0-72" fmla="*/ 2808312 h 3168352"/>
              <a:gd name="connsiteX1-73" fmla="*/ 180020 w 720080"/>
              <a:gd name="connsiteY1-74" fmla="*/ 2808312 h 3168352"/>
              <a:gd name="connsiteX2-75" fmla="*/ 540060 w 720080"/>
              <a:gd name="connsiteY2-76" fmla="*/ 0 h 3168352"/>
              <a:gd name="connsiteX3-77" fmla="*/ 540060 w 720080"/>
              <a:gd name="connsiteY3-78" fmla="*/ 2808312 h 3168352"/>
              <a:gd name="connsiteX4-79" fmla="*/ 720080 w 720080"/>
              <a:gd name="connsiteY4-80" fmla="*/ 2808312 h 3168352"/>
              <a:gd name="connsiteX5-81" fmla="*/ 360040 w 720080"/>
              <a:gd name="connsiteY5-82" fmla="*/ 3168352 h 3168352"/>
              <a:gd name="connsiteX6-83" fmla="*/ 0 w 720080"/>
              <a:gd name="connsiteY6-84" fmla="*/ 2808312 h 3168352"/>
              <a:gd name="connsiteX0-85" fmla="*/ 0 w 720080"/>
              <a:gd name="connsiteY0-86" fmla="*/ 2808312 h 3168352"/>
              <a:gd name="connsiteX1-87" fmla="*/ 180020 w 720080"/>
              <a:gd name="connsiteY1-88" fmla="*/ 2808312 h 3168352"/>
              <a:gd name="connsiteX2-89" fmla="*/ 540060 w 720080"/>
              <a:gd name="connsiteY2-90" fmla="*/ 0 h 3168352"/>
              <a:gd name="connsiteX3-91" fmla="*/ 540060 w 720080"/>
              <a:gd name="connsiteY3-92" fmla="*/ 2808312 h 3168352"/>
              <a:gd name="connsiteX4-93" fmla="*/ 720080 w 720080"/>
              <a:gd name="connsiteY4-94" fmla="*/ 2808312 h 3168352"/>
              <a:gd name="connsiteX5-95" fmla="*/ 360040 w 720080"/>
              <a:gd name="connsiteY5-96" fmla="*/ 3168352 h 3168352"/>
              <a:gd name="connsiteX6-97" fmla="*/ 0 w 720080"/>
              <a:gd name="connsiteY6-98" fmla="*/ 2808312 h 3168352"/>
              <a:gd name="connsiteX0-99" fmla="*/ 0 w 720080"/>
              <a:gd name="connsiteY0-100" fmla="*/ 2808312 h 3168352"/>
              <a:gd name="connsiteX1-101" fmla="*/ 180020 w 720080"/>
              <a:gd name="connsiteY1-102" fmla="*/ 2808312 h 3168352"/>
              <a:gd name="connsiteX2-103" fmla="*/ 540060 w 720080"/>
              <a:gd name="connsiteY2-104" fmla="*/ 0 h 3168352"/>
              <a:gd name="connsiteX3-105" fmla="*/ 540060 w 720080"/>
              <a:gd name="connsiteY3-106" fmla="*/ 2808312 h 3168352"/>
              <a:gd name="connsiteX4-107" fmla="*/ 720080 w 720080"/>
              <a:gd name="connsiteY4-108" fmla="*/ 2808312 h 3168352"/>
              <a:gd name="connsiteX5-109" fmla="*/ 360040 w 720080"/>
              <a:gd name="connsiteY5-110" fmla="*/ 3168352 h 3168352"/>
              <a:gd name="connsiteX6-111" fmla="*/ 0 w 720080"/>
              <a:gd name="connsiteY6-112" fmla="*/ 2808312 h 3168352"/>
              <a:gd name="connsiteX0-113" fmla="*/ 0 w 752331"/>
              <a:gd name="connsiteY0-114" fmla="*/ 3085897 h 3445937"/>
              <a:gd name="connsiteX1-115" fmla="*/ 180020 w 752331"/>
              <a:gd name="connsiteY1-116" fmla="*/ 3085897 h 3445937"/>
              <a:gd name="connsiteX2-117" fmla="*/ 752331 w 752331"/>
              <a:gd name="connsiteY2-118" fmla="*/ 0 h 3445937"/>
              <a:gd name="connsiteX3-119" fmla="*/ 540060 w 752331"/>
              <a:gd name="connsiteY3-120" fmla="*/ 3085897 h 3445937"/>
              <a:gd name="connsiteX4-121" fmla="*/ 720080 w 752331"/>
              <a:gd name="connsiteY4-122" fmla="*/ 3085897 h 3445937"/>
              <a:gd name="connsiteX5-123" fmla="*/ 360040 w 752331"/>
              <a:gd name="connsiteY5-124" fmla="*/ 3445937 h 3445937"/>
              <a:gd name="connsiteX6-125" fmla="*/ 0 w 752331"/>
              <a:gd name="connsiteY6-126" fmla="*/ 3085897 h 3445937"/>
              <a:gd name="connsiteX0-127" fmla="*/ 0 w 752331"/>
              <a:gd name="connsiteY0-128" fmla="*/ 3085897 h 3445937"/>
              <a:gd name="connsiteX1-129" fmla="*/ 180020 w 752331"/>
              <a:gd name="connsiteY1-130" fmla="*/ 3085897 h 3445937"/>
              <a:gd name="connsiteX2-131" fmla="*/ 752331 w 752331"/>
              <a:gd name="connsiteY2-132" fmla="*/ 0 h 3445937"/>
              <a:gd name="connsiteX3-133" fmla="*/ 540060 w 752331"/>
              <a:gd name="connsiteY3-134" fmla="*/ 3085897 h 3445937"/>
              <a:gd name="connsiteX4-135" fmla="*/ 720080 w 752331"/>
              <a:gd name="connsiteY4-136" fmla="*/ 3085897 h 3445937"/>
              <a:gd name="connsiteX5-137" fmla="*/ 360040 w 752331"/>
              <a:gd name="connsiteY5-138" fmla="*/ 3445937 h 3445937"/>
              <a:gd name="connsiteX6-139" fmla="*/ 0 w 752331"/>
              <a:gd name="connsiteY6-140" fmla="*/ 3085897 h 3445937"/>
              <a:gd name="connsiteX0-141" fmla="*/ 0 w 752331"/>
              <a:gd name="connsiteY0-142" fmla="*/ 3085897 h 3445937"/>
              <a:gd name="connsiteX1-143" fmla="*/ 180020 w 752331"/>
              <a:gd name="connsiteY1-144" fmla="*/ 3085897 h 3445937"/>
              <a:gd name="connsiteX2-145" fmla="*/ 752331 w 752331"/>
              <a:gd name="connsiteY2-146" fmla="*/ 0 h 3445937"/>
              <a:gd name="connsiteX3-147" fmla="*/ 540060 w 752331"/>
              <a:gd name="connsiteY3-148" fmla="*/ 3085897 h 3445937"/>
              <a:gd name="connsiteX4-149" fmla="*/ 720080 w 752331"/>
              <a:gd name="connsiteY4-150" fmla="*/ 3085897 h 3445937"/>
              <a:gd name="connsiteX5-151" fmla="*/ 360040 w 752331"/>
              <a:gd name="connsiteY5-152" fmla="*/ 3445937 h 3445937"/>
              <a:gd name="connsiteX6-153" fmla="*/ 0 w 752331"/>
              <a:gd name="connsiteY6-154" fmla="*/ 3085897 h 3445937"/>
              <a:gd name="connsiteX0-155" fmla="*/ 0 w 1521214"/>
              <a:gd name="connsiteY0-156" fmla="*/ 2643005 h 3003045"/>
              <a:gd name="connsiteX1-157" fmla="*/ 180020 w 1521214"/>
              <a:gd name="connsiteY1-158" fmla="*/ 2643005 h 3003045"/>
              <a:gd name="connsiteX2-159" fmla="*/ 1521214 w 1521214"/>
              <a:gd name="connsiteY2-160" fmla="*/ 0 h 3003045"/>
              <a:gd name="connsiteX3-161" fmla="*/ 540060 w 1521214"/>
              <a:gd name="connsiteY3-162" fmla="*/ 2643005 h 3003045"/>
              <a:gd name="connsiteX4-163" fmla="*/ 720080 w 1521214"/>
              <a:gd name="connsiteY4-164" fmla="*/ 2643005 h 3003045"/>
              <a:gd name="connsiteX5-165" fmla="*/ 360040 w 1521214"/>
              <a:gd name="connsiteY5-166" fmla="*/ 3003045 h 3003045"/>
              <a:gd name="connsiteX6-167" fmla="*/ 0 w 1521214"/>
              <a:gd name="connsiteY6-168" fmla="*/ 2643005 h 3003045"/>
              <a:gd name="connsiteX0-169" fmla="*/ 0 w 1521214"/>
              <a:gd name="connsiteY0-170" fmla="*/ 2643005 h 3003045"/>
              <a:gd name="connsiteX1-171" fmla="*/ 180020 w 1521214"/>
              <a:gd name="connsiteY1-172" fmla="*/ 2643005 h 3003045"/>
              <a:gd name="connsiteX2-173" fmla="*/ 1521214 w 1521214"/>
              <a:gd name="connsiteY2-174" fmla="*/ 0 h 3003045"/>
              <a:gd name="connsiteX3-175" fmla="*/ 540060 w 1521214"/>
              <a:gd name="connsiteY3-176" fmla="*/ 2643005 h 3003045"/>
              <a:gd name="connsiteX4-177" fmla="*/ 720080 w 1521214"/>
              <a:gd name="connsiteY4-178" fmla="*/ 2643005 h 3003045"/>
              <a:gd name="connsiteX5-179" fmla="*/ 360040 w 1521214"/>
              <a:gd name="connsiteY5-180" fmla="*/ 3003045 h 3003045"/>
              <a:gd name="connsiteX6-181" fmla="*/ 0 w 1521214"/>
              <a:gd name="connsiteY6-182" fmla="*/ 2643005 h 3003045"/>
              <a:gd name="connsiteX0-183" fmla="*/ 0 w 1521214"/>
              <a:gd name="connsiteY0-184" fmla="*/ 2643005 h 3003045"/>
              <a:gd name="connsiteX1-185" fmla="*/ 180020 w 1521214"/>
              <a:gd name="connsiteY1-186" fmla="*/ 2643005 h 3003045"/>
              <a:gd name="connsiteX2-187" fmla="*/ 1521214 w 1521214"/>
              <a:gd name="connsiteY2-188" fmla="*/ 0 h 3003045"/>
              <a:gd name="connsiteX3-189" fmla="*/ 540060 w 1521214"/>
              <a:gd name="connsiteY3-190" fmla="*/ 2643005 h 3003045"/>
              <a:gd name="connsiteX4-191" fmla="*/ 720080 w 1521214"/>
              <a:gd name="connsiteY4-192" fmla="*/ 2643005 h 3003045"/>
              <a:gd name="connsiteX5-193" fmla="*/ 360040 w 1521214"/>
              <a:gd name="connsiteY5-194" fmla="*/ 3003045 h 3003045"/>
              <a:gd name="connsiteX6-195" fmla="*/ 0 w 1521214"/>
              <a:gd name="connsiteY6-196" fmla="*/ 2643005 h 3003045"/>
              <a:gd name="connsiteX0-197" fmla="*/ 0 w 1521214"/>
              <a:gd name="connsiteY0-198" fmla="*/ 2643005 h 3003045"/>
              <a:gd name="connsiteX1-199" fmla="*/ 180020 w 1521214"/>
              <a:gd name="connsiteY1-200" fmla="*/ 2643005 h 3003045"/>
              <a:gd name="connsiteX2-201" fmla="*/ 1521214 w 1521214"/>
              <a:gd name="connsiteY2-202" fmla="*/ 0 h 3003045"/>
              <a:gd name="connsiteX3-203" fmla="*/ 540060 w 1521214"/>
              <a:gd name="connsiteY3-204" fmla="*/ 2643005 h 3003045"/>
              <a:gd name="connsiteX4-205" fmla="*/ 720080 w 1521214"/>
              <a:gd name="connsiteY4-206" fmla="*/ 2643005 h 3003045"/>
              <a:gd name="connsiteX5-207" fmla="*/ 360040 w 1521214"/>
              <a:gd name="connsiteY5-208" fmla="*/ 3003045 h 3003045"/>
              <a:gd name="connsiteX6-209" fmla="*/ 0 w 1521214"/>
              <a:gd name="connsiteY6-210" fmla="*/ 2643005 h 3003045"/>
              <a:gd name="connsiteX0-211" fmla="*/ 0 w 1521214"/>
              <a:gd name="connsiteY0-212" fmla="*/ 2643005 h 3003045"/>
              <a:gd name="connsiteX1-213" fmla="*/ 180020 w 1521214"/>
              <a:gd name="connsiteY1-214" fmla="*/ 2643005 h 3003045"/>
              <a:gd name="connsiteX2-215" fmla="*/ 1521214 w 1521214"/>
              <a:gd name="connsiteY2-216" fmla="*/ 0 h 3003045"/>
              <a:gd name="connsiteX3-217" fmla="*/ 540060 w 1521214"/>
              <a:gd name="connsiteY3-218" fmla="*/ 2643005 h 3003045"/>
              <a:gd name="connsiteX4-219" fmla="*/ 720080 w 1521214"/>
              <a:gd name="connsiteY4-220" fmla="*/ 2643005 h 3003045"/>
              <a:gd name="connsiteX5-221" fmla="*/ 360040 w 1521214"/>
              <a:gd name="connsiteY5-222" fmla="*/ 3003045 h 3003045"/>
              <a:gd name="connsiteX6-223" fmla="*/ 0 w 1521214"/>
              <a:gd name="connsiteY6-224" fmla="*/ 2643005 h 3003045"/>
              <a:gd name="connsiteX0-225" fmla="*/ 0 w 1553538"/>
              <a:gd name="connsiteY0-226" fmla="*/ 2581732 h 2941772"/>
              <a:gd name="connsiteX1-227" fmla="*/ 180020 w 1553538"/>
              <a:gd name="connsiteY1-228" fmla="*/ 2581732 h 2941772"/>
              <a:gd name="connsiteX2-229" fmla="*/ 1553538 w 1553538"/>
              <a:gd name="connsiteY2-230" fmla="*/ 0 h 2941772"/>
              <a:gd name="connsiteX3-231" fmla="*/ 540060 w 1553538"/>
              <a:gd name="connsiteY3-232" fmla="*/ 2581732 h 2941772"/>
              <a:gd name="connsiteX4-233" fmla="*/ 720080 w 1553538"/>
              <a:gd name="connsiteY4-234" fmla="*/ 2581732 h 2941772"/>
              <a:gd name="connsiteX5-235" fmla="*/ 360040 w 1553538"/>
              <a:gd name="connsiteY5-236" fmla="*/ 2941772 h 2941772"/>
              <a:gd name="connsiteX6-237" fmla="*/ 0 w 1553538"/>
              <a:gd name="connsiteY6-238" fmla="*/ 2581732 h 2941772"/>
              <a:gd name="connsiteX0-239" fmla="*/ 0 w 1553538"/>
              <a:gd name="connsiteY0-240" fmla="*/ 2581732 h 2941772"/>
              <a:gd name="connsiteX1-241" fmla="*/ 180020 w 1553538"/>
              <a:gd name="connsiteY1-242" fmla="*/ 2581732 h 2941772"/>
              <a:gd name="connsiteX2-243" fmla="*/ 1553538 w 1553538"/>
              <a:gd name="connsiteY2-244" fmla="*/ 0 h 2941772"/>
              <a:gd name="connsiteX3-245" fmla="*/ 540060 w 1553538"/>
              <a:gd name="connsiteY3-246" fmla="*/ 2581732 h 2941772"/>
              <a:gd name="connsiteX4-247" fmla="*/ 720080 w 1553538"/>
              <a:gd name="connsiteY4-248" fmla="*/ 2581732 h 2941772"/>
              <a:gd name="connsiteX5-249" fmla="*/ 360040 w 1553538"/>
              <a:gd name="connsiteY5-250" fmla="*/ 2941772 h 2941772"/>
              <a:gd name="connsiteX6-251" fmla="*/ 0 w 1553538"/>
              <a:gd name="connsiteY6-252" fmla="*/ 2581732 h 2941772"/>
              <a:gd name="connsiteX0-253" fmla="*/ 0 w 1553538"/>
              <a:gd name="connsiteY0-254" fmla="*/ 2581732 h 2941772"/>
              <a:gd name="connsiteX1-255" fmla="*/ 180020 w 1553538"/>
              <a:gd name="connsiteY1-256" fmla="*/ 2581732 h 2941772"/>
              <a:gd name="connsiteX2-257" fmla="*/ 1553538 w 1553538"/>
              <a:gd name="connsiteY2-258" fmla="*/ 0 h 2941772"/>
              <a:gd name="connsiteX3-259" fmla="*/ 540060 w 1553538"/>
              <a:gd name="connsiteY3-260" fmla="*/ 2581732 h 2941772"/>
              <a:gd name="connsiteX4-261" fmla="*/ 720080 w 1553538"/>
              <a:gd name="connsiteY4-262" fmla="*/ 2581732 h 2941772"/>
              <a:gd name="connsiteX5-263" fmla="*/ 360040 w 1553538"/>
              <a:gd name="connsiteY5-264" fmla="*/ 2941772 h 2941772"/>
              <a:gd name="connsiteX6-265" fmla="*/ 0 w 1553538"/>
              <a:gd name="connsiteY6-266" fmla="*/ 2581732 h 2941772"/>
              <a:gd name="connsiteX0-267" fmla="*/ 0 w 1553538"/>
              <a:gd name="connsiteY0-268" fmla="*/ 2581732 h 2941772"/>
              <a:gd name="connsiteX1-269" fmla="*/ 180020 w 1553538"/>
              <a:gd name="connsiteY1-270" fmla="*/ 2581732 h 2941772"/>
              <a:gd name="connsiteX2-271" fmla="*/ 1553538 w 1553538"/>
              <a:gd name="connsiteY2-272" fmla="*/ 0 h 2941772"/>
              <a:gd name="connsiteX3-273" fmla="*/ 540060 w 1553538"/>
              <a:gd name="connsiteY3-274" fmla="*/ 2581732 h 2941772"/>
              <a:gd name="connsiteX4-275" fmla="*/ 720080 w 1553538"/>
              <a:gd name="connsiteY4-276" fmla="*/ 2581732 h 2941772"/>
              <a:gd name="connsiteX5-277" fmla="*/ 360040 w 1553538"/>
              <a:gd name="connsiteY5-278" fmla="*/ 2941772 h 2941772"/>
              <a:gd name="connsiteX6-279" fmla="*/ 0 w 1553538"/>
              <a:gd name="connsiteY6-280" fmla="*/ 2581732 h 29417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53538" h="2941772">
                <a:moveTo>
                  <a:pt x="0" y="2581732"/>
                </a:moveTo>
                <a:lnTo>
                  <a:pt x="180020" y="2581732"/>
                </a:lnTo>
                <a:cubicBezTo>
                  <a:pt x="22448" y="1449685"/>
                  <a:pt x="392875" y="355256"/>
                  <a:pt x="1553538" y="0"/>
                </a:cubicBezTo>
                <a:cubicBezTo>
                  <a:pt x="659395" y="472539"/>
                  <a:pt x="327789" y="1270071"/>
                  <a:pt x="540060" y="2581732"/>
                </a:cubicBezTo>
                <a:lnTo>
                  <a:pt x="720080" y="2581732"/>
                </a:lnTo>
                <a:lnTo>
                  <a:pt x="360040" y="2941772"/>
                </a:lnTo>
                <a:lnTo>
                  <a:pt x="0" y="25817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/>
          </a:p>
        </p:txBody>
      </p:sp>
      <p:sp>
        <p:nvSpPr>
          <p:cNvPr id="5" name="下箭头 11"/>
          <p:cNvSpPr/>
          <p:nvPr/>
        </p:nvSpPr>
        <p:spPr>
          <a:xfrm rot="20821995">
            <a:off x="4535464" y="2993953"/>
            <a:ext cx="1294536" cy="2451326"/>
          </a:xfrm>
          <a:custGeom>
            <a:avLst/>
            <a:gdLst>
              <a:gd name="connsiteX0" fmla="*/ 0 w 720080"/>
              <a:gd name="connsiteY0" fmla="*/ 2808312 h 3168352"/>
              <a:gd name="connsiteX1" fmla="*/ 180020 w 720080"/>
              <a:gd name="connsiteY1" fmla="*/ 2808312 h 3168352"/>
              <a:gd name="connsiteX2" fmla="*/ 180020 w 720080"/>
              <a:gd name="connsiteY2" fmla="*/ 0 h 3168352"/>
              <a:gd name="connsiteX3" fmla="*/ 540060 w 720080"/>
              <a:gd name="connsiteY3" fmla="*/ 0 h 3168352"/>
              <a:gd name="connsiteX4" fmla="*/ 540060 w 720080"/>
              <a:gd name="connsiteY4" fmla="*/ 2808312 h 3168352"/>
              <a:gd name="connsiteX5" fmla="*/ 720080 w 720080"/>
              <a:gd name="connsiteY5" fmla="*/ 2808312 h 3168352"/>
              <a:gd name="connsiteX6" fmla="*/ 360040 w 720080"/>
              <a:gd name="connsiteY6" fmla="*/ 3168352 h 3168352"/>
              <a:gd name="connsiteX7" fmla="*/ 0 w 720080"/>
              <a:gd name="connsiteY7" fmla="*/ 2808312 h 3168352"/>
              <a:gd name="connsiteX0-1" fmla="*/ 0 w 720080"/>
              <a:gd name="connsiteY0-2" fmla="*/ 2808312 h 3168352"/>
              <a:gd name="connsiteX1-3" fmla="*/ 180020 w 720080"/>
              <a:gd name="connsiteY1-4" fmla="*/ 2808312 h 3168352"/>
              <a:gd name="connsiteX2-5" fmla="*/ 540060 w 720080"/>
              <a:gd name="connsiteY2-6" fmla="*/ 0 h 3168352"/>
              <a:gd name="connsiteX3-7" fmla="*/ 540060 w 720080"/>
              <a:gd name="connsiteY3-8" fmla="*/ 2808312 h 3168352"/>
              <a:gd name="connsiteX4-9" fmla="*/ 720080 w 720080"/>
              <a:gd name="connsiteY4-10" fmla="*/ 2808312 h 3168352"/>
              <a:gd name="connsiteX5-11" fmla="*/ 360040 w 720080"/>
              <a:gd name="connsiteY5-12" fmla="*/ 3168352 h 3168352"/>
              <a:gd name="connsiteX6-13" fmla="*/ 0 w 720080"/>
              <a:gd name="connsiteY6-14" fmla="*/ 2808312 h 3168352"/>
              <a:gd name="connsiteX0-15" fmla="*/ 0 w 720080"/>
              <a:gd name="connsiteY0-16" fmla="*/ 2808312 h 3168352"/>
              <a:gd name="connsiteX1-17" fmla="*/ 180020 w 720080"/>
              <a:gd name="connsiteY1-18" fmla="*/ 2808312 h 3168352"/>
              <a:gd name="connsiteX2-19" fmla="*/ 540060 w 720080"/>
              <a:gd name="connsiteY2-20" fmla="*/ 0 h 3168352"/>
              <a:gd name="connsiteX3-21" fmla="*/ 540060 w 720080"/>
              <a:gd name="connsiteY3-22" fmla="*/ 2808312 h 3168352"/>
              <a:gd name="connsiteX4-23" fmla="*/ 720080 w 720080"/>
              <a:gd name="connsiteY4-24" fmla="*/ 2808312 h 3168352"/>
              <a:gd name="connsiteX5-25" fmla="*/ 360040 w 720080"/>
              <a:gd name="connsiteY5-26" fmla="*/ 3168352 h 3168352"/>
              <a:gd name="connsiteX6-27" fmla="*/ 0 w 720080"/>
              <a:gd name="connsiteY6-28" fmla="*/ 2808312 h 3168352"/>
              <a:gd name="connsiteX0-29" fmla="*/ 0 w 720080"/>
              <a:gd name="connsiteY0-30" fmla="*/ 2808312 h 3168352"/>
              <a:gd name="connsiteX1-31" fmla="*/ 180020 w 720080"/>
              <a:gd name="connsiteY1-32" fmla="*/ 2808312 h 3168352"/>
              <a:gd name="connsiteX2-33" fmla="*/ 540060 w 720080"/>
              <a:gd name="connsiteY2-34" fmla="*/ 0 h 3168352"/>
              <a:gd name="connsiteX3-35" fmla="*/ 540060 w 720080"/>
              <a:gd name="connsiteY3-36" fmla="*/ 2808312 h 3168352"/>
              <a:gd name="connsiteX4-37" fmla="*/ 720080 w 720080"/>
              <a:gd name="connsiteY4-38" fmla="*/ 2808312 h 3168352"/>
              <a:gd name="connsiteX5-39" fmla="*/ 360040 w 720080"/>
              <a:gd name="connsiteY5-40" fmla="*/ 3168352 h 3168352"/>
              <a:gd name="connsiteX6-41" fmla="*/ 0 w 720080"/>
              <a:gd name="connsiteY6-42" fmla="*/ 2808312 h 3168352"/>
              <a:gd name="connsiteX0-43" fmla="*/ 0 w 720080"/>
              <a:gd name="connsiteY0-44" fmla="*/ 2808312 h 3168352"/>
              <a:gd name="connsiteX1-45" fmla="*/ 180020 w 720080"/>
              <a:gd name="connsiteY1-46" fmla="*/ 2808312 h 3168352"/>
              <a:gd name="connsiteX2-47" fmla="*/ 540060 w 720080"/>
              <a:gd name="connsiteY2-48" fmla="*/ 0 h 3168352"/>
              <a:gd name="connsiteX3-49" fmla="*/ 540060 w 720080"/>
              <a:gd name="connsiteY3-50" fmla="*/ 2808312 h 3168352"/>
              <a:gd name="connsiteX4-51" fmla="*/ 720080 w 720080"/>
              <a:gd name="connsiteY4-52" fmla="*/ 2808312 h 3168352"/>
              <a:gd name="connsiteX5-53" fmla="*/ 360040 w 720080"/>
              <a:gd name="connsiteY5-54" fmla="*/ 3168352 h 3168352"/>
              <a:gd name="connsiteX6-55" fmla="*/ 0 w 720080"/>
              <a:gd name="connsiteY6-56" fmla="*/ 2808312 h 3168352"/>
              <a:gd name="connsiteX0-57" fmla="*/ 0 w 720080"/>
              <a:gd name="connsiteY0-58" fmla="*/ 2808312 h 3168352"/>
              <a:gd name="connsiteX1-59" fmla="*/ 180020 w 720080"/>
              <a:gd name="connsiteY1-60" fmla="*/ 2808312 h 3168352"/>
              <a:gd name="connsiteX2-61" fmla="*/ 540060 w 720080"/>
              <a:gd name="connsiteY2-62" fmla="*/ 0 h 3168352"/>
              <a:gd name="connsiteX3-63" fmla="*/ 540060 w 720080"/>
              <a:gd name="connsiteY3-64" fmla="*/ 2808312 h 3168352"/>
              <a:gd name="connsiteX4-65" fmla="*/ 720080 w 720080"/>
              <a:gd name="connsiteY4-66" fmla="*/ 2808312 h 3168352"/>
              <a:gd name="connsiteX5-67" fmla="*/ 360040 w 720080"/>
              <a:gd name="connsiteY5-68" fmla="*/ 3168352 h 3168352"/>
              <a:gd name="connsiteX6-69" fmla="*/ 0 w 720080"/>
              <a:gd name="connsiteY6-70" fmla="*/ 2808312 h 3168352"/>
              <a:gd name="connsiteX0-71" fmla="*/ 0 w 720080"/>
              <a:gd name="connsiteY0-72" fmla="*/ 2808312 h 3168352"/>
              <a:gd name="connsiteX1-73" fmla="*/ 180020 w 720080"/>
              <a:gd name="connsiteY1-74" fmla="*/ 2808312 h 3168352"/>
              <a:gd name="connsiteX2-75" fmla="*/ 540060 w 720080"/>
              <a:gd name="connsiteY2-76" fmla="*/ 0 h 3168352"/>
              <a:gd name="connsiteX3-77" fmla="*/ 540060 w 720080"/>
              <a:gd name="connsiteY3-78" fmla="*/ 2808312 h 3168352"/>
              <a:gd name="connsiteX4-79" fmla="*/ 720080 w 720080"/>
              <a:gd name="connsiteY4-80" fmla="*/ 2808312 h 3168352"/>
              <a:gd name="connsiteX5-81" fmla="*/ 360040 w 720080"/>
              <a:gd name="connsiteY5-82" fmla="*/ 3168352 h 3168352"/>
              <a:gd name="connsiteX6-83" fmla="*/ 0 w 720080"/>
              <a:gd name="connsiteY6-84" fmla="*/ 2808312 h 3168352"/>
              <a:gd name="connsiteX0-85" fmla="*/ 0 w 720080"/>
              <a:gd name="connsiteY0-86" fmla="*/ 2808312 h 3168352"/>
              <a:gd name="connsiteX1-87" fmla="*/ 180020 w 720080"/>
              <a:gd name="connsiteY1-88" fmla="*/ 2808312 h 3168352"/>
              <a:gd name="connsiteX2-89" fmla="*/ 540060 w 720080"/>
              <a:gd name="connsiteY2-90" fmla="*/ 0 h 3168352"/>
              <a:gd name="connsiteX3-91" fmla="*/ 540060 w 720080"/>
              <a:gd name="connsiteY3-92" fmla="*/ 2808312 h 3168352"/>
              <a:gd name="connsiteX4-93" fmla="*/ 720080 w 720080"/>
              <a:gd name="connsiteY4-94" fmla="*/ 2808312 h 3168352"/>
              <a:gd name="connsiteX5-95" fmla="*/ 360040 w 720080"/>
              <a:gd name="connsiteY5-96" fmla="*/ 3168352 h 3168352"/>
              <a:gd name="connsiteX6-97" fmla="*/ 0 w 720080"/>
              <a:gd name="connsiteY6-98" fmla="*/ 2808312 h 3168352"/>
              <a:gd name="connsiteX0-99" fmla="*/ 0 w 720080"/>
              <a:gd name="connsiteY0-100" fmla="*/ 2808312 h 3168352"/>
              <a:gd name="connsiteX1-101" fmla="*/ 180020 w 720080"/>
              <a:gd name="connsiteY1-102" fmla="*/ 2808312 h 3168352"/>
              <a:gd name="connsiteX2-103" fmla="*/ 540060 w 720080"/>
              <a:gd name="connsiteY2-104" fmla="*/ 0 h 3168352"/>
              <a:gd name="connsiteX3-105" fmla="*/ 540060 w 720080"/>
              <a:gd name="connsiteY3-106" fmla="*/ 2808312 h 3168352"/>
              <a:gd name="connsiteX4-107" fmla="*/ 720080 w 720080"/>
              <a:gd name="connsiteY4-108" fmla="*/ 2808312 h 3168352"/>
              <a:gd name="connsiteX5-109" fmla="*/ 360040 w 720080"/>
              <a:gd name="connsiteY5-110" fmla="*/ 3168352 h 3168352"/>
              <a:gd name="connsiteX6-111" fmla="*/ 0 w 720080"/>
              <a:gd name="connsiteY6-112" fmla="*/ 2808312 h 3168352"/>
              <a:gd name="connsiteX0-113" fmla="*/ 0 w 752331"/>
              <a:gd name="connsiteY0-114" fmla="*/ 3085897 h 3445937"/>
              <a:gd name="connsiteX1-115" fmla="*/ 180020 w 752331"/>
              <a:gd name="connsiteY1-116" fmla="*/ 3085897 h 3445937"/>
              <a:gd name="connsiteX2-117" fmla="*/ 752331 w 752331"/>
              <a:gd name="connsiteY2-118" fmla="*/ 0 h 3445937"/>
              <a:gd name="connsiteX3-119" fmla="*/ 540060 w 752331"/>
              <a:gd name="connsiteY3-120" fmla="*/ 3085897 h 3445937"/>
              <a:gd name="connsiteX4-121" fmla="*/ 720080 w 752331"/>
              <a:gd name="connsiteY4-122" fmla="*/ 3085897 h 3445937"/>
              <a:gd name="connsiteX5-123" fmla="*/ 360040 w 752331"/>
              <a:gd name="connsiteY5-124" fmla="*/ 3445937 h 3445937"/>
              <a:gd name="connsiteX6-125" fmla="*/ 0 w 752331"/>
              <a:gd name="connsiteY6-126" fmla="*/ 3085897 h 3445937"/>
              <a:gd name="connsiteX0-127" fmla="*/ 0 w 752331"/>
              <a:gd name="connsiteY0-128" fmla="*/ 3085897 h 3445937"/>
              <a:gd name="connsiteX1-129" fmla="*/ 180020 w 752331"/>
              <a:gd name="connsiteY1-130" fmla="*/ 3085897 h 3445937"/>
              <a:gd name="connsiteX2-131" fmla="*/ 752331 w 752331"/>
              <a:gd name="connsiteY2-132" fmla="*/ 0 h 3445937"/>
              <a:gd name="connsiteX3-133" fmla="*/ 540060 w 752331"/>
              <a:gd name="connsiteY3-134" fmla="*/ 3085897 h 3445937"/>
              <a:gd name="connsiteX4-135" fmla="*/ 720080 w 752331"/>
              <a:gd name="connsiteY4-136" fmla="*/ 3085897 h 3445937"/>
              <a:gd name="connsiteX5-137" fmla="*/ 360040 w 752331"/>
              <a:gd name="connsiteY5-138" fmla="*/ 3445937 h 3445937"/>
              <a:gd name="connsiteX6-139" fmla="*/ 0 w 752331"/>
              <a:gd name="connsiteY6-140" fmla="*/ 3085897 h 3445937"/>
              <a:gd name="connsiteX0-141" fmla="*/ 0 w 752331"/>
              <a:gd name="connsiteY0-142" fmla="*/ 3085897 h 3445937"/>
              <a:gd name="connsiteX1-143" fmla="*/ 180020 w 752331"/>
              <a:gd name="connsiteY1-144" fmla="*/ 3085897 h 3445937"/>
              <a:gd name="connsiteX2-145" fmla="*/ 752331 w 752331"/>
              <a:gd name="connsiteY2-146" fmla="*/ 0 h 3445937"/>
              <a:gd name="connsiteX3-147" fmla="*/ 540060 w 752331"/>
              <a:gd name="connsiteY3-148" fmla="*/ 3085897 h 3445937"/>
              <a:gd name="connsiteX4-149" fmla="*/ 720080 w 752331"/>
              <a:gd name="connsiteY4-150" fmla="*/ 3085897 h 3445937"/>
              <a:gd name="connsiteX5-151" fmla="*/ 360040 w 752331"/>
              <a:gd name="connsiteY5-152" fmla="*/ 3445937 h 3445937"/>
              <a:gd name="connsiteX6-153" fmla="*/ 0 w 752331"/>
              <a:gd name="connsiteY6-154" fmla="*/ 3085897 h 3445937"/>
              <a:gd name="connsiteX0-155" fmla="*/ 0 w 1521214"/>
              <a:gd name="connsiteY0-156" fmla="*/ 2643005 h 3003045"/>
              <a:gd name="connsiteX1-157" fmla="*/ 180020 w 1521214"/>
              <a:gd name="connsiteY1-158" fmla="*/ 2643005 h 3003045"/>
              <a:gd name="connsiteX2-159" fmla="*/ 1521214 w 1521214"/>
              <a:gd name="connsiteY2-160" fmla="*/ 0 h 3003045"/>
              <a:gd name="connsiteX3-161" fmla="*/ 540060 w 1521214"/>
              <a:gd name="connsiteY3-162" fmla="*/ 2643005 h 3003045"/>
              <a:gd name="connsiteX4-163" fmla="*/ 720080 w 1521214"/>
              <a:gd name="connsiteY4-164" fmla="*/ 2643005 h 3003045"/>
              <a:gd name="connsiteX5-165" fmla="*/ 360040 w 1521214"/>
              <a:gd name="connsiteY5-166" fmla="*/ 3003045 h 3003045"/>
              <a:gd name="connsiteX6-167" fmla="*/ 0 w 1521214"/>
              <a:gd name="connsiteY6-168" fmla="*/ 2643005 h 3003045"/>
              <a:gd name="connsiteX0-169" fmla="*/ 0 w 1521214"/>
              <a:gd name="connsiteY0-170" fmla="*/ 2643005 h 3003045"/>
              <a:gd name="connsiteX1-171" fmla="*/ 180020 w 1521214"/>
              <a:gd name="connsiteY1-172" fmla="*/ 2643005 h 3003045"/>
              <a:gd name="connsiteX2-173" fmla="*/ 1521214 w 1521214"/>
              <a:gd name="connsiteY2-174" fmla="*/ 0 h 3003045"/>
              <a:gd name="connsiteX3-175" fmla="*/ 540060 w 1521214"/>
              <a:gd name="connsiteY3-176" fmla="*/ 2643005 h 3003045"/>
              <a:gd name="connsiteX4-177" fmla="*/ 720080 w 1521214"/>
              <a:gd name="connsiteY4-178" fmla="*/ 2643005 h 3003045"/>
              <a:gd name="connsiteX5-179" fmla="*/ 360040 w 1521214"/>
              <a:gd name="connsiteY5-180" fmla="*/ 3003045 h 3003045"/>
              <a:gd name="connsiteX6-181" fmla="*/ 0 w 1521214"/>
              <a:gd name="connsiteY6-182" fmla="*/ 2643005 h 3003045"/>
              <a:gd name="connsiteX0-183" fmla="*/ 0 w 1521214"/>
              <a:gd name="connsiteY0-184" fmla="*/ 2643005 h 3003045"/>
              <a:gd name="connsiteX1-185" fmla="*/ 180020 w 1521214"/>
              <a:gd name="connsiteY1-186" fmla="*/ 2643005 h 3003045"/>
              <a:gd name="connsiteX2-187" fmla="*/ 1521214 w 1521214"/>
              <a:gd name="connsiteY2-188" fmla="*/ 0 h 3003045"/>
              <a:gd name="connsiteX3-189" fmla="*/ 540060 w 1521214"/>
              <a:gd name="connsiteY3-190" fmla="*/ 2643005 h 3003045"/>
              <a:gd name="connsiteX4-191" fmla="*/ 720080 w 1521214"/>
              <a:gd name="connsiteY4-192" fmla="*/ 2643005 h 3003045"/>
              <a:gd name="connsiteX5-193" fmla="*/ 360040 w 1521214"/>
              <a:gd name="connsiteY5-194" fmla="*/ 3003045 h 3003045"/>
              <a:gd name="connsiteX6-195" fmla="*/ 0 w 1521214"/>
              <a:gd name="connsiteY6-196" fmla="*/ 2643005 h 3003045"/>
              <a:gd name="connsiteX0-197" fmla="*/ 0 w 1521214"/>
              <a:gd name="connsiteY0-198" fmla="*/ 2643005 h 3003045"/>
              <a:gd name="connsiteX1-199" fmla="*/ 180020 w 1521214"/>
              <a:gd name="connsiteY1-200" fmla="*/ 2643005 h 3003045"/>
              <a:gd name="connsiteX2-201" fmla="*/ 1521214 w 1521214"/>
              <a:gd name="connsiteY2-202" fmla="*/ 0 h 3003045"/>
              <a:gd name="connsiteX3-203" fmla="*/ 540060 w 1521214"/>
              <a:gd name="connsiteY3-204" fmla="*/ 2643005 h 3003045"/>
              <a:gd name="connsiteX4-205" fmla="*/ 720080 w 1521214"/>
              <a:gd name="connsiteY4-206" fmla="*/ 2643005 h 3003045"/>
              <a:gd name="connsiteX5-207" fmla="*/ 360040 w 1521214"/>
              <a:gd name="connsiteY5-208" fmla="*/ 3003045 h 3003045"/>
              <a:gd name="connsiteX6-209" fmla="*/ 0 w 1521214"/>
              <a:gd name="connsiteY6-210" fmla="*/ 2643005 h 3003045"/>
              <a:gd name="connsiteX0-211" fmla="*/ 0 w 1521214"/>
              <a:gd name="connsiteY0-212" fmla="*/ 2643005 h 3003045"/>
              <a:gd name="connsiteX1-213" fmla="*/ 180020 w 1521214"/>
              <a:gd name="connsiteY1-214" fmla="*/ 2643005 h 3003045"/>
              <a:gd name="connsiteX2-215" fmla="*/ 1521214 w 1521214"/>
              <a:gd name="connsiteY2-216" fmla="*/ 0 h 3003045"/>
              <a:gd name="connsiteX3-217" fmla="*/ 540060 w 1521214"/>
              <a:gd name="connsiteY3-218" fmla="*/ 2643005 h 3003045"/>
              <a:gd name="connsiteX4-219" fmla="*/ 720080 w 1521214"/>
              <a:gd name="connsiteY4-220" fmla="*/ 2643005 h 3003045"/>
              <a:gd name="connsiteX5-221" fmla="*/ 360040 w 1521214"/>
              <a:gd name="connsiteY5-222" fmla="*/ 3003045 h 3003045"/>
              <a:gd name="connsiteX6-223" fmla="*/ 0 w 1521214"/>
              <a:gd name="connsiteY6-224" fmla="*/ 2643005 h 3003045"/>
              <a:gd name="connsiteX0-225" fmla="*/ 0 w 1553538"/>
              <a:gd name="connsiteY0-226" fmla="*/ 2581732 h 2941772"/>
              <a:gd name="connsiteX1-227" fmla="*/ 180020 w 1553538"/>
              <a:gd name="connsiteY1-228" fmla="*/ 2581732 h 2941772"/>
              <a:gd name="connsiteX2-229" fmla="*/ 1553538 w 1553538"/>
              <a:gd name="connsiteY2-230" fmla="*/ 0 h 2941772"/>
              <a:gd name="connsiteX3-231" fmla="*/ 540060 w 1553538"/>
              <a:gd name="connsiteY3-232" fmla="*/ 2581732 h 2941772"/>
              <a:gd name="connsiteX4-233" fmla="*/ 720080 w 1553538"/>
              <a:gd name="connsiteY4-234" fmla="*/ 2581732 h 2941772"/>
              <a:gd name="connsiteX5-235" fmla="*/ 360040 w 1553538"/>
              <a:gd name="connsiteY5-236" fmla="*/ 2941772 h 2941772"/>
              <a:gd name="connsiteX6-237" fmla="*/ 0 w 1553538"/>
              <a:gd name="connsiteY6-238" fmla="*/ 2581732 h 2941772"/>
              <a:gd name="connsiteX0-239" fmla="*/ 0 w 1553538"/>
              <a:gd name="connsiteY0-240" fmla="*/ 2581732 h 2941772"/>
              <a:gd name="connsiteX1-241" fmla="*/ 180020 w 1553538"/>
              <a:gd name="connsiteY1-242" fmla="*/ 2581732 h 2941772"/>
              <a:gd name="connsiteX2-243" fmla="*/ 1553538 w 1553538"/>
              <a:gd name="connsiteY2-244" fmla="*/ 0 h 2941772"/>
              <a:gd name="connsiteX3-245" fmla="*/ 540060 w 1553538"/>
              <a:gd name="connsiteY3-246" fmla="*/ 2581732 h 2941772"/>
              <a:gd name="connsiteX4-247" fmla="*/ 720080 w 1553538"/>
              <a:gd name="connsiteY4-248" fmla="*/ 2581732 h 2941772"/>
              <a:gd name="connsiteX5-249" fmla="*/ 360040 w 1553538"/>
              <a:gd name="connsiteY5-250" fmla="*/ 2941772 h 2941772"/>
              <a:gd name="connsiteX6-251" fmla="*/ 0 w 1553538"/>
              <a:gd name="connsiteY6-252" fmla="*/ 2581732 h 2941772"/>
              <a:gd name="connsiteX0-253" fmla="*/ 0 w 1553538"/>
              <a:gd name="connsiteY0-254" fmla="*/ 2581732 h 2941772"/>
              <a:gd name="connsiteX1-255" fmla="*/ 180020 w 1553538"/>
              <a:gd name="connsiteY1-256" fmla="*/ 2581732 h 2941772"/>
              <a:gd name="connsiteX2-257" fmla="*/ 1553538 w 1553538"/>
              <a:gd name="connsiteY2-258" fmla="*/ 0 h 2941772"/>
              <a:gd name="connsiteX3-259" fmla="*/ 540060 w 1553538"/>
              <a:gd name="connsiteY3-260" fmla="*/ 2581732 h 2941772"/>
              <a:gd name="connsiteX4-261" fmla="*/ 720080 w 1553538"/>
              <a:gd name="connsiteY4-262" fmla="*/ 2581732 h 2941772"/>
              <a:gd name="connsiteX5-263" fmla="*/ 360040 w 1553538"/>
              <a:gd name="connsiteY5-264" fmla="*/ 2941772 h 2941772"/>
              <a:gd name="connsiteX6-265" fmla="*/ 0 w 1553538"/>
              <a:gd name="connsiteY6-266" fmla="*/ 2581732 h 2941772"/>
              <a:gd name="connsiteX0-267" fmla="*/ 0 w 1553538"/>
              <a:gd name="connsiteY0-268" fmla="*/ 2581732 h 2941772"/>
              <a:gd name="connsiteX1-269" fmla="*/ 180020 w 1553538"/>
              <a:gd name="connsiteY1-270" fmla="*/ 2581732 h 2941772"/>
              <a:gd name="connsiteX2-271" fmla="*/ 1553538 w 1553538"/>
              <a:gd name="connsiteY2-272" fmla="*/ 0 h 2941772"/>
              <a:gd name="connsiteX3-273" fmla="*/ 540060 w 1553538"/>
              <a:gd name="connsiteY3-274" fmla="*/ 2581732 h 2941772"/>
              <a:gd name="connsiteX4-275" fmla="*/ 720080 w 1553538"/>
              <a:gd name="connsiteY4-276" fmla="*/ 2581732 h 2941772"/>
              <a:gd name="connsiteX5-277" fmla="*/ 360040 w 1553538"/>
              <a:gd name="connsiteY5-278" fmla="*/ 2941772 h 2941772"/>
              <a:gd name="connsiteX6-279" fmla="*/ 0 w 1553538"/>
              <a:gd name="connsiteY6-280" fmla="*/ 2581732 h 29417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53538" h="2941772">
                <a:moveTo>
                  <a:pt x="0" y="2581732"/>
                </a:moveTo>
                <a:lnTo>
                  <a:pt x="180020" y="2581732"/>
                </a:lnTo>
                <a:cubicBezTo>
                  <a:pt x="22448" y="1449685"/>
                  <a:pt x="392875" y="355256"/>
                  <a:pt x="1553538" y="0"/>
                </a:cubicBezTo>
                <a:cubicBezTo>
                  <a:pt x="659395" y="472539"/>
                  <a:pt x="327789" y="1270071"/>
                  <a:pt x="540060" y="2581732"/>
                </a:cubicBezTo>
                <a:lnTo>
                  <a:pt x="720080" y="2581732"/>
                </a:lnTo>
                <a:lnTo>
                  <a:pt x="360040" y="2941772"/>
                </a:lnTo>
                <a:lnTo>
                  <a:pt x="0" y="25817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/>
          </a:p>
        </p:txBody>
      </p:sp>
      <p:sp>
        <p:nvSpPr>
          <p:cNvPr id="6" name="下箭头 11"/>
          <p:cNvSpPr/>
          <p:nvPr/>
        </p:nvSpPr>
        <p:spPr>
          <a:xfrm rot="15242877">
            <a:off x="5942443" y="3425923"/>
            <a:ext cx="1294537" cy="2451326"/>
          </a:xfrm>
          <a:custGeom>
            <a:avLst/>
            <a:gdLst>
              <a:gd name="connsiteX0" fmla="*/ 0 w 720080"/>
              <a:gd name="connsiteY0" fmla="*/ 2808312 h 3168352"/>
              <a:gd name="connsiteX1" fmla="*/ 180020 w 720080"/>
              <a:gd name="connsiteY1" fmla="*/ 2808312 h 3168352"/>
              <a:gd name="connsiteX2" fmla="*/ 180020 w 720080"/>
              <a:gd name="connsiteY2" fmla="*/ 0 h 3168352"/>
              <a:gd name="connsiteX3" fmla="*/ 540060 w 720080"/>
              <a:gd name="connsiteY3" fmla="*/ 0 h 3168352"/>
              <a:gd name="connsiteX4" fmla="*/ 540060 w 720080"/>
              <a:gd name="connsiteY4" fmla="*/ 2808312 h 3168352"/>
              <a:gd name="connsiteX5" fmla="*/ 720080 w 720080"/>
              <a:gd name="connsiteY5" fmla="*/ 2808312 h 3168352"/>
              <a:gd name="connsiteX6" fmla="*/ 360040 w 720080"/>
              <a:gd name="connsiteY6" fmla="*/ 3168352 h 3168352"/>
              <a:gd name="connsiteX7" fmla="*/ 0 w 720080"/>
              <a:gd name="connsiteY7" fmla="*/ 2808312 h 3168352"/>
              <a:gd name="connsiteX0-1" fmla="*/ 0 w 720080"/>
              <a:gd name="connsiteY0-2" fmla="*/ 2808312 h 3168352"/>
              <a:gd name="connsiteX1-3" fmla="*/ 180020 w 720080"/>
              <a:gd name="connsiteY1-4" fmla="*/ 2808312 h 3168352"/>
              <a:gd name="connsiteX2-5" fmla="*/ 540060 w 720080"/>
              <a:gd name="connsiteY2-6" fmla="*/ 0 h 3168352"/>
              <a:gd name="connsiteX3-7" fmla="*/ 540060 w 720080"/>
              <a:gd name="connsiteY3-8" fmla="*/ 2808312 h 3168352"/>
              <a:gd name="connsiteX4-9" fmla="*/ 720080 w 720080"/>
              <a:gd name="connsiteY4-10" fmla="*/ 2808312 h 3168352"/>
              <a:gd name="connsiteX5-11" fmla="*/ 360040 w 720080"/>
              <a:gd name="connsiteY5-12" fmla="*/ 3168352 h 3168352"/>
              <a:gd name="connsiteX6-13" fmla="*/ 0 w 720080"/>
              <a:gd name="connsiteY6-14" fmla="*/ 2808312 h 3168352"/>
              <a:gd name="connsiteX0-15" fmla="*/ 0 w 720080"/>
              <a:gd name="connsiteY0-16" fmla="*/ 2808312 h 3168352"/>
              <a:gd name="connsiteX1-17" fmla="*/ 180020 w 720080"/>
              <a:gd name="connsiteY1-18" fmla="*/ 2808312 h 3168352"/>
              <a:gd name="connsiteX2-19" fmla="*/ 540060 w 720080"/>
              <a:gd name="connsiteY2-20" fmla="*/ 0 h 3168352"/>
              <a:gd name="connsiteX3-21" fmla="*/ 540060 w 720080"/>
              <a:gd name="connsiteY3-22" fmla="*/ 2808312 h 3168352"/>
              <a:gd name="connsiteX4-23" fmla="*/ 720080 w 720080"/>
              <a:gd name="connsiteY4-24" fmla="*/ 2808312 h 3168352"/>
              <a:gd name="connsiteX5-25" fmla="*/ 360040 w 720080"/>
              <a:gd name="connsiteY5-26" fmla="*/ 3168352 h 3168352"/>
              <a:gd name="connsiteX6-27" fmla="*/ 0 w 720080"/>
              <a:gd name="connsiteY6-28" fmla="*/ 2808312 h 3168352"/>
              <a:gd name="connsiteX0-29" fmla="*/ 0 w 720080"/>
              <a:gd name="connsiteY0-30" fmla="*/ 2808312 h 3168352"/>
              <a:gd name="connsiteX1-31" fmla="*/ 180020 w 720080"/>
              <a:gd name="connsiteY1-32" fmla="*/ 2808312 h 3168352"/>
              <a:gd name="connsiteX2-33" fmla="*/ 540060 w 720080"/>
              <a:gd name="connsiteY2-34" fmla="*/ 0 h 3168352"/>
              <a:gd name="connsiteX3-35" fmla="*/ 540060 w 720080"/>
              <a:gd name="connsiteY3-36" fmla="*/ 2808312 h 3168352"/>
              <a:gd name="connsiteX4-37" fmla="*/ 720080 w 720080"/>
              <a:gd name="connsiteY4-38" fmla="*/ 2808312 h 3168352"/>
              <a:gd name="connsiteX5-39" fmla="*/ 360040 w 720080"/>
              <a:gd name="connsiteY5-40" fmla="*/ 3168352 h 3168352"/>
              <a:gd name="connsiteX6-41" fmla="*/ 0 w 720080"/>
              <a:gd name="connsiteY6-42" fmla="*/ 2808312 h 3168352"/>
              <a:gd name="connsiteX0-43" fmla="*/ 0 w 720080"/>
              <a:gd name="connsiteY0-44" fmla="*/ 2808312 h 3168352"/>
              <a:gd name="connsiteX1-45" fmla="*/ 180020 w 720080"/>
              <a:gd name="connsiteY1-46" fmla="*/ 2808312 h 3168352"/>
              <a:gd name="connsiteX2-47" fmla="*/ 540060 w 720080"/>
              <a:gd name="connsiteY2-48" fmla="*/ 0 h 3168352"/>
              <a:gd name="connsiteX3-49" fmla="*/ 540060 w 720080"/>
              <a:gd name="connsiteY3-50" fmla="*/ 2808312 h 3168352"/>
              <a:gd name="connsiteX4-51" fmla="*/ 720080 w 720080"/>
              <a:gd name="connsiteY4-52" fmla="*/ 2808312 h 3168352"/>
              <a:gd name="connsiteX5-53" fmla="*/ 360040 w 720080"/>
              <a:gd name="connsiteY5-54" fmla="*/ 3168352 h 3168352"/>
              <a:gd name="connsiteX6-55" fmla="*/ 0 w 720080"/>
              <a:gd name="connsiteY6-56" fmla="*/ 2808312 h 3168352"/>
              <a:gd name="connsiteX0-57" fmla="*/ 0 w 720080"/>
              <a:gd name="connsiteY0-58" fmla="*/ 2808312 h 3168352"/>
              <a:gd name="connsiteX1-59" fmla="*/ 180020 w 720080"/>
              <a:gd name="connsiteY1-60" fmla="*/ 2808312 h 3168352"/>
              <a:gd name="connsiteX2-61" fmla="*/ 540060 w 720080"/>
              <a:gd name="connsiteY2-62" fmla="*/ 0 h 3168352"/>
              <a:gd name="connsiteX3-63" fmla="*/ 540060 w 720080"/>
              <a:gd name="connsiteY3-64" fmla="*/ 2808312 h 3168352"/>
              <a:gd name="connsiteX4-65" fmla="*/ 720080 w 720080"/>
              <a:gd name="connsiteY4-66" fmla="*/ 2808312 h 3168352"/>
              <a:gd name="connsiteX5-67" fmla="*/ 360040 w 720080"/>
              <a:gd name="connsiteY5-68" fmla="*/ 3168352 h 3168352"/>
              <a:gd name="connsiteX6-69" fmla="*/ 0 w 720080"/>
              <a:gd name="connsiteY6-70" fmla="*/ 2808312 h 3168352"/>
              <a:gd name="connsiteX0-71" fmla="*/ 0 w 720080"/>
              <a:gd name="connsiteY0-72" fmla="*/ 2808312 h 3168352"/>
              <a:gd name="connsiteX1-73" fmla="*/ 180020 w 720080"/>
              <a:gd name="connsiteY1-74" fmla="*/ 2808312 h 3168352"/>
              <a:gd name="connsiteX2-75" fmla="*/ 540060 w 720080"/>
              <a:gd name="connsiteY2-76" fmla="*/ 0 h 3168352"/>
              <a:gd name="connsiteX3-77" fmla="*/ 540060 w 720080"/>
              <a:gd name="connsiteY3-78" fmla="*/ 2808312 h 3168352"/>
              <a:gd name="connsiteX4-79" fmla="*/ 720080 w 720080"/>
              <a:gd name="connsiteY4-80" fmla="*/ 2808312 h 3168352"/>
              <a:gd name="connsiteX5-81" fmla="*/ 360040 w 720080"/>
              <a:gd name="connsiteY5-82" fmla="*/ 3168352 h 3168352"/>
              <a:gd name="connsiteX6-83" fmla="*/ 0 w 720080"/>
              <a:gd name="connsiteY6-84" fmla="*/ 2808312 h 3168352"/>
              <a:gd name="connsiteX0-85" fmla="*/ 0 w 720080"/>
              <a:gd name="connsiteY0-86" fmla="*/ 2808312 h 3168352"/>
              <a:gd name="connsiteX1-87" fmla="*/ 180020 w 720080"/>
              <a:gd name="connsiteY1-88" fmla="*/ 2808312 h 3168352"/>
              <a:gd name="connsiteX2-89" fmla="*/ 540060 w 720080"/>
              <a:gd name="connsiteY2-90" fmla="*/ 0 h 3168352"/>
              <a:gd name="connsiteX3-91" fmla="*/ 540060 w 720080"/>
              <a:gd name="connsiteY3-92" fmla="*/ 2808312 h 3168352"/>
              <a:gd name="connsiteX4-93" fmla="*/ 720080 w 720080"/>
              <a:gd name="connsiteY4-94" fmla="*/ 2808312 h 3168352"/>
              <a:gd name="connsiteX5-95" fmla="*/ 360040 w 720080"/>
              <a:gd name="connsiteY5-96" fmla="*/ 3168352 h 3168352"/>
              <a:gd name="connsiteX6-97" fmla="*/ 0 w 720080"/>
              <a:gd name="connsiteY6-98" fmla="*/ 2808312 h 3168352"/>
              <a:gd name="connsiteX0-99" fmla="*/ 0 w 720080"/>
              <a:gd name="connsiteY0-100" fmla="*/ 2808312 h 3168352"/>
              <a:gd name="connsiteX1-101" fmla="*/ 180020 w 720080"/>
              <a:gd name="connsiteY1-102" fmla="*/ 2808312 h 3168352"/>
              <a:gd name="connsiteX2-103" fmla="*/ 540060 w 720080"/>
              <a:gd name="connsiteY2-104" fmla="*/ 0 h 3168352"/>
              <a:gd name="connsiteX3-105" fmla="*/ 540060 w 720080"/>
              <a:gd name="connsiteY3-106" fmla="*/ 2808312 h 3168352"/>
              <a:gd name="connsiteX4-107" fmla="*/ 720080 w 720080"/>
              <a:gd name="connsiteY4-108" fmla="*/ 2808312 h 3168352"/>
              <a:gd name="connsiteX5-109" fmla="*/ 360040 w 720080"/>
              <a:gd name="connsiteY5-110" fmla="*/ 3168352 h 3168352"/>
              <a:gd name="connsiteX6-111" fmla="*/ 0 w 720080"/>
              <a:gd name="connsiteY6-112" fmla="*/ 2808312 h 3168352"/>
              <a:gd name="connsiteX0-113" fmla="*/ 0 w 752331"/>
              <a:gd name="connsiteY0-114" fmla="*/ 3085897 h 3445937"/>
              <a:gd name="connsiteX1-115" fmla="*/ 180020 w 752331"/>
              <a:gd name="connsiteY1-116" fmla="*/ 3085897 h 3445937"/>
              <a:gd name="connsiteX2-117" fmla="*/ 752331 w 752331"/>
              <a:gd name="connsiteY2-118" fmla="*/ 0 h 3445937"/>
              <a:gd name="connsiteX3-119" fmla="*/ 540060 w 752331"/>
              <a:gd name="connsiteY3-120" fmla="*/ 3085897 h 3445937"/>
              <a:gd name="connsiteX4-121" fmla="*/ 720080 w 752331"/>
              <a:gd name="connsiteY4-122" fmla="*/ 3085897 h 3445937"/>
              <a:gd name="connsiteX5-123" fmla="*/ 360040 w 752331"/>
              <a:gd name="connsiteY5-124" fmla="*/ 3445937 h 3445937"/>
              <a:gd name="connsiteX6-125" fmla="*/ 0 w 752331"/>
              <a:gd name="connsiteY6-126" fmla="*/ 3085897 h 3445937"/>
              <a:gd name="connsiteX0-127" fmla="*/ 0 w 752331"/>
              <a:gd name="connsiteY0-128" fmla="*/ 3085897 h 3445937"/>
              <a:gd name="connsiteX1-129" fmla="*/ 180020 w 752331"/>
              <a:gd name="connsiteY1-130" fmla="*/ 3085897 h 3445937"/>
              <a:gd name="connsiteX2-131" fmla="*/ 752331 w 752331"/>
              <a:gd name="connsiteY2-132" fmla="*/ 0 h 3445937"/>
              <a:gd name="connsiteX3-133" fmla="*/ 540060 w 752331"/>
              <a:gd name="connsiteY3-134" fmla="*/ 3085897 h 3445937"/>
              <a:gd name="connsiteX4-135" fmla="*/ 720080 w 752331"/>
              <a:gd name="connsiteY4-136" fmla="*/ 3085897 h 3445937"/>
              <a:gd name="connsiteX5-137" fmla="*/ 360040 w 752331"/>
              <a:gd name="connsiteY5-138" fmla="*/ 3445937 h 3445937"/>
              <a:gd name="connsiteX6-139" fmla="*/ 0 w 752331"/>
              <a:gd name="connsiteY6-140" fmla="*/ 3085897 h 3445937"/>
              <a:gd name="connsiteX0-141" fmla="*/ 0 w 752331"/>
              <a:gd name="connsiteY0-142" fmla="*/ 3085897 h 3445937"/>
              <a:gd name="connsiteX1-143" fmla="*/ 180020 w 752331"/>
              <a:gd name="connsiteY1-144" fmla="*/ 3085897 h 3445937"/>
              <a:gd name="connsiteX2-145" fmla="*/ 752331 w 752331"/>
              <a:gd name="connsiteY2-146" fmla="*/ 0 h 3445937"/>
              <a:gd name="connsiteX3-147" fmla="*/ 540060 w 752331"/>
              <a:gd name="connsiteY3-148" fmla="*/ 3085897 h 3445937"/>
              <a:gd name="connsiteX4-149" fmla="*/ 720080 w 752331"/>
              <a:gd name="connsiteY4-150" fmla="*/ 3085897 h 3445937"/>
              <a:gd name="connsiteX5-151" fmla="*/ 360040 w 752331"/>
              <a:gd name="connsiteY5-152" fmla="*/ 3445937 h 3445937"/>
              <a:gd name="connsiteX6-153" fmla="*/ 0 w 752331"/>
              <a:gd name="connsiteY6-154" fmla="*/ 3085897 h 3445937"/>
              <a:gd name="connsiteX0-155" fmla="*/ 0 w 1521214"/>
              <a:gd name="connsiteY0-156" fmla="*/ 2643005 h 3003045"/>
              <a:gd name="connsiteX1-157" fmla="*/ 180020 w 1521214"/>
              <a:gd name="connsiteY1-158" fmla="*/ 2643005 h 3003045"/>
              <a:gd name="connsiteX2-159" fmla="*/ 1521214 w 1521214"/>
              <a:gd name="connsiteY2-160" fmla="*/ 0 h 3003045"/>
              <a:gd name="connsiteX3-161" fmla="*/ 540060 w 1521214"/>
              <a:gd name="connsiteY3-162" fmla="*/ 2643005 h 3003045"/>
              <a:gd name="connsiteX4-163" fmla="*/ 720080 w 1521214"/>
              <a:gd name="connsiteY4-164" fmla="*/ 2643005 h 3003045"/>
              <a:gd name="connsiteX5-165" fmla="*/ 360040 w 1521214"/>
              <a:gd name="connsiteY5-166" fmla="*/ 3003045 h 3003045"/>
              <a:gd name="connsiteX6-167" fmla="*/ 0 w 1521214"/>
              <a:gd name="connsiteY6-168" fmla="*/ 2643005 h 3003045"/>
              <a:gd name="connsiteX0-169" fmla="*/ 0 w 1521214"/>
              <a:gd name="connsiteY0-170" fmla="*/ 2643005 h 3003045"/>
              <a:gd name="connsiteX1-171" fmla="*/ 180020 w 1521214"/>
              <a:gd name="connsiteY1-172" fmla="*/ 2643005 h 3003045"/>
              <a:gd name="connsiteX2-173" fmla="*/ 1521214 w 1521214"/>
              <a:gd name="connsiteY2-174" fmla="*/ 0 h 3003045"/>
              <a:gd name="connsiteX3-175" fmla="*/ 540060 w 1521214"/>
              <a:gd name="connsiteY3-176" fmla="*/ 2643005 h 3003045"/>
              <a:gd name="connsiteX4-177" fmla="*/ 720080 w 1521214"/>
              <a:gd name="connsiteY4-178" fmla="*/ 2643005 h 3003045"/>
              <a:gd name="connsiteX5-179" fmla="*/ 360040 w 1521214"/>
              <a:gd name="connsiteY5-180" fmla="*/ 3003045 h 3003045"/>
              <a:gd name="connsiteX6-181" fmla="*/ 0 w 1521214"/>
              <a:gd name="connsiteY6-182" fmla="*/ 2643005 h 3003045"/>
              <a:gd name="connsiteX0-183" fmla="*/ 0 w 1521214"/>
              <a:gd name="connsiteY0-184" fmla="*/ 2643005 h 3003045"/>
              <a:gd name="connsiteX1-185" fmla="*/ 180020 w 1521214"/>
              <a:gd name="connsiteY1-186" fmla="*/ 2643005 h 3003045"/>
              <a:gd name="connsiteX2-187" fmla="*/ 1521214 w 1521214"/>
              <a:gd name="connsiteY2-188" fmla="*/ 0 h 3003045"/>
              <a:gd name="connsiteX3-189" fmla="*/ 540060 w 1521214"/>
              <a:gd name="connsiteY3-190" fmla="*/ 2643005 h 3003045"/>
              <a:gd name="connsiteX4-191" fmla="*/ 720080 w 1521214"/>
              <a:gd name="connsiteY4-192" fmla="*/ 2643005 h 3003045"/>
              <a:gd name="connsiteX5-193" fmla="*/ 360040 w 1521214"/>
              <a:gd name="connsiteY5-194" fmla="*/ 3003045 h 3003045"/>
              <a:gd name="connsiteX6-195" fmla="*/ 0 w 1521214"/>
              <a:gd name="connsiteY6-196" fmla="*/ 2643005 h 3003045"/>
              <a:gd name="connsiteX0-197" fmla="*/ 0 w 1521214"/>
              <a:gd name="connsiteY0-198" fmla="*/ 2643005 h 3003045"/>
              <a:gd name="connsiteX1-199" fmla="*/ 180020 w 1521214"/>
              <a:gd name="connsiteY1-200" fmla="*/ 2643005 h 3003045"/>
              <a:gd name="connsiteX2-201" fmla="*/ 1521214 w 1521214"/>
              <a:gd name="connsiteY2-202" fmla="*/ 0 h 3003045"/>
              <a:gd name="connsiteX3-203" fmla="*/ 540060 w 1521214"/>
              <a:gd name="connsiteY3-204" fmla="*/ 2643005 h 3003045"/>
              <a:gd name="connsiteX4-205" fmla="*/ 720080 w 1521214"/>
              <a:gd name="connsiteY4-206" fmla="*/ 2643005 h 3003045"/>
              <a:gd name="connsiteX5-207" fmla="*/ 360040 w 1521214"/>
              <a:gd name="connsiteY5-208" fmla="*/ 3003045 h 3003045"/>
              <a:gd name="connsiteX6-209" fmla="*/ 0 w 1521214"/>
              <a:gd name="connsiteY6-210" fmla="*/ 2643005 h 3003045"/>
              <a:gd name="connsiteX0-211" fmla="*/ 0 w 1521214"/>
              <a:gd name="connsiteY0-212" fmla="*/ 2643005 h 3003045"/>
              <a:gd name="connsiteX1-213" fmla="*/ 180020 w 1521214"/>
              <a:gd name="connsiteY1-214" fmla="*/ 2643005 h 3003045"/>
              <a:gd name="connsiteX2-215" fmla="*/ 1521214 w 1521214"/>
              <a:gd name="connsiteY2-216" fmla="*/ 0 h 3003045"/>
              <a:gd name="connsiteX3-217" fmla="*/ 540060 w 1521214"/>
              <a:gd name="connsiteY3-218" fmla="*/ 2643005 h 3003045"/>
              <a:gd name="connsiteX4-219" fmla="*/ 720080 w 1521214"/>
              <a:gd name="connsiteY4-220" fmla="*/ 2643005 h 3003045"/>
              <a:gd name="connsiteX5-221" fmla="*/ 360040 w 1521214"/>
              <a:gd name="connsiteY5-222" fmla="*/ 3003045 h 3003045"/>
              <a:gd name="connsiteX6-223" fmla="*/ 0 w 1521214"/>
              <a:gd name="connsiteY6-224" fmla="*/ 2643005 h 3003045"/>
              <a:gd name="connsiteX0-225" fmla="*/ 0 w 1553538"/>
              <a:gd name="connsiteY0-226" fmla="*/ 2581732 h 2941772"/>
              <a:gd name="connsiteX1-227" fmla="*/ 180020 w 1553538"/>
              <a:gd name="connsiteY1-228" fmla="*/ 2581732 h 2941772"/>
              <a:gd name="connsiteX2-229" fmla="*/ 1553538 w 1553538"/>
              <a:gd name="connsiteY2-230" fmla="*/ 0 h 2941772"/>
              <a:gd name="connsiteX3-231" fmla="*/ 540060 w 1553538"/>
              <a:gd name="connsiteY3-232" fmla="*/ 2581732 h 2941772"/>
              <a:gd name="connsiteX4-233" fmla="*/ 720080 w 1553538"/>
              <a:gd name="connsiteY4-234" fmla="*/ 2581732 h 2941772"/>
              <a:gd name="connsiteX5-235" fmla="*/ 360040 w 1553538"/>
              <a:gd name="connsiteY5-236" fmla="*/ 2941772 h 2941772"/>
              <a:gd name="connsiteX6-237" fmla="*/ 0 w 1553538"/>
              <a:gd name="connsiteY6-238" fmla="*/ 2581732 h 2941772"/>
              <a:gd name="connsiteX0-239" fmla="*/ 0 w 1553538"/>
              <a:gd name="connsiteY0-240" fmla="*/ 2581732 h 2941772"/>
              <a:gd name="connsiteX1-241" fmla="*/ 180020 w 1553538"/>
              <a:gd name="connsiteY1-242" fmla="*/ 2581732 h 2941772"/>
              <a:gd name="connsiteX2-243" fmla="*/ 1553538 w 1553538"/>
              <a:gd name="connsiteY2-244" fmla="*/ 0 h 2941772"/>
              <a:gd name="connsiteX3-245" fmla="*/ 540060 w 1553538"/>
              <a:gd name="connsiteY3-246" fmla="*/ 2581732 h 2941772"/>
              <a:gd name="connsiteX4-247" fmla="*/ 720080 w 1553538"/>
              <a:gd name="connsiteY4-248" fmla="*/ 2581732 h 2941772"/>
              <a:gd name="connsiteX5-249" fmla="*/ 360040 w 1553538"/>
              <a:gd name="connsiteY5-250" fmla="*/ 2941772 h 2941772"/>
              <a:gd name="connsiteX6-251" fmla="*/ 0 w 1553538"/>
              <a:gd name="connsiteY6-252" fmla="*/ 2581732 h 2941772"/>
              <a:gd name="connsiteX0-253" fmla="*/ 0 w 1553538"/>
              <a:gd name="connsiteY0-254" fmla="*/ 2581732 h 2941772"/>
              <a:gd name="connsiteX1-255" fmla="*/ 180020 w 1553538"/>
              <a:gd name="connsiteY1-256" fmla="*/ 2581732 h 2941772"/>
              <a:gd name="connsiteX2-257" fmla="*/ 1553538 w 1553538"/>
              <a:gd name="connsiteY2-258" fmla="*/ 0 h 2941772"/>
              <a:gd name="connsiteX3-259" fmla="*/ 540060 w 1553538"/>
              <a:gd name="connsiteY3-260" fmla="*/ 2581732 h 2941772"/>
              <a:gd name="connsiteX4-261" fmla="*/ 720080 w 1553538"/>
              <a:gd name="connsiteY4-262" fmla="*/ 2581732 h 2941772"/>
              <a:gd name="connsiteX5-263" fmla="*/ 360040 w 1553538"/>
              <a:gd name="connsiteY5-264" fmla="*/ 2941772 h 2941772"/>
              <a:gd name="connsiteX6-265" fmla="*/ 0 w 1553538"/>
              <a:gd name="connsiteY6-266" fmla="*/ 2581732 h 2941772"/>
              <a:gd name="connsiteX0-267" fmla="*/ 0 w 1553538"/>
              <a:gd name="connsiteY0-268" fmla="*/ 2581732 h 2941772"/>
              <a:gd name="connsiteX1-269" fmla="*/ 180020 w 1553538"/>
              <a:gd name="connsiteY1-270" fmla="*/ 2581732 h 2941772"/>
              <a:gd name="connsiteX2-271" fmla="*/ 1553538 w 1553538"/>
              <a:gd name="connsiteY2-272" fmla="*/ 0 h 2941772"/>
              <a:gd name="connsiteX3-273" fmla="*/ 540060 w 1553538"/>
              <a:gd name="connsiteY3-274" fmla="*/ 2581732 h 2941772"/>
              <a:gd name="connsiteX4-275" fmla="*/ 720080 w 1553538"/>
              <a:gd name="connsiteY4-276" fmla="*/ 2581732 h 2941772"/>
              <a:gd name="connsiteX5-277" fmla="*/ 360040 w 1553538"/>
              <a:gd name="connsiteY5-278" fmla="*/ 2941772 h 2941772"/>
              <a:gd name="connsiteX6-279" fmla="*/ 0 w 1553538"/>
              <a:gd name="connsiteY6-280" fmla="*/ 2581732 h 29417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53538" h="2941772">
                <a:moveTo>
                  <a:pt x="0" y="2581732"/>
                </a:moveTo>
                <a:lnTo>
                  <a:pt x="180020" y="2581732"/>
                </a:lnTo>
                <a:cubicBezTo>
                  <a:pt x="22448" y="1449685"/>
                  <a:pt x="392875" y="355256"/>
                  <a:pt x="1553538" y="0"/>
                </a:cubicBezTo>
                <a:cubicBezTo>
                  <a:pt x="659395" y="472539"/>
                  <a:pt x="327789" y="1270071"/>
                  <a:pt x="540060" y="2581732"/>
                </a:cubicBezTo>
                <a:lnTo>
                  <a:pt x="720080" y="2581732"/>
                </a:lnTo>
                <a:lnTo>
                  <a:pt x="360040" y="2941772"/>
                </a:lnTo>
                <a:lnTo>
                  <a:pt x="0" y="25817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/>
          </a:p>
        </p:txBody>
      </p:sp>
      <p:sp>
        <p:nvSpPr>
          <p:cNvPr id="7" name="下箭头 11"/>
          <p:cNvSpPr/>
          <p:nvPr/>
        </p:nvSpPr>
        <p:spPr>
          <a:xfrm rot="9466551">
            <a:off x="6259936" y="2007338"/>
            <a:ext cx="1294536" cy="2451326"/>
          </a:xfrm>
          <a:custGeom>
            <a:avLst/>
            <a:gdLst>
              <a:gd name="connsiteX0" fmla="*/ 0 w 720080"/>
              <a:gd name="connsiteY0" fmla="*/ 2808312 h 3168352"/>
              <a:gd name="connsiteX1" fmla="*/ 180020 w 720080"/>
              <a:gd name="connsiteY1" fmla="*/ 2808312 h 3168352"/>
              <a:gd name="connsiteX2" fmla="*/ 180020 w 720080"/>
              <a:gd name="connsiteY2" fmla="*/ 0 h 3168352"/>
              <a:gd name="connsiteX3" fmla="*/ 540060 w 720080"/>
              <a:gd name="connsiteY3" fmla="*/ 0 h 3168352"/>
              <a:gd name="connsiteX4" fmla="*/ 540060 w 720080"/>
              <a:gd name="connsiteY4" fmla="*/ 2808312 h 3168352"/>
              <a:gd name="connsiteX5" fmla="*/ 720080 w 720080"/>
              <a:gd name="connsiteY5" fmla="*/ 2808312 h 3168352"/>
              <a:gd name="connsiteX6" fmla="*/ 360040 w 720080"/>
              <a:gd name="connsiteY6" fmla="*/ 3168352 h 3168352"/>
              <a:gd name="connsiteX7" fmla="*/ 0 w 720080"/>
              <a:gd name="connsiteY7" fmla="*/ 2808312 h 3168352"/>
              <a:gd name="connsiteX0-1" fmla="*/ 0 w 720080"/>
              <a:gd name="connsiteY0-2" fmla="*/ 2808312 h 3168352"/>
              <a:gd name="connsiteX1-3" fmla="*/ 180020 w 720080"/>
              <a:gd name="connsiteY1-4" fmla="*/ 2808312 h 3168352"/>
              <a:gd name="connsiteX2-5" fmla="*/ 540060 w 720080"/>
              <a:gd name="connsiteY2-6" fmla="*/ 0 h 3168352"/>
              <a:gd name="connsiteX3-7" fmla="*/ 540060 w 720080"/>
              <a:gd name="connsiteY3-8" fmla="*/ 2808312 h 3168352"/>
              <a:gd name="connsiteX4-9" fmla="*/ 720080 w 720080"/>
              <a:gd name="connsiteY4-10" fmla="*/ 2808312 h 3168352"/>
              <a:gd name="connsiteX5-11" fmla="*/ 360040 w 720080"/>
              <a:gd name="connsiteY5-12" fmla="*/ 3168352 h 3168352"/>
              <a:gd name="connsiteX6-13" fmla="*/ 0 w 720080"/>
              <a:gd name="connsiteY6-14" fmla="*/ 2808312 h 3168352"/>
              <a:gd name="connsiteX0-15" fmla="*/ 0 w 720080"/>
              <a:gd name="connsiteY0-16" fmla="*/ 2808312 h 3168352"/>
              <a:gd name="connsiteX1-17" fmla="*/ 180020 w 720080"/>
              <a:gd name="connsiteY1-18" fmla="*/ 2808312 h 3168352"/>
              <a:gd name="connsiteX2-19" fmla="*/ 540060 w 720080"/>
              <a:gd name="connsiteY2-20" fmla="*/ 0 h 3168352"/>
              <a:gd name="connsiteX3-21" fmla="*/ 540060 w 720080"/>
              <a:gd name="connsiteY3-22" fmla="*/ 2808312 h 3168352"/>
              <a:gd name="connsiteX4-23" fmla="*/ 720080 w 720080"/>
              <a:gd name="connsiteY4-24" fmla="*/ 2808312 h 3168352"/>
              <a:gd name="connsiteX5-25" fmla="*/ 360040 w 720080"/>
              <a:gd name="connsiteY5-26" fmla="*/ 3168352 h 3168352"/>
              <a:gd name="connsiteX6-27" fmla="*/ 0 w 720080"/>
              <a:gd name="connsiteY6-28" fmla="*/ 2808312 h 3168352"/>
              <a:gd name="connsiteX0-29" fmla="*/ 0 w 720080"/>
              <a:gd name="connsiteY0-30" fmla="*/ 2808312 h 3168352"/>
              <a:gd name="connsiteX1-31" fmla="*/ 180020 w 720080"/>
              <a:gd name="connsiteY1-32" fmla="*/ 2808312 h 3168352"/>
              <a:gd name="connsiteX2-33" fmla="*/ 540060 w 720080"/>
              <a:gd name="connsiteY2-34" fmla="*/ 0 h 3168352"/>
              <a:gd name="connsiteX3-35" fmla="*/ 540060 w 720080"/>
              <a:gd name="connsiteY3-36" fmla="*/ 2808312 h 3168352"/>
              <a:gd name="connsiteX4-37" fmla="*/ 720080 w 720080"/>
              <a:gd name="connsiteY4-38" fmla="*/ 2808312 h 3168352"/>
              <a:gd name="connsiteX5-39" fmla="*/ 360040 w 720080"/>
              <a:gd name="connsiteY5-40" fmla="*/ 3168352 h 3168352"/>
              <a:gd name="connsiteX6-41" fmla="*/ 0 w 720080"/>
              <a:gd name="connsiteY6-42" fmla="*/ 2808312 h 3168352"/>
              <a:gd name="connsiteX0-43" fmla="*/ 0 w 720080"/>
              <a:gd name="connsiteY0-44" fmla="*/ 2808312 h 3168352"/>
              <a:gd name="connsiteX1-45" fmla="*/ 180020 w 720080"/>
              <a:gd name="connsiteY1-46" fmla="*/ 2808312 h 3168352"/>
              <a:gd name="connsiteX2-47" fmla="*/ 540060 w 720080"/>
              <a:gd name="connsiteY2-48" fmla="*/ 0 h 3168352"/>
              <a:gd name="connsiteX3-49" fmla="*/ 540060 w 720080"/>
              <a:gd name="connsiteY3-50" fmla="*/ 2808312 h 3168352"/>
              <a:gd name="connsiteX4-51" fmla="*/ 720080 w 720080"/>
              <a:gd name="connsiteY4-52" fmla="*/ 2808312 h 3168352"/>
              <a:gd name="connsiteX5-53" fmla="*/ 360040 w 720080"/>
              <a:gd name="connsiteY5-54" fmla="*/ 3168352 h 3168352"/>
              <a:gd name="connsiteX6-55" fmla="*/ 0 w 720080"/>
              <a:gd name="connsiteY6-56" fmla="*/ 2808312 h 3168352"/>
              <a:gd name="connsiteX0-57" fmla="*/ 0 w 720080"/>
              <a:gd name="connsiteY0-58" fmla="*/ 2808312 h 3168352"/>
              <a:gd name="connsiteX1-59" fmla="*/ 180020 w 720080"/>
              <a:gd name="connsiteY1-60" fmla="*/ 2808312 h 3168352"/>
              <a:gd name="connsiteX2-61" fmla="*/ 540060 w 720080"/>
              <a:gd name="connsiteY2-62" fmla="*/ 0 h 3168352"/>
              <a:gd name="connsiteX3-63" fmla="*/ 540060 w 720080"/>
              <a:gd name="connsiteY3-64" fmla="*/ 2808312 h 3168352"/>
              <a:gd name="connsiteX4-65" fmla="*/ 720080 w 720080"/>
              <a:gd name="connsiteY4-66" fmla="*/ 2808312 h 3168352"/>
              <a:gd name="connsiteX5-67" fmla="*/ 360040 w 720080"/>
              <a:gd name="connsiteY5-68" fmla="*/ 3168352 h 3168352"/>
              <a:gd name="connsiteX6-69" fmla="*/ 0 w 720080"/>
              <a:gd name="connsiteY6-70" fmla="*/ 2808312 h 3168352"/>
              <a:gd name="connsiteX0-71" fmla="*/ 0 w 720080"/>
              <a:gd name="connsiteY0-72" fmla="*/ 2808312 h 3168352"/>
              <a:gd name="connsiteX1-73" fmla="*/ 180020 w 720080"/>
              <a:gd name="connsiteY1-74" fmla="*/ 2808312 h 3168352"/>
              <a:gd name="connsiteX2-75" fmla="*/ 540060 w 720080"/>
              <a:gd name="connsiteY2-76" fmla="*/ 0 h 3168352"/>
              <a:gd name="connsiteX3-77" fmla="*/ 540060 w 720080"/>
              <a:gd name="connsiteY3-78" fmla="*/ 2808312 h 3168352"/>
              <a:gd name="connsiteX4-79" fmla="*/ 720080 w 720080"/>
              <a:gd name="connsiteY4-80" fmla="*/ 2808312 h 3168352"/>
              <a:gd name="connsiteX5-81" fmla="*/ 360040 w 720080"/>
              <a:gd name="connsiteY5-82" fmla="*/ 3168352 h 3168352"/>
              <a:gd name="connsiteX6-83" fmla="*/ 0 w 720080"/>
              <a:gd name="connsiteY6-84" fmla="*/ 2808312 h 3168352"/>
              <a:gd name="connsiteX0-85" fmla="*/ 0 w 720080"/>
              <a:gd name="connsiteY0-86" fmla="*/ 2808312 h 3168352"/>
              <a:gd name="connsiteX1-87" fmla="*/ 180020 w 720080"/>
              <a:gd name="connsiteY1-88" fmla="*/ 2808312 h 3168352"/>
              <a:gd name="connsiteX2-89" fmla="*/ 540060 w 720080"/>
              <a:gd name="connsiteY2-90" fmla="*/ 0 h 3168352"/>
              <a:gd name="connsiteX3-91" fmla="*/ 540060 w 720080"/>
              <a:gd name="connsiteY3-92" fmla="*/ 2808312 h 3168352"/>
              <a:gd name="connsiteX4-93" fmla="*/ 720080 w 720080"/>
              <a:gd name="connsiteY4-94" fmla="*/ 2808312 h 3168352"/>
              <a:gd name="connsiteX5-95" fmla="*/ 360040 w 720080"/>
              <a:gd name="connsiteY5-96" fmla="*/ 3168352 h 3168352"/>
              <a:gd name="connsiteX6-97" fmla="*/ 0 w 720080"/>
              <a:gd name="connsiteY6-98" fmla="*/ 2808312 h 3168352"/>
              <a:gd name="connsiteX0-99" fmla="*/ 0 w 720080"/>
              <a:gd name="connsiteY0-100" fmla="*/ 2808312 h 3168352"/>
              <a:gd name="connsiteX1-101" fmla="*/ 180020 w 720080"/>
              <a:gd name="connsiteY1-102" fmla="*/ 2808312 h 3168352"/>
              <a:gd name="connsiteX2-103" fmla="*/ 540060 w 720080"/>
              <a:gd name="connsiteY2-104" fmla="*/ 0 h 3168352"/>
              <a:gd name="connsiteX3-105" fmla="*/ 540060 w 720080"/>
              <a:gd name="connsiteY3-106" fmla="*/ 2808312 h 3168352"/>
              <a:gd name="connsiteX4-107" fmla="*/ 720080 w 720080"/>
              <a:gd name="connsiteY4-108" fmla="*/ 2808312 h 3168352"/>
              <a:gd name="connsiteX5-109" fmla="*/ 360040 w 720080"/>
              <a:gd name="connsiteY5-110" fmla="*/ 3168352 h 3168352"/>
              <a:gd name="connsiteX6-111" fmla="*/ 0 w 720080"/>
              <a:gd name="connsiteY6-112" fmla="*/ 2808312 h 3168352"/>
              <a:gd name="connsiteX0-113" fmla="*/ 0 w 752331"/>
              <a:gd name="connsiteY0-114" fmla="*/ 3085897 h 3445937"/>
              <a:gd name="connsiteX1-115" fmla="*/ 180020 w 752331"/>
              <a:gd name="connsiteY1-116" fmla="*/ 3085897 h 3445937"/>
              <a:gd name="connsiteX2-117" fmla="*/ 752331 w 752331"/>
              <a:gd name="connsiteY2-118" fmla="*/ 0 h 3445937"/>
              <a:gd name="connsiteX3-119" fmla="*/ 540060 w 752331"/>
              <a:gd name="connsiteY3-120" fmla="*/ 3085897 h 3445937"/>
              <a:gd name="connsiteX4-121" fmla="*/ 720080 w 752331"/>
              <a:gd name="connsiteY4-122" fmla="*/ 3085897 h 3445937"/>
              <a:gd name="connsiteX5-123" fmla="*/ 360040 w 752331"/>
              <a:gd name="connsiteY5-124" fmla="*/ 3445937 h 3445937"/>
              <a:gd name="connsiteX6-125" fmla="*/ 0 w 752331"/>
              <a:gd name="connsiteY6-126" fmla="*/ 3085897 h 3445937"/>
              <a:gd name="connsiteX0-127" fmla="*/ 0 w 752331"/>
              <a:gd name="connsiteY0-128" fmla="*/ 3085897 h 3445937"/>
              <a:gd name="connsiteX1-129" fmla="*/ 180020 w 752331"/>
              <a:gd name="connsiteY1-130" fmla="*/ 3085897 h 3445937"/>
              <a:gd name="connsiteX2-131" fmla="*/ 752331 w 752331"/>
              <a:gd name="connsiteY2-132" fmla="*/ 0 h 3445937"/>
              <a:gd name="connsiteX3-133" fmla="*/ 540060 w 752331"/>
              <a:gd name="connsiteY3-134" fmla="*/ 3085897 h 3445937"/>
              <a:gd name="connsiteX4-135" fmla="*/ 720080 w 752331"/>
              <a:gd name="connsiteY4-136" fmla="*/ 3085897 h 3445937"/>
              <a:gd name="connsiteX5-137" fmla="*/ 360040 w 752331"/>
              <a:gd name="connsiteY5-138" fmla="*/ 3445937 h 3445937"/>
              <a:gd name="connsiteX6-139" fmla="*/ 0 w 752331"/>
              <a:gd name="connsiteY6-140" fmla="*/ 3085897 h 3445937"/>
              <a:gd name="connsiteX0-141" fmla="*/ 0 w 752331"/>
              <a:gd name="connsiteY0-142" fmla="*/ 3085897 h 3445937"/>
              <a:gd name="connsiteX1-143" fmla="*/ 180020 w 752331"/>
              <a:gd name="connsiteY1-144" fmla="*/ 3085897 h 3445937"/>
              <a:gd name="connsiteX2-145" fmla="*/ 752331 w 752331"/>
              <a:gd name="connsiteY2-146" fmla="*/ 0 h 3445937"/>
              <a:gd name="connsiteX3-147" fmla="*/ 540060 w 752331"/>
              <a:gd name="connsiteY3-148" fmla="*/ 3085897 h 3445937"/>
              <a:gd name="connsiteX4-149" fmla="*/ 720080 w 752331"/>
              <a:gd name="connsiteY4-150" fmla="*/ 3085897 h 3445937"/>
              <a:gd name="connsiteX5-151" fmla="*/ 360040 w 752331"/>
              <a:gd name="connsiteY5-152" fmla="*/ 3445937 h 3445937"/>
              <a:gd name="connsiteX6-153" fmla="*/ 0 w 752331"/>
              <a:gd name="connsiteY6-154" fmla="*/ 3085897 h 3445937"/>
              <a:gd name="connsiteX0-155" fmla="*/ 0 w 1521214"/>
              <a:gd name="connsiteY0-156" fmla="*/ 2643005 h 3003045"/>
              <a:gd name="connsiteX1-157" fmla="*/ 180020 w 1521214"/>
              <a:gd name="connsiteY1-158" fmla="*/ 2643005 h 3003045"/>
              <a:gd name="connsiteX2-159" fmla="*/ 1521214 w 1521214"/>
              <a:gd name="connsiteY2-160" fmla="*/ 0 h 3003045"/>
              <a:gd name="connsiteX3-161" fmla="*/ 540060 w 1521214"/>
              <a:gd name="connsiteY3-162" fmla="*/ 2643005 h 3003045"/>
              <a:gd name="connsiteX4-163" fmla="*/ 720080 w 1521214"/>
              <a:gd name="connsiteY4-164" fmla="*/ 2643005 h 3003045"/>
              <a:gd name="connsiteX5-165" fmla="*/ 360040 w 1521214"/>
              <a:gd name="connsiteY5-166" fmla="*/ 3003045 h 3003045"/>
              <a:gd name="connsiteX6-167" fmla="*/ 0 w 1521214"/>
              <a:gd name="connsiteY6-168" fmla="*/ 2643005 h 3003045"/>
              <a:gd name="connsiteX0-169" fmla="*/ 0 w 1521214"/>
              <a:gd name="connsiteY0-170" fmla="*/ 2643005 h 3003045"/>
              <a:gd name="connsiteX1-171" fmla="*/ 180020 w 1521214"/>
              <a:gd name="connsiteY1-172" fmla="*/ 2643005 h 3003045"/>
              <a:gd name="connsiteX2-173" fmla="*/ 1521214 w 1521214"/>
              <a:gd name="connsiteY2-174" fmla="*/ 0 h 3003045"/>
              <a:gd name="connsiteX3-175" fmla="*/ 540060 w 1521214"/>
              <a:gd name="connsiteY3-176" fmla="*/ 2643005 h 3003045"/>
              <a:gd name="connsiteX4-177" fmla="*/ 720080 w 1521214"/>
              <a:gd name="connsiteY4-178" fmla="*/ 2643005 h 3003045"/>
              <a:gd name="connsiteX5-179" fmla="*/ 360040 w 1521214"/>
              <a:gd name="connsiteY5-180" fmla="*/ 3003045 h 3003045"/>
              <a:gd name="connsiteX6-181" fmla="*/ 0 w 1521214"/>
              <a:gd name="connsiteY6-182" fmla="*/ 2643005 h 3003045"/>
              <a:gd name="connsiteX0-183" fmla="*/ 0 w 1521214"/>
              <a:gd name="connsiteY0-184" fmla="*/ 2643005 h 3003045"/>
              <a:gd name="connsiteX1-185" fmla="*/ 180020 w 1521214"/>
              <a:gd name="connsiteY1-186" fmla="*/ 2643005 h 3003045"/>
              <a:gd name="connsiteX2-187" fmla="*/ 1521214 w 1521214"/>
              <a:gd name="connsiteY2-188" fmla="*/ 0 h 3003045"/>
              <a:gd name="connsiteX3-189" fmla="*/ 540060 w 1521214"/>
              <a:gd name="connsiteY3-190" fmla="*/ 2643005 h 3003045"/>
              <a:gd name="connsiteX4-191" fmla="*/ 720080 w 1521214"/>
              <a:gd name="connsiteY4-192" fmla="*/ 2643005 h 3003045"/>
              <a:gd name="connsiteX5-193" fmla="*/ 360040 w 1521214"/>
              <a:gd name="connsiteY5-194" fmla="*/ 3003045 h 3003045"/>
              <a:gd name="connsiteX6-195" fmla="*/ 0 w 1521214"/>
              <a:gd name="connsiteY6-196" fmla="*/ 2643005 h 3003045"/>
              <a:gd name="connsiteX0-197" fmla="*/ 0 w 1521214"/>
              <a:gd name="connsiteY0-198" fmla="*/ 2643005 h 3003045"/>
              <a:gd name="connsiteX1-199" fmla="*/ 180020 w 1521214"/>
              <a:gd name="connsiteY1-200" fmla="*/ 2643005 h 3003045"/>
              <a:gd name="connsiteX2-201" fmla="*/ 1521214 w 1521214"/>
              <a:gd name="connsiteY2-202" fmla="*/ 0 h 3003045"/>
              <a:gd name="connsiteX3-203" fmla="*/ 540060 w 1521214"/>
              <a:gd name="connsiteY3-204" fmla="*/ 2643005 h 3003045"/>
              <a:gd name="connsiteX4-205" fmla="*/ 720080 w 1521214"/>
              <a:gd name="connsiteY4-206" fmla="*/ 2643005 h 3003045"/>
              <a:gd name="connsiteX5-207" fmla="*/ 360040 w 1521214"/>
              <a:gd name="connsiteY5-208" fmla="*/ 3003045 h 3003045"/>
              <a:gd name="connsiteX6-209" fmla="*/ 0 w 1521214"/>
              <a:gd name="connsiteY6-210" fmla="*/ 2643005 h 3003045"/>
              <a:gd name="connsiteX0-211" fmla="*/ 0 w 1521214"/>
              <a:gd name="connsiteY0-212" fmla="*/ 2643005 h 3003045"/>
              <a:gd name="connsiteX1-213" fmla="*/ 180020 w 1521214"/>
              <a:gd name="connsiteY1-214" fmla="*/ 2643005 h 3003045"/>
              <a:gd name="connsiteX2-215" fmla="*/ 1521214 w 1521214"/>
              <a:gd name="connsiteY2-216" fmla="*/ 0 h 3003045"/>
              <a:gd name="connsiteX3-217" fmla="*/ 540060 w 1521214"/>
              <a:gd name="connsiteY3-218" fmla="*/ 2643005 h 3003045"/>
              <a:gd name="connsiteX4-219" fmla="*/ 720080 w 1521214"/>
              <a:gd name="connsiteY4-220" fmla="*/ 2643005 h 3003045"/>
              <a:gd name="connsiteX5-221" fmla="*/ 360040 w 1521214"/>
              <a:gd name="connsiteY5-222" fmla="*/ 3003045 h 3003045"/>
              <a:gd name="connsiteX6-223" fmla="*/ 0 w 1521214"/>
              <a:gd name="connsiteY6-224" fmla="*/ 2643005 h 3003045"/>
              <a:gd name="connsiteX0-225" fmla="*/ 0 w 1553538"/>
              <a:gd name="connsiteY0-226" fmla="*/ 2581732 h 2941772"/>
              <a:gd name="connsiteX1-227" fmla="*/ 180020 w 1553538"/>
              <a:gd name="connsiteY1-228" fmla="*/ 2581732 h 2941772"/>
              <a:gd name="connsiteX2-229" fmla="*/ 1553538 w 1553538"/>
              <a:gd name="connsiteY2-230" fmla="*/ 0 h 2941772"/>
              <a:gd name="connsiteX3-231" fmla="*/ 540060 w 1553538"/>
              <a:gd name="connsiteY3-232" fmla="*/ 2581732 h 2941772"/>
              <a:gd name="connsiteX4-233" fmla="*/ 720080 w 1553538"/>
              <a:gd name="connsiteY4-234" fmla="*/ 2581732 h 2941772"/>
              <a:gd name="connsiteX5-235" fmla="*/ 360040 w 1553538"/>
              <a:gd name="connsiteY5-236" fmla="*/ 2941772 h 2941772"/>
              <a:gd name="connsiteX6-237" fmla="*/ 0 w 1553538"/>
              <a:gd name="connsiteY6-238" fmla="*/ 2581732 h 2941772"/>
              <a:gd name="connsiteX0-239" fmla="*/ 0 w 1553538"/>
              <a:gd name="connsiteY0-240" fmla="*/ 2581732 h 2941772"/>
              <a:gd name="connsiteX1-241" fmla="*/ 180020 w 1553538"/>
              <a:gd name="connsiteY1-242" fmla="*/ 2581732 h 2941772"/>
              <a:gd name="connsiteX2-243" fmla="*/ 1553538 w 1553538"/>
              <a:gd name="connsiteY2-244" fmla="*/ 0 h 2941772"/>
              <a:gd name="connsiteX3-245" fmla="*/ 540060 w 1553538"/>
              <a:gd name="connsiteY3-246" fmla="*/ 2581732 h 2941772"/>
              <a:gd name="connsiteX4-247" fmla="*/ 720080 w 1553538"/>
              <a:gd name="connsiteY4-248" fmla="*/ 2581732 h 2941772"/>
              <a:gd name="connsiteX5-249" fmla="*/ 360040 w 1553538"/>
              <a:gd name="connsiteY5-250" fmla="*/ 2941772 h 2941772"/>
              <a:gd name="connsiteX6-251" fmla="*/ 0 w 1553538"/>
              <a:gd name="connsiteY6-252" fmla="*/ 2581732 h 2941772"/>
              <a:gd name="connsiteX0-253" fmla="*/ 0 w 1553538"/>
              <a:gd name="connsiteY0-254" fmla="*/ 2581732 h 2941772"/>
              <a:gd name="connsiteX1-255" fmla="*/ 180020 w 1553538"/>
              <a:gd name="connsiteY1-256" fmla="*/ 2581732 h 2941772"/>
              <a:gd name="connsiteX2-257" fmla="*/ 1553538 w 1553538"/>
              <a:gd name="connsiteY2-258" fmla="*/ 0 h 2941772"/>
              <a:gd name="connsiteX3-259" fmla="*/ 540060 w 1553538"/>
              <a:gd name="connsiteY3-260" fmla="*/ 2581732 h 2941772"/>
              <a:gd name="connsiteX4-261" fmla="*/ 720080 w 1553538"/>
              <a:gd name="connsiteY4-262" fmla="*/ 2581732 h 2941772"/>
              <a:gd name="connsiteX5-263" fmla="*/ 360040 w 1553538"/>
              <a:gd name="connsiteY5-264" fmla="*/ 2941772 h 2941772"/>
              <a:gd name="connsiteX6-265" fmla="*/ 0 w 1553538"/>
              <a:gd name="connsiteY6-266" fmla="*/ 2581732 h 2941772"/>
              <a:gd name="connsiteX0-267" fmla="*/ 0 w 1553538"/>
              <a:gd name="connsiteY0-268" fmla="*/ 2581732 h 2941772"/>
              <a:gd name="connsiteX1-269" fmla="*/ 180020 w 1553538"/>
              <a:gd name="connsiteY1-270" fmla="*/ 2581732 h 2941772"/>
              <a:gd name="connsiteX2-271" fmla="*/ 1553538 w 1553538"/>
              <a:gd name="connsiteY2-272" fmla="*/ 0 h 2941772"/>
              <a:gd name="connsiteX3-273" fmla="*/ 540060 w 1553538"/>
              <a:gd name="connsiteY3-274" fmla="*/ 2581732 h 2941772"/>
              <a:gd name="connsiteX4-275" fmla="*/ 720080 w 1553538"/>
              <a:gd name="connsiteY4-276" fmla="*/ 2581732 h 2941772"/>
              <a:gd name="connsiteX5-277" fmla="*/ 360040 w 1553538"/>
              <a:gd name="connsiteY5-278" fmla="*/ 2941772 h 2941772"/>
              <a:gd name="connsiteX6-279" fmla="*/ 0 w 1553538"/>
              <a:gd name="connsiteY6-280" fmla="*/ 2581732 h 294177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1553538" h="2941772">
                <a:moveTo>
                  <a:pt x="0" y="2581732"/>
                </a:moveTo>
                <a:lnTo>
                  <a:pt x="180020" y="2581732"/>
                </a:lnTo>
                <a:cubicBezTo>
                  <a:pt x="22448" y="1449685"/>
                  <a:pt x="392875" y="355256"/>
                  <a:pt x="1553538" y="0"/>
                </a:cubicBezTo>
                <a:cubicBezTo>
                  <a:pt x="659395" y="472539"/>
                  <a:pt x="327789" y="1270071"/>
                  <a:pt x="540060" y="2581732"/>
                </a:cubicBezTo>
                <a:lnTo>
                  <a:pt x="720080" y="2581732"/>
                </a:lnTo>
                <a:lnTo>
                  <a:pt x="360040" y="2941772"/>
                </a:lnTo>
                <a:lnTo>
                  <a:pt x="0" y="25817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7498" y="1645684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7498" y="2078323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57498" y="4055253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7498" y="448789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09768" y="1645684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09768" y="2078323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09768" y="4055253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309768" y="448789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15464" y="3139284"/>
            <a:ext cx="11700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75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99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99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95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45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6" grpId="1"/>
      <p:bldP spid="1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6304143" y="1580456"/>
            <a:ext cx="4627213" cy="5707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6304143" y="2271981"/>
            <a:ext cx="4627213" cy="5707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6304143" y="2963506"/>
            <a:ext cx="4627213" cy="5707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6304143" y="3655030"/>
            <a:ext cx="4627213" cy="5707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6304143" y="4346554"/>
            <a:ext cx="4627213" cy="5707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6571505" y="1619618"/>
            <a:ext cx="4092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01   </a:t>
            </a:r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年度工作概述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571505" y="2311143"/>
            <a:ext cx="4092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02   </a:t>
            </a:r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工作完成情况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571505" y="3002668"/>
            <a:ext cx="4092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03   </a:t>
            </a:r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项目成果展示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571505" y="3694192"/>
            <a:ext cx="4092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04   </a:t>
            </a:r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工作不足之处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571505" y="4385716"/>
            <a:ext cx="40924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05   </a:t>
            </a:r>
            <a:r>
              <a:rPr lang="zh-CN" altLang="en-US" sz="2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明年工作计划</a:t>
            </a:r>
            <a:endParaRPr lang="zh-CN" altLang="en-US" sz="2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317674" y="4175369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696123" y="1420897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124487" y="3269986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894654" y="1349436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421413" y="3796766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763940" y="3110319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394749" y="1683475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817121" y="2204872"/>
            <a:ext cx="1723549" cy="101566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505536" y="3232184"/>
            <a:ext cx="2346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CONTENTS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8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9" dur="250" fill="hold"/>
                                        <p:tgtEl>
                                          <p:spTgt spid="3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30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0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8" grpId="1" animBg="1"/>
      <p:bldP spid="28" grpId="2" animBg="1"/>
      <p:bldP spid="29" grpId="0"/>
      <p:bldP spid="29" grpId="1"/>
      <p:bldP spid="29" grpId="2"/>
      <p:bldP spid="30" grpId="0"/>
      <p:bldP spid="30" grpId="1"/>
      <p:bldP spid="30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4608216" y="3030918"/>
            <a:ext cx="1406077" cy="1406077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grpSp>
        <p:nvGrpSpPr>
          <p:cNvPr id="5" name="组合 4"/>
          <p:cNvGrpSpPr/>
          <p:nvPr/>
        </p:nvGrpSpPr>
        <p:grpSpPr>
          <a:xfrm>
            <a:off x="5857108" y="1821412"/>
            <a:ext cx="4435259" cy="1359422"/>
            <a:chOff x="5832724" y="1843314"/>
            <a:chExt cx="4435259" cy="1359422"/>
          </a:xfrm>
          <a:solidFill>
            <a:schemeClr val="accent1"/>
          </a:soli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581212" y="1951655"/>
              <a:ext cx="3251576" cy="53858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044000" tIns="45720" rIns="91440" bIns="45720" numCol="1" anchor="ctr" anchorCtr="0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 bwMode="auto">
            <a:xfrm>
              <a:off x="5832724" y="1951656"/>
              <a:ext cx="748489" cy="1251080"/>
            </a:xfrm>
            <a:custGeom>
              <a:avLst/>
              <a:gdLst>
                <a:gd name="connsiteX0" fmla="*/ 889093 w 889093"/>
                <a:gd name="connsiteY0" fmla="*/ 0 h 1486097"/>
                <a:gd name="connsiteX1" fmla="*/ 889093 w 889093"/>
                <a:gd name="connsiteY1" fmla="*/ 639763 h 1486097"/>
                <a:gd name="connsiteX2" fmla="*/ 120112 w 889093"/>
                <a:gd name="connsiteY2" fmla="*/ 1486097 h 1486097"/>
                <a:gd name="connsiteX3" fmla="*/ 62725 w 889093"/>
                <a:gd name="connsiteY3" fmla="*/ 1409355 h 1486097"/>
                <a:gd name="connsiteX4" fmla="*/ 0 w 889093"/>
                <a:gd name="connsiteY4" fmla="*/ 1340341 h 148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093" h="1486097">
                  <a:moveTo>
                    <a:pt x="889093" y="0"/>
                  </a:moveTo>
                  <a:lnTo>
                    <a:pt x="889093" y="639763"/>
                  </a:lnTo>
                  <a:lnTo>
                    <a:pt x="120112" y="1486097"/>
                  </a:lnTo>
                  <a:lnTo>
                    <a:pt x="62725" y="1409355"/>
                  </a:lnTo>
                  <a:lnTo>
                    <a:pt x="0" y="13403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9466204" y="1843314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14295" y="2575671"/>
            <a:ext cx="4791511" cy="924408"/>
            <a:chOff x="5989911" y="2597573"/>
            <a:chExt cx="4791511" cy="924408"/>
          </a:xfrm>
          <a:solidFill>
            <a:schemeClr val="accent2"/>
          </a:soli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6581212" y="2717440"/>
              <a:ext cx="3764772" cy="55061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5989911" y="2717440"/>
              <a:ext cx="591301" cy="804541"/>
            </a:xfrm>
            <a:custGeom>
              <a:avLst/>
              <a:gdLst>
                <a:gd name="connsiteX0" fmla="*/ 702378 w 702378"/>
                <a:gd name="connsiteY0" fmla="*/ 0 h 955675"/>
                <a:gd name="connsiteX1" fmla="*/ 702378 w 702378"/>
                <a:gd name="connsiteY1" fmla="*/ 654050 h 955675"/>
                <a:gd name="connsiteX2" fmla="*/ 106066 w 702378"/>
                <a:gd name="connsiteY2" fmla="*/ 955675 h 955675"/>
                <a:gd name="connsiteX3" fmla="*/ 96224 w 702378"/>
                <a:gd name="connsiteY3" fmla="*/ 938153 h 955675"/>
                <a:gd name="connsiteX4" fmla="*/ 80699 w 702378"/>
                <a:gd name="connsiteY4" fmla="*/ 877774 h 955675"/>
                <a:gd name="connsiteX5" fmla="*/ 43168 w 702378"/>
                <a:gd name="connsiteY5" fmla="*/ 775229 h 955675"/>
                <a:gd name="connsiteX6" fmla="*/ 0 w 702378"/>
                <a:gd name="connsiteY6" fmla="*/ 685619 h 95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2378" h="955675">
                  <a:moveTo>
                    <a:pt x="702378" y="0"/>
                  </a:moveTo>
                  <a:lnTo>
                    <a:pt x="702378" y="654050"/>
                  </a:lnTo>
                  <a:lnTo>
                    <a:pt x="106066" y="955675"/>
                  </a:lnTo>
                  <a:lnTo>
                    <a:pt x="96224" y="938153"/>
                  </a:lnTo>
                  <a:lnTo>
                    <a:pt x="80699" y="877774"/>
                  </a:lnTo>
                  <a:cubicBezTo>
                    <a:pt x="69829" y="842825"/>
                    <a:pt x="57287" y="808612"/>
                    <a:pt x="43168" y="775229"/>
                  </a:cubicBezTo>
                  <a:lnTo>
                    <a:pt x="0" y="6856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 bwMode="auto">
            <a:xfrm>
              <a:off x="9979643" y="2597573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06210" y="3333067"/>
            <a:ext cx="5211515" cy="801779"/>
            <a:chOff x="6081826" y="3354969"/>
            <a:chExt cx="5211515" cy="801779"/>
          </a:xfrm>
          <a:solidFill>
            <a:schemeClr val="accent3"/>
          </a:soli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6581212" y="3489906"/>
              <a:ext cx="4264603" cy="53190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任意多边形 14"/>
            <p:cNvSpPr/>
            <p:nvPr/>
          </p:nvSpPr>
          <p:spPr bwMode="auto">
            <a:xfrm>
              <a:off x="6081826" y="3489906"/>
              <a:ext cx="499386" cy="531906"/>
            </a:xfrm>
            <a:custGeom>
              <a:avLst/>
              <a:gdLst>
                <a:gd name="connsiteX0" fmla="*/ 593196 w 593196"/>
                <a:gd name="connsiteY0" fmla="*/ 0 h 631825"/>
                <a:gd name="connsiteX1" fmla="*/ 593196 w 593196"/>
                <a:gd name="connsiteY1" fmla="*/ 631825 h 631825"/>
                <a:gd name="connsiteX2" fmla="*/ 0 w 593196"/>
                <a:gd name="connsiteY2" fmla="*/ 510619 h 631825"/>
                <a:gd name="connsiteX3" fmla="*/ 15934 w 593196"/>
                <a:gd name="connsiteY3" fmla="*/ 406217 h 631825"/>
                <a:gd name="connsiteX4" fmla="*/ 21696 w 593196"/>
                <a:gd name="connsiteY4" fmla="*/ 292100 h 631825"/>
                <a:gd name="connsiteX5" fmla="*/ 15934 w 593196"/>
                <a:gd name="connsiteY5" fmla="*/ 177983 h 631825"/>
                <a:gd name="connsiteX6" fmla="*/ 6631 w 593196"/>
                <a:gd name="connsiteY6" fmla="*/ 117031 h 63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196" h="631825">
                  <a:moveTo>
                    <a:pt x="593196" y="0"/>
                  </a:moveTo>
                  <a:lnTo>
                    <a:pt x="593196" y="631825"/>
                  </a:lnTo>
                  <a:lnTo>
                    <a:pt x="0" y="510619"/>
                  </a:lnTo>
                  <a:lnTo>
                    <a:pt x="15934" y="406217"/>
                  </a:lnTo>
                  <a:cubicBezTo>
                    <a:pt x="19744" y="368696"/>
                    <a:pt x="21696" y="330626"/>
                    <a:pt x="21696" y="292100"/>
                  </a:cubicBezTo>
                  <a:cubicBezTo>
                    <a:pt x="21696" y="253574"/>
                    <a:pt x="19744" y="215504"/>
                    <a:pt x="15934" y="177983"/>
                  </a:cubicBezTo>
                  <a:lnTo>
                    <a:pt x="6631" y="1170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 bwMode="auto">
            <a:xfrm>
              <a:off x="10491562" y="3354969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74354" y="4011751"/>
            <a:ext cx="4831452" cy="884271"/>
            <a:chOff x="5949970" y="4033653"/>
            <a:chExt cx="4831452" cy="884271"/>
          </a:xfrm>
          <a:solidFill>
            <a:schemeClr val="accent4"/>
          </a:soli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6581212" y="4255690"/>
              <a:ext cx="3764772" cy="53858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5949970" y="4033653"/>
              <a:ext cx="631242" cy="760626"/>
            </a:xfrm>
            <a:custGeom>
              <a:avLst/>
              <a:gdLst>
                <a:gd name="connsiteX0" fmla="*/ 120132 w 749822"/>
                <a:gd name="connsiteY0" fmla="*/ 0 h 903510"/>
                <a:gd name="connsiteX1" fmla="*/ 749822 w 749822"/>
                <a:gd name="connsiteY1" fmla="*/ 263748 h 903510"/>
                <a:gd name="connsiteX2" fmla="*/ 749822 w 749822"/>
                <a:gd name="connsiteY2" fmla="*/ 903510 h 903510"/>
                <a:gd name="connsiteX3" fmla="*/ 0 w 749822"/>
                <a:gd name="connsiteY3" fmla="*/ 250009 h 903510"/>
                <a:gd name="connsiteX4" fmla="*/ 43612 w 749822"/>
                <a:gd name="connsiteY4" fmla="*/ 178221 h 903510"/>
                <a:gd name="connsiteX5" fmla="*/ 90612 w 749822"/>
                <a:gd name="connsiteY5" fmla="*/ 80656 h 90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822" h="903510">
                  <a:moveTo>
                    <a:pt x="120132" y="0"/>
                  </a:moveTo>
                  <a:lnTo>
                    <a:pt x="749822" y="263748"/>
                  </a:lnTo>
                  <a:lnTo>
                    <a:pt x="749822" y="903510"/>
                  </a:lnTo>
                  <a:lnTo>
                    <a:pt x="0" y="250009"/>
                  </a:lnTo>
                  <a:lnTo>
                    <a:pt x="43612" y="178221"/>
                  </a:lnTo>
                  <a:cubicBezTo>
                    <a:pt x="60794" y="146592"/>
                    <a:pt x="76492" y="114039"/>
                    <a:pt x="90612" y="806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 bwMode="auto">
            <a:xfrm>
              <a:off x="9979643" y="4116145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35870" y="4250265"/>
            <a:ext cx="4456497" cy="1416747"/>
            <a:chOff x="5811486" y="4272167"/>
            <a:chExt cx="4456497" cy="1416747"/>
          </a:xfrm>
          <a:solidFill>
            <a:schemeClr val="accent5"/>
          </a:soli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6581212" y="5016129"/>
              <a:ext cx="3327753" cy="54393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5811486" y="4272167"/>
              <a:ext cx="769726" cy="1287896"/>
            </a:xfrm>
            <a:custGeom>
              <a:avLst/>
              <a:gdLst>
                <a:gd name="connsiteX0" fmla="*/ 142427 w 914320"/>
                <a:gd name="connsiteY0" fmla="*/ 0 h 1529828"/>
                <a:gd name="connsiteX1" fmla="*/ 914320 w 914320"/>
                <a:gd name="connsiteY1" fmla="*/ 883716 h 1529828"/>
                <a:gd name="connsiteX2" fmla="*/ 914320 w 914320"/>
                <a:gd name="connsiteY2" fmla="*/ 1529828 h 1529828"/>
                <a:gd name="connsiteX3" fmla="*/ 0 w 914320"/>
                <a:gd name="connsiteY3" fmla="*/ 165241 h 1529828"/>
                <a:gd name="connsiteX4" fmla="*/ 15915 w 914320"/>
                <a:gd name="connsiteY4" fmla="*/ 152110 h 1529828"/>
                <a:gd name="connsiteX5" fmla="*/ 87952 w 914320"/>
                <a:gd name="connsiteY5" fmla="*/ 72850 h 1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320" h="1529828">
                  <a:moveTo>
                    <a:pt x="142427" y="0"/>
                  </a:moveTo>
                  <a:lnTo>
                    <a:pt x="914320" y="883716"/>
                  </a:lnTo>
                  <a:lnTo>
                    <a:pt x="914320" y="1529828"/>
                  </a:lnTo>
                  <a:lnTo>
                    <a:pt x="0" y="165241"/>
                  </a:lnTo>
                  <a:lnTo>
                    <a:pt x="15915" y="152110"/>
                  </a:lnTo>
                  <a:cubicBezTo>
                    <a:pt x="41162" y="126863"/>
                    <a:pt x="65206" y="100411"/>
                    <a:pt x="87952" y="7285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 bwMode="auto">
            <a:xfrm>
              <a:off x="9466204" y="4887135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Freeform 6"/>
          <p:cNvSpPr>
            <a:spLocks noEditPoints="1"/>
          </p:cNvSpPr>
          <p:nvPr/>
        </p:nvSpPr>
        <p:spPr bwMode="auto">
          <a:xfrm>
            <a:off x="9707078" y="2038420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10220517" y="2792679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10732435" y="3550074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6"/>
          <p:cNvSpPr>
            <a:spLocks noEditPoints="1"/>
          </p:cNvSpPr>
          <p:nvPr/>
        </p:nvSpPr>
        <p:spPr bwMode="auto">
          <a:xfrm>
            <a:off x="10220517" y="4311250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6"/>
          <p:cNvSpPr>
            <a:spLocks noEditPoints="1"/>
          </p:cNvSpPr>
          <p:nvPr/>
        </p:nvSpPr>
        <p:spPr bwMode="auto">
          <a:xfrm>
            <a:off x="9707078" y="5082240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004855" y="1844318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93B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093B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04855" y="2276957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04855" y="3825216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93B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rgbClr val="093B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04855" y="4257855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45719" y="1993671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您的文字内容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6945719" y="2765210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6945719" y="3528654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您的文字内容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6945719" y="4304602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您的文字内容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6945719" y="5078416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您的文字内容</a:t>
            </a:r>
          </a:p>
        </p:txBody>
      </p: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4761641" y="3260405"/>
            <a:ext cx="10876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28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349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49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2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7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7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2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7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2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7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2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700"/>
                            </p:stCondLst>
                            <p:childTnLst>
                              <p:par>
                                <p:cTn id="10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2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7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200"/>
                            </p:stCondLst>
                            <p:childTnLst>
                              <p:par>
                                <p:cTn id="1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7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4" grpId="2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2" name="右箭头 1"/>
          <p:cNvSpPr/>
          <p:nvPr/>
        </p:nvSpPr>
        <p:spPr>
          <a:xfrm rot="905815">
            <a:off x="4447081" y="1782454"/>
            <a:ext cx="4457153" cy="1842734"/>
          </a:xfrm>
          <a:custGeom>
            <a:avLst/>
            <a:gdLst>
              <a:gd name="connsiteX0" fmla="*/ 0 w 3981450"/>
              <a:gd name="connsiteY0" fmla="*/ 373856 h 1495425"/>
              <a:gd name="connsiteX1" fmla="*/ 3233738 w 3981450"/>
              <a:gd name="connsiteY1" fmla="*/ 373856 h 1495425"/>
              <a:gd name="connsiteX2" fmla="*/ 3233738 w 3981450"/>
              <a:gd name="connsiteY2" fmla="*/ 0 h 1495425"/>
              <a:gd name="connsiteX3" fmla="*/ 3981450 w 3981450"/>
              <a:gd name="connsiteY3" fmla="*/ 747713 h 1495425"/>
              <a:gd name="connsiteX4" fmla="*/ 3233738 w 3981450"/>
              <a:gd name="connsiteY4" fmla="*/ 1495425 h 1495425"/>
              <a:gd name="connsiteX5" fmla="*/ 3233738 w 3981450"/>
              <a:gd name="connsiteY5" fmla="*/ 1121569 h 1495425"/>
              <a:gd name="connsiteX6" fmla="*/ 0 w 3981450"/>
              <a:gd name="connsiteY6" fmla="*/ 1121569 h 1495425"/>
              <a:gd name="connsiteX7" fmla="*/ 0 w 3981450"/>
              <a:gd name="connsiteY7" fmla="*/ 373856 h 1495425"/>
              <a:gd name="connsiteX0-1" fmla="*/ 0 w 3981450"/>
              <a:gd name="connsiteY0-2" fmla="*/ 1121569 h 1495425"/>
              <a:gd name="connsiteX1-3" fmla="*/ 3233738 w 3981450"/>
              <a:gd name="connsiteY1-4" fmla="*/ 373856 h 1495425"/>
              <a:gd name="connsiteX2-5" fmla="*/ 3233738 w 3981450"/>
              <a:gd name="connsiteY2-6" fmla="*/ 0 h 1495425"/>
              <a:gd name="connsiteX3-7" fmla="*/ 3981450 w 3981450"/>
              <a:gd name="connsiteY3-8" fmla="*/ 747713 h 1495425"/>
              <a:gd name="connsiteX4-9" fmla="*/ 3233738 w 3981450"/>
              <a:gd name="connsiteY4-10" fmla="*/ 1495425 h 1495425"/>
              <a:gd name="connsiteX5-11" fmla="*/ 3233738 w 3981450"/>
              <a:gd name="connsiteY5-12" fmla="*/ 1121569 h 1495425"/>
              <a:gd name="connsiteX6-13" fmla="*/ 0 w 3981450"/>
              <a:gd name="connsiteY6-14" fmla="*/ 1121569 h 1495425"/>
              <a:gd name="connsiteX0-15" fmla="*/ 0 w 3952875"/>
              <a:gd name="connsiteY0-16" fmla="*/ 731044 h 1495425"/>
              <a:gd name="connsiteX1-17" fmla="*/ 3205163 w 3952875"/>
              <a:gd name="connsiteY1-18" fmla="*/ 373856 h 1495425"/>
              <a:gd name="connsiteX2-19" fmla="*/ 3205163 w 3952875"/>
              <a:gd name="connsiteY2-20" fmla="*/ 0 h 1495425"/>
              <a:gd name="connsiteX3-21" fmla="*/ 3952875 w 3952875"/>
              <a:gd name="connsiteY3-22" fmla="*/ 747713 h 1495425"/>
              <a:gd name="connsiteX4-23" fmla="*/ 3205163 w 3952875"/>
              <a:gd name="connsiteY4-24" fmla="*/ 1495425 h 1495425"/>
              <a:gd name="connsiteX5-25" fmla="*/ 3205163 w 3952875"/>
              <a:gd name="connsiteY5-26" fmla="*/ 1121569 h 1495425"/>
              <a:gd name="connsiteX6-27" fmla="*/ 0 w 3952875"/>
              <a:gd name="connsiteY6-28" fmla="*/ 731044 h 1495425"/>
              <a:gd name="connsiteX0-29" fmla="*/ 0 w 3952875"/>
              <a:gd name="connsiteY0-30" fmla="*/ 731044 h 1495425"/>
              <a:gd name="connsiteX1-31" fmla="*/ 3205163 w 3952875"/>
              <a:gd name="connsiteY1-32" fmla="*/ 373856 h 1495425"/>
              <a:gd name="connsiteX2-33" fmla="*/ 3205163 w 3952875"/>
              <a:gd name="connsiteY2-34" fmla="*/ 0 h 1495425"/>
              <a:gd name="connsiteX3-35" fmla="*/ 3952875 w 3952875"/>
              <a:gd name="connsiteY3-36" fmla="*/ 747713 h 1495425"/>
              <a:gd name="connsiteX4-37" fmla="*/ 3205163 w 3952875"/>
              <a:gd name="connsiteY4-38" fmla="*/ 1495425 h 1495425"/>
              <a:gd name="connsiteX5-39" fmla="*/ 3205163 w 3952875"/>
              <a:gd name="connsiteY5-40" fmla="*/ 1121569 h 1495425"/>
              <a:gd name="connsiteX6-41" fmla="*/ 0 w 3952875"/>
              <a:gd name="connsiteY6-42" fmla="*/ 731044 h 1495425"/>
              <a:gd name="connsiteX0-43" fmla="*/ 0 w 3952875"/>
              <a:gd name="connsiteY0-44" fmla="*/ 731044 h 1495425"/>
              <a:gd name="connsiteX1-45" fmla="*/ 3205163 w 3952875"/>
              <a:gd name="connsiteY1-46" fmla="*/ 373856 h 1495425"/>
              <a:gd name="connsiteX2-47" fmla="*/ 3205163 w 3952875"/>
              <a:gd name="connsiteY2-48" fmla="*/ 0 h 1495425"/>
              <a:gd name="connsiteX3-49" fmla="*/ 3952875 w 3952875"/>
              <a:gd name="connsiteY3-50" fmla="*/ 747713 h 1495425"/>
              <a:gd name="connsiteX4-51" fmla="*/ 3205163 w 3952875"/>
              <a:gd name="connsiteY4-52" fmla="*/ 1495425 h 1495425"/>
              <a:gd name="connsiteX5-53" fmla="*/ 3205163 w 3952875"/>
              <a:gd name="connsiteY5-54" fmla="*/ 1121569 h 1495425"/>
              <a:gd name="connsiteX6-55" fmla="*/ 0 w 3952875"/>
              <a:gd name="connsiteY6-56" fmla="*/ 731044 h 1495425"/>
              <a:gd name="connsiteX0-57" fmla="*/ 0 w 3952875"/>
              <a:gd name="connsiteY0-58" fmla="*/ 731044 h 1495425"/>
              <a:gd name="connsiteX1-59" fmla="*/ 3205163 w 3952875"/>
              <a:gd name="connsiteY1-60" fmla="*/ 373856 h 1495425"/>
              <a:gd name="connsiteX2-61" fmla="*/ 3205163 w 3952875"/>
              <a:gd name="connsiteY2-62" fmla="*/ 0 h 1495425"/>
              <a:gd name="connsiteX3-63" fmla="*/ 3952875 w 3952875"/>
              <a:gd name="connsiteY3-64" fmla="*/ 747713 h 1495425"/>
              <a:gd name="connsiteX4-65" fmla="*/ 3205163 w 3952875"/>
              <a:gd name="connsiteY4-66" fmla="*/ 1495425 h 1495425"/>
              <a:gd name="connsiteX5-67" fmla="*/ 3205163 w 3952875"/>
              <a:gd name="connsiteY5-68" fmla="*/ 1121569 h 1495425"/>
              <a:gd name="connsiteX6-69" fmla="*/ 0 w 3952875"/>
              <a:gd name="connsiteY6-70" fmla="*/ 731044 h 1495425"/>
              <a:gd name="connsiteX0-71" fmla="*/ 0 w 3952875"/>
              <a:gd name="connsiteY0-72" fmla="*/ 731044 h 1495425"/>
              <a:gd name="connsiteX1-73" fmla="*/ 3205163 w 3952875"/>
              <a:gd name="connsiteY1-74" fmla="*/ 373856 h 1495425"/>
              <a:gd name="connsiteX2-75" fmla="*/ 3205163 w 3952875"/>
              <a:gd name="connsiteY2-76" fmla="*/ 0 h 1495425"/>
              <a:gd name="connsiteX3-77" fmla="*/ 3952875 w 3952875"/>
              <a:gd name="connsiteY3-78" fmla="*/ 747713 h 1495425"/>
              <a:gd name="connsiteX4-79" fmla="*/ 3205163 w 3952875"/>
              <a:gd name="connsiteY4-80" fmla="*/ 1495425 h 1495425"/>
              <a:gd name="connsiteX5-81" fmla="*/ 3205163 w 3952875"/>
              <a:gd name="connsiteY5-82" fmla="*/ 1121569 h 1495425"/>
              <a:gd name="connsiteX6-83" fmla="*/ 0 w 3952875"/>
              <a:gd name="connsiteY6-84" fmla="*/ 731044 h 1495425"/>
              <a:gd name="connsiteX0-85" fmla="*/ 0 w 3933825"/>
              <a:gd name="connsiteY0-86" fmla="*/ 883444 h 1495425"/>
              <a:gd name="connsiteX1-87" fmla="*/ 3186113 w 3933825"/>
              <a:gd name="connsiteY1-88" fmla="*/ 373856 h 1495425"/>
              <a:gd name="connsiteX2-89" fmla="*/ 3186113 w 3933825"/>
              <a:gd name="connsiteY2-90" fmla="*/ 0 h 1495425"/>
              <a:gd name="connsiteX3-91" fmla="*/ 3933825 w 3933825"/>
              <a:gd name="connsiteY3-92" fmla="*/ 747713 h 1495425"/>
              <a:gd name="connsiteX4-93" fmla="*/ 3186113 w 3933825"/>
              <a:gd name="connsiteY4-94" fmla="*/ 1495425 h 1495425"/>
              <a:gd name="connsiteX5-95" fmla="*/ 3186113 w 3933825"/>
              <a:gd name="connsiteY5-96" fmla="*/ 1121569 h 1495425"/>
              <a:gd name="connsiteX6-97" fmla="*/ 0 w 3933825"/>
              <a:gd name="connsiteY6-98" fmla="*/ 883444 h 1495425"/>
              <a:gd name="connsiteX0-99" fmla="*/ 0 w 3933825"/>
              <a:gd name="connsiteY0-100" fmla="*/ 883444 h 1495425"/>
              <a:gd name="connsiteX1-101" fmla="*/ 3186113 w 3933825"/>
              <a:gd name="connsiteY1-102" fmla="*/ 373856 h 1495425"/>
              <a:gd name="connsiteX2-103" fmla="*/ 3186113 w 3933825"/>
              <a:gd name="connsiteY2-104" fmla="*/ 0 h 1495425"/>
              <a:gd name="connsiteX3-105" fmla="*/ 3933825 w 3933825"/>
              <a:gd name="connsiteY3-106" fmla="*/ 747713 h 1495425"/>
              <a:gd name="connsiteX4-107" fmla="*/ 3186113 w 3933825"/>
              <a:gd name="connsiteY4-108" fmla="*/ 1495425 h 1495425"/>
              <a:gd name="connsiteX5-109" fmla="*/ 3186113 w 3933825"/>
              <a:gd name="connsiteY5-110" fmla="*/ 1121569 h 1495425"/>
              <a:gd name="connsiteX6-111" fmla="*/ 0 w 3933825"/>
              <a:gd name="connsiteY6-112" fmla="*/ 883444 h 1495425"/>
              <a:gd name="connsiteX0-113" fmla="*/ 0 w 3933825"/>
              <a:gd name="connsiteY0-114" fmla="*/ 883444 h 1495425"/>
              <a:gd name="connsiteX1-115" fmla="*/ 3186113 w 3933825"/>
              <a:gd name="connsiteY1-116" fmla="*/ 373856 h 1495425"/>
              <a:gd name="connsiteX2-117" fmla="*/ 3186113 w 3933825"/>
              <a:gd name="connsiteY2-118" fmla="*/ 0 h 1495425"/>
              <a:gd name="connsiteX3-119" fmla="*/ 3933825 w 3933825"/>
              <a:gd name="connsiteY3-120" fmla="*/ 747713 h 1495425"/>
              <a:gd name="connsiteX4-121" fmla="*/ 3186113 w 3933825"/>
              <a:gd name="connsiteY4-122" fmla="*/ 1495425 h 1495425"/>
              <a:gd name="connsiteX5-123" fmla="*/ 3186113 w 3933825"/>
              <a:gd name="connsiteY5-124" fmla="*/ 1121569 h 1495425"/>
              <a:gd name="connsiteX6-125" fmla="*/ 0 w 3933825"/>
              <a:gd name="connsiteY6-126" fmla="*/ 883444 h 1495425"/>
              <a:gd name="connsiteX0-127" fmla="*/ 0 w 3933825"/>
              <a:gd name="connsiteY0-128" fmla="*/ 883444 h 1495425"/>
              <a:gd name="connsiteX1-129" fmla="*/ 3186113 w 3933825"/>
              <a:gd name="connsiteY1-130" fmla="*/ 373856 h 1495425"/>
              <a:gd name="connsiteX2-131" fmla="*/ 3186113 w 3933825"/>
              <a:gd name="connsiteY2-132" fmla="*/ 0 h 1495425"/>
              <a:gd name="connsiteX3-133" fmla="*/ 3933825 w 3933825"/>
              <a:gd name="connsiteY3-134" fmla="*/ 747713 h 1495425"/>
              <a:gd name="connsiteX4-135" fmla="*/ 3186113 w 3933825"/>
              <a:gd name="connsiteY4-136" fmla="*/ 1495425 h 1495425"/>
              <a:gd name="connsiteX5-137" fmla="*/ 3071813 w 3933825"/>
              <a:gd name="connsiteY5-138" fmla="*/ 1121569 h 1495425"/>
              <a:gd name="connsiteX6-139" fmla="*/ 0 w 3933825"/>
              <a:gd name="connsiteY6-140" fmla="*/ 883444 h 1495425"/>
              <a:gd name="connsiteX0-141" fmla="*/ 0 w 3933825"/>
              <a:gd name="connsiteY0-142" fmla="*/ 883444 h 1495425"/>
              <a:gd name="connsiteX1-143" fmla="*/ 3186113 w 3933825"/>
              <a:gd name="connsiteY1-144" fmla="*/ 373856 h 1495425"/>
              <a:gd name="connsiteX2-145" fmla="*/ 3186113 w 3933825"/>
              <a:gd name="connsiteY2-146" fmla="*/ 0 h 1495425"/>
              <a:gd name="connsiteX3-147" fmla="*/ 3933825 w 3933825"/>
              <a:gd name="connsiteY3-148" fmla="*/ 747713 h 1495425"/>
              <a:gd name="connsiteX4-149" fmla="*/ 2995613 w 3933825"/>
              <a:gd name="connsiteY4-150" fmla="*/ 1495425 h 1495425"/>
              <a:gd name="connsiteX5-151" fmla="*/ 3071813 w 3933825"/>
              <a:gd name="connsiteY5-152" fmla="*/ 1121569 h 1495425"/>
              <a:gd name="connsiteX6-153" fmla="*/ 0 w 3933825"/>
              <a:gd name="connsiteY6-154" fmla="*/ 883444 h 1495425"/>
              <a:gd name="connsiteX0-155" fmla="*/ 0 w 3933825"/>
              <a:gd name="connsiteY0-156" fmla="*/ 873919 h 1485900"/>
              <a:gd name="connsiteX1-157" fmla="*/ 3186113 w 3933825"/>
              <a:gd name="connsiteY1-158" fmla="*/ 364331 h 1485900"/>
              <a:gd name="connsiteX2-159" fmla="*/ 3290888 w 3933825"/>
              <a:gd name="connsiteY2-160" fmla="*/ 0 h 1485900"/>
              <a:gd name="connsiteX3-161" fmla="*/ 3933825 w 3933825"/>
              <a:gd name="connsiteY3-162" fmla="*/ 738188 h 1485900"/>
              <a:gd name="connsiteX4-163" fmla="*/ 2995613 w 3933825"/>
              <a:gd name="connsiteY4-164" fmla="*/ 1485900 h 1485900"/>
              <a:gd name="connsiteX5-165" fmla="*/ 3071813 w 3933825"/>
              <a:gd name="connsiteY5-166" fmla="*/ 1112044 h 1485900"/>
              <a:gd name="connsiteX6-167" fmla="*/ 0 w 3933825"/>
              <a:gd name="connsiteY6-168" fmla="*/ 873919 h 1485900"/>
              <a:gd name="connsiteX0-169" fmla="*/ 0 w 3771900"/>
              <a:gd name="connsiteY0-170" fmla="*/ 873919 h 1485900"/>
              <a:gd name="connsiteX1-171" fmla="*/ 3186113 w 3771900"/>
              <a:gd name="connsiteY1-172" fmla="*/ 364331 h 1485900"/>
              <a:gd name="connsiteX2-173" fmla="*/ 3290888 w 3771900"/>
              <a:gd name="connsiteY2-174" fmla="*/ 0 h 1485900"/>
              <a:gd name="connsiteX3-175" fmla="*/ 3771900 w 3771900"/>
              <a:gd name="connsiteY3-176" fmla="*/ 938213 h 1485900"/>
              <a:gd name="connsiteX4-177" fmla="*/ 2995613 w 3771900"/>
              <a:gd name="connsiteY4-178" fmla="*/ 1485900 h 1485900"/>
              <a:gd name="connsiteX5-179" fmla="*/ 3071813 w 3771900"/>
              <a:gd name="connsiteY5-180" fmla="*/ 1112044 h 1485900"/>
              <a:gd name="connsiteX6-181" fmla="*/ 0 w 3771900"/>
              <a:gd name="connsiteY6-182" fmla="*/ 873919 h 1485900"/>
              <a:gd name="connsiteX0-183" fmla="*/ 0 w 3771900"/>
              <a:gd name="connsiteY0-184" fmla="*/ 873919 h 1485900"/>
              <a:gd name="connsiteX1-185" fmla="*/ 3186113 w 3771900"/>
              <a:gd name="connsiteY1-186" fmla="*/ 364331 h 1485900"/>
              <a:gd name="connsiteX2-187" fmla="*/ 3271838 w 3771900"/>
              <a:gd name="connsiteY2-188" fmla="*/ 0 h 1485900"/>
              <a:gd name="connsiteX3-189" fmla="*/ 3771900 w 3771900"/>
              <a:gd name="connsiteY3-190" fmla="*/ 938213 h 1485900"/>
              <a:gd name="connsiteX4-191" fmla="*/ 2995613 w 3771900"/>
              <a:gd name="connsiteY4-192" fmla="*/ 1485900 h 1485900"/>
              <a:gd name="connsiteX5-193" fmla="*/ 3071813 w 3771900"/>
              <a:gd name="connsiteY5-194" fmla="*/ 1112044 h 1485900"/>
              <a:gd name="connsiteX6-195" fmla="*/ 0 w 3771900"/>
              <a:gd name="connsiteY6-196" fmla="*/ 873919 h 1485900"/>
              <a:gd name="connsiteX0-197" fmla="*/ 0 w 3771900"/>
              <a:gd name="connsiteY0-198" fmla="*/ 826294 h 1438275"/>
              <a:gd name="connsiteX1-199" fmla="*/ 3186113 w 3771900"/>
              <a:gd name="connsiteY1-200" fmla="*/ 316706 h 1438275"/>
              <a:gd name="connsiteX2-201" fmla="*/ 3243263 w 3771900"/>
              <a:gd name="connsiteY2-202" fmla="*/ 0 h 1438275"/>
              <a:gd name="connsiteX3-203" fmla="*/ 3771900 w 3771900"/>
              <a:gd name="connsiteY3-204" fmla="*/ 890588 h 1438275"/>
              <a:gd name="connsiteX4-205" fmla="*/ 2995613 w 3771900"/>
              <a:gd name="connsiteY4-206" fmla="*/ 1438275 h 1438275"/>
              <a:gd name="connsiteX5-207" fmla="*/ 3071813 w 3771900"/>
              <a:gd name="connsiteY5-208" fmla="*/ 1064419 h 1438275"/>
              <a:gd name="connsiteX6-209" fmla="*/ 0 w 3771900"/>
              <a:gd name="connsiteY6-210" fmla="*/ 826294 h 1438275"/>
              <a:gd name="connsiteX0-211" fmla="*/ 0 w 3771900"/>
              <a:gd name="connsiteY0-212" fmla="*/ 826294 h 1362075"/>
              <a:gd name="connsiteX1-213" fmla="*/ 3186113 w 3771900"/>
              <a:gd name="connsiteY1-214" fmla="*/ 316706 h 1362075"/>
              <a:gd name="connsiteX2-215" fmla="*/ 3243263 w 3771900"/>
              <a:gd name="connsiteY2-216" fmla="*/ 0 h 1362075"/>
              <a:gd name="connsiteX3-217" fmla="*/ 3771900 w 3771900"/>
              <a:gd name="connsiteY3-218" fmla="*/ 890588 h 1362075"/>
              <a:gd name="connsiteX4-219" fmla="*/ 2995613 w 3771900"/>
              <a:gd name="connsiteY4-220" fmla="*/ 1362075 h 1362075"/>
              <a:gd name="connsiteX5-221" fmla="*/ 3071813 w 3771900"/>
              <a:gd name="connsiteY5-222" fmla="*/ 1064419 h 1362075"/>
              <a:gd name="connsiteX6-223" fmla="*/ 0 w 3771900"/>
              <a:gd name="connsiteY6-224" fmla="*/ 826294 h 1362075"/>
              <a:gd name="connsiteX0-225" fmla="*/ 0 w 3771900"/>
              <a:gd name="connsiteY0-226" fmla="*/ 826294 h 1362075"/>
              <a:gd name="connsiteX1-227" fmla="*/ 3186113 w 3771900"/>
              <a:gd name="connsiteY1-228" fmla="*/ 316706 h 1362075"/>
              <a:gd name="connsiteX2-229" fmla="*/ 3243263 w 3771900"/>
              <a:gd name="connsiteY2-230" fmla="*/ 0 h 1362075"/>
              <a:gd name="connsiteX3-231" fmla="*/ 3771900 w 3771900"/>
              <a:gd name="connsiteY3-232" fmla="*/ 890588 h 1362075"/>
              <a:gd name="connsiteX4-233" fmla="*/ 2995613 w 3771900"/>
              <a:gd name="connsiteY4-234" fmla="*/ 1362075 h 1362075"/>
              <a:gd name="connsiteX5-235" fmla="*/ 3052763 w 3771900"/>
              <a:gd name="connsiteY5-236" fmla="*/ 1045369 h 1362075"/>
              <a:gd name="connsiteX6-237" fmla="*/ 0 w 3771900"/>
              <a:gd name="connsiteY6-238" fmla="*/ 826294 h 1362075"/>
              <a:gd name="connsiteX0-239" fmla="*/ 0 w 3771900"/>
              <a:gd name="connsiteY0-240" fmla="*/ 826294 h 1362075"/>
              <a:gd name="connsiteX1-241" fmla="*/ 3186113 w 3771900"/>
              <a:gd name="connsiteY1-242" fmla="*/ 316706 h 1362075"/>
              <a:gd name="connsiteX2-243" fmla="*/ 3243263 w 3771900"/>
              <a:gd name="connsiteY2-244" fmla="*/ 0 h 1362075"/>
              <a:gd name="connsiteX3-245" fmla="*/ 3771900 w 3771900"/>
              <a:gd name="connsiteY3-246" fmla="*/ 833438 h 1362075"/>
              <a:gd name="connsiteX4-247" fmla="*/ 2995613 w 3771900"/>
              <a:gd name="connsiteY4-248" fmla="*/ 1362075 h 1362075"/>
              <a:gd name="connsiteX5-249" fmla="*/ 3052763 w 3771900"/>
              <a:gd name="connsiteY5-250" fmla="*/ 1045369 h 1362075"/>
              <a:gd name="connsiteX6-251" fmla="*/ 0 w 3771900"/>
              <a:gd name="connsiteY6-252" fmla="*/ 826294 h 1362075"/>
              <a:gd name="connsiteX0-253" fmla="*/ 0 w 3771900"/>
              <a:gd name="connsiteY0-254" fmla="*/ 826294 h 1362075"/>
              <a:gd name="connsiteX1-255" fmla="*/ 3186113 w 3771900"/>
              <a:gd name="connsiteY1-256" fmla="*/ 316706 h 1362075"/>
              <a:gd name="connsiteX2-257" fmla="*/ 3243263 w 3771900"/>
              <a:gd name="connsiteY2-258" fmla="*/ 0 h 1362075"/>
              <a:gd name="connsiteX3-259" fmla="*/ 3771900 w 3771900"/>
              <a:gd name="connsiteY3-260" fmla="*/ 833438 h 1362075"/>
              <a:gd name="connsiteX4-261" fmla="*/ 2995613 w 3771900"/>
              <a:gd name="connsiteY4-262" fmla="*/ 1362075 h 1362075"/>
              <a:gd name="connsiteX5-263" fmla="*/ 3052763 w 3771900"/>
              <a:gd name="connsiteY5-264" fmla="*/ 1045369 h 1362075"/>
              <a:gd name="connsiteX6-265" fmla="*/ 0 w 3771900"/>
              <a:gd name="connsiteY6-266" fmla="*/ 826294 h 1362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771900" h="1362075">
                <a:moveTo>
                  <a:pt x="0" y="826294"/>
                </a:moveTo>
                <a:cubicBezTo>
                  <a:pt x="1163638" y="335756"/>
                  <a:pt x="2174875" y="273844"/>
                  <a:pt x="3186113" y="316706"/>
                </a:cubicBezTo>
                <a:lnTo>
                  <a:pt x="3243263" y="0"/>
                </a:lnTo>
                <a:lnTo>
                  <a:pt x="3771900" y="833438"/>
                </a:lnTo>
                <a:lnTo>
                  <a:pt x="2995613" y="1362075"/>
                </a:lnTo>
                <a:lnTo>
                  <a:pt x="3052763" y="1045369"/>
                </a:lnTo>
                <a:cubicBezTo>
                  <a:pt x="2212975" y="838994"/>
                  <a:pt x="1363663" y="718344"/>
                  <a:pt x="0" y="826294"/>
                </a:cubicBezTo>
                <a:close/>
              </a:path>
            </a:pathLst>
          </a:custGeom>
          <a:solidFill>
            <a:schemeClr val="accent2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3" name="文本框 12"/>
          <p:cNvSpPr txBox="1"/>
          <p:nvPr/>
        </p:nvSpPr>
        <p:spPr>
          <a:xfrm rot="1212081">
            <a:off x="6469297" y="2654420"/>
            <a:ext cx="1846660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请在此处添加关键字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右箭头 1"/>
          <p:cNvSpPr/>
          <p:nvPr/>
        </p:nvSpPr>
        <p:spPr>
          <a:xfrm rot="905815" flipH="1" flipV="1">
            <a:off x="3287767" y="2749069"/>
            <a:ext cx="4457153" cy="1819572"/>
          </a:xfrm>
          <a:custGeom>
            <a:avLst/>
            <a:gdLst>
              <a:gd name="connsiteX0" fmla="*/ 0 w 3981450"/>
              <a:gd name="connsiteY0" fmla="*/ 373856 h 1495425"/>
              <a:gd name="connsiteX1" fmla="*/ 3233738 w 3981450"/>
              <a:gd name="connsiteY1" fmla="*/ 373856 h 1495425"/>
              <a:gd name="connsiteX2" fmla="*/ 3233738 w 3981450"/>
              <a:gd name="connsiteY2" fmla="*/ 0 h 1495425"/>
              <a:gd name="connsiteX3" fmla="*/ 3981450 w 3981450"/>
              <a:gd name="connsiteY3" fmla="*/ 747713 h 1495425"/>
              <a:gd name="connsiteX4" fmla="*/ 3233738 w 3981450"/>
              <a:gd name="connsiteY4" fmla="*/ 1495425 h 1495425"/>
              <a:gd name="connsiteX5" fmla="*/ 3233738 w 3981450"/>
              <a:gd name="connsiteY5" fmla="*/ 1121569 h 1495425"/>
              <a:gd name="connsiteX6" fmla="*/ 0 w 3981450"/>
              <a:gd name="connsiteY6" fmla="*/ 1121569 h 1495425"/>
              <a:gd name="connsiteX7" fmla="*/ 0 w 3981450"/>
              <a:gd name="connsiteY7" fmla="*/ 373856 h 1495425"/>
              <a:gd name="connsiteX0-1" fmla="*/ 0 w 3981450"/>
              <a:gd name="connsiteY0-2" fmla="*/ 1121569 h 1495425"/>
              <a:gd name="connsiteX1-3" fmla="*/ 3233738 w 3981450"/>
              <a:gd name="connsiteY1-4" fmla="*/ 373856 h 1495425"/>
              <a:gd name="connsiteX2-5" fmla="*/ 3233738 w 3981450"/>
              <a:gd name="connsiteY2-6" fmla="*/ 0 h 1495425"/>
              <a:gd name="connsiteX3-7" fmla="*/ 3981450 w 3981450"/>
              <a:gd name="connsiteY3-8" fmla="*/ 747713 h 1495425"/>
              <a:gd name="connsiteX4-9" fmla="*/ 3233738 w 3981450"/>
              <a:gd name="connsiteY4-10" fmla="*/ 1495425 h 1495425"/>
              <a:gd name="connsiteX5-11" fmla="*/ 3233738 w 3981450"/>
              <a:gd name="connsiteY5-12" fmla="*/ 1121569 h 1495425"/>
              <a:gd name="connsiteX6-13" fmla="*/ 0 w 3981450"/>
              <a:gd name="connsiteY6-14" fmla="*/ 1121569 h 1495425"/>
              <a:gd name="connsiteX0-15" fmla="*/ 0 w 3952875"/>
              <a:gd name="connsiteY0-16" fmla="*/ 731044 h 1495425"/>
              <a:gd name="connsiteX1-17" fmla="*/ 3205163 w 3952875"/>
              <a:gd name="connsiteY1-18" fmla="*/ 373856 h 1495425"/>
              <a:gd name="connsiteX2-19" fmla="*/ 3205163 w 3952875"/>
              <a:gd name="connsiteY2-20" fmla="*/ 0 h 1495425"/>
              <a:gd name="connsiteX3-21" fmla="*/ 3952875 w 3952875"/>
              <a:gd name="connsiteY3-22" fmla="*/ 747713 h 1495425"/>
              <a:gd name="connsiteX4-23" fmla="*/ 3205163 w 3952875"/>
              <a:gd name="connsiteY4-24" fmla="*/ 1495425 h 1495425"/>
              <a:gd name="connsiteX5-25" fmla="*/ 3205163 w 3952875"/>
              <a:gd name="connsiteY5-26" fmla="*/ 1121569 h 1495425"/>
              <a:gd name="connsiteX6-27" fmla="*/ 0 w 3952875"/>
              <a:gd name="connsiteY6-28" fmla="*/ 731044 h 1495425"/>
              <a:gd name="connsiteX0-29" fmla="*/ 0 w 3952875"/>
              <a:gd name="connsiteY0-30" fmla="*/ 731044 h 1495425"/>
              <a:gd name="connsiteX1-31" fmla="*/ 3205163 w 3952875"/>
              <a:gd name="connsiteY1-32" fmla="*/ 373856 h 1495425"/>
              <a:gd name="connsiteX2-33" fmla="*/ 3205163 w 3952875"/>
              <a:gd name="connsiteY2-34" fmla="*/ 0 h 1495425"/>
              <a:gd name="connsiteX3-35" fmla="*/ 3952875 w 3952875"/>
              <a:gd name="connsiteY3-36" fmla="*/ 747713 h 1495425"/>
              <a:gd name="connsiteX4-37" fmla="*/ 3205163 w 3952875"/>
              <a:gd name="connsiteY4-38" fmla="*/ 1495425 h 1495425"/>
              <a:gd name="connsiteX5-39" fmla="*/ 3205163 w 3952875"/>
              <a:gd name="connsiteY5-40" fmla="*/ 1121569 h 1495425"/>
              <a:gd name="connsiteX6-41" fmla="*/ 0 w 3952875"/>
              <a:gd name="connsiteY6-42" fmla="*/ 731044 h 1495425"/>
              <a:gd name="connsiteX0-43" fmla="*/ 0 w 3952875"/>
              <a:gd name="connsiteY0-44" fmla="*/ 731044 h 1495425"/>
              <a:gd name="connsiteX1-45" fmla="*/ 3205163 w 3952875"/>
              <a:gd name="connsiteY1-46" fmla="*/ 373856 h 1495425"/>
              <a:gd name="connsiteX2-47" fmla="*/ 3205163 w 3952875"/>
              <a:gd name="connsiteY2-48" fmla="*/ 0 h 1495425"/>
              <a:gd name="connsiteX3-49" fmla="*/ 3952875 w 3952875"/>
              <a:gd name="connsiteY3-50" fmla="*/ 747713 h 1495425"/>
              <a:gd name="connsiteX4-51" fmla="*/ 3205163 w 3952875"/>
              <a:gd name="connsiteY4-52" fmla="*/ 1495425 h 1495425"/>
              <a:gd name="connsiteX5-53" fmla="*/ 3205163 w 3952875"/>
              <a:gd name="connsiteY5-54" fmla="*/ 1121569 h 1495425"/>
              <a:gd name="connsiteX6-55" fmla="*/ 0 w 3952875"/>
              <a:gd name="connsiteY6-56" fmla="*/ 731044 h 1495425"/>
              <a:gd name="connsiteX0-57" fmla="*/ 0 w 3952875"/>
              <a:gd name="connsiteY0-58" fmla="*/ 731044 h 1495425"/>
              <a:gd name="connsiteX1-59" fmla="*/ 3205163 w 3952875"/>
              <a:gd name="connsiteY1-60" fmla="*/ 373856 h 1495425"/>
              <a:gd name="connsiteX2-61" fmla="*/ 3205163 w 3952875"/>
              <a:gd name="connsiteY2-62" fmla="*/ 0 h 1495425"/>
              <a:gd name="connsiteX3-63" fmla="*/ 3952875 w 3952875"/>
              <a:gd name="connsiteY3-64" fmla="*/ 747713 h 1495425"/>
              <a:gd name="connsiteX4-65" fmla="*/ 3205163 w 3952875"/>
              <a:gd name="connsiteY4-66" fmla="*/ 1495425 h 1495425"/>
              <a:gd name="connsiteX5-67" fmla="*/ 3205163 w 3952875"/>
              <a:gd name="connsiteY5-68" fmla="*/ 1121569 h 1495425"/>
              <a:gd name="connsiteX6-69" fmla="*/ 0 w 3952875"/>
              <a:gd name="connsiteY6-70" fmla="*/ 731044 h 1495425"/>
              <a:gd name="connsiteX0-71" fmla="*/ 0 w 3952875"/>
              <a:gd name="connsiteY0-72" fmla="*/ 731044 h 1495425"/>
              <a:gd name="connsiteX1-73" fmla="*/ 3205163 w 3952875"/>
              <a:gd name="connsiteY1-74" fmla="*/ 373856 h 1495425"/>
              <a:gd name="connsiteX2-75" fmla="*/ 3205163 w 3952875"/>
              <a:gd name="connsiteY2-76" fmla="*/ 0 h 1495425"/>
              <a:gd name="connsiteX3-77" fmla="*/ 3952875 w 3952875"/>
              <a:gd name="connsiteY3-78" fmla="*/ 747713 h 1495425"/>
              <a:gd name="connsiteX4-79" fmla="*/ 3205163 w 3952875"/>
              <a:gd name="connsiteY4-80" fmla="*/ 1495425 h 1495425"/>
              <a:gd name="connsiteX5-81" fmla="*/ 3205163 w 3952875"/>
              <a:gd name="connsiteY5-82" fmla="*/ 1121569 h 1495425"/>
              <a:gd name="connsiteX6-83" fmla="*/ 0 w 3952875"/>
              <a:gd name="connsiteY6-84" fmla="*/ 731044 h 1495425"/>
              <a:gd name="connsiteX0-85" fmla="*/ 0 w 3933825"/>
              <a:gd name="connsiteY0-86" fmla="*/ 883444 h 1495425"/>
              <a:gd name="connsiteX1-87" fmla="*/ 3186113 w 3933825"/>
              <a:gd name="connsiteY1-88" fmla="*/ 373856 h 1495425"/>
              <a:gd name="connsiteX2-89" fmla="*/ 3186113 w 3933825"/>
              <a:gd name="connsiteY2-90" fmla="*/ 0 h 1495425"/>
              <a:gd name="connsiteX3-91" fmla="*/ 3933825 w 3933825"/>
              <a:gd name="connsiteY3-92" fmla="*/ 747713 h 1495425"/>
              <a:gd name="connsiteX4-93" fmla="*/ 3186113 w 3933825"/>
              <a:gd name="connsiteY4-94" fmla="*/ 1495425 h 1495425"/>
              <a:gd name="connsiteX5-95" fmla="*/ 3186113 w 3933825"/>
              <a:gd name="connsiteY5-96" fmla="*/ 1121569 h 1495425"/>
              <a:gd name="connsiteX6-97" fmla="*/ 0 w 3933825"/>
              <a:gd name="connsiteY6-98" fmla="*/ 883444 h 1495425"/>
              <a:gd name="connsiteX0-99" fmla="*/ 0 w 3933825"/>
              <a:gd name="connsiteY0-100" fmla="*/ 883444 h 1495425"/>
              <a:gd name="connsiteX1-101" fmla="*/ 3186113 w 3933825"/>
              <a:gd name="connsiteY1-102" fmla="*/ 373856 h 1495425"/>
              <a:gd name="connsiteX2-103" fmla="*/ 3186113 w 3933825"/>
              <a:gd name="connsiteY2-104" fmla="*/ 0 h 1495425"/>
              <a:gd name="connsiteX3-105" fmla="*/ 3933825 w 3933825"/>
              <a:gd name="connsiteY3-106" fmla="*/ 747713 h 1495425"/>
              <a:gd name="connsiteX4-107" fmla="*/ 3186113 w 3933825"/>
              <a:gd name="connsiteY4-108" fmla="*/ 1495425 h 1495425"/>
              <a:gd name="connsiteX5-109" fmla="*/ 3186113 w 3933825"/>
              <a:gd name="connsiteY5-110" fmla="*/ 1121569 h 1495425"/>
              <a:gd name="connsiteX6-111" fmla="*/ 0 w 3933825"/>
              <a:gd name="connsiteY6-112" fmla="*/ 883444 h 1495425"/>
              <a:gd name="connsiteX0-113" fmla="*/ 0 w 3933825"/>
              <a:gd name="connsiteY0-114" fmla="*/ 883444 h 1495425"/>
              <a:gd name="connsiteX1-115" fmla="*/ 3186113 w 3933825"/>
              <a:gd name="connsiteY1-116" fmla="*/ 373856 h 1495425"/>
              <a:gd name="connsiteX2-117" fmla="*/ 3186113 w 3933825"/>
              <a:gd name="connsiteY2-118" fmla="*/ 0 h 1495425"/>
              <a:gd name="connsiteX3-119" fmla="*/ 3933825 w 3933825"/>
              <a:gd name="connsiteY3-120" fmla="*/ 747713 h 1495425"/>
              <a:gd name="connsiteX4-121" fmla="*/ 3186113 w 3933825"/>
              <a:gd name="connsiteY4-122" fmla="*/ 1495425 h 1495425"/>
              <a:gd name="connsiteX5-123" fmla="*/ 3186113 w 3933825"/>
              <a:gd name="connsiteY5-124" fmla="*/ 1121569 h 1495425"/>
              <a:gd name="connsiteX6-125" fmla="*/ 0 w 3933825"/>
              <a:gd name="connsiteY6-126" fmla="*/ 883444 h 1495425"/>
              <a:gd name="connsiteX0-127" fmla="*/ 0 w 3933825"/>
              <a:gd name="connsiteY0-128" fmla="*/ 883444 h 1495425"/>
              <a:gd name="connsiteX1-129" fmla="*/ 3186113 w 3933825"/>
              <a:gd name="connsiteY1-130" fmla="*/ 373856 h 1495425"/>
              <a:gd name="connsiteX2-131" fmla="*/ 3186113 w 3933825"/>
              <a:gd name="connsiteY2-132" fmla="*/ 0 h 1495425"/>
              <a:gd name="connsiteX3-133" fmla="*/ 3933825 w 3933825"/>
              <a:gd name="connsiteY3-134" fmla="*/ 747713 h 1495425"/>
              <a:gd name="connsiteX4-135" fmla="*/ 3186113 w 3933825"/>
              <a:gd name="connsiteY4-136" fmla="*/ 1495425 h 1495425"/>
              <a:gd name="connsiteX5-137" fmla="*/ 3071813 w 3933825"/>
              <a:gd name="connsiteY5-138" fmla="*/ 1121569 h 1495425"/>
              <a:gd name="connsiteX6-139" fmla="*/ 0 w 3933825"/>
              <a:gd name="connsiteY6-140" fmla="*/ 883444 h 1495425"/>
              <a:gd name="connsiteX0-141" fmla="*/ 0 w 3933825"/>
              <a:gd name="connsiteY0-142" fmla="*/ 883444 h 1495425"/>
              <a:gd name="connsiteX1-143" fmla="*/ 3186113 w 3933825"/>
              <a:gd name="connsiteY1-144" fmla="*/ 373856 h 1495425"/>
              <a:gd name="connsiteX2-145" fmla="*/ 3186113 w 3933825"/>
              <a:gd name="connsiteY2-146" fmla="*/ 0 h 1495425"/>
              <a:gd name="connsiteX3-147" fmla="*/ 3933825 w 3933825"/>
              <a:gd name="connsiteY3-148" fmla="*/ 747713 h 1495425"/>
              <a:gd name="connsiteX4-149" fmla="*/ 2995613 w 3933825"/>
              <a:gd name="connsiteY4-150" fmla="*/ 1495425 h 1495425"/>
              <a:gd name="connsiteX5-151" fmla="*/ 3071813 w 3933825"/>
              <a:gd name="connsiteY5-152" fmla="*/ 1121569 h 1495425"/>
              <a:gd name="connsiteX6-153" fmla="*/ 0 w 3933825"/>
              <a:gd name="connsiteY6-154" fmla="*/ 883444 h 1495425"/>
              <a:gd name="connsiteX0-155" fmla="*/ 0 w 3933825"/>
              <a:gd name="connsiteY0-156" fmla="*/ 873919 h 1485900"/>
              <a:gd name="connsiteX1-157" fmla="*/ 3186113 w 3933825"/>
              <a:gd name="connsiteY1-158" fmla="*/ 364331 h 1485900"/>
              <a:gd name="connsiteX2-159" fmla="*/ 3290888 w 3933825"/>
              <a:gd name="connsiteY2-160" fmla="*/ 0 h 1485900"/>
              <a:gd name="connsiteX3-161" fmla="*/ 3933825 w 3933825"/>
              <a:gd name="connsiteY3-162" fmla="*/ 738188 h 1485900"/>
              <a:gd name="connsiteX4-163" fmla="*/ 2995613 w 3933825"/>
              <a:gd name="connsiteY4-164" fmla="*/ 1485900 h 1485900"/>
              <a:gd name="connsiteX5-165" fmla="*/ 3071813 w 3933825"/>
              <a:gd name="connsiteY5-166" fmla="*/ 1112044 h 1485900"/>
              <a:gd name="connsiteX6-167" fmla="*/ 0 w 3933825"/>
              <a:gd name="connsiteY6-168" fmla="*/ 873919 h 1485900"/>
              <a:gd name="connsiteX0-169" fmla="*/ 0 w 3771900"/>
              <a:gd name="connsiteY0-170" fmla="*/ 873919 h 1485900"/>
              <a:gd name="connsiteX1-171" fmla="*/ 3186113 w 3771900"/>
              <a:gd name="connsiteY1-172" fmla="*/ 364331 h 1485900"/>
              <a:gd name="connsiteX2-173" fmla="*/ 3290888 w 3771900"/>
              <a:gd name="connsiteY2-174" fmla="*/ 0 h 1485900"/>
              <a:gd name="connsiteX3-175" fmla="*/ 3771900 w 3771900"/>
              <a:gd name="connsiteY3-176" fmla="*/ 938213 h 1485900"/>
              <a:gd name="connsiteX4-177" fmla="*/ 2995613 w 3771900"/>
              <a:gd name="connsiteY4-178" fmla="*/ 1485900 h 1485900"/>
              <a:gd name="connsiteX5-179" fmla="*/ 3071813 w 3771900"/>
              <a:gd name="connsiteY5-180" fmla="*/ 1112044 h 1485900"/>
              <a:gd name="connsiteX6-181" fmla="*/ 0 w 3771900"/>
              <a:gd name="connsiteY6-182" fmla="*/ 873919 h 1485900"/>
              <a:gd name="connsiteX0-183" fmla="*/ 0 w 3771900"/>
              <a:gd name="connsiteY0-184" fmla="*/ 873919 h 1485900"/>
              <a:gd name="connsiteX1-185" fmla="*/ 3186113 w 3771900"/>
              <a:gd name="connsiteY1-186" fmla="*/ 364331 h 1485900"/>
              <a:gd name="connsiteX2-187" fmla="*/ 3271838 w 3771900"/>
              <a:gd name="connsiteY2-188" fmla="*/ 0 h 1485900"/>
              <a:gd name="connsiteX3-189" fmla="*/ 3771900 w 3771900"/>
              <a:gd name="connsiteY3-190" fmla="*/ 938213 h 1485900"/>
              <a:gd name="connsiteX4-191" fmla="*/ 2995613 w 3771900"/>
              <a:gd name="connsiteY4-192" fmla="*/ 1485900 h 1485900"/>
              <a:gd name="connsiteX5-193" fmla="*/ 3071813 w 3771900"/>
              <a:gd name="connsiteY5-194" fmla="*/ 1112044 h 1485900"/>
              <a:gd name="connsiteX6-195" fmla="*/ 0 w 3771900"/>
              <a:gd name="connsiteY6-196" fmla="*/ 873919 h 1485900"/>
              <a:gd name="connsiteX0-197" fmla="*/ 0 w 3771900"/>
              <a:gd name="connsiteY0-198" fmla="*/ 826294 h 1438275"/>
              <a:gd name="connsiteX1-199" fmla="*/ 3186113 w 3771900"/>
              <a:gd name="connsiteY1-200" fmla="*/ 316706 h 1438275"/>
              <a:gd name="connsiteX2-201" fmla="*/ 3243263 w 3771900"/>
              <a:gd name="connsiteY2-202" fmla="*/ 0 h 1438275"/>
              <a:gd name="connsiteX3-203" fmla="*/ 3771900 w 3771900"/>
              <a:gd name="connsiteY3-204" fmla="*/ 890588 h 1438275"/>
              <a:gd name="connsiteX4-205" fmla="*/ 2995613 w 3771900"/>
              <a:gd name="connsiteY4-206" fmla="*/ 1438275 h 1438275"/>
              <a:gd name="connsiteX5-207" fmla="*/ 3071813 w 3771900"/>
              <a:gd name="connsiteY5-208" fmla="*/ 1064419 h 1438275"/>
              <a:gd name="connsiteX6-209" fmla="*/ 0 w 3771900"/>
              <a:gd name="connsiteY6-210" fmla="*/ 826294 h 1438275"/>
              <a:gd name="connsiteX0-211" fmla="*/ 0 w 3771900"/>
              <a:gd name="connsiteY0-212" fmla="*/ 826294 h 1362075"/>
              <a:gd name="connsiteX1-213" fmla="*/ 3186113 w 3771900"/>
              <a:gd name="connsiteY1-214" fmla="*/ 316706 h 1362075"/>
              <a:gd name="connsiteX2-215" fmla="*/ 3243263 w 3771900"/>
              <a:gd name="connsiteY2-216" fmla="*/ 0 h 1362075"/>
              <a:gd name="connsiteX3-217" fmla="*/ 3771900 w 3771900"/>
              <a:gd name="connsiteY3-218" fmla="*/ 890588 h 1362075"/>
              <a:gd name="connsiteX4-219" fmla="*/ 2995613 w 3771900"/>
              <a:gd name="connsiteY4-220" fmla="*/ 1362075 h 1362075"/>
              <a:gd name="connsiteX5-221" fmla="*/ 3071813 w 3771900"/>
              <a:gd name="connsiteY5-222" fmla="*/ 1064419 h 1362075"/>
              <a:gd name="connsiteX6-223" fmla="*/ 0 w 3771900"/>
              <a:gd name="connsiteY6-224" fmla="*/ 826294 h 1362075"/>
              <a:gd name="connsiteX0-225" fmla="*/ 0 w 3771900"/>
              <a:gd name="connsiteY0-226" fmla="*/ 826294 h 1362075"/>
              <a:gd name="connsiteX1-227" fmla="*/ 3186113 w 3771900"/>
              <a:gd name="connsiteY1-228" fmla="*/ 316706 h 1362075"/>
              <a:gd name="connsiteX2-229" fmla="*/ 3243263 w 3771900"/>
              <a:gd name="connsiteY2-230" fmla="*/ 0 h 1362075"/>
              <a:gd name="connsiteX3-231" fmla="*/ 3771900 w 3771900"/>
              <a:gd name="connsiteY3-232" fmla="*/ 890588 h 1362075"/>
              <a:gd name="connsiteX4-233" fmla="*/ 2995613 w 3771900"/>
              <a:gd name="connsiteY4-234" fmla="*/ 1362075 h 1362075"/>
              <a:gd name="connsiteX5-235" fmla="*/ 3052763 w 3771900"/>
              <a:gd name="connsiteY5-236" fmla="*/ 1045369 h 1362075"/>
              <a:gd name="connsiteX6-237" fmla="*/ 0 w 3771900"/>
              <a:gd name="connsiteY6-238" fmla="*/ 826294 h 1362075"/>
              <a:gd name="connsiteX0-239" fmla="*/ 0 w 3771900"/>
              <a:gd name="connsiteY0-240" fmla="*/ 826294 h 1362075"/>
              <a:gd name="connsiteX1-241" fmla="*/ 3186113 w 3771900"/>
              <a:gd name="connsiteY1-242" fmla="*/ 316706 h 1362075"/>
              <a:gd name="connsiteX2-243" fmla="*/ 3243263 w 3771900"/>
              <a:gd name="connsiteY2-244" fmla="*/ 0 h 1362075"/>
              <a:gd name="connsiteX3-245" fmla="*/ 3771900 w 3771900"/>
              <a:gd name="connsiteY3-246" fmla="*/ 833438 h 1362075"/>
              <a:gd name="connsiteX4-247" fmla="*/ 2995613 w 3771900"/>
              <a:gd name="connsiteY4-248" fmla="*/ 1362075 h 1362075"/>
              <a:gd name="connsiteX5-249" fmla="*/ 3052763 w 3771900"/>
              <a:gd name="connsiteY5-250" fmla="*/ 1045369 h 1362075"/>
              <a:gd name="connsiteX6-251" fmla="*/ 0 w 3771900"/>
              <a:gd name="connsiteY6-252" fmla="*/ 826294 h 1362075"/>
              <a:gd name="connsiteX0-253" fmla="*/ 0 w 3771900"/>
              <a:gd name="connsiteY0-254" fmla="*/ 826294 h 1362075"/>
              <a:gd name="connsiteX1-255" fmla="*/ 3186113 w 3771900"/>
              <a:gd name="connsiteY1-256" fmla="*/ 316706 h 1362075"/>
              <a:gd name="connsiteX2-257" fmla="*/ 3243263 w 3771900"/>
              <a:gd name="connsiteY2-258" fmla="*/ 0 h 1362075"/>
              <a:gd name="connsiteX3-259" fmla="*/ 3771900 w 3771900"/>
              <a:gd name="connsiteY3-260" fmla="*/ 833438 h 1362075"/>
              <a:gd name="connsiteX4-261" fmla="*/ 2995613 w 3771900"/>
              <a:gd name="connsiteY4-262" fmla="*/ 1362075 h 1362075"/>
              <a:gd name="connsiteX5-263" fmla="*/ 3052763 w 3771900"/>
              <a:gd name="connsiteY5-264" fmla="*/ 1045369 h 1362075"/>
              <a:gd name="connsiteX6-265" fmla="*/ 0 w 3771900"/>
              <a:gd name="connsiteY6-266" fmla="*/ 826294 h 1362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3771900" h="1362075">
                <a:moveTo>
                  <a:pt x="0" y="826294"/>
                </a:moveTo>
                <a:cubicBezTo>
                  <a:pt x="1163638" y="335756"/>
                  <a:pt x="2174875" y="273844"/>
                  <a:pt x="3186113" y="316706"/>
                </a:cubicBezTo>
                <a:lnTo>
                  <a:pt x="3243263" y="0"/>
                </a:lnTo>
                <a:lnTo>
                  <a:pt x="3771900" y="833438"/>
                </a:lnTo>
                <a:lnTo>
                  <a:pt x="2995613" y="1362075"/>
                </a:lnTo>
                <a:lnTo>
                  <a:pt x="3052763" y="1045369"/>
                </a:lnTo>
                <a:cubicBezTo>
                  <a:pt x="2212975" y="838994"/>
                  <a:pt x="1363663" y="718344"/>
                  <a:pt x="0" y="826294"/>
                </a:cubicBez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文本框 14"/>
          <p:cNvSpPr txBox="1"/>
          <p:nvPr/>
        </p:nvSpPr>
        <p:spPr>
          <a:xfrm rot="1309175">
            <a:off x="3783296" y="3334348"/>
            <a:ext cx="1846659" cy="338554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请在此处添加关键字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34007" y="2075204"/>
            <a:ext cx="2259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34007" y="2507843"/>
            <a:ext cx="22592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916055" y="2075204"/>
            <a:ext cx="22592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916055" y="2507843"/>
            <a:ext cx="22592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90384" y="4862989"/>
            <a:ext cx="7811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</a:t>
            </a:r>
            <a:r>
              <a:rPr lang="zh-CN" altLang="en-US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81481E-6 L 0.18607 0.05718 " pathEditMode="relative" rAng="0" ptsTypes="AA">
                                      <p:cBhvr>
                                        <p:cTn id="26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97" y="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96296E-6 L -0.17552 -0.0592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76" y="-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40"/>
                            </p:stCondLst>
                            <p:childTnLst>
                              <p:par>
                                <p:cTn id="57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4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68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2" grpId="0" animBg="1"/>
      <p:bldP spid="12" grpId="1" animBg="1"/>
      <p:bldP spid="13" grpId="0"/>
      <p:bldP spid="14" grpId="0" animBg="1"/>
      <p:bldP spid="14" grpId="1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6760185" y="217956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718299" y="672641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262738" y="1883120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7744290" y="7667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888368" y="-718520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239036" y="1087554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" y="3214257"/>
            <a:ext cx="12192000" cy="216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25238" y="3572038"/>
            <a:ext cx="9341527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单击此处添加标题</a:t>
            </a:r>
          </a:p>
        </p:txBody>
      </p:sp>
      <p:sp>
        <p:nvSpPr>
          <p:cNvPr id="4" name="椭圆 3"/>
          <p:cNvSpPr/>
          <p:nvPr/>
        </p:nvSpPr>
        <p:spPr>
          <a:xfrm>
            <a:off x="4869845" y="-339290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86500" y="1629489"/>
            <a:ext cx="173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</a:t>
            </a:r>
            <a:r>
              <a:rPr lang="en-US" altLang="zh-CN" sz="2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05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2" name="图片 1" descr="d42b8532560c6d8aca7087dcf59e419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195" y="-193040"/>
            <a:ext cx="1822450" cy="1822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13" grpId="0" animBg="1"/>
      <p:bldP spid="22" grpId="0"/>
      <p:bldP spid="22" grpId="1"/>
      <p:bldP spid="22" grpId="2"/>
      <p:bldP spid="4" grpId="0" animBg="1"/>
      <p:bldP spid="4" grpId="1" animBg="1"/>
      <p:bldP spid="4" grpId="2" animBg="1"/>
      <p:bldP spid="23" grpId="0"/>
      <p:bldP spid="23" grpId="1"/>
      <p:bldP spid="23" grpId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3301867" y="1792601"/>
            <a:ext cx="3694289" cy="3692912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800">
              <a:solidFill>
                <a:srgbClr val="484849"/>
              </a:solidFill>
              <a:ea typeface="宋体" panose="02010600030101010101" pitchFamily="2" charset="-122"/>
            </a:endParaRPr>
          </a:p>
        </p:txBody>
      </p:sp>
      <p:sp>
        <p:nvSpPr>
          <p:cNvPr id="5" name="Oval 7"/>
          <p:cNvSpPr>
            <a:spLocks noChangeArrowheads="1"/>
          </p:cNvSpPr>
          <p:nvPr/>
        </p:nvSpPr>
        <p:spPr bwMode="auto">
          <a:xfrm>
            <a:off x="5176560" y="1792601"/>
            <a:ext cx="3694289" cy="3692912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800">
              <a:solidFill>
                <a:srgbClr val="484849"/>
              </a:solidFill>
              <a:ea typeface="宋体" panose="02010600030101010101" pitchFamily="2" charset="-122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4213838" y="2741764"/>
            <a:ext cx="651528" cy="374663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V="1">
            <a:off x="4252407" y="4183726"/>
            <a:ext cx="650151" cy="373286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>
            <a:off x="3829747" y="3667295"/>
            <a:ext cx="865031" cy="0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 flipH="1">
            <a:off x="7312859" y="2741764"/>
            <a:ext cx="651528" cy="374663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 flipH="1" flipV="1">
            <a:off x="7275668" y="4183726"/>
            <a:ext cx="651529" cy="373286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flipH="1">
            <a:off x="7483447" y="3667295"/>
            <a:ext cx="866408" cy="0"/>
          </a:xfrm>
          <a:prstGeom prst="line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3282583" y="1960648"/>
            <a:ext cx="900844" cy="9008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2730230" y="3197588"/>
            <a:ext cx="900844" cy="9008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3282583" y="4405602"/>
            <a:ext cx="900844" cy="90222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8008572" y="4405602"/>
            <a:ext cx="900844" cy="90222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8560926" y="3197588"/>
            <a:ext cx="900844" cy="9008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8008572" y="1960648"/>
            <a:ext cx="900844" cy="9008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4905205" y="2391787"/>
            <a:ext cx="2362306" cy="236230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5205487" y="2692069"/>
            <a:ext cx="1761743" cy="17631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33388" y="2075547"/>
            <a:ext cx="805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97684" y="1934015"/>
            <a:ext cx="20734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94899" y="3158131"/>
            <a:ext cx="15829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添加您的标题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052654" y="2087904"/>
            <a:ext cx="805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6" name="矩形 25"/>
          <p:cNvSpPr/>
          <p:nvPr/>
        </p:nvSpPr>
        <p:spPr>
          <a:xfrm>
            <a:off x="2781358" y="3344129"/>
            <a:ext cx="805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7" name="矩形 26"/>
          <p:cNvSpPr/>
          <p:nvPr/>
        </p:nvSpPr>
        <p:spPr>
          <a:xfrm>
            <a:off x="3328891" y="4523527"/>
            <a:ext cx="805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8" name="矩形 27"/>
          <p:cNvSpPr/>
          <p:nvPr/>
        </p:nvSpPr>
        <p:spPr>
          <a:xfrm>
            <a:off x="8608610" y="3344128"/>
            <a:ext cx="805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8053017" y="4533547"/>
            <a:ext cx="8054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</a:t>
            </a:r>
          </a:p>
        </p:txBody>
      </p:sp>
      <p:sp>
        <p:nvSpPr>
          <p:cNvPr id="30" name="矩形 29"/>
          <p:cNvSpPr/>
          <p:nvPr/>
        </p:nvSpPr>
        <p:spPr>
          <a:xfrm>
            <a:off x="519063" y="3192639"/>
            <a:ext cx="20734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97684" y="4408083"/>
            <a:ext cx="20734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026498" y="1934015"/>
            <a:ext cx="20734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597898" y="3192639"/>
            <a:ext cx="20734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026498" y="4408083"/>
            <a:ext cx="20734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1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20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4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2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954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454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954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659"/>
                            </p:stCondLst>
                            <p:childTnLst>
                              <p:par>
                                <p:cTn id="1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59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7659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8364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864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9364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69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569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1069"/>
                            </p:stCondLst>
                            <p:childTnLst>
                              <p:par>
                                <p:cTn id="1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1774"/>
                            </p:stCondLst>
                            <p:childTnLst>
                              <p:par>
                                <p:cTn id="1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2274"/>
                            </p:stCondLst>
                            <p:childTnLst>
                              <p:par>
                                <p:cTn id="1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2774"/>
                            </p:stCondLst>
                            <p:childTnLst>
                              <p:par>
                                <p:cTn id="1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2" grpId="0"/>
      <p:bldP spid="23" grpId="0"/>
      <p:bldP spid="24" grpId="0"/>
      <p:bldP spid="24" grpId="1"/>
      <p:bldP spid="24" grpId="2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426006" y="1726095"/>
            <a:ext cx="3795821" cy="3993895"/>
            <a:chOff x="997527" y="1726095"/>
            <a:chExt cx="3795821" cy="3993895"/>
          </a:xfrm>
        </p:grpSpPr>
        <p:grpSp>
          <p:nvGrpSpPr>
            <p:cNvPr id="5" name="组合 4"/>
            <p:cNvGrpSpPr/>
            <p:nvPr/>
          </p:nvGrpSpPr>
          <p:grpSpPr>
            <a:xfrm>
              <a:off x="997527" y="1726095"/>
              <a:ext cx="3795821" cy="3993895"/>
              <a:chOff x="1724025" y="1868488"/>
              <a:chExt cx="3163888" cy="3328987"/>
            </a:xfrm>
          </p:grpSpPr>
          <p:sp>
            <p:nvSpPr>
              <p:cNvPr id="8" name="Line 16"/>
              <p:cNvSpPr>
                <a:spLocks noChangeShapeType="1"/>
              </p:cNvSpPr>
              <p:nvPr/>
            </p:nvSpPr>
            <p:spPr bwMode="auto">
              <a:xfrm>
                <a:off x="1724025" y="3534242"/>
                <a:ext cx="3163888" cy="1"/>
              </a:xfrm>
              <a:prstGeom prst="line">
                <a:avLst/>
              </a:prstGeom>
              <a:noFill/>
              <a:ln w="28575">
                <a:solidFill>
                  <a:schemeClr val="accent1">
                    <a:alpha val="50195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3306599" y="1868488"/>
                <a:ext cx="1" cy="3328987"/>
              </a:xfrm>
              <a:prstGeom prst="line">
                <a:avLst/>
              </a:prstGeom>
              <a:noFill/>
              <a:ln w="28575">
                <a:solidFill>
                  <a:schemeClr val="accent1">
                    <a:alpha val="50195"/>
                  </a:schemeClr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" name="Oval 10"/>
            <p:cNvSpPr>
              <a:spLocks noChangeArrowheads="1"/>
            </p:cNvSpPr>
            <p:nvPr/>
          </p:nvSpPr>
          <p:spPr bwMode="auto">
            <a:xfrm>
              <a:off x="1375446" y="2190940"/>
              <a:ext cx="3039983" cy="3064204"/>
            </a:xfrm>
            <a:prstGeom prst="ellipse">
              <a:avLst/>
            </a:prstGeom>
            <a:noFill/>
            <a:ln w="12700">
              <a:solidFill>
                <a:schemeClr val="accent1">
                  <a:alpha val="50000"/>
                </a:scheme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Oval 15"/>
            <p:cNvSpPr>
              <a:spLocks noChangeArrowheads="1"/>
            </p:cNvSpPr>
            <p:nvPr/>
          </p:nvSpPr>
          <p:spPr bwMode="auto">
            <a:xfrm>
              <a:off x="1177416" y="1987618"/>
              <a:ext cx="3436042" cy="3470849"/>
            </a:xfrm>
            <a:prstGeom prst="ellipse">
              <a:avLst/>
            </a:prstGeom>
            <a:noFill/>
            <a:ln w="12700">
              <a:solidFill>
                <a:schemeClr val="accent1">
                  <a:alpha val="50000"/>
                </a:scheme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000000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2053564" y="2426979"/>
            <a:ext cx="2540704" cy="259212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2578356" y="2961438"/>
            <a:ext cx="1491120" cy="152320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5"/>
          <p:cNvSpPr>
            <a:spLocks noChangeArrowheads="1"/>
          </p:cNvSpPr>
          <p:nvPr/>
        </p:nvSpPr>
        <p:spPr bwMode="auto">
          <a:xfrm>
            <a:off x="4361672" y="5139478"/>
            <a:ext cx="2224545" cy="2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72576" tIns="36288" rIns="72576" bIns="3628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4"/>
          <p:cNvSpPr>
            <a:spLocks noChangeArrowheads="1"/>
          </p:cNvSpPr>
          <p:nvPr/>
        </p:nvSpPr>
        <p:spPr bwMode="auto">
          <a:xfrm>
            <a:off x="5041606" y="4457640"/>
            <a:ext cx="2226449" cy="2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72576" tIns="36288" rIns="72576" bIns="3628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3"/>
          <p:cNvSpPr>
            <a:spLocks noChangeArrowheads="1"/>
          </p:cNvSpPr>
          <p:nvPr/>
        </p:nvSpPr>
        <p:spPr bwMode="auto">
          <a:xfrm>
            <a:off x="5300628" y="3596771"/>
            <a:ext cx="2222640" cy="2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72576" tIns="36288" rIns="72576" bIns="3628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2"/>
          <p:cNvSpPr>
            <a:spLocks noChangeArrowheads="1"/>
          </p:cNvSpPr>
          <p:nvPr/>
        </p:nvSpPr>
        <p:spPr bwMode="auto">
          <a:xfrm>
            <a:off x="5047319" y="2760663"/>
            <a:ext cx="2222641" cy="2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72576" tIns="36288" rIns="72576" bIns="36288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此处添加文本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1"/>
          <p:cNvSpPr>
            <a:spLocks noChangeArrowheads="1"/>
          </p:cNvSpPr>
          <p:nvPr/>
        </p:nvSpPr>
        <p:spPr bwMode="auto">
          <a:xfrm>
            <a:off x="4312153" y="2010260"/>
            <a:ext cx="2224545" cy="28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72576" tIns="36288" rIns="72576" bIns="362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单击添加您的文字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圆圈1"/>
          <p:cNvGrpSpPr/>
          <p:nvPr/>
        </p:nvGrpSpPr>
        <p:grpSpPr bwMode="auto">
          <a:xfrm>
            <a:off x="3916001" y="1964166"/>
            <a:ext cx="361869" cy="361869"/>
            <a:chOff x="0" y="0"/>
            <a:chExt cx="262" cy="262"/>
          </a:xfrm>
        </p:grpSpPr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25" y="22"/>
              <a:ext cx="218" cy="2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0" name="圆圈2"/>
          <p:cNvGrpSpPr/>
          <p:nvPr/>
        </p:nvGrpSpPr>
        <p:grpSpPr bwMode="auto">
          <a:xfrm>
            <a:off x="4675927" y="2716474"/>
            <a:ext cx="363773" cy="363773"/>
            <a:chOff x="0" y="0"/>
            <a:chExt cx="262" cy="262"/>
          </a:xfrm>
        </p:grpSpPr>
        <p:sp>
          <p:nvSpPr>
            <p:cNvPr id="21" name="Oval 28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2" name="Oval 29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3" name="圆圈3"/>
          <p:cNvGrpSpPr/>
          <p:nvPr/>
        </p:nvGrpSpPr>
        <p:grpSpPr bwMode="auto">
          <a:xfrm>
            <a:off x="4923522" y="3537346"/>
            <a:ext cx="363773" cy="363775"/>
            <a:chOff x="0" y="0"/>
            <a:chExt cx="262" cy="262"/>
          </a:xfrm>
        </p:grpSpPr>
        <p:sp>
          <p:nvSpPr>
            <p:cNvPr id="24" name="Oval 31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Oval 32"/>
            <p:cNvSpPr>
              <a:spLocks noChangeArrowheads="1"/>
            </p:cNvSpPr>
            <p:nvPr/>
          </p:nvSpPr>
          <p:spPr bwMode="auto">
            <a:xfrm>
              <a:off x="22" y="22"/>
              <a:ext cx="218" cy="21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6" name="圆圈4"/>
          <p:cNvGrpSpPr/>
          <p:nvPr/>
        </p:nvGrpSpPr>
        <p:grpSpPr bwMode="auto">
          <a:xfrm>
            <a:off x="4666404" y="4409642"/>
            <a:ext cx="361869" cy="361869"/>
            <a:chOff x="0" y="0"/>
            <a:chExt cx="262" cy="262"/>
          </a:xfrm>
        </p:grpSpPr>
        <p:sp>
          <p:nvSpPr>
            <p:cNvPr id="27" name="Oval 34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Oval 35"/>
            <p:cNvSpPr>
              <a:spLocks noChangeArrowheads="1"/>
            </p:cNvSpPr>
            <p:nvPr/>
          </p:nvSpPr>
          <p:spPr bwMode="auto">
            <a:xfrm>
              <a:off x="23" y="22"/>
              <a:ext cx="218" cy="21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29" name="圆圈5"/>
          <p:cNvGrpSpPr/>
          <p:nvPr/>
        </p:nvGrpSpPr>
        <p:grpSpPr bwMode="auto">
          <a:xfrm>
            <a:off x="3997898" y="5074339"/>
            <a:ext cx="361869" cy="363773"/>
            <a:chOff x="0" y="0"/>
            <a:chExt cx="262" cy="262"/>
          </a:xfrm>
        </p:grpSpPr>
        <p:sp>
          <p:nvSpPr>
            <p:cNvPr id="30" name="Oval 37"/>
            <p:cNvSpPr>
              <a:spLocks noChangeArrowheads="1"/>
            </p:cNvSpPr>
            <p:nvPr/>
          </p:nvSpPr>
          <p:spPr bwMode="auto">
            <a:xfrm>
              <a:off x="0" y="0"/>
              <a:ext cx="262" cy="2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" name="Oval 38"/>
            <p:cNvSpPr>
              <a:spLocks noChangeArrowheads="1"/>
            </p:cNvSpPr>
            <p:nvPr/>
          </p:nvSpPr>
          <p:spPr bwMode="auto">
            <a:xfrm>
              <a:off x="21" y="22"/>
              <a:ext cx="218" cy="21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>
                <a:solidFill>
                  <a:schemeClr val="lt1"/>
                </a:solidFill>
                <a:sym typeface="Arial" panose="020B0604020202020204" pitchFamily="34" charset="0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7565778" y="2412286"/>
            <a:ext cx="32002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724643" y="3307544"/>
            <a:ext cx="11985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7565778" y="1906554"/>
            <a:ext cx="3200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7565778" y="4389715"/>
            <a:ext cx="320021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565778" y="3883983"/>
            <a:ext cx="3200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mp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3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6" presetClass="emph" presetSubtype="0" decel="10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55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274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774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/>
      <p:bldP spid="13" grpId="0"/>
      <p:bldP spid="14" grpId="0"/>
      <p:bldP spid="15" grpId="0"/>
      <p:bldP spid="16" grpId="0"/>
      <p:bldP spid="32" grpId="0"/>
      <p:bldP spid="33" grpId="0"/>
      <p:bldP spid="33" grpId="1"/>
      <p:bldP spid="33" grpId="2"/>
      <p:bldP spid="34" grpId="0"/>
      <p:bldP spid="35" grpId="0"/>
      <p:bldP spid="3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7"/>
          <p:cNvSpPr/>
          <p:nvPr/>
        </p:nvSpPr>
        <p:spPr bwMode="auto">
          <a:xfrm>
            <a:off x="4024119" y="1648909"/>
            <a:ext cx="1292225" cy="4079875"/>
          </a:xfrm>
          <a:custGeom>
            <a:avLst/>
            <a:gdLst>
              <a:gd name="T0" fmla="*/ 1292225 w 1750"/>
              <a:gd name="T1" fmla="*/ 200783 h 5527"/>
              <a:gd name="T2" fmla="*/ 231862 w 1750"/>
              <a:gd name="T3" fmla="*/ 2050641 h 5527"/>
              <a:gd name="T4" fmla="*/ 1254566 w 1750"/>
              <a:gd name="T5" fmla="*/ 3878354 h 5527"/>
              <a:gd name="T6" fmla="*/ 1138635 w 1750"/>
              <a:gd name="T7" fmla="*/ 4079875 h 5527"/>
              <a:gd name="T8" fmla="*/ 0 w 1750"/>
              <a:gd name="T9" fmla="*/ 2050641 h 5527"/>
              <a:gd name="T10" fmla="*/ 1176294 w 1750"/>
              <a:gd name="T11" fmla="*/ 0 h 5527"/>
              <a:gd name="T12" fmla="*/ 1292225 w 1750"/>
              <a:gd name="T13" fmla="*/ 200783 h 55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94A5A"/>
              </a:solidFill>
              <a:latin typeface="Arial" panose="020B0604020202020204" pitchFamily="34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4424169" y="1210759"/>
            <a:ext cx="1219200" cy="12207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3547869" y="3069722"/>
            <a:ext cx="1220787" cy="1219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547994" y="4871534"/>
            <a:ext cx="1220787" cy="1219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5652894" y="2142622"/>
            <a:ext cx="1255712" cy="9017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94A5A"/>
              </a:solidFill>
              <a:latin typeface="Arial" panose="020B0604020202020204" pitchFamily="34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 flipV="1">
            <a:off x="5735444" y="4449259"/>
            <a:ext cx="1200150" cy="709613"/>
          </a:xfrm>
          <a:prstGeom prst="line">
            <a:avLst/>
          </a:prstGeom>
          <a:noFill/>
          <a:ln w="12700">
            <a:solidFill>
              <a:schemeClr val="accent4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94A5A"/>
              </a:solidFill>
              <a:latin typeface="Arial" panose="020B0604020202020204" pitchFamily="34" charset="0"/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4963919" y="3676147"/>
            <a:ext cx="1670050" cy="0"/>
          </a:xfrm>
          <a:prstGeom prst="line">
            <a:avLst/>
          </a:prstGeom>
          <a:noFill/>
          <a:ln w="12700">
            <a:solidFill>
              <a:schemeClr val="accent3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294A5A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740331" y="2823659"/>
            <a:ext cx="1806575" cy="1804988"/>
            <a:chOff x="6740331" y="3032297"/>
            <a:chExt cx="1806575" cy="1804988"/>
          </a:xfrm>
        </p:grpSpPr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6740331" y="3032297"/>
              <a:ext cx="1806575" cy="18049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lt1"/>
                </a:solidFill>
              </a:endParaRPr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6890060" y="3180438"/>
              <a:ext cx="1507118" cy="1507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4644831" y="1467934"/>
            <a:ext cx="7762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文字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3744719" y="3336422"/>
            <a:ext cx="7762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文字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TextBox 18"/>
          <p:cNvSpPr txBox="1">
            <a:spLocks noChangeArrowheads="1"/>
          </p:cNvSpPr>
          <p:nvPr/>
        </p:nvSpPr>
        <p:spPr bwMode="auto">
          <a:xfrm>
            <a:off x="4781356" y="5138234"/>
            <a:ext cx="77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anose="02010609030101010101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文字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140381" y="3322082"/>
            <a:ext cx="9969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53268" y="3289775"/>
            <a:ext cx="27602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91622" y="1485323"/>
            <a:ext cx="26960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91622" y="5151082"/>
            <a:ext cx="26960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8506" y="3319514"/>
            <a:ext cx="269608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7.40741E-7 L 0.12149 7.40741E-7 " pathEditMode="relative" rAng="0" ptsTypes="AA">
                                      <p:cBhvr>
                                        <p:cTn id="26" dur="75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4.07407E-6 L 0.12148 -4.07407E-6 " pathEditMode="relative" rAng="0" ptsTypes="AA">
                                      <p:cBhvr>
                                        <p:cTn id="33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44444E-6 L 0.12148 4.44444E-6 " pathEditMode="relative" rAng="0" ptsTypes="AA">
                                      <p:cBhvr>
                                        <p:cTn id="40" dur="75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148 2.96296E-6 L -3.125E-6 2.96296E-6 " pathEditMode="relative" rAng="0" ptsTypes="AA">
                                      <p:cBhvr>
                                        <p:cTn id="4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25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925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99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99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774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274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0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67"/>
          <p:cNvSpPr/>
          <p:nvPr/>
        </p:nvSpPr>
        <p:spPr bwMode="gray">
          <a:xfrm>
            <a:off x="1221599" y="2160623"/>
            <a:ext cx="2115552" cy="1607909"/>
          </a:xfrm>
          <a:custGeom>
            <a:avLst/>
            <a:gdLst>
              <a:gd name="T0" fmla="*/ 3 w 2990"/>
              <a:gd name="T1" fmla="*/ 357 h 2273"/>
              <a:gd name="T2" fmla="*/ 23 w 2990"/>
              <a:gd name="T3" fmla="*/ 365 h 2273"/>
              <a:gd name="T4" fmla="*/ 29 w 2990"/>
              <a:gd name="T5" fmla="*/ 390 h 2273"/>
              <a:gd name="T6" fmla="*/ 28 w 2990"/>
              <a:gd name="T7" fmla="*/ 419 h 2273"/>
              <a:gd name="T8" fmla="*/ 18 w 2990"/>
              <a:gd name="T9" fmla="*/ 419 h 2273"/>
              <a:gd name="T10" fmla="*/ 0 w 2990"/>
              <a:gd name="T11" fmla="*/ 429 h 2273"/>
              <a:gd name="T12" fmla="*/ 31 w 2990"/>
              <a:gd name="T13" fmla="*/ 438 h 2273"/>
              <a:gd name="T14" fmla="*/ 47 w 2990"/>
              <a:gd name="T15" fmla="*/ 456 h 2273"/>
              <a:gd name="T16" fmla="*/ 49 w 2990"/>
              <a:gd name="T17" fmla="*/ 490 h 2273"/>
              <a:gd name="T18" fmla="*/ 71 w 2990"/>
              <a:gd name="T19" fmla="*/ 507 h 2273"/>
              <a:gd name="T20" fmla="*/ 109 w 2990"/>
              <a:gd name="T21" fmla="*/ 521 h 2273"/>
              <a:gd name="T22" fmla="*/ 152 w 2990"/>
              <a:gd name="T23" fmla="*/ 516 h 2273"/>
              <a:gd name="T24" fmla="*/ 185 w 2990"/>
              <a:gd name="T25" fmla="*/ 542 h 2273"/>
              <a:gd name="T26" fmla="*/ 259 w 2990"/>
              <a:gd name="T27" fmla="*/ 549 h 2273"/>
              <a:gd name="T28" fmla="*/ 414 w 2990"/>
              <a:gd name="T29" fmla="*/ 546 h 2273"/>
              <a:gd name="T30" fmla="*/ 539 w 2990"/>
              <a:gd name="T31" fmla="*/ 549 h 2273"/>
              <a:gd name="T32" fmla="*/ 585 w 2990"/>
              <a:gd name="T33" fmla="*/ 458 h 2273"/>
              <a:gd name="T34" fmla="*/ 714 w 2990"/>
              <a:gd name="T35" fmla="*/ 339 h 2273"/>
              <a:gd name="T36" fmla="*/ 743 w 2990"/>
              <a:gd name="T37" fmla="*/ 295 h 2273"/>
              <a:gd name="T38" fmla="*/ 727 w 2990"/>
              <a:gd name="T39" fmla="*/ 263 h 2273"/>
              <a:gd name="T40" fmla="*/ 716 w 2990"/>
              <a:gd name="T41" fmla="*/ 233 h 2273"/>
              <a:gd name="T42" fmla="*/ 678 w 2990"/>
              <a:gd name="T43" fmla="*/ 213 h 2273"/>
              <a:gd name="T44" fmla="*/ 631 w 2990"/>
              <a:gd name="T45" fmla="*/ 198 h 2273"/>
              <a:gd name="T46" fmla="*/ 592 w 2990"/>
              <a:gd name="T47" fmla="*/ 185 h 2273"/>
              <a:gd name="T48" fmla="*/ 578 w 2990"/>
              <a:gd name="T49" fmla="*/ 170 h 2273"/>
              <a:gd name="T50" fmla="*/ 594 w 2990"/>
              <a:gd name="T51" fmla="*/ 148 h 2273"/>
              <a:gd name="T52" fmla="*/ 598 w 2990"/>
              <a:gd name="T53" fmla="*/ 114 h 2273"/>
              <a:gd name="T54" fmla="*/ 580 w 2990"/>
              <a:gd name="T55" fmla="*/ 75 h 2273"/>
              <a:gd name="T56" fmla="*/ 562 w 2990"/>
              <a:gd name="T57" fmla="*/ 63 h 2273"/>
              <a:gd name="T58" fmla="*/ 540 w 2990"/>
              <a:gd name="T59" fmla="*/ 55 h 2273"/>
              <a:gd name="T60" fmla="*/ 520 w 2990"/>
              <a:gd name="T61" fmla="*/ 29 h 2273"/>
              <a:gd name="T62" fmla="*/ 517 w 2990"/>
              <a:gd name="T63" fmla="*/ 8 h 2273"/>
              <a:gd name="T64" fmla="*/ 492 w 2990"/>
              <a:gd name="T65" fmla="*/ 0 h 2273"/>
              <a:gd name="T66" fmla="*/ 479 w 2990"/>
              <a:gd name="T67" fmla="*/ 21 h 2273"/>
              <a:gd name="T68" fmla="*/ 449 w 2990"/>
              <a:gd name="T69" fmla="*/ 35 h 2273"/>
              <a:gd name="T70" fmla="*/ 438 w 2990"/>
              <a:gd name="T71" fmla="*/ 79 h 2273"/>
              <a:gd name="T72" fmla="*/ 411 w 2990"/>
              <a:gd name="T73" fmla="*/ 85 h 2273"/>
              <a:gd name="T74" fmla="*/ 384 w 2990"/>
              <a:gd name="T75" fmla="*/ 75 h 2273"/>
              <a:gd name="T76" fmla="*/ 363 w 2990"/>
              <a:gd name="T77" fmla="*/ 71 h 2273"/>
              <a:gd name="T78" fmla="*/ 334 w 2990"/>
              <a:gd name="T79" fmla="*/ 122 h 2273"/>
              <a:gd name="T80" fmla="*/ 344 w 2990"/>
              <a:gd name="T81" fmla="*/ 140 h 2273"/>
              <a:gd name="T82" fmla="*/ 322 w 2990"/>
              <a:gd name="T83" fmla="*/ 144 h 2273"/>
              <a:gd name="T84" fmla="*/ 295 w 2990"/>
              <a:gd name="T85" fmla="*/ 136 h 2273"/>
              <a:gd name="T86" fmla="*/ 257 w 2990"/>
              <a:gd name="T87" fmla="*/ 138 h 2273"/>
              <a:gd name="T88" fmla="*/ 266 w 2990"/>
              <a:gd name="T89" fmla="*/ 148 h 2273"/>
              <a:gd name="T90" fmla="*/ 262 w 2990"/>
              <a:gd name="T91" fmla="*/ 173 h 2273"/>
              <a:gd name="T92" fmla="*/ 263 w 2990"/>
              <a:gd name="T93" fmla="*/ 220 h 2273"/>
              <a:gd name="T94" fmla="*/ 241 w 2990"/>
              <a:gd name="T95" fmla="*/ 242 h 2273"/>
              <a:gd name="T96" fmla="*/ 230 w 2990"/>
              <a:gd name="T97" fmla="*/ 267 h 2273"/>
              <a:gd name="T98" fmla="*/ 177 w 2990"/>
              <a:gd name="T99" fmla="*/ 281 h 2273"/>
              <a:gd name="T100" fmla="*/ 147 w 2990"/>
              <a:gd name="T101" fmla="*/ 286 h 2273"/>
              <a:gd name="T102" fmla="*/ 114 w 2990"/>
              <a:gd name="T103" fmla="*/ 294 h 2273"/>
              <a:gd name="T104" fmla="*/ 80 w 2990"/>
              <a:gd name="T105" fmla="*/ 302 h 2273"/>
              <a:gd name="T106" fmla="*/ 80 w 2990"/>
              <a:gd name="T107" fmla="*/ 289 h 2273"/>
              <a:gd name="T108" fmla="*/ 55 w 2990"/>
              <a:gd name="T109" fmla="*/ 291 h 2273"/>
              <a:gd name="T110" fmla="*/ 29 w 2990"/>
              <a:gd name="T111" fmla="*/ 297 h 2273"/>
              <a:gd name="T112" fmla="*/ 10 w 2990"/>
              <a:gd name="T113" fmla="*/ 318 h 227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990"/>
              <a:gd name="T172" fmla="*/ 0 h 2273"/>
              <a:gd name="T173" fmla="*/ 2990 w 2990"/>
              <a:gd name="T174" fmla="*/ 2273 h 2273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990" h="2273">
                <a:moveTo>
                  <a:pt x="29" y="1289"/>
                </a:moveTo>
                <a:lnTo>
                  <a:pt x="4" y="1329"/>
                </a:lnTo>
                <a:lnTo>
                  <a:pt x="12" y="1378"/>
                </a:lnTo>
                <a:lnTo>
                  <a:pt x="12" y="1382"/>
                </a:lnTo>
                <a:lnTo>
                  <a:pt x="10" y="1395"/>
                </a:lnTo>
                <a:lnTo>
                  <a:pt x="10" y="1411"/>
                </a:lnTo>
                <a:lnTo>
                  <a:pt x="10" y="1429"/>
                </a:lnTo>
                <a:lnTo>
                  <a:pt x="14" y="1443"/>
                </a:lnTo>
                <a:lnTo>
                  <a:pt x="20" y="1451"/>
                </a:lnTo>
                <a:lnTo>
                  <a:pt x="31" y="1453"/>
                </a:lnTo>
                <a:lnTo>
                  <a:pt x="43" y="1451"/>
                </a:lnTo>
                <a:lnTo>
                  <a:pt x="55" y="1449"/>
                </a:lnTo>
                <a:lnTo>
                  <a:pt x="73" y="1451"/>
                </a:lnTo>
                <a:lnTo>
                  <a:pt x="94" y="1462"/>
                </a:lnTo>
                <a:lnTo>
                  <a:pt x="116" y="1480"/>
                </a:lnTo>
                <a:lnTo>
                  <a:pt x="132" y="1502"/>
                </a:lnTo>
                <a:lnTo>
                  <a:pt x="136" y="1514"/>
                </a:lnTo>
                <a:lnTo>
                  <a:pt x="132" y="1525"/>
                </a:lnTo>
                <a:lnTo>
                  <a:pt x="126" y="1537"/>
                </a:lnTo>
                <a:lnTo>
                  <a:pt x="120" y="1549"/>
                </a:lnTo>
                <a:lnTo>
                  <a:pt x="116" y="1561"/>
                </a:lnTo>
                <a:lnTo>
                  <a:pt x="116" y="1577"/>
                </a:lnTo>
                <a:lnTo>
                  <a:pt x="114" y="1596"/>
                </a:lnTo>
                <a:lnTo>
                  <a:pt x="110" y="1618"/>
                </a:lnTo>
                <a:lnTo>
                  <a:pt x="108" y="1640"/>
                </a:lnTo>
                <a:lnTo>
                  <a:pt x="108" y="1657"/>
                </a:lnTo>
                <a:lnTo>
                  <a:pt x="112" y="1669"/>
                </a:lnTo>
                <a:lnTo>
                  <a:pt x="114" y="1679"/>
                </a:lnTo>
                <a:lnTo>
                  <a:pt x="114" y="1691"/>
                </a:lnTo>
                <a:lnTo>
                  <a:pt x="106" y="1699"/>
                </a:lnTo>
                <a:lnTo>
                  <a:pt x="96" y="1703"/>
                </a:lnTo>
                <a:lnTo>
                  <a:pt x="89" y="1701"/>
                </a:lnTo>
                <a:lnTo>
                  <a:pt x="83" y="1695"/>
                </a:lnTo>
                <a:lnTo>
                  <a:pt x="77" y="1687"/>
                </a:lnTo>
                <a:lnTo>
                  <a:pt x="69" y="1679"/>
                </a:lnTo>
                <a:lnTo>
                  <a:pt x="63" y="1673"/>
                </a:lnTo>
                <a:lnTo>
                  <a:pt x="53" y="1675"/>
                </a:lnTo>
                <a:lnTo>
                  <a:pt x="41" y="1685"/>
                </a:lnTo>
                <a:lnTo>
                  <a:pt x="26" y="1699"/>
                </a:lnTo>
                <a:lnTo>
                  <a:pt x="12" y="1708"/>
                </a:lnTo>
                <a:lnTo>
                  <a:pt x="4" y="1712"/>
                </a:lnTo>
                <a:lnTo>
                  <a:pt x="0" y="1716"/>
                </a:lnTo>
                <a:lnTo>
                  <a:pt x="6" y="1720"/>
                </a:lnTo>
                <a:lnTo>
                  <a:pt x="20" y="1724"/>
                </a:lnTo>
                <a:lnTo>
                  <a:pt x="41" y="1728"/>
                </a:lnTo>
                <a:lnTo>
                  <a:pt x="65" y="1734"/>
                </a:lnTo>
                <a:lnTo>
                  <a:pt x="89" y="1740"/>
                </a:lnTo>
                <a:lnTo>
                  <a:pt x="110" y="1746"/>
                </a:lnTo>
                <a:lnTo>
                  <a:pt x="126" y="1754"/>
                </a:lnTo>
                <a:lnTo>
                  <a:pt x="136" y="1764"/>
                </a:lnTo>
                <a:lnTo>
                  <a:pt x="140" y="1771"/>
                </a:lnTo>
                <a:lnTo>
                  <a:pt x="150" y="1779"/>
                </a:lnTo>
                <a:lnTo>
                  <a:pt x="159" y="1785"/>
                </a:lnTo>
                <a:lnTo>
                  <a:pt x="169" y="1795"/>
                </a:lnTo>
                <a:lnTo>
                  <a:pt x="177" y="1807"/>
                </a:lnTo>
                <a:lnTo>
                  <a:pt x="185" y="1825"/>
                </a:lnTo>
                <a:lnTo>
                  <a:pt x="187" y="1848"/>
                </a:lnTo>
                <a:lnTo>
                  <a:pt x="185" y="1870"/>
                </a:lnTo>
                <a:lnTo>
                  <a:pt x="179" y="1888"/>
                </a:lnTo>
                <a:lnTo>
                  <a:pt x="175" y="1905"/>
                </a:lnTo>
                <a:lnTo>
                  <a:pt x="177" y="1921"/>
                </a:lnTo>
                <a:lnTo>
                  <a:pt x="185" y="1941"/>
                </a:lnTo>
                <a:lnTo>
                  <a:pt x="195" y="1960"/>
                </a:lnTo>
                <a:lnTo>
                  <a:pt x="207" y="1978"/>
                </a:lnTo>
                <a:lnTo>
                  <a:pt x="218" y="1986"/>
                </a:lnTo>
                <a:lnTo>
                  <a:pt x="232" y="1990"/>
                </a:lnTo>
                <a:lnTo>
                  <a:pt x="246" y="1994"/>
                </a:lnTo>
                <a:lnTo>
                  <a:pt x="260" y="2002"/>
                </a:lnTo>
                <a:lnTo>
                  <a:pt x="270" y="2014"/>
                </a:lnTo>
                <a:lnTo>
                  <a:pt x="281" y="2029"/>
                </a:lnTo>
                <a:lnTo>
                  <a:pt x="299" y="2045"/>
                </a:lnTo>
                <a:lnTo>
                  <a:pt x="327" y="2057"/>
                </a:lnTo>
                <a:lnTo>
                  <a:pt x="352" y="2067"/>
                </a:lnTo>
                <a:lnTo>
                  <a:pt x="378" y="2076"/>
                </a:lnTo>
                <a:lnTo>
                  <a:pt x="402" y="2082"/>
                </a:lnTo>
                <a:lnTo>
                  <a:pt x="421" y="2086"/>
                </a:lnTo>
                <a:lnTo>
                  <a:pt x="435" y="2084"/>
                </a:lnTo>
                <a:lnTo>
                  <a:pt x="457" y="2078"/>
                </a:lnTo>
                <a:lnTo>
                  <a:pt x="484" y="2073"/>
                </a:lnTo>
                <a:lnTo>
                  <a:pt x="514" y="2065"/>
                </a:lnTo>
                <a:lnTo>
                  <a:pt x="543" y="2059"/>
                </a:lnTo>
                <a:lnTo>
                  <a:pt x="569" y="2057"/>
                </a:lnTo>
                <a:lnTo>
                  <a:pt x="589" y="2057"/>
                </a:lnTo>
                <a:lnTo>
                  <a:pt x="608" y="2065"/>
                </a:lnTo>
                <a:lnTo>
                  <a:pt x="626" y="2078"/>
                </a:lnTo>
                <a:lnTo>
                  <a:pt x="642" y="2096"/>
                </a:lnTo>
                <a:lnTo>
                  <a:pt x="661" y="2116"/>
                </a:lnTo>
                <a:lnTo>
                  <a:pt x="687" y="2134"/>
                </a:lnTo>
                <a:lnTo>
                  <a:pt x="711" y="2149"/>
                </a:lnTo>
                <a:lnTo>
                  <a:pt x="726" y="2161"/>
                </a:lnTo>
                <a:lnTo>
                  <a:pt x="738" y="2171"/>
                </a:lnTo>
                <a:lnTo>
                  <a:pt x="742" y="2177"/>
                </a:lnTo>
                <a:lnTo>
                  <a:pt x="744" y="2179"/>
                </a:lnTo>
                <a:lnTo>
                  <a:pt x="856" y="2218"/>
                </a:lnTo>
                <a:lnTo>
                  <a:pt x="892" y="2242"/>
                </a:lnTo>
                <a:lnTo>
                  <a:pt x="949" y="2236"/>
                </a:lnTo>
                <a:lnTo>
                  <a:pt x="986" y="2191"/>
                </a:lnTo>
                <a:lnTo>
                  <a:pt x="1035" y="2199"/>
                </a:lnTo>
                <a:lnTo>
                  <a:pt x="1152" y="2222"/>
                </a:lnTo>
                <a:lnTo>
                  <a:pt x="1201" y="2261"/>
                </a:lnTo>
                <a:lnTo>
                  <a:pt x="1256" y="2273"/>
                </a:lnTo>
                <a:lnTo>
                  <a:pt x="1392" y="2236"/>
                </a:lnTo>
                <a:lnTo>
                  <a:pt x="1431" y="2260"/>
                </a:lnTo>
                <a:lnTo>
                  <a:pt x="1539" y="2189"/>
                </a:lnTo>
                <a:lnTo>
                  <a:pt x="1657" y="2187"/>
                </a:lnTo>
                <a:lnTo>
                  <a:pt x="1726" y="2155"/>
                </a:lnTo>
                <a:lnTo>
                  <a:pt x="1821" y="2167"/>
                </a:lnTo>
                <a:lnTo>
                  <a:pt x="1935" y="2242"/>
                </a:lnTo>
                <a:lnTo>
                  <a:pt x="2026" y="2230"/>
                </a:lnTo>
                <a:lnTo>
                  <a:pt x="2088" y="2265"/>
                </a:lnTo>
                <a:lnTo>
                  <a:pt x="2193" y="2230"/>
                </a:lnTo>
                <a:lnTo>
                  <a:pt x="2155" y="2197"/>
                </a:lnTo>
                <a:lnTo>
                  <a:pt x="2161" y="2147"/>
                </a:lnTo>
                <a:lnTo>
                  <a:pt x="2214" y="2128"/>
                </a:lnTo>
                <a:lnTo>
                  <a:pt x="2242" y="2063"/>
                </a:lnTo>
                <a:lnTo>
                  <a:pt x="2124" y="1970"/>
                </a:lnTo>
                <a:lnTo>
                  <a:pt x="2128" y="1890"/>
                </a:lnTo>
                <a:lnTo>
                  <a:pt x="2199" y="1850"/>
                </a:lnTo>
                <a:lnTo>
                  <a:pt x="2337" y="1834"/>
                </a:lnTo>
                <a:lnTo>
                  <a:pt x="2484" y="1797"/>
                </a:lnTo>
                <a:lnTo>
                  <a:pt x="2545" y="1764"/>
                </a:lnTo>
                <a:lnTo>
                  <a:pt x="2624" y="1777"/>
                </a:lnTo>
                <a:lnTo>
                  <a:pt x="2592" y="1514"/>
                </a:lnTo>
                <a:lnTo>
                  <a:pt x="2673" y="1466"/>
                </a:lnTo>
                <a:lnTo>
                  <a:pt x="2752" y="1388"/>
                </a:lnTo>
                <a:lnTo>
                  <a:pt x="2856" y="1356"/>
                </a:lnTo>
                <a:lnTo>
                  <a:pt x="2939" y="1329"/>
                </a:lnTo>
                <a:lnTo>
                  <a:pt x="2966" y="1299"/>
                </a:lnTo>
                <a:lnTo>
                  <a:pt x="2957" y="1258"/>
                </a:lnTo>
                <a:lnTo>
                  <a:pt x="2990" y="1207"/>
                </a:lnTo>
                <a:lnTo>
                  <a:pt x="2988" y="1205"/>
                </a:lnTo>
                <a:lnTo>
                  <a:pt x="2982" y="1195"/>
                </a:lnTo>
                <a:lnTo>
                  <a:pt x="2972" y="1183"/>
                </a:lnTo>
                <a:lnTo>
                  <a:pt x="2961" y="1167"/>
                </a:lnTo>
                <a:lnTo>
                  <a:pt x="2949" y="1149"/>
                </a:lnTo>
                <a:lnTo>
                  <a:pt x="2937" y="1134"/>
                </a:lnTo>
                <a:lnTo>
                  <a:pt x="2929" y="1116"/>
                </a:lnTo>
                <a:lnTo>
                  <a:pt x="2923" y="1102"/>
                </a:lnTo>
                <a:lnTo>
                  <a:pt x="2915" y="1079"/>
                </a:lnTo>
                <a:lnTo>
                  <a:pt x="2905" y="1053"/>
                </a:lnTo>
                <a:lnTo>
                  <a:pt x="2898" y="1025"/>
                </a:lnTo>
                <a:lnTo>
                  <a:pt x="2888" y="1000"/>
                </a:lnTo>
                <a:lnTo>
                  <a:pt x="2880" y="982"/>
                </a:lnTo>
                <a:lnTo>
                  <a:pt x="2872" y="957"/>
                </a:lnTo>
                <a:lnTo>
                  <a:pt x="2870" y="941"/>
                </a:lnTo>
                <a:lnTo>
                  <a:pt x="2870" y="935"/>
                </a:lnTo>
                <a:lnTo>
                  <a:pt x="2864" y="933"/>
                </a:lnTo>
                <a:lnTo>
                  <a:pt x="2850" y="933"/>
                </a:lnTo>
                <a:lnTo>
                  <a:pt x="2829" y="929"/>
                </a:lnTo>
                <a:lnTo>
                  <a:pt x="2805" y="923"/>
                </a:lnTo>
                <a:lnTo>
                  <a:pt x="2781" y="913"/>
                </a:lnTo>
                <a:lnTo>
                  <a:pt x="2760" y="898"/>
                </a:lnTo>
                <a:lnTo>
                  <a:pt x="2734" y="874"/>
                </a:lnTo>
                <a:lnTo>
                  <a:pt x="2709" y="854"/>
                </a:lnTo>
                <a:lnTo>
                  <a:pt x="2687" y="837"/>
                </a:lnTo>
                <a:lnTo>
                  <a:pt x="2665" y="819"/>
                </a:lnTo>
                <a:lnTo>
                  <a:pt x="2648" y="809"/>
                </a:lnTo>
                <a:lnTo>
                  <a:pt x="2622" y="803"/>
                </a:lnTo>
                <a:lnTo>
                  <a:pt x="2590" y="801"/>
                </a:lnTo>
                <a:lnTo>
                  <a:pt x="2557" y="797"/>
                </a:lnTo>
                <a:lnTo>
                  <a:pt x="2524" y="795"/>
                </a:lnTo>
                <a:lnTo>
                  <a:pt x="2494" y="789"/>
                </a:lnTo>
                <a:lnTo>
                  <a:pt x="2468" y="781"/>
                </a:lnTo>
                <a:lnTo>
                  <a:pt x="2443" y="770"/>
                </a:lnTo>
                <a:lnTo>
                  <a:pt x="2417" y="760"/>
                </a:lnTo>
                <a:lnTo>
                  <a:pt x="2396" y="752"/>
                </a:lnTo>
                <a:lnTo>
                  <a:pt x="2378" y="746"/>
                </a:lnTo>
                <a:lnTo>
                  <a:pt x="2366" y="742"/>
                </a:lnTo>
                <a:lnTo>
                  <a:pt x="2360" y="740"/>
                </a:lnTo>
                <a:lnTo>
                  <a:pt x="2356" y="738"/>
                </a:lnTo>
                <a:lnTo>
                  <a:pt x="2348" y="730"/>
                </a:lnTo>
                <a:lnTo>
                  <a:pt x="2337" y="720"/>
                </a:lnTo>
                <a:lnTo>
                  <a:pt x="2325" y="709"/>
                </a:lnTo>
                <a:lnTo>
                  <a:pt x="2315" y="695"/>
                </a:lnTo>
                <a:lnTo>
                  <a:pt x="2309" y="683"/>
                </a:lnTo>
                <a:lnTo>
                  <a:pt x="2311" y="669"/>
                </a:lnTo>
                <a:lnTo>
                  <a:pt x="2321" y="655"/>
                </a:lnTo>
                <a:lnTo>
                  <a:pt x="2333" y="646"/>
                </a:lnTo>
                <a:lnTo>
                  <a:pt x="2348" y="634"/>
                </a:lnTo>
                <a:lnTo>
                  <a:pt x="2360" y="622"/>
                </a:lnTo>
                <a:lnTo>
                  <a:pt x="2372" y="610"/>
                </a:lnTo>
                <a:lnTo>
                  <a:pt x="2376" y="592"/>
                </a:lnTo>
                <a:lnTo>
                  <a:pt x="2378" y="569"/>
                </a:lnTo>
                <a:lnTo>
                  <a:pt x="2378" y="547"/>
                </a:lnTo>
                <a:lnTo>
                  <a:pt x="2380" y="528"/>
                </a:lnTo>
                <a:lnTo>
                  <a:pt x="2390" y="506"/>
                </a:lnTo>
                <a:lnTo>
                  <a:pt x="2396" y="490"/>
                </a:lnTo>
                <a:lnTo>
                  <a:pt x="2396" y="474"/>
                </a:lnTo>
                <a:lnTo>
                  <a:pt x="2390" y="459"/>
                </a:lnTo>
                <a:lnTo>
                  <a:pt x="2382" y="445"/>
                </a:lnTo>
                <a:lnTo>
                  <a:pt x="2374" y="433"/>
                </a:lnTo>
                <a:lnTo>
                  <a:pt x="2358" y="407"/>
                </a:lnTo>
                <a:lnTo>
                  <a:pt x="2342" y="378"/>
                </a:lnTo>
                <a:lnTo>
                  <a:pt x="2335" y="344"/>
                </a:lnTo>
                <a:lnTo>
                  <a:pt x="2329" y="321"/>
                </a:lnTo>
                <a:lnTo>
                  <a:pt x="2319" y="303"/>
                </a:lnTo>
                <a:lnTo>
                  <a:pt x="2307" y="287"/>
                </a:lnTo>
                <a:lnTo>
                  <a:pt x="2295" y="276"/>
                </a:lnTo>
                <a:lnTo>
                  <a:pt x="2285" y="270"/>
                </a:lnTo>
                <a:lnTo>
                  <a:pt x="2276" y="266"/>
                </a:lnTo>
                <a:lnTo>
                  <a:pt x="2264" y="266"/>
                </a:lnTo>
                <a:lnTo>
                  <a:pt x="2256" y="262"/>
                </a:lnTo>
                <a:lnTo>
                  <a:pt x="2248" y="254"/>
                </a:lnTo>
                <a:lnTo>
                  <a:pt x="2238" y="248"/>
                </a:lnTo>
                <a:lnTo>
                  <a:pt x="2224" y="246"/>
                </a:lnTo>
                <a:lnTo>
                  <a:pt x="2209" y="248"/>
                </a:lnTo>
                <a:lnTo>
                  <a:pt x="2191" y="248"/>
                </a:lnTo>
                <a:lnTo>
                  <a:pt x="2177" y="246"/>
                </a:lnTo>
                <a:lnTo>
                  <a:pt x="2169" y="238"/>
                </a:lnTo>
                <a:lnTo>
                  <a:pt x="2159" y="221"/>
                </a:lnTo>
                <a:lnTo>
                  <a:pt x="2150" y="197"/>
                </a:lnTo>
                <a:lnTo>
                  <a:pt x="2136" y="173"/>
                </a:lnTo>
                <a:lnTo>
                  <a:pt x="2120" y="156"/>
                </a:lnTo>
                <a:lnTo>
                  <a:pt x="2106" y="144"/>
                </a:lnTo>
                <a:lnTo>
                  <a:pt x="2092" y="136"/>
                </a:lnTo>
                <a:lnTo>
                  <a:pt x="2083" y="128"/>
                </a:lnTo>
                <a:lnTo>
                  <a:pt x="2077" y="118"/>
                </a:lnTo>
                <a:lnTo>
                  <a:pt x="2075" y="104"/>
                </a:lnTo>
                <a:lnTo>
                  <a:pt x="2071" y="87"/>
                </a:lnTo>
                <a:lnTo>
                  <a:pt x="2061" y="73"/>
                </a:lnTo>
                <a:lnTo>
                  <a:pt x="2053" y="63"/>
                </a:lnTo>
                <a:lnTo>
                  <a:pt x="2051" y="53"/>
                </a:lnTo>
                <a:lnTo>
                  <a:pt x="2057" y="41"/>
                </a:lnTo>
                <a:lnTo>
                  <a:pt x="2065" y="32"/>
                </a:lnTo>
                <a:lnTo>
                  <a:pt x="2071" y="20"/>
                </a:lnTo>
                <a:lnTo>
                  <a:pt x="2073" y="14"/>
                </a:lnTo>
                <a:lnTo>
                  <a:pt x="2063" y="8"/>
                </a:lnTo>
                <a:lnTo>
                  <a:pt x="2045" y="4"/>
                </a:lnTo>
                <a:lnTo>
                  <a:pt x="2020" y="2"/>
                </a:lnTo>
                <a:lnTo>
                  <a:pt x="1994" y="0"/>
                </a:lnTo>
                <a:lnTo>
                  <a:pt x="1970" y="0"/>
                </a:lnTo>
                <a:lnTo>
                  <a:pt x="1955" y="6"/>
                </a:lnTo>
                <a:lnTo>
                  <a:pt x="1945" y="14"/>
                </a:lnTo>
                <a:lnTo>
                  <a:pt x="1941" y="30"/>
                </a:lnTo>
                <a:lnTo>
                  <a:pt x="1937" y="45"/>
                </a:lnTo>
                <a:lnTo>
                  <a:pt x="1933" y="61"/>
                </a:lnTo>
                <a:lnTo>
                  <a:pt x="1927" y="75"/>
                </a:lnTo>
                <a:lnTo>
                  <a:pt x="1915" y="85"/>
                </a:lnTo>
                <a:lnTo>
                  <a:pt x="1898" y="87"/>
                </a:lnTo>
                <a:lnTo>
                  <a:pt x="1878" y="91"/>
                </a:lnTo>
                <a:lnTo>
                  <a:pt x="1858" y="93"/>
                </a:lnTo>
                <a:lnTo>
                  <a:pt x="1840" y="95"/>
                </a:lnTo>
                <a:lnTo>
                  <a:pt x="1823" y="102"/>
                </a:lnTo>
                <a:lnTo>
                  <a:pt x="1809" y="116"/>
                </a:lnTo>
                <a:lnTo>
                  <a:pt x="1797" y="140"/>
                </a:lnTo>
                <a:lnTo>
                  <a:pt x="1785" y="169"/>
                </a:lnTo>
                <a:lnTo>
                  <a:pt x="1777" y="203"/>
                </a:lnTo>
                <a:lnTo>
                  <a:pt x="1774" y="236"/>
                </a:lnTo>
                <a:lnTo>
                  <a:pt x="1770" y="262"/>
                </a:lnTo>
                <a:lnTo>
                  <a:pt x="1768" y="283"/>
                </a:lnTo>
                <a:lnTo>
                  <a:pt x="1762" y="303"/>
                </a:lnTo>
                <a:lnTo>
                  <a:pt x="1754" y="319"/>
                </a:lnTo>
                <a:lnTo>
                  <a:pt x="1740" y="329"/>
                </a:lnTo>
                <a:lnTo>
                  <a:pt x="1722" y="337"/>
                </a:lnTo>
                <a:lnTo>
                  <a:pt x="1703" y="341"/>
                </a:lnTo>
                <a:lnTo>
                  <a:pt x="1685" y="346"/>
                </a:lnTo>
                <a:lnTo>
                  <a:pt x="1669" y="350"/>
                </a:lnTo>
                <a:lnTo>
                  <a:pt x="1655" y="348"/>
                </a:lnTo>
                <a:lnTo>
                  <a:pt x="1644" y="341"/>
                </a:lnTo>
                <a:lnTo>
                  <a:pt x="1634" y="333"/>
                </a:lnTo>
                <a:lnTo>
                  <a:pt x="1618" y="331"/>
                </a:lnTo>
                <a:lnTo>
                  <a:pt x="1600" y="331"/>
                </a:lnTo>
                <a:lnTo>
                  <a:pt x="1581" y="329"/>
                </a:lnTo>
                <a:lnTo>
                  <a:pt x="1563" y="325"/>
                </a:lnTo>
                <a:lnTo>
                  <a:pt x="1549" y="315"/>
                </a:lnTo>
                <a:lnTo>
                  <a:pt x="1537" y="303"/>
                </a:lnTo>
                <a:lnTo>
                  <a:pt x="1524" y="289"/>
                </a:lnTo>
                <a:lnTo>
                  <a:pt x="1508" y="276"/>
                </a:lnTo>
                <a:lnTo>
                  <a:pt x="1494" y="266"/>
                </a:lnTo>
                <a:lnTo>
                  <a:pt x="1480" y="260"/>
                </a:lnTo>
                <a:lnTo>
                  <a:pt x="1468" y="260"/>
                </a:lnTo>
                <a:lnTo>
                  <a:pt x="1461" y="268"/>
                </a:lnTo>
                <a:lnTo>
                  <a:pt x="1449" y="287"/>
                </a:lnTo>
                <a:lnTo>
                  <a:pt x="1435" y="311"/>
                </a:lnTo>
                <a:lnTo>
                  <a:pt x="1417" y="341"/>
                </a:lnTo>
                <a:lnTo>
                  <a:pt x="1400" y="372"/>
                </a:lnTo>
                <a:lnTo>
                  <a:pt x="1382" y="407"/>
                </a:lnTo>
                <a:lnTo>
                  <a:pt x="1366" y="439"/>
                </a:lnTo>
                <a:lnTo>
                  <a:pt x="1348" y="467"/>
                </a:lnTo>
                <a:lnTo>
                  <a:pt x="1335" y="488"/>
                </a:lnTo>
                <a:lnTo>
                  <a:pt x="1327" y="506"/>
                </a:lnTo>
                <a:lnTo>
                  <a:pt x="1327" y="522"/>
                </a:lnTo>
                <a:lnTo>
                  <a:pt x="1335" y="533"/>
                </a:lnTo>
                <a:lnTo>
                  <a:pt x="1344" y="541"/>
                </a:lnTo>
                <a:lnTo>
                  <a:pt x="1358" y="549"/>
                </a:lnTo>
                <a:lnTo>
                  <a:pt x="1370" y="555"/>
                </a:lnTo>
                <a:lnTo>
                  <a:pt x="1376" y="563"/>
                </a:lnTo>
                <a:lnTo>
                  <a:pt x="1374" y="569"/>
                </a:lnTo>
                <a:lnTo>
                  <a:pt x="1362" y="575"/>
                </a:lnTo>
                <a:lnTo>
                  <a:pt x="1348" y="577"/>
                </a:lnTo>
                <a:lnTo>
                  <a:pt x="1331" y="577"/>
                </a:lnTo>
                <a:lnTo>
                  <a:pt x="1313" y="577"/>
                </a:lnTo>
                <a:lnTo>
                  <a:pt x="1297" y="577"/>
                </a:lnTo>
                <a:lnTo>
                  <a:pt x="1285" y="577"/>
                </a:lnTo>
                <a:lnTo>
                  <a:pt x="1274" y="571"/>
                </a:lnTo>
                <a:lnTo>
                  <a:pt x="1264" y="561"/>
                </a:lnTo>
                <a:lnTo>
                  <a:pt x="1252" y="551"/>
                </a:lnTo>
                <a:lnTo>
                  <a:pt x="1238" y="543"/>
                </a:lnTo>
                <a:lnTo>
                  <a:pt x="1222" y="541"/>
                </a:lnTo>
                <a:lnTo>
                  <a:pt x="1201" y="543"/>
                </a:lnTo>
                <a:lnTo>
                  <a:pt x="1177" y="547"/>
                </a:lnTo>
                <a:lnTo>
                  <a:pt x="1153" y="551"/>
                </a:lnTo>
                <a:lnTo>
                  <a:pt x="1126" y="553"/>
                </a:lnTo>
                <a:lnTo>
                  <a:pt x="1100" y="553"/>
                </a:lnTo>
                <a:lnTo>
                  <a:pt x="1079" y="551"/>
                </a:lnTo>
                <a:lnTo>
                  <a:pt x="1059" y="551"/>
                </a:lnTo>
                <a:lnTo>
                  <a:pt x="1039" y="553"/>
                </a:lnTo>
                <a:lnTo>
                  <a:pt x="1026" y="555"/>
                </a:lnTo>
                <a:lnTo>
                  <a:pt x="1014" y="561"/>
                </a:lnTo>
                <a:lnTo>
                  <a:pt x="1010" y="567"/>
                </a:lnTo>
                <a:lnTo>
                  <a:pt x="1014" y="577"/>
                </a:lnTo>
                <a:lnTo>
                  <a:pt x="1024" y="585"/>
                </a:lnTo>
                <a:lnTo>
                  <a:pt x="1035" y="589"/>
                </a:lnTo>
                <a:lnTo>
                  <a:pt x="1049" y="592"/>
                </a:lnTo>
                <a:lnTo>
                  <a:pt x="1061" y="594"/>
                </a:lnTo>
                <a:lnTo>
                  <a:pt x="1073" y="598"/>
                </a:lnTo>
                <a:lnTo>
                  <a:pt x="1081" y="604"/>
                </a:lnTo>
                <a:lnTo>
                  <a:pt x="1085" y="616"/>
                </a:lnTo>
                <a:lnTo>
                  <a:pt x="1081" y="632"/>
                </a:lnTo>
                <a:lnTo>
                  <a:pt x="1069" y="655"/>
                </a:lnTo>
                <a:lnTo>
                  <a:pt x="1057" y="677"/>
                </a:lnTo>
                <a:lnTo>
                  <a:pt x="1047" y="695"/>
                </a:lnTo>
                <a:lnTo>
                  <a:pt x="1041" y="715"/>
                </a:lnTo>
                <a:lnTo>
                  <a:pt x="1039" y="736"/>
                </a:lnTo>
                <a:lnTo>
                  <a:pt x="1045" y="762"/>
                </a:lnTo>
                <a:lnTo>
                  <a:pt x="1057" y="799"/>
                </a:lnTo>
                <a:lnTo>
                  <a:pt x="1061" y="833"/>
                </a:lnTo>
                <a:lnTo>
                  <a:pt x="1059" y="860"/>
                </a:lnTo>
                <a:lnTo>
                  <a:pt x="1051" y="882"/>
                </a:lnTo>
                <a:lnTo>
                  <a:pt x="1039" y="894"/>
                </a:lnTo>
                <a:lnTo>
                  <a:pt x="1024" y="905"/>
                </a:lnTo>
                <a:lnTo>
                  <a:pt x="1004" y="915"/>
                </a:lnTo>
                <a:lnTo>
                  <a:pt x="986" y="927"/>
                </a:lnTo>
                <a:lnTo>
                  <a:pt x="972" y="939"/>
                </a:lnTo>
                <a:lnTo>
                  <a:pt x="966" y="953"/>
                </a:lnTo>
                <a:lnTo>
                  <a:pt x="966" y="968"/>
                </a:lnTo>
                <a:lnTo>
                  <a:pt x="966" y="988"/>
                </a:lnTo>
                <a:lnTo>
                  <a:pt x="966" y="1010"/>
                </a:lnTo>
                <a:lnTo>
                  <a:pt x="965" y="1031"/>
                </a:lnTo>
                <a:lnTo>
                  <a:pt x="961" y="1049"/>
                </a:lnTo>
                <a:lnTo>
                  <a:pt x="953" y="1063"/>
                </a:lnTo>
                <a:lnTo>
                  <a:pt x="941" y="1069"/>
                </a:lnTo>
                <a:lnTo>
                  <a:pt x="921" y="1071"/>
                </a:lnTo>
                <a:lnTo>
                  <a:pt x="892" y="1075"/>
                </a:lnTo>
                <a:lnTo>
                  <a:pt x="858" y="1079"/>
                </a:lnTo>
                <a:lnTo>
                  <a:pt x="821" y="1085"/>
                </a:lnTo>
                <a:lnTo>
                  <a:pt x="783" y="1092"/>
                </a:lnTo>
                <a:lnTo>
                  <a:pt x="752" y="1100"/>
                </a:lnTo>
                <a:lnTo>
                  <a:pt x="728" y="1110"/>
                </a:lnTo>
                <a:lnTo>
                  <a:pt x="705" y="1124"/>
                </a:lnTo>
                <a:lnTo>
                  <a:pt x="685" y="1138"/>
                </a:lnTo>
                <a:lnTo>
                  <a:pt x="671" y="1151"/>
                </a:lnTo>
                <a:lnTo>
                  <a:pt x="655" y="1159"/>
                </a:lnTo>
                <a:lnTo>
                  <a:pt x="642" y="1163"/>
                </a:lnTo>
                <a:lnTo>
                  <a:pt x="628" y="1159"/>
                </a:lnTo>
                <a:lnTo>
                  <a:pt x="606" y="1153"/>
                </a:lnTo>
                <a:lnTo>
                  <a:pt x="585" y="1146"/>
                </a:lnTo>
                <a:lnTo>
                  <a:pt x="559" y="1138"/>
                </a:lnTo>
                <a:lnTo>
                  <a:pt x="535" y="1132"/>
                </a:lnTo>
                <a:lnTo>
                  <a:pt x="516" y="1130"/>
                </a:lnTo>
                <a:lnTo>
                  <a:pt x="500" y="1132"/>
                </a:lnTo>
                <a:lnTo>
                  <a:pt x="486" y="1142"/>
                </a:lnTo>
                <a:lnTo>
                  <a:pt x="470" y="1157"/>
                </a:lnTo>
                <a:lnTo>
                  <a:pt x="457" y="1177"/>
                </a:lnTo>
                <a:lnTo>
                  <a:pt x="443" y="1197"/>
                </a:lnTo>
                <a:lnTo>
                  <a:pt x="427" y="1212"/>
                </a:lnTo>
                <a:lnTo>
                  <a:pt x="413" y="1220"/>
                </a:lnTo>
                <a:lnTo>
                  <a:pt x="390" y="1220"/>
                </a:lnTo>
                <a:lnTo>
                  <a:pt x="362" y="1216"/>
                </a:lnTo>
                <a:lnTo>
                  <a:pt x="339" y="1212"/>
                </a:lnTo>
                <a:lnTo>
                  <a:pt x="319" y="1210"/>
                </a:lnTo>
                <a:lnTo>
                  <a:pt x="313" y="1207"/>
                </a:lnTo>
                <a:lnTo>
                  <a:pt x="309" y="1199"/>
                </a:lnTo>
                <a:lnTo>
                  <a:pt x="309" y="1189"/>
                </a:lnTo>
                <a:lnTo>
                  <a:pt x="313" y="1177"/>
                </a:lnTo>
                <a:lnTo>
                  <a:pt x="315" y="1167"/>
                </a:lnTo>
                <a:lnTo>
                  <a:pt x="317" y="1159"/>
                </a:lnTo>
                <a:lnTo>
                  <a:pt x="319" y="1157"/>
                </a:lnTo>
                <a:lnTo>
                  <a:pt x="315" y="1157"/>
                </a:lnTo>
                <a:lnTo>
                  <a:pt x="303" y="1159"/>
                </a:lnTo>
                <a:lnTo>
                  <a:pt x="287" y="1161"/>
                </a:lnTo>
                <a:lnTo>
                  <a:pt x="268" y="1163"/>
                </a:lnTo>
                <a:lnTo>
                  <a:pt x="250" y="1165"/>
                </a:lnTo>
                <a:lnTo>
                  <a:pt x="234" y="1165"/>
                </a:lnTo>
                <a:lnTo>
                  <a:pt x="220" y="1165"/>
                </a:lnTo>
                <a:lnTo>
                  <a:pt x="211" y="1171"/>
                </a:lnTo>
                <a:lnTo>
                  <a:pt x="201" y="1177"/>
                </a:lnTo>
                <a:lnTo>
                  <a:pt x="189" y="1185"/>
                </a:lnTo>
                <a:lnTo>
                  <a:pt x="171" y="1191"/>
                </a:lnTo>
                <a:lnTo>
                  <a:pt x="154" y="1193"/>
                </a:lnTo>
                <a:lnTo>
                  <a:pt x="136" y="1193"/>
                </a:lnTo>
                <a:lnTo>
                  <a:pt x="116" y="1191"/>
                </a:lnTo>
                <a:lnTo>
                  <a:pt x="100" y="1191"/>
                </a:lnTo>
                <a:lnTo>
                  <a:pt x="87" y="1197"/>
                </a:lnTo>
                <a:lnTo>
                  <a:pt x="77" y="1210"/>
                </a:lnTo>
                <a:lnTo>
                  <a:pt x="69" y="1228"/>
                </a:lnTo>
                <a:lnTo>
                  <a:pt x="59" y="1246"/>
                </a:lnTo>
                <a:lnTo>
                  <a:pt x="49" y="1262"/>
                </a:lnTo>
                <a:lnTo>
                  <a:pt x="39" y="1275"/>
                </a:lnTo>
                <a:lnTo>
                  <a:pt x="33" y="1285"/>
                </a:lnTo>
                <a:lnTo>
                  <a:pt x="29" y="1289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" name="Freeform 68"/>
          <p:cNvSpPr/>
          <p:nvPr/>
        </p:nvSpPr>
        <p:spPr bwMode="gray">
          <a:xfrm>
            <a:off x="1221599" y="2160623"/>
            <a:ext cx="2115552" cy="1607909"/>
          </a:xfrm>
          <a:custGeom>
            <a:avLst/>
            <a:gdLst>
              <a:gd name="T0" fmla="*/ 3 w 2990"/>
              <a:gd name="T1" fmla="*/ 357 h 2273"/>
              <a:gd name="T2" fmla="*/ 23 w 2990"/>
              <a:gd name="T3" fmla="*/ 365 h 2273"/>
              <a:gd name="T4" fmla="*/ 29 w 2990"/>
              <a:gd name="T5" fmla="*/ 390 h 2273"/>
              <a:gd name="T6" fmla="*/ 28 w 2990"/>
              <a:gd name="T7" fmla="*/ 419 h 2273"/>
              <a:gd name="T8" fmla="*/ 18 w 2990"/>
              <a:gd name="T9" fmla="*/ 419 h 2273"/>
              <a:gd name="T10" fmla="*/ 0 w 2990"/>
              <a:gd name="T11" fmla="*/ 429 h 2273"/>
              <a:gd name="T12" fmla="*/ 31 w 2990"/>
              <a:gd name="T13" fmla="*/ 438 h 2273"/>
              <a:gd name="T14" fmla="*/ 47 w 2990"/>
              <a:gd name="T15" fmla="*/ 456 h 2273"/>
              <a:gd name="T16" fmla="*/ 49 w 2990"/>
              <a:gd name="T17" fmla="*/ 490 h 2273"/>
              <a:gd name="T18" fmla="*/ 71 w 2990"/>
              <a:gd name="T19" fmla="*/ 507 h 2273"/>
              <a:gd name="T20" fmla="*/ 109 w 2990"/>
              <a:gd name="T21" fmla="*/ 521 h 2273"/>
              <a:gd name="T22" fmla="*/ 152 w 2990"/>
              <a:gd name="T23" fmla="*/ 516 h 2273"/>
              <a:gd name="T24" fmla="*/ 185 w 2990"/>
              <a:gd name="T25" fmla="*/ 542 h 2273"/>
              <a:gd name="T26" fmla="*/ 259 w 2990"/>
              <a:gd name="T27" fmla="*/ 549 h 2273"/>
              <a:gd name="T28" fmla="*/ 414 w 2990"/>
              <a:gd name="T29" fmla="*/ 546 h 2273"/>
              <a:gd name="T30" fmla="*/ 539 w 2990"/>
              <a:gd name="T31" fmla="*/ 549 h 2273"/>
              <a:gd name="T32" fmla="*/ 585 w 2990"/>
              <a:gd name="T33" fmla="*/ 458 h 2273"/>
              <a:gd name="T34" fmla="*/ 714 w 2990"/>
              <a:gd name="T35" fmla="*/ 339 h 2273"/>
              <a:gd name="T36" fmla="*/ 743 w 2990"/>
              <a:gd name="T37" fmla="*/ 295 h 2273"/>
              <a:gd name="T38" fmla="*/ 727 w 2990"/>
              <a:gd name="T39" fmla="*/ 263 h 2273"/>
              <a:gd name="T40" fmla="*/ 716 w 2990"/>
              <a:gd name="T41" fmla="*/ 233 h 2273"/>
              <a:gd name="T42" fmla="*/ 678 w 2990"/>
              <a:gd name="T43" fmla="*/ 213 h 2273"/>
              <a:gd name="T44" fmla="*/ 631 w 2990"/>
              <a:gd name="T45" fmla="*/ 198 h 2273"/>
              <a:gd name="T46" fmla="*/ 592 w 2990"/>
              <a:gd name="T47" fmla="*/ 185 h 2273"/>
              <a:gd name="T48" fmla="*/ 578 w 2990"/>
              <a:gd name="T49" fmla="*/ 170 h 2273"/>
              <a:gd name="T50" fmla="*/ 594 w 2990"/>
              <a:gd name="T51" fmla="*/ 148 h 2273"/>
              <a:gd name="T52" fmla="*/ 598 w 2990"/>
              <a:gd name="T53" fmla="*/ 114 h 2273"/>
              <a:gd name="T54" fmla="*/ 580 w 2990"/>
              <a:gd name="T55" fmla="*/ 75 h 2273"/>
              <a:gd name="T56" fmla="*/ 562 w 2990"/>
              <a:gd name="T57" fmla="*/ 63 h 2273"/>
              <a:gd name="T58" fmla="*/ 540 w 2990"/>
              <a:gd name="T59" fmla="*/ 55 h 2273"/>
              <a:gd name="T60" fmla="*/ 520 w 2990"/>
              <a:gd name="T61" fmla="*/ 29 h 2273"/>
              <a:gd name="T62" fmla="*/ 517 w 2990"/>
              <a:gd name="T63" fmla="*/ 8 h 2273"/>
              <a:gd name="T64" fmla="*/ 492 w 2990"/>
              <a:gd name="T65" fmla="*/ 0 h 2273"/>
              <a:gd name="T66" fmla="*/ 479 w 2990"/>
              <a:gd name="T67" fmla="*/ 21 h 2273"/>
              <a:gd name="T68" fmla="*/ 449 w 2990"/>
              <a:gd name="T69" fmla="*/ 35 h 2273"/>
              <a:gd name="T70" fmla="*/ 438 w 2990"/>
              <a:gd name="T71" fmla="*/ 79 h 2273"/>
              <a:gd name="T72" fmla="*/ 411 w 2990"/>
              <a:gd name="T73" fmla="*/ 85 h 2273"/>
              <a:gd name="T74" fmla="*/ 384 w 2990"/>
              <a:gd name="T75" fmla="*/ 75 h 2273"/>
              <a:gd name="T76" fmla="*/ 363 w 2990"/>
              <a:gd name="T77" fmla="*/ 71 h 2273"/>
              <a:gd name="T78" fmla="*/ 334 w 2990"/>
              <a:gd name="T79" fmla="*/ 122 h 2273"/>
              <a:gd name="T80" fmla="*/ 344 w 2990"/>
              <a:gd name="T81" fmla="*/ 140 h 2273"/>
              <a:gd name="T82" fmla="*/ 322 w 2990"/>
              <a:gd name="T83" fmla="*/ 144 h 2273"/>
              <a:gd name="T84" fmla="*/ 295 w 2990"/>
              <a:gd name="T85" fmla="*/ 136 h 2273"/>
              <a:gd name="T86" fmla="*/ 257 w 2990"/>
              <a:gd name="T87" fmla="*/ 138 h 2273"/>
              <a:gd name="T88" fmla="*/ 266 w 2990"/>
              <a:gd name="T89" fmla="*/ 148 h 2273"/>
              <a:gd name="T90" fmla="*/ 262 w 2990"/>
              <a:gd name="T91" fmla="*/ 173 h 2273"/>
              <a:gd name="T92" fmla="*/ 263 w 2990"/>
              <a:gd name="T93" fmla="*/ 220 h 2273"/>
              <a:gd name="T94" fmla="*/ 241 w 2990"/>
              <a:gd name="T95" fmla="*/ 242 h 2273"/>
              <a:gd name="T96" fmla="*/ 230 w 2990"/>
              <a:gd name="T97" fmla="*/ 267 h 2273"/>
              <a:gd name="T98" fmla="*/ 177 w 2990"/>
              <a:gd name="T99" fmla="*/ 281 h 2273"/>
              <a:gd name="T100" fmla="*/ 147 w 2990"/>
              <a:gd name="T101" fmla="*/ 286 h 2273"/>
              <a:gd name="T102" fmla="*/ 114 w 2990"/>
              <a:gd name="T103" fmla="*/ 294 h 2273"/>
              <a:gd name="T104" fmla="*/ 80 w 2990"/>
              <a:gd name="T105" fmla="*/ 302 h 2273"/>
              <a:gd name="T106" fmla="*/ 80 w 2990"/>
              <a:gd name="T107" fmla="*/ 289 h 2273"/>
              <a:gd name="T108" fmla="*/ 55 w 2990"/>
              <a:gd name="T109" fmla="*/ 291 h 2273"/>
              <a:gd name="T110" fmla="*/ 29 w 2990"/>
              <a:gd name="T111" fmla="*/ 297 h 2273"/>
              <a:gd name="T112" fmla="*/ 10 w 2990"/>
              <a:gd name="T113" fmla="*/ 318 h 2273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2990"/>
              <a:gd name="T172" fmla="*/ 0 h 2273"/>
              <a:gd name="T173" fmla="*/ 2990 w 2990"/>
              <a:gd name="T174" fmla="*/ 2273 h 2273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2990" h="2273">
                <a:moveTo>
                  <a:pt x="29" y="1289"/>
                </a:moveTo>
                <a:lnTo>
                  <a:pt x="4" y="1329"/>
                </a:lnTo>
                <a:lnTo>
                  <a:pt x="12" y="1378"/>
                </a:lnTo>
                <a:lnTo>
                  <a:pt x="12" y="1382"/>
                </a:lnTo>
                <a:lnTo>
                  <a:pt x="10" y="1395"/>
                </a:lnTo>
                <a:lnTo>
                  <a:pt x="10" y="1411"/>
                </a:lnTo>
                <a:lnTo>
                  <a:pt x="10" y="1429"/>
                </a:lnTo>
                <a:lnTo>
                  <a:pt x="14" y="1443"/>
                </a:lnTo>
                <a:lnTo>
                  <a:pt x="20" y="1451"/>
                </a:lnTo>
                <a:lnTo>
                  <a:pt x="31" y="1453"/>
                </a:lnTo>
                <a:lnTo>
                  <a:pt x="43" y="1451"/>
                </a:lnTo>
                <a:lnTo>
                  <a:pt x="55" y="1449"/>
                </a:lnTo>
                <a:lnTo>
                  <a:pt x="73" y="1451"/>
                </a:lnTo>
                <a:lnTo>
                  <a:pt x="94" y="1462"/>
                </a:lnTo>
                <a:lnTo>
                  <a:pt x="116" y="1480"/>
                </a:lnTo>
                <a:lnTo>
                  <a:pt x="132" y="1502"/>
                </a:lnTo>
                <a:lnTo>
                  <a:pt x="136" y="1514"/>
                </a:lnTo>
                <a:lnTo>
                  <a:pt x="132" y="1525"/>
                </a:lnTo>
                <a:lnTo>
                  <a:pt x="126" y="1537"/>
                </a:lnTo>
                <a:lnTo>
                  <a:pt x="120" y="1549"/>
                </a:lnTo>
                <a:lnTo>
                  <a:pt x="116" y="1561"/>
                </a:lnTo>
                <a:lnTo>
                  <a:pt x="116" y="1577"/>
                </a:lnTo>
                <a:lnTo>
                  <a:pt x="114" y="1596"/>
                </a:lnTo>
                <a:lnTo>
                  <a:pt x="110" y="1618"/>
                </a:lnTo>
                <a:lnTo>
                  <a:pt x="108" y="1640"/>
                </a:lnTo>
                <a:lnTo>
                  <a:pt x="108" y="1657"/>
                </a:lnTo>
                <a:lnTo>
                  <a:pt x="112" y="1669"/>
                </a:lnTo>
                <a:lnTo>
                  <a:pt x="114" y="1679"/>
                </a:lnTo>
                <a:lnTo>
                  <a:pt x="114" y="1691"/>
                </a:lnTo>
                <a:lnTo>
                  <a:pt x="106" y="1699"/>
                </a:lnTo>
                <a:lnTo>
                  <a:pt x="96" y="1703"/>
                </a:lnTo>
                <a:lnTo>
                  <a:pt x="89" y="1701"/>
                </a:lnTo>
                <a:lnTo>
                  <a:pt x="83" y="1695"/>
                </a:lnTo>
                <a:lnTo>
                  <a:pt x="77" y="1687"/>
                </a:lnTo>
                <a:lnTo>
                  <a:pt x="69" y="1679"/>
                </a:lnTo>
                <a:lnTo>
                  <a:pt x="63" y="1673"/>
                </a:lnTo>
                <a:lnTo>
                  <a:pt x="53" y="1675"/>
                </a:lnTo>
                <a:lnTo>
                  <a:pt x="41" y="1685"/>
                </a:lnTo>
                <a:lnTo>
                  <a:pt x="26" y="1699"/>
                </a:lnTo>
                <a:lnTo>
                  <a:pt x="12" y="1708"/>
                </a:lnTo>
                <a:lnTo>
                  <a:pt x="4" y="1712"/>
                </a:lnTo>
                <a:lnTo>
                  <a:pt x="0" y="1716"/>
                </a:lnTo>
                <a:lnTo>
                  <a:pt x="6" y="1720"/>
                </a:lnTo>
                <a:lnTo>
                  <a:pt x="20" y="1724"/>
                </a:lnTo>
                <a:lnTo>
                  <a:pt x="41" y="1728"/>
                </a:lnTo>
                <a:lnTo>
                  <a:pt x="65" y="1734"/>
                </a:lnTo>
                <a:lnTo>
                  <a:pt x="89" y="1740"/>
                </a:lnTo>
                <a:lnTo>
                  <a:pt x="110" y="1746"/>
                </a:lnTo>
                <a:lnTo>
                  <a:pt x="126" y="1754"/>
                </a:lnTo>
                <a:lnTo>
                  <a:pt x="136" y="1764"/>
                </a:lnTo>
                <a:lnTo>
                  <a:pt x="140" y="1771"/>
                </a:lnTo>
                <a:lnTo>
                  <a:pt x="150" y="1779"/>
                </a:lnTo>
                <a:lnTo>
                  <a:pt x="159" y="1785"/>
                </a:lnTo>
                <a:lnTo>
                  <a:pt x="169" y="1795"/>
                </a:lnTo>
                <a:lnTo>
                  <a:pt x="177" y="1807"/>
                </a:lnTo>
                <a:lnTo>
                  <a:pt x="185" y="1825"/>
                </a:lnTo>
                <a:lnTo>
                  <a:pt x="187" y="1848"/>
                </a:lnTo>
                <a:lnTo>
                  <a:pt x="185" y="1870"/>
                </a:lnTo>
                <a:lnTo>
                  <a:pt x="179" y="1888"/>
                </a:lnTo>
                <a:lnTo>
                  <a:pt x="175" y="1905"/>
                </a:lnTo>
                <a:lnTo>
                  <a:pt x="177" y="1921"/>
                </a:lnTo>
                <a:lnTo>
                  <a:pt x="185" y="1941"/>
                </a:lnTo>
                <a:lnTo>
                  <a:pt x="195" y="1960"/>
                </a:lnTo>
                <a:lnTo>
                  <a:pt x="207" y="1978"/>
                </a:lnTo>
                <a:lnTo>
                  <a:pt x="218" y="1986"/>
                </a:lnTo>
                <a:lnTo>
                  <a:pt x="232" y="1990"/>
                </a:lnTo>
                <a:lnTo>
                  <a:pt x="246" y="1994"/>
                </a:lnTo>
                <a:lnTo>
                  <a:pt x="260" y="2002"/>
                </a:lnTo>
                <a:lnTo>
                  <a:pt x="270" y="2014"/>
                </a:lnTo>
                <a:lnTo>
                  <a:pt x="281" y="2029"/>
                </a:lnTo>
                <a:lnTo>
                  <a:pt x="299" y="2045"/>
                </a:lnTo>
                <a:lnTo>
                  <a:pt x="327" y="2057"/>
                </a:lnTo>
                <a:lnTo>
                  <a:pt x="352" y="2067"/>
                </a:lnTo>
                <a:lnTo>
                  <a:pt x="378" y="2076"/>
                </a:lnTo>
                <a:lnTo>
                  <a:pt x="402" y="2082"/>
                </a:lnTo>
                <a:lnTo>
                  <a:pt x="421" y="2086"/>
                </a:lnTo>
                <a:lnTo>
                  <a:pt x="435" y="2084"/>
                </a:lnTo>
                <a:lnTo>
                  <a:pt x="457" y="2078"/>
                </a:lnTo>
                <a:lnTo>
                  <a:pt x="484" y="2073"/>
                </a:lnTo>
                <a:lnTo>
                  <a:pt x="514" y="2065"/>
                </a:lnTo>
                <a:lnTo>
                  <a:pt x="543" y="2059"/>
                </a:lnTo>
                <a:lnTo>
                  <a:pt x="569" y="2057"/>
                </a:lnTo>
                <a:lnTo>
                  <a:pt x="589" y="2057"/>
                </a:lnTo>
                <a:lnTo>
                  <a:pt x="608" y="2065"/>
                </a:lnTo>
                <a:lnTo>
                  <a:pt x="626" y="2078"/>
                </a:lnTo>
                <a:lnTo>
                  <a:pt x="642" y="2096"/>
                </a:lnTo>
                <a:lnTo>
                  <a:pt x="661" y="2116"/>
                </a:lnTo>
                <a:lnTo>
                  <a:pt x="687" y="2134"/>
                </a:lnTo>
                <a:lnTo>
                  <a:pt x="711" y="2149"/>
                </a:lnTo>
                <a:lnTo>
                  <a:pt x="726" y="2161"/>
                </a:lnTo>
                <a:lnTo>
                  <a:pt x="738" y="2171"/>
                </a:lnTo>
                <a:lnTo>
                  <a:pt x="742" y="2177"/>
                </a:lnTo>
                <a:lnTo>
                  <a:pt x="744" y="2179"/>
                </a:lnTo>
                <a:lnTo>
                  <a:pt x="856" y="2218"/>
                </a:lnTo>
                <a:lnTo>
                  <a:pt x="892" y="2242"/>
                </a:lnTo>
                <a:lnTo>
                  <a:pt x="949" y="2236"/>
                </a:lnTo>
                <a:lnTo>
                  <a:pt x="986" y="2191"/>
                </a:lnTo>
                <a:lnTo>
                  <a:pt x="1035" y="2199"/>
                </a:lnTo>
                <a:lnTo>
                  <a:pt x="1152" y="2222"/>
                </a:lnTo>
                <a:lnTo>
                  <a:pt x="1201" y="2261"/>
                </a:lnTo>
                <a:lnTo>
                  <a:pt x="1256" y="2273"/>
                </a:lnTo>
                <a:lnTo>
                  <a:pt x="1392" y="2236"/>
                </a:lnTo>
                <a:lnTo>
                  <a:pt x="1431" y="2260"/>
                </a:lnTo>
                <a:lnTo>
                  <a:pt x="1539" y="2189"/>
                </a:lnTo>
                <a:lnTo>
                  <a:pt x="1657" y="2187"/>
                </a:lnTo>
                <a:lnTo>
                  <a:pt x="1726" y="2155"/>
                </a:lnTo>
                <a:lnTo>
                  <a:pt x="1821" y="2167"/>
                </a:lnTo>
                <a:lnTo>
                  <a:pt x="1935" y="2242"/>
                </a:lnTo>
                <a:lnTo>
                  <a:pt x="2026" y="2230"/>
                </a:lnTo>
                <a:lnTo>
                  <a:pt x="2088" y="2265"/>
                </a:lnTo>
                <a:lnTo>
                  <a:pt x="2193" y="2230"/>
                </a:lnTo>
                <a:lnTo>
                  <a:pt x="2155" y="2197"/>
                </a:lnTo>
                <a:lnTo>
                  <a:pt x="2161" y="2147"/>
                </a:lnTo>
                <a:lnTo>
                  <a:pt x="2214" y="2128"/>
                </a:lnTo>
                <a:lnTo>
                  <a:pt x="2242" y="2063"/>
                </a:lnTo>
                <a:lnTo>
                  <a:pt x="2124" y="1970"/>
                </a:lnTo>
                <a:lnTo>
                  <a:pt x="2128" y="1890"/>
                </a:lnTo>
                <a:lnTo>
                  <a:pt x="2199" y="1850"/>
                </a:lnTo>
                <a:lnTo>
                  <a:pt x="2337" y="1834"/>
                </a:lnTo>
                <a:lnTo>
                  <a:pt x="2484" y="1797"/>
                </a:lnTo>
                <a:lnTo>
                  <a:pt x="2545" y="1764"/>
                </a:lnTo>
                <a:lnTo>
                  <a:pt x="2624" y="1777"/>
                </a:lnTo>
                <a:lnTo>
                  <a:pt x="2592" y="1514"/>
                </a:lnTo>
                <a:lnTo>
                  <a:pt x="2673" y="1466"/>
                </a:lnTo>
                <a:lnTo>
                  <a:pt x="2752" y="1388"/>
                </a:lnTo>
                <a:lnTo>
                  <a:pt x="2856" y="1356"/>
                </a:lnTo>
                <a:lnTo>
                  <a:pt x="2939" y="1329"/>
                </a:lnTo>
                <a:lnTo>
                  <a:pt x="2966" y="1299"/>
                </a:lnTo>
                <a:lnTo>
                  <a:pt x="2957" y="1258"/>
                </a:lnTo>
                <a:lnTo>
                  <a:pt x="2990" y="1207"/>
                </a:lnTo>
                <a:lnTo>
                  <a:pt x="2988" y="1205"/>
                </a:lnTo>
                <a:lnTo>
                  <a:pt x="2982" y="1195"/>
                </a:lnTo>
                <a:lnTo>
                  <a:pt x="2972" y="1183"/>
                </a:lnTo>
                <a:lnTo>
                  <a:pt x="2961" y="1167"/>
                </a:lnTo>
                <a:lnTo>
                  <a:pt x="2949" y="1149"/>
                </a:lnTo>
                <a:lnTo>
                  <a:pt x="2937" y="1134"/>
                </a:lnTo>
                <a:lnTo>
                  <a:pt x="2929" y="1116"/>
                </a:lnTo>
                <a:lnTo>
                  <a:pt x="2923" y="1102"/>
                </a:lnTo>
                <a:lnTo>
                  <a:pt x="2915" y="1079"/>
                </a:lnTo>
                <a:lnTo>
                  <a:pt x="2905" y="1053"/>
                </a:lnTo>
                <a:lnTo>
                  <a:pt x="2898" y="1025"/>
                </a:lnTo>
                <a:lnTo>
                  <a:pt x="2888" y="1000"/>
                </a:lnTo>
                <a:lnTo>
                  <a:pt x="2880" y="982"/>
                </a:lnTo>
                <a:lnTo>
                  <a:pt x="2872" y="957"/>
                </a:lnTo>
                <a:lnTo>
                  <a:pt x="2870" y="941"/>
                </a:lnTo>
                <a:lnTo>
                  <a:pt x="2870" y="935"/>
                </a:lnTo>
                <a:lnTo>
                  <a:pt x="2864" y="933"/>
                </a:lnTo>
                <a:lnTo>
                  <a:pt x="2850" y="933"/>
                </a:lnTo>
                <a:lnTo>
                  <a:pt x="2829" y="929"/>
                </a:lnTo>
                <a:lnTo>
                  <a:pt x="2805" y="923"/>
                </a:lnTo>
                <a:lnTo>
                  <a:pt x="2781" y="913"/>
                </a:lnTo>
                <a:lnTo>
                  <a:pt x="2760" y="898"/>
                </a:lnTo>
                <a:lnTo>
                  <a:pt x="2734" y="874"/>
                </a:lnTo>
                <a:lnTo>
                  <a:pt x="2709" y="854"/>
                </a:lnTo>
                <a:lnTo>
                  <a:pt x="2687" y="837"/>
                </a:lnTo>
                <a:lnTo>
                  <a:pt x="2665" y="819"/>
                </a:lnTo>
                <a:lnTo>
                  <a:pt x="2648" y="809"/>
                </a:lnTo>
                <a:lnTo>
                  <a:pt x="2622" y="803"/>
                </a:lnTo>
                <a:lnTo>
                  <a:pt x="2590" y="801"/>
                </a:lnTo>
                <a:lnTo>
                  <a:pt x="2557" y="797"/>
                </a:lnTo>
                <a:lnTo>
                  <a:pt x="2524" y="795"/>
                </a:lnTo>
                <a:lnTo>
                  <a:pt x="2494" y="789"/>
                </a:lnTo>
                <a:lnTo>
                  <a:pt x="2468" y="781"/>
                </a:lnTo>
                <a:lnTo>
                  <a:pt x="2443" y="770"/>
                </a:lnTo>
                <a:lnTo>
                  <a:pt x="2417" y="760"/>
                </a:lnTo>
                <a:lnTo>
                  <a:pt x="2396" y="752"/>
                </a:lnTo>
                <a:lnTo>
                  <a:pt x="2378" y="746"/>
                </a:lnTo>
                <a:lnTo>
                  <a:pt x="2366" y="742"/>
                </a:lnTo>
                <a:lnTo>
                  <a:pt x="2360" y="740"/>
                </a:lnTo>
                <a:lnTo>
                  <a:pt x="2356" y="738"/>
                </a:lnTo>
                <a:lnTo>
                  <a:pt x="2348" y="730"/>
                </a:lnTo>
                <a:lnTo>
                  <a:pt x="2337" y="720"/>
                </a:lnTo>
                <a:lnTo>
                  <a:pt x="2325" y="709"/>
                </a:lnTo>
                <a:lnTo>
                  <a:pt x="2315" y="695"/>
                </a:lnTo>
                <a:lnTo>
                  <a:pt x="2309" y="683"/>
                </a:lnTo>
                <a:lnTo>
                  <a:pt x="2311" y="669"/>
                </a:lnTo>
                <a:lnTo>
                  <a:pt x="2321" y="655"/>
                </a:lnTo>
                <a:lnTo>
                  <a:pt x="2333" y="646"/>
                </a:lnTo>
                <a:lnTo>
                  <a:pt x="2348" y="634"/>
                </a:lnTo>
                <a:lnTo>
                  <a:pt x="2360" y="622"/>
                </a:lnTo>
                <a:lnTo>
                  <a:pt x="2372" y="610"/>
                </a:lnTo>
                <a:lnTo>
                  <a:pt x="2376" y="592"/>
                </a:lnTo>
                <a:lnTo>
                  <a:pt x="2378" y="569"/>
                </a:lnTo>
                <a:lnTo>
                  <a:pt x="2378" y="547"/>
                </a:lnTo>
                <a:lnTo>
                  <a:pt x="2380" y="528"/>
                </a:lnTo>
                <a:lnTo>
                  <a:pt x="2390" y="506"/>
                </a:lnTo>
                <a:lnTo>
                  <a:pt x="2396" y="490"/>
                </a:lnTo>
                <a:lnTo>
                  <a:pt x="2396" y="474"/>
                </a:lnTo>
                <a:lnTo>
                  <a:pt x="2390" y="459"/>
                </a:lnTo>
                <a:lnTo>
                  <a:pt x="2382" y="445"/>
                </a:lnTo>
                <a:lnTo>
                  <a:pt x="2374" y="433"/>
                </a:lnTo>
                <a:lnTo>
                  <a:pt x="2358" y="407"/>
                </a:lnTo>
                <a:lnTo>
                  <a:pt x="2342" y="378"/>
                </a:lnTo>
                <a:lnTo>
                  <a:pt x="2335" y="344"/>
                </a:lnTo>
                <a:lnTo>
                  <a:pt x="2329" y="321"/>
                </a:lnTo>
                <a:lnTo>
                  <a:pt x="2319" y="303"/>
                </a:lnTo>
                <a:lnTo>
                  <a:pt x="2307" y="287"/>
                </a:lnTo>
                <a:lnTo>
                  <a:pt x="2295" y="276"/>
                </a:lnTo>
                <a:lnTo>
                  <a:pt x="2285" y="270"/>
                </a:lnTo>
                <a:lnTo>
                  <a:pt x="2276" y="266"/>
                </a:lnTo>
                <a:lnTo>
                  <a:pt x="2264" y="266"/>
                </a:lnTo>
                <a:lnTo>
                  <a:pt x="2256" y="262"/>
                </a:lnTo>
                <a:lnTo>
                  <a:pt x="2248" y="254"/>
                </a:lnTo>
                <a:lnTo>
                  <a:pt x="2238" y="248"/>
                </a:lnTo>
                <a:lnTo>
                  <a:pt x="2224" y="246"/>
                </a:lnTo>
                <a:lnTo>
                  <a:pt x="2209" y="248"/>
                </a:lnTo>
                <a:lnTo>
                  <a:pt x="2191" y="248"/>
                </a:lnTo>
                <a:lnTo>
                  <a:pt x="2177" y="246"/>
                </a:lnTo>
                <a:lnTo>
                  <a:pt x="2169" y="238"/>
                </a:lnTo>
                <a:lnTo>
                  <a:pt x="2159" y="221"/>
                </a:lnTo>
                <a:lnTo>
                  <a:pt x="2150" y="197"/>
                </a:lnTo>
                <a:lnTo>
                  <a:pt x="2136" y="173"/>
                </a:lnTo>
                <a:lnTo>
                  <a:pt x="2120" y="156"/>
                </a:lnTo>
                <a:lnTo>
                  <a:pt x="2106" y="144"/>
                </a:lnTo>
                <a:lnTo>
                  <a:pt x="2092" y="136"/>
                </a:lnTo>
                <a:lnTo>
                  <a:pt x="2083" y="128"/>
                </a:lnTo>
                <a:lnTo>
                  <a:pt x="2077" y="118"/>
                </a:lnTo>
                <a:lnTo>
                  <a:pt x="2075" y="104"/>
                </a:lnTo>
                <a:lnTo>
                  <a:pt x="2071" y="87"/>
                </a:lnTo>
                <a:lnTo>
                  <a:pt x="2061" y="73"/>
                </a:lnTo>
                <a:lnTo>
                  <a:pt x="2053" y="63"/>
                </a:lnTo>
                <a:lnTo>
                  <a:pt x="2051" y="53"/>
                </a:lnTo>
                <a:lnTo>
                  <a:pt x="2057" y="41"/>
                </a:lnTo>
                <a:lnTo>
                  <a:pt x="2065" y="32"/>
                </a:lnTo>
                <a:lnTo>
                  <a:pt x="2071" y="20"/>
                </a:lnTo>
                <a:lnTo>
                  <a:pt x="2073" y="14"/>
                </a:lnTo>
                <a:lnTo>
                  <a:pt x="2063" y="8"/>
                </a:lnTo>
                <a:lnTo>
                  <a:pt x="2045" y="4"/>
                </a:lnTo>
                <a:lnTo>
                  <a:pt x="2020" y="2"/>
                </a:lnTo>
                <a:lnTo>
                  <a:pt x="1994" y="0"/>
                </a:lnTo>
                <a:lnTo>
                  <a:pt x="1970" y="0"/>
                </a:lnTo>
                <a:lnTo>
                  <a:pt x="1955" y="6"/>
                </a:lnTo>
                <a:lnTo>
                  <a:pt x="1945" y="14"/>
                </a:lnTo>
                <a:lnTo>
                  <a:pt x="1941" y="30"/>
                </a:lnTo>
                <a:lnTo>
                  <a:pt x="1937" y="45"/>
                </a:lnTo>
                <a:lnTo>
                  <a:pt x="1933" y="61"/>
                </a:lnTo>
                <a:lnTo>
                  <a:pt x="1927" y="75"/>
                </a:lnTo>
                <a:lnTo>
                  <a:pt x="1915" y="85"/>
                </a:lnTo>
                <a:lnTo>
                  <a:pt x="1898" y="87"/>
                </a:lnTo>
                <a:lnTo>
                  <a:pt x="1878" y="91"/>
                </a:lnTo>
                <a:lnTo>
                  <a:pt x="1858" y="93"/>
                </a:lnTo>
                <a:lnTo>
                  <a:pt x="1840" y="95"/>
                </a:lnTo>
                <a:lnTo>
                  <a:pt x="1823" y="102"/>
                </a:lnTo>
                <a:lnTo>
                  <a:pt x="1809" y="116"/>
                </a:lnTo>
                <a:lnTo>
                  <a:pt x="1797" y="140"/>
                </a:lnTo>
                <a:lnTo>
                  <a:pt x="1785" y="169"/>
                </a:lnTo>
                <a:lnTo>
                  <a:pt x="1777" y="203"/>
                </a:lnTo>
                <a:lnTo>
                  <a:pt x="1774" y="236"/>
                </a:lnTo>
                <a:lnTo>
                  <a:pt x="1770" y="262"/>
                </a:lnTo>
                <a:lnTo>
                  <a:pt x="1768" y="283"/>
                </a:lnTo>
                <a:lnTo>
                  <a:pt x="1762" y="303"/>
                </a:lnTo>
                <a:lnTo>
                  <a:pt x="1754" y="319"/>
                </a:lnTo>
                <a:lnTo>
                  <a:pt x="1740" y="329"/>
                </a:lnTo>
                <a:lnTo>
                  <a:pt x="1722" y="337"/>
                </a:lnTo>
                <a:lnTo>
                  <a:pt x="1703" y="341"/>
                </a:lnTo>
                <a:lnTo>
                  <a:pt x="1685" y="346"/>
                </a:lnTo>
                <a:lnTo>
                  <a:pt x="1669" y="350"/>
                </a:lnTo>
                <a:lnTo>
                  <a:pt x="1655" y="348"/>
                </a:lnTo>
                <a:lnTo>
                  <a:pt x="1644" y="341"/>
                </a:lnTo>
                <a:lnTo>
                  <a:pt x="1634" y="333"/>
                </a:lnTo>
                <a:lnTo>
                  <a:pt x="1618" y="331"/>
                </a:lnTo>
                <a:lnTo>
                  <a:pt x="1600" y="331"/>
                </a:lnTo>
                <a:lnTo>
                  <a:pt x="1581" y="329"/>
                </a:lnTo>
                <a:lnTo>
                  <a:pt x="1563" y="325"/>
                </a:lnTo>
                <a:lnTo>
                  <a:pt x="1549" y="315"/>
                </a:lnTo>
                <a:lnTo>
                  <a:pt x="1537" y="303"/>
                </a:lnTo>
                <a:lnTo>
                  <a:pt x="1524" y="289"/>
                </a:lnTo>
                <a:lnTo>
                  <a:pt x="1508" y="276"/>
                </a:lnTo>
                <a:lnTo>
                  <a:pt x="1494" y="266"/>
                </a:lnTo>
                <a:lnTo>
                  <a:pt x="1480" y="260"/>
                </a:lnTo>
                <a:lnTo>
                  <a:pt x="1468" y="260"/>
                </a:lnTo>
                <a:lnTo>
                  <a:pt x="1461" y="268"/>
                </a:lnTo>
                <a:lnTo>
                  <a:pt x="1449" y="287"/>
                </a:lnTo>
                <a:lnTo>
                  <a:pt x="1435" y="311"/>
                </a:lnTo>
                <a:lnTo>
                  <a:pt x="1417" y="341"/>
                </a:lnTo>
                <a:lnTo>
                  <a:pt x="1400" y="372"/>
                </a:lnTo>
                <a:lnTo>
                  <a:pt x="1382" y="407"/>
                </a:lnTo>
                <a:lnTo>
                  <a:pt x="1366" y="439"/>
                </a:lnTo>
                <a:lnTo>
                  <a:pt x="1348" y="467"/>
                </a:lnTo>
                <a:lnTo>
                  <a:pt x="1335" y="488"/>
                </a:lnTo>
                <a:lnTo>
                  <a:pt x="1327" y="506"/>
                </a:lnTo>
                <a:lnTo>
                  <a:pt x="1327" y="522"/>
                </a:lnTo>
                <a:lnTo>
                  <a:pt x="1335" y="533"/>
                </a:lnTo>
                <a:lnTo>
                  <a:pt x="1344" y="541"/>
                </a:lnTo>
                <a:lnTo>
                  <a:pt x="1358" y="549"/>
                </a:lnTo>
                <a:lnTo>
                  <a:pt x="1370" y="555"/>
                </a:lnTo>
                <a:lnTo>
                  <a:pt x="1376" y="563"/>
                </a:lnTo>
                <a:lnTo>
                  <a:pt x="1374" y="569"/>
                </a:lnTo>
                <a:lnTo>
                  <a:pt x="1362" y="575"/>
                </a:lnTo>
                <a:lnTo>
                  <a:pt x="1348" y="577"/>
                </a:lnTo>
                <a:lnTo>
                  <a:pt x="1331" y="577"/>
                </a:lnTo>
                <a:lnTo>
                  <a:pt x="1313" y="577"/>
                </a:lnTo>
                <a:lnTo>
                  <a:pt x="1297" y="577"/>
                </a:lnTo>
                <a:lnTo>
                  <a:pt x="1285" y="577"/>
                </a:lnTo>
                <a:lnTo>
                  <a:pt x="1274" y="571"/>
                </a:lnTo>
                <a:lnTo>
                  <a:pt x="1264" y="561"/>
                </a:lnTo>
                <a:lnTo>
                  <a:pt x="1252" y="551"/>
                </a:lnTo>
                <a:lnTo>
                  <a:pt x="1238" y="543"/>
                </a:lnTo>
                <a:lnTo>
                  <a:pt x="1222" y="541"/>
                </a:lnTo>
                <a:lnTo>
                  <a:pt x="1201" y="543"/>
                </a:lnTo>
                <a:lnTo>
                  <a:pt x="1177" y="547"/>
                </a:lnTo>
                <a:lnTo>
                  <a:pt x="1153" y="551"/>
                </a:lnTo>
                <a:lnTo>
                  <a:pt x="1126" y="553"/>
                </a:lnTo>
                <a:lnTo>
                  <a:pt x="1100" y="553"/>
                </a:lnTo>
                <a:lnTo>
                  <a:pt x="1079" y="551"/>
                </a:lnTo>
                <a:lnTo>
                  <a:pt x="1059" y="551"/>
                </a:lnTo>
                <a:lnTo>
                  <a:pt x="1039" y="553"/>
                </a:lnTo>
                <a:lnTo>
                  <a:pt x="1026" y="555"/>
                </a:lnTo>
                <a:lnTo>
                  <a:pt x="1014" y="561"/>
                </a:lnTo>
                <a:lnTo>
                  <a:pt x="1010" y="567"/>
                </a:lnTo>
                <a:lnTo>
                  <a:pt x="1014" y="577"/>
                </a:lnTo>
                <a:lnTo>
                  <a:pt x="1024" y="585"/>
                </a:lnTo>
                <a:lnTo>
                  <a:pt x="1035" y="589"/>
                </a:lnTo>
                <a:lnTo>
                  <a:pt x="1049" y="592"/>
                </a:lnTo>
                <a:lnTo>
                  <a:pt x="1061" y="594"/>
                </a:lnTo>
                <a:lnTo>
                  <a:pt x="1073" y="598"/>
                </a:lnTo>
                <a:lnTo>
                  <a:pt x="1081" y="604"/>
                </a:lnTo>
                <a:lnTo>
                  <a:pt x="1085" y="616"/>
                </a:lnTo>
                <a:lnTo>
                  <a:pt x="1081" y="632"/>
                </a:lnTo>
                <a:lnTo>
                  <a:pt x="1069" y="655"/>
                </a:lnTo>
                <a:lnTo>
                  <a:pt x="1057" y="677"/>
                </a:lnTo>
                <a:lnTo>
                  <a:pt x="1047" y="695"/>
                </a:lnTo>
                <a:lnTo>
                  <a:pt x="1041" y="715"/>
                </a:lnTo>
                <a:lnTo>
                  <a:pt x="1039" y="736"/>
                </a:lnTo>
                <a:lnTo>
                  <a:pt x="1045" y="762"/>
                </a:lnTo>
                <a:lnTo>
                  <a:pt x="1057" y="799"/>
                </a:lnTo>
                <a:lnTo>
                  <a:pt x="1061" y="833"/>
                </a:lnTo>
                <a:lnTo>
                  <a:pt x="1059" y="860"/>
                </a:lnTo>
                <a:lnTo>
                  <a:pt x="1051" y="882"/>
                </a:lnTo>
                <a:lnTo>
                  <a:pt x="1039" y="894"/>
                </a:lnTo>
                <a:lnTo>
                  <a:pt x="1024" y="905"/>
                </a:lnTo>
                <a:lnTo>
                  <a:pt x="1004" y="915"/>
                </a:lnTo>
                <a:lnTo>
                  <a:pt x="986" y="927"/>
                </a:lnTo>
                <a:lnTo>
                  <a:pt x="972" y="939"/>
                </a:lnTo>
                <a:lnTo>
                  <a:pt x="966" y="953"/>
                </a:lnTo>
                <a:lnTo>
                  <a:pt x="966" y="968"/>
                </a:lnTo>
                <a:lnTo>
                  <a:pt x="966" y="988"/>
                </a:lnTo>
                <a:lnTo>
                  <a:pt x="966" y="1010"/>
                </a:lnTo>
                <a:lnTo>
                  <a:pt x="965" y="1031"/>
                </a:lnTo>
                <a:lnTo>
                  <a:pt x="961" y="1049"/>
                </a:lnTo>
                <a:lnTo>
                  <a:pt x="953" y="1063"/>
                </a:lnTo>
                <a:lnTo>
                  <a:pt x="941" y="1069"/>
                </a:lnTo>
                <a:lnTo>
                  <a:pt x="921" y="1071"/>
                </a:lnTo>
                <a:lnTo>
                  <a:pt x="892" y="1075"/>
                </a:lnTo>
                <a:lnTo>
                  <a:pt x="858" y="1079"/>
                </a:lnTo>
                <a:lnTo>
                  <a:pt x="821" y="1085"/>
                </a:lnTo>
                <a:lnTo>
                  <a:pt x="783" y="1092"/>
                </a:lnTo>
                <a:lnTo>
                  <a:pt x="752" y="1100"/>
                </a:lnTo>
                <a:lnTo>
                  <a:pt x="728" y="1110"/>
                </a:lnTo>
                <a:lnTo>
                  <a:pt x="705" y="1124"/>
                </a:lnTo>
                <a:lnTo>
                  <a:pt x="685" y="1138"/>
                </a:lnTo>
                <a:lnTo>
                  <a:pt x="671" y="1151"/>
                </a:lnTo>
                <a:lnTo>
                  <a:pt x="655" y="1159"/>
                </a:lnTo>
                <a:lnTo>
                  <a:pt x="642" y="1163"/>
                </a:lnTo>
                <a:lnTo>
                  <a:pt x="628" y="1159"/>
                </a:lnTo>
                <a:lnTo>
                  <a:pt x="606" y="1153"/>
                </a:lnTo>
                <a:lnTo>
                  <a:pt x="585" y="1146"/>
                </a:lnTo>
                <a:lnTo>
                  <a:pt x="559" y="1138"/>
                </a:lnTo>
                <a:lnTo>
                  <a:pt x="535" y="1132"/>
                </a:lnTo>
                <a:lnTo>
                  <a:pt x="516" y="1130"/>
                </a:lnTo>
                <a:lnTo>
                  <a:pt x="500" y="1132"/>
                </a:lnTo>
                <a:lnTo>
                  <a:pt x="486" y="1142"/>
                </a:lnTo>
                <a:lnTo>
                  <a:pt x="470" y="1157"/>
                </a:lnTo>
                <a:lnTo>
                  <a:pt x="457" y="1177"/>
                </a:lnTo>
                <a:lnTo>
                  <a:pt x="443" y="1197"/>
                </a:lnTo>
                <a:lnTo>
                  <a:pt x="427" y="1212"/>
                </a:lnTo>
                <a:lnTo>
                  <a:pt x="413" y="1220"/>
                </a:lnTo>
                <a:lnTo>
                  <a:pt x="390" y="1220"/>
                </a:lnTo>
                <a:lnTo>
                  <a:pt x="362" y="1216"/>
                </a:lnTo>
                <a:lnTo>
                  <a:pt x="339" y="1212"/>
                </a:lnTo>
                <a:lnTo>
                  <a:pt x="319" y="1210"/>
                </a:lnTo>
                <a:lnTo>
                  <a:pt x="313" y="1207"/>
                </a:lnTo>
                <a:lnTo>
                  <a:pt x="309" y="1199"/>
                </a:lnTo>
                <a:lnTo>
                  <a:pt x="309" y="1189"/>
                </a:lnTo>
                <a:lnTo>
                  <a:pt x="313" y="1177"/>
                </a:lnTo>
                <a:lnTo>
                  <a:pt x="315" y="1167"/>
                </a:lnTo>
                <a:lnTo>
                  <a:pt x="317" y="1159"/>
                </a:lnTo>
                <a:lnTo>
                  <a:pt x="319" y="1157"/>
                </a:lnTo>
                <a:lnTo>
                  <a:pt x="315" y="1157"/>
                </a:lnTo>
                <a:lnTo>
                  <a:pt x="303" y="1159"/>
                </a:lnTo>
                <a:lnTo>
                  <a:pt x="287" y="1161"/>
                </a:lnTo>
                <a:lnTo>
                  <a:pt x="268" y="1163"/>
                </a:lnTo>
                <a:lnTo>
                  <a:pt x="250" y="1165"/>
                </a:lnTo>
                <a:lnTo>
                  <a:pt x="234" y="1165"/>
                </a:lnTo>
                <a:lnTo>
                  <a:pt x="220" y="1165"/>
                </a:lnTo>
                <a:lnTo>
                  <a:pt x="211" y="1171"/>
                </a:lnTo>
                <a:lnTo>
                  <a:pt x="201" y="1177"/>
                </a:lnTo>
                <a:lnTo>
                  <a:pt x="189" y="1185"/>
                </a:lnTo>
                <a:lnTo>
                  <a:pt x="171" y="1191"/>
                </a:lnTo>
                <a:lnTo>
                  <a:pt x="154" y="1193"/>
                </a:lnTo>
                <a:lnTo>
                  <a:pt x="136" y="1193"/>
                </a:lnTo>
                <a:lnTo>
                  <a:pt x="116" y="1191"/>
                </a:lnTo>
                <a:lnTo>
                  <a:pt x="100" y="1191"/>
                </a:lnTo>
                <a:lnTo>
                  <a:pt x="87" y="1197"/>
                </a:lnTo>
                <a:lnTo>
                  <a:pt x="77" y="1210"/>
                </a:lnTo>
                <a:lnTo>
                  <a:pt x="69" y="1228"/>
                </a:lnTo>
                <a:lnTo>
                  <a:pt x="59" y="1246"/>
                </a:lnTo>
                <a:lnTo>
                  <a:pt x="49" y="1262"/>
                </a:lnTo>
                <a:lnTo>
                  <a:pt x="39" y="1275"/>
                </a:lnTo>
                <a:lnTo>
                  <a:pt x="33" y="1285"/>
                </a:lnTo>
                <a:lnTo>
                  <a:pt x="29" y="1289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" name="Freeform 69"/>
          <p:cNvSpPr/>
          <p:nvPr/>
        </p:nvSpPr>
        <p:spPr bwMode="gray">
          <a:xfrm>
            <a:off x="1476314" y="3685022"/>
            <a:ext cx="2049043" cy="1105437"/>
          </a:xfrm>
          <a:custGeom>
            <a:avLst/>
            <a:gdLst>
              <a:gd name="T0" fmla="*/ 682 w 2896"/>
              <a:gd name="T1" fmla="*/ 376 h 1563"/>
              <a:gd name="T2" fmla="*/ 665 w 2896"/>
              <a:gd name="T3" fmla="*/ 372 h 1563"/>
              <a:gd name="T4" fmla="*/ 658 w 2896"/>
              <a:gd name="T5" fmla="*/ 380 h 1563"/>
              <a:gd name="T6" fmla="*/ 653 w 2896"/>
              <a:gd name="T7" fmla="*/ 378 h 1563"/>
              <a:gd name="T8" fmla="*/ 623 w 2896"/>
              <a:gd name="T9" fmla="*/ 368 h 1563"/>
              <a:gd name="T10" fmla="*/ 626 w 2896"/>
              <a:gd name="T11" fmla="*/ 363 h 1563"/>
              <a:gd name="T12" fmla="*/ 630 w 2896"/>
              <a:gd name="T13" fmla="*/ 349 h 1563"/>
              <a:gd name="T14" fmla="*/ 616 w 2896"/>
              <a:gd name="T15" fmla="*/ 326 h 1563"/>
              <a:gd name="T16" fmla="*/ 604 w 2896"/>
              <a:gd name="T17" fmla="*/ 331 h 1563"/>
              <a:gd name="T18" fmla="*/ 589 w 2896"/>
              <a:gd name="T19" fmla="*/ 341 h 1563"/>
              <a:gd name="T20" fmla="*/ 568 w 2896"/>
              <a:gd name="T21" fmla="*/ 333 h 1563"/>
              <a:gd name="T22" fmla="*/ 557 w 2896"/>
              <a:gd name="T23" fmla="*/ 332 h 1563"/>
              <a:gd name="T24" fmla="*/ 536 w 2896"/>
              <a:gd name="T25" fmla="*/ 348 h 1563"/>
              <a:gd name="T26" fmla="*/ 511 w 2896"/>
              <a:gd name="T27" fmla="*/ 355 h 1563"/>
              <a:gd name="T28" fmla="*/ 491 w 2896"/>
              <a:gd name="T29" fmla="*/ 376 h 1563"/>
              <a:gd name="T30" fmla="*/ 459 w 2896"/>
              <a:gd name="T31" fmla="*/ 388 h 1563"/>
              <a:gd name="T32" fmla="*/ 442 w 2896"/>
              <a:gd name="T33" fmla="*/ 382 h 1563"/>
              <a:gd name="T34" fmla="*/ 431 w 2896"/>
              <a:gd name="T35" fmla="*/ 370 h 1563"/>
              <a:gd name="T36" fmla="*/ 400 w 2896"/>
              <a:gd name="T37" fmla="*/ 364 h 1563"/>
              <a:gd name="T38" fmla="*/ 389 w 2896"/>
              <a:gd name="T39" fmla="*/ 353 h 1563"/>
              <a:gd name="T40" fmla="*/ 364 w 2896"/>
              <a:gd name="T41" fmla="*/ 368 h 1563"/>
              <a:gd name="T42" fmla="*/ 348 w 2896"/>
              <a:gd name="T43" fmla="*/ 384 h 1563"/>
              <a:gd name="T44" fmla="*/ 335 w 2896"/>
              <a:gd name="T45" fmla="*/ 390 h 1563"/>
              <a:gd name="T46" fmla="*/ 339 w 2896"/>
              <a:gd name="T47" fmla="*/ 373 h 1563"/>
              <a:gd name="T48" fmla="*/ 331 w 2896"/>
              <a:gd name="T49" fmla="*/ 359 h 1563"/>
              <a:gd name="T50" fmla="*/ 302 w 2896"/>
              <a:gd name="T51" fmla="*/ 366 h 1563"/>
              <a:gd name="T52" fmla="*/ 264 w 2896"/>
              <a:gd name="T53" fmla="*/ 352 h 1563"/>
              <a:gd name="T54" fmla="*/ 246 w 2896"/>
              <a:gd name="T55" fmla="*/ 351 h 1563"/>
              <a:gd name="T56" fmla="*/ 221 w 2896"/>
              <a:gd name="T57" fmla="*/ 336 h 1563"/>
              <a:gd name="T58" fmla="*/ 200 w 2896"/>
              <a:gd name="T59" fmla="*/ 320 h 1563"/>
              <a:gd name="T60" fmla="*/ 178 w 2896"/>
              <a:gd name="T61" fmla="*/ 301 h 1563"/>
              <a:gd name="T62" fmla="*/ 171 w 2896"/>
              <a:gd name="T63" fmla="*/ 281 h 1563"/>
              <a:gd name="T64" fmla="*/ 158 w 2896"/>
              <a:gd name="T65" fmla="*/ 288 h 1563"/>
              <a:gd name="T66" fmla="*/ 142 w 2896"/>
              <a:gd name="T67" fmla="*/ 265 h 1563"/>
              <a:gd name="T68" fmla="*/ 109 w 2896"/>
              <a:gd name="T69" fmla="*/ 235 h 1563"/>
              <a:gd name="T70" fmla="*/ 89 w 2896"/>
              <a:gd name="T71" fmla="*/ 223 h 1563"/>
              <a:gd name="T72" fmla="*/ 74 w 2896"/>
              <a:gd name="T73" fmla="*/ 228 h 1563"/>
              <a:gd name="T74" fmla="*/ 46 w 2896"/>
              <a:gd name="T75" fmla="*/ 195 h 1563"/>
              <a:gd name="T76" fmla="*/ 19 w 2896"/>
              <a:gd name="T77" fmla="*/ 169 h 1563"/>
              <a:gd name="T78" fmla="*/ 10 w 2896"/>
              <a:gd name="T79" fmla="*/ 162 h 1563"/>
              <a:gd name="T80" fmla="*/ 0 w 2896"/>
              <a:gd name="T81" fmla="*/ 157 h 1563"/>
              <a:gd name="T82" fmla="*/ 3 w 2896"/>
              <a:gd name="T83" fmla="*/ 135 h 1563"/>
              <a:gd name="T84" fmla="*/ 1 w 2896"/>
              <a:gd name="T85" fmla="*/ 112 h 1563"/>
              <a:gd name="T86" fmla="*/ 11 w 2896"/>
              <a:gd name="T87" fmla="*/ 109 h 1563"/>
              <a:gd name="T88" fmla="*/ 22 w 2896"/>
              <a:gd name="T89" fmla="*/ 118 h 1563"/>
              <a:gd name="T90" fmla="*/ 38 w 2896"/>
              <a:gd name="T91" fmla="*/ 112 h 1563"/>
              <a:gd name="T92" fmla="*/ 43 w 2896"/>
              <a:gd name="T93" fmla="*/ 90 h 1563"/>
              <a:gd name="T94" fmla="*/ 25 w 2896"/>
              <a:gd name="T95" fmla="*/ 76 h 1563"/>
              <a:gd name="T96" fmla="*/ 29 w 2896"/>
              <a:gd name="T97" fmla="*/ 51 h 1563"/>
              <a:gd name="T98" fmla="*/ 39 w 2896"/>
              <a:gd name="T99" fmla="*/ 36 h 1563"/>
              <a:gd name="T100" fmla="*/ 71 w 2896"/>
              <a:gd name="T101" fmla="*/ 26 h 1563"/>
              <a:gd name="T102" fmla="*/ 148 w 2896"/>
              <a:gd name="T103" fmla="*/ 20 h 1563"/>
              <a:gd name="T104" fmla="*/ 258 w 2896"/>
              <a:gd name="T105" fmla="*/ 20 h 1563"/>
              <a:gd name="T106" fmla="*/ 365 w 2896"/>
              <a:gd name="T107" fmla="*/ 3 h 1563"/>
              <a:gd name="T108" fmla="*/ 417 w 2896"/>
              <a:gd name="T109" fmla="*/ 39 h 1563"/>
              <a:gd name="T110" fmla="*/ 399 w 2896"/>
              <a:gd name="T111" fmla="*/ 107 h 1563"/>
              <a:gd name="T112" fmla="*/ 467 w 2896"/>
              <a:gd name="T113" fmla="*/ 166 h 1563"/>
              <a:gd name="T114" fmla="*/ 552 w 2896"/>
              <a:gd name="T115" fmla="*/ 189 h 1563"/>
              <a:gd name="T116" fmla="*/ 640 w 2896"/>
              <a:gd name="T117" fmla="*/ 234 h 1563"/>
              <a:gd name="T118" fmla="*/ 685 w 2896"/>
              <a:gd name="T119" fmla="*/ 200 h 1563"/>
              <a:gd name="T120" fmla="*/ 711 w 2896"/>
              <a:gd name="T121" fmla="*/ 258 h 1563"/>
              <a:gd name="T122" fmla="*/ 713 w 2896"/>
              <a:gd name="T123" fmla="*/ 353 h 1563"/>
              <a:gd name="T124" fmla="*/ 689 w 2896"/>
              <a:gd name="T125" fmla="*/ 384 h 15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896"/>
              <a:gd name="T190" fmla="*/ 0 h 1563"/>
              <a:gd name="T191" fmla="*/ 2896 w 2896"/>
              <a:gd name="T192" fmla="*/ 1563 h 156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896" h="1563">
                <a:moveTo>
                  <a:pt x="2754" y="1539"/>
                </a:moveTo>
                <a:lnTo>
                  <a:pt x="2752" y="1535"/>
                </a:lnTo>
                <a:lnTo>
                  <a:pt x="2746" y="1528"/>
                </a:lnTo>
                <a:lnTo>
                  <a:pt x="2738" y="1516"/>
                </a:lnTo>
                <a:lnTo>
                  <a:pt x="2728" y="1504"/>
                </a:lnTo>
                <a:lnTo>
                  <a:pt x="2715" y="1496"/>
                </a:lnTo>
                <a:lnTo>
                  <a:pt x="2699" y="1490"/>
                </a:lnTo>
                <a:lnTo>
                  <a:pt x="2685" y="1486"/>
                </a:lnTo>
                <a:lnTo>
                  <a:pt x="2671" y="1486"/>
                </a:lnTo>
                <a:lnTo>
                  <a:pt x="2658" y="1490"/>
                </a:lnTo>
                <a:lnTo>
                  <a:pt x="2650" y="1500"/>
                </a:lnTo>
                <a:lnTo>
                  <a:pt x="2644" y="1510"/>
                </a:lnTo>
                <a:lnTo>
                  <a:pt x="2640" y="1516"/>
                </a:lnTo>
                <a:lnTo>
                  <a:pt x="2636" y="1520"/>
                </a:lnTo>
                <a:lnTo>
                  <a:pt x="2632" y="1522"/>
                </a:lnTo>
                <a:lnTo>
                  <a:pt x="2630" y="1524"/>
                </a:lnTo>
                <a:lnTo>
                  <a:pt x="2628" y="1524"/>
                </a:lnTo>
                <a:lnTo>
                  <a:pt x="2624" y="1522"/>
                </a:lnTo>
                <a:lnTo>
                  <a:pt x="2612" y="1514"/>
                </a:lnTo>
                <a:lnTo>
                  <a:pt x="2591" y="1504"/>
                </a:lnTo>
                <a:lnTo>
                  <a:pt x="2559" y="1492"/>
                </a:lnTo>
                <a:lnTo>
                  <a:pt x="2534" y="1486"/>
                </a:lnTo>
                <a:lnTo>
                  <a:pt x="2510" y="1480"/>
                </a:lnTo>
                <a:lnTo>
                  <a:pt x="2492" y="1474"/>
                </a:lnTo>
                <a:lnTo>
                  <a:pt x="2480" y="1472"/>
                </a:lnTo>
                <a:lnTo>
                  <a:pt x="2477" y="1472"/>
                </a:lnTo>
                <a:lnTo>
                  <a:pt x="2480" y="1468"/>
                </a:lnTo>
                <a:lnTo>
                  <a:pt x="2488" y="1463"/>
                </a:lnTo>
                <a:lnTo>
                  <a:pt x="2502" y="1453"/>
                </a:lnTo>
                <a:lnTo>
                  <a:pt x="2514" y="1443"/>
                </a:lnTo>
                <a:lnTo>
                  <a:pt x="2524" y="1431"/>
                </a:lnTo>
                <a:lnTo>
                  <a:pt x="2528" y="1421"/>
                </a:lnTo>
                <a:lnTo>
                  <a:pt x="2526" y="1411"/>
                </a:lnTo>
                <a:lnTo>
                  <a:pt x="2518" y="1396"/>
                </a:lnTo>
                <a:lnTo>
                  <a:pt x="2506" y="1376"/>
                </a:lnTo>
                <a:lnTo>
                  <a:pt x="2494" y="1356"/>
                </a:lnTo>
                <a:lnTo>
                  <a:pt x="2482" y="1337"/>
                </a:lnTo>
                <a:lnTo>
                  <a:pt x="2471" y="1319"/>
                </a:lnTo>
                <a:lnTo>
                  <a:pt x="2463" y="1307"/>
                </a:lnTo>
                <a:lnTo>
                  <a:pt x="2461" y="1303"/>
                </a:lnTo>
                <a:lnTo>
                  <a:pt x="2457" y="1305"/>
                </a:lnTo>
                <a:lnTo>
                  <a:pt x="2445" y="1309"/>
                </a:lnTo>
                <a:lnTo>
                  <a:pt x="2429" y="1317"/>
                </a:lnTo>
                <a:lnTo>
                  <a:pt x="2414" y="1325"/>
                </a:lnTo>
                <a:lnTo>
                  <a:pt x="2398" y="1333"/>
                </a:lnTo>
                <a:lnTo>
                  <a:pt x="2384" y="1341"/>
                </a:lnTo>
                <a:lnTo>
                  <a:pt x="2376" y="1348"/>
                </a:lnTo>
                <a:lnTo>
                  <a:pt x="2366" y="1358"/>
                </a:lnTo>
                <a:lnTo>
                  <a:pt x="2354" y="1366"/>
                </a:lnTo>
                <a:lnTo>
                  <a:pt x="2339" y="1366"/>
                </a:lnTo>
                <a:lnTo>
                  <a:pt x="2321" y="1362"/>
                </a:lnTo>
                <a:lnTo>
                  <a:pt x="2305" y="1354"/>
                </a:lnTo>
                <a:lnTo>
                  <a:pt x="2290" y="1344"/>
                </a:lnTo>
                <a:lnTo>
                  <a:pt x="2272" y="1335"/>
                </a:lnTo>
                <a:lnTo>
                  <a:pt x="2256" y="1327"/>
                </a:lnTo>
                <a:lnTo>
                  <a:pt x="2246" y="1321"/>
                </a:lnTo>
                <a:lnTo>
                  <a:pt x="2242" y="1319"/>
                </a:lnTo>
                <a:lnTo>
                  <a:pt x="2238" y="1323"/>
                </a:lnTo>
                <a:lnTo>
                  <a:pt x="2228" y="1331"/>
                </a:lnTo>
                <a:lnTo>
                  <a:pt x="2215" y="1342"/>
                </a:lnTo>
                <a:lnTo>
                  <a:pt x="2197" y="1354"/>
                </a:lnTo>
                <a:lnTo>
                  <a:pt x="2177" y="1370"/>
                </a:lnTo>
                <a:lnTo>
                  <a:pt x="2160" y="1382"/>
                </a:lnTo>
                <a:lnTo>
                  <a:pt x="2142" y="1394"/>
                </a:lnTo>
                <a:lnTo>
                  <a:pt x="2126" y="1402"/>
                </a:lnTo>
                <a:lnTo>
                  <a:pt x="2108" y="1405"/>
                </a:lnTo>
                <a:lnTo>
                  <a:pt x="2087" y="1411"/>
                </a:lnTo>
                <a:lnTo>
                  <a:pt x="2063" y="1415"/>
                </a:lnTo>
                <a:lnTo>
                  <a:pt x="2043" y="1423"/>
                </a:lnTo>
                <a:lnTo>
                  <a:pt x="2028" y="1431"/>
                </a:lnTo>
                <a:lnTo>
                  <a:pt x="2016" y="1445"/>
                </a:lnTo>
                <a:lnTo>
                  <a:pt x="2004" y="1465"/>
                </a:lnTo>
                <a:lnTo>
                  <a:pt x="1986" y="1486"/>
                </a:lnTo>
                <a:lnTo>
                  <a:pt x="1963" y="1506"/>
                </a:lnTo>
                <a:lnTo>
                  <a:pt x="1937" y="1522"/>
                </a:lnTo>
                <a:lnTo>
                  <a:pt x="1910" y="1531"/>
                </a:lnTo>
                <a:lnTo>
                  <a:pt x="1884" y="1539"/>
                </a:lnTo>
                <a:lnTo>
                  <a:pt x="1860" y="1547"/>
                </a:lnTo>
                <a:lnTo>
                  <a:pt x="1837" y="1555"/>
                </a:lnTo>
                <a:lnTo>
                  <a:pt x="1815" y="1561"/>
                </a:lnTo>
                <a:lnTo>
                  <a:pt x="1795" y="1561"/>
                </a:lnTo>
                <a:lnTo>
                  <a:pt x="1784" y="1553"/>
                </a:lnTo>
                <a:lnTo>
                  <a:pt x="1776" y="1541"/>
                </a:lnTo>
                <a:lnTo>
                  <a:pt x="1770" y="1528"/>
                </a:lnTo>
                <a:lnTo>
                  <a:pt x="1768" y="1514"/>
                </a:lnTo>
                <a:lnTo>
                  <a:pt x="1764" y="1502"/>
                </a:lnTo>
                <a:lnTo>
                  <a:pt x="1756" y="1492"/>
                </a:lnTo>
                <a:lnTo>
                  <a:pt x="1744" y="1484"/>
                </a:lnTo>
                <a:lnTo>
                  <a:pt x="1723" y="1480"/>
                </a:lnTo>
                <a:lnTo>
                  <a:pt x="1697" y="1478"/>
                </a:lnTo>
                <a:lnTo>
                  <a:pt x="1669" y="1476"/>
                </a:lnTo>
                <a:lnTo>
                  <a:pt x="1642" y="1472"/>
                </a:lnTo>
                <a:lnTo>
                  <a:pt x="1614" y="1466"/>
                </a:lnTo>
                <a:lnTo>
                  <a:pt x="1601" y="1459"/>
                </a:lnTo>
                <a:lnTo>
                  <a:pt x="1591" y="1449"/>
                </a:lnTo>
                <a:lnTo>
                  <a:pt x="1583" y="1439"/>
                </a:lnTo>
                <a:lnTo>
                  <a:pt x="1575" y="1429"/>
                </a:lnTo>
                <a:lnTo>
                  <a:pt x="1567" y="1419"/>
                </a:lnTo>
                <a:lnTo>
                  <a:pt x="1557" y="1415"/>
                </a:lnTo>
                <a:lnTo>
                  <a:pt x="1545" y="1415"/>
                </a:lnTo>
                <a:lnTo>
                  <a:pt x="1528" y="1421"/>
                </a:lnTo>
                <a:lnTo>
                  <a:pt x="1502" y="1437"/>
                </a:lnTo>
                <a:lnTo>
                  <a:pt x="1479" y="1455"/>
                </a:lnTo>
                <a:lnTo>
                  <a:pt x="1455" y="1472"/>
                </a:lnTo>
                <a:lnTo>
                  <a:pt x="1435" y="1492"/>
                </a:lnTo>
                <a:lnTo>
                  <a:pt x="1421" y="1508"/>
                </a:lnTo>
                <a:lnTo>
                  <a:pt x="1410" y="1520"/>
                </a:lnTo>
                <a:lnTo>
                  <a:pt x="1402" y="1528"/>
                </a:lnTo>
                <a:lnTo>
                  <a:pt x="1390" y="1537"/>
                </a:lnTo>
                <a:lnTo>
                  <a:pt x="1378" y="1547"/>
                </a:lnTo>
                <a:lnTo>
                  <a:pt x="1364" y="1555"/>
                </a:lnTo>
                <a:lnTo>
                  <a:pt x="1353" y="1561"/>
                </a:lnTo>
                <a:lnTo>
                  <a:pt x="1345" y="1563"/>
                </a:lnTo>
                <a:lnTo>
                  <a:pt x="1339" y="1561"/>
                </a:lnTo>
                <a:lnTo>
                  <a:pt x="1339" y="1553"/>
                </a:lnTo>
                <a:lnTo>
                  <a:pt x="1343" y="1541"/>
                </a:lnTo>
                <a:lnTo>
                  <a:pt x="1347" y="1528"/>
                </a:lnTo>
                <a:lnTo>
                  <a:pt x="1353" y="1510"/>
                </a:lnTo>
                <a:lnTo>
                  <a:pt x="1356" y="1492"/>
                </a:lnTo>
                <a:lnTo>
                  <a:pt x="1358" y="1476"/>
                </a:lnTo>
                <a:lnTo>
                  <a:pt x="1358" y="1461"/>
                </a:lnTo>
                <a:lnTo>
                  <a:pt x="1353" y="1449"/>
                </a:lnTo>
                <a:lnTo>
                  <a:pt x="1343" y="1441"/>
                </a:lnTo>
                <a:lnTo>
                  <a:pt x="1321" y="1437"/>
                </a:lnTo>
                <a:lnTo>
                  <a:pt x="1301" y="1441"/>
                </a:lnTo>
                <a:lnTo>
                  <a:pt x="1282" y="1449"/>
                </a:lnTo>
                <a:lnTo>
                  <a:pt x="1260" y="1457"/>
                </a:lnTo>
                <a:lnTo>
                  <a:pt x="1234" y="1463"/>
                </a:lnTo>
                <a:lnTo>
                  <a:pt x="1205" y="1465"/>
                </a:lnTo>
                <a:lnTo>
                  <a:pt x="1173" y="1459"/>
                </a:lnTo>
                <a:lnTo>
                  <a:pt x="1140" y="1449"/>
                </a:lnTo>
                <a:lnTo>
                  <a:pt x="1106" y="1435"/>
                </a:lnTo>
                <a:lnTo>
                  <a:pt x="1077" y="1421"/>
                </a:lnTo>
                <a:lnTo>
                  <a:pt x="1053" y="1409"/>
                </a:lnTo>
                <a:lnTo>
                  <a:pt x="1038" y="1402"/>
                </a:lnTo>
                <a:lnTo>
                  <a:pt x="1026" y="1398"/>
                </a:lnTo>
                <a:lnTo>
                  <a:pt x="1012" y="1400"/>
                </a:lnTo>
                <a:lnTo>
                  <a:pt x="998" y="1404"/>
                </a:lnTo>
                <a:lnTo>
                  <a:pt x="984" y="1405"/>
                </a:lnTo>
                <a:lnTo>
                  <a:pt x="969" y="1404"/>
                </a:lnTo>
                <a:lnTo>
                  <a:pt x="951" y="1396"/>
                </a:lnTo>
                <a:lnTo>
                  <a:pt x="931" y="1380"/>
                </a:lnTo>
                <a:lnTo>
                  <a:pt x="908" y="1364"/>
                </a:lnTo>
                <a:lnTo>
                  <a:pt x="884" y="1346"/>
                </a:lnTo>
                <a:lnTo>
                  <a:pt x="860" y="1331"/>
                </a:lnTo>
                <a:lnTo>
                  <a:pt x="843" y="1317"/>
                </a:lnTo>
                <a:lnTo>
                  <a:pt x="831" y="1307"/>
                </a:lnTo>
                <a:lnTo>
                  <a:pt x="817" y="1297"/>
                </a:lnTo>
                <a:lnTo>
                  <a:pt x="799" y="1283"/>
                </a:lnTo>
                <a:lnTo>
                  <a:pt x="778" y="1268"/>
                </a:lnTo>
                <a:lnTo>
                  <a:pt x="754" y="1250"/>
                </a:lnTo>
                <a:lnTo>
                  <a:pt x="734" y="1234"/>
                </a:lnTo>
                <a:lnTo>
                  <a:pt x="717" y="1219"/>
                </a:lnTo>
                <a:lnTo>
                  <a:pt x="709" y="1207"/>
                </a:lnTo>
                <a:lnTo>
                  <a:pt x="705" y="1189"/>
                </a:lnTo>
                <a:lnTo>
                  <a:pt x="701" y="1169"/>
                </a:lnTo>
                <a:lnTo>
                  <a:pt x="697" y="1150"/>
                </a:lnTo>
                <a:lnTo>
                  <a:pt x="691" y="1134"/>
                </a:lnTo>
                <a:lnTo>
                  <a:pt x="683" y="1126"/>
                </a:lnTo>
                <a:lnTo>
                  <a:pt x="675" y="1126"/>
                </a:lnTo>
                <a:lnTo>
                  <a:pt x="666" y="1132"/>
                </a:lnTo>
                <a:lnTo>
                  <a:pt x="656" y="1140"/>
                </a:lnTo>
                <a:lnTo>
                  <a:pt x="644" y="1148"/>
                </a:lnTo>
                <a:lnTo>
                  <a:pt x="632" y="1154"/>
                </a:lnTo>
                <a:lnTo>
                  <a:pt x="620" y="1156"/>
                </a:lnTo>
                <a:lnTo>
                  <a:pt x="612" y="1152"/>
                </a:lnTo>
                <a:lnTo>
                  <a:pt x="606" y="1142"/>
                </a:lnTo>
                <a:lnTo>
                  <a:pt x="591" y="1100"/>
                </a:lnTo>
                <a:lnTo>
                  <a:pt x="565" y="1063"/>
                </a:lnTo>
                <a:lnTo>
                  <a:pt x="532" y="1026"/>
                </a:lnTo>
                <a:lnTo>
                  <a:pt x="510" y="1006"/>
                </a:lnTo>
                <a:lnTo>
                  <a:pt x="484" y="984"/>
                </a:lnTo>
                <a:lnTo>
                  <a:pt x="461" y="963"/>
                </a:lnTo>
                <a:lnTo>
                  <a:pt x="437" y="943"/>
                </a:lnTo>
                <a:lnTo>
                  <a:pt x="419" y="923"/>
                </a:lnTo>
                <a:lnTo>
                  <a:pt x="406" y="908"/>
                </a:lnTo>
                <a:lnTo>
                  <a:pt x="390" y="894"/>
                </a:lnTo>
                <a:lnTo>
                  <a:pt x="374" y="890"/>
                </a:lnTo>
                <a:lnTo>
                  <a:pt x="356" y="892"/>
                </a:lnTo>
                <a:lnTo>
                  <a:pt x="343" y="900"/>
                </a:lnTo>
                <a:lnTo>
                  <a:pt x="331" y="910"/>
                </a:lnTo>
                <a:lnTo>
                  <a:pt x="321" y="919"/>
                </a:lnTo>
                <a:lnTo>
                  <a:pt x="309" y="921"/>
                </a:lnTo>
                <a:lnTo>
                  <a:pt x="295" y="913"/>
                </a:lnTo>
                <a:lnTo>
                  <a:pt x="280" y="898"/>
                </a:lnTo>
                <a:lnTo>
                  <a:pt x="266" y="870"/>
                </a:lnTo>
                <a:lnTo>
                  <a:pt x="246" y="839"/>
                </a:lnTo>
                <a:lnTo>
                  <a:pt x="217" y="809"/>
                </a:lnTo>
                <a:lnTo>
                  <a:pt x="183" y="782"/>
                </a:lnTo>
                <a:lnTo>
                  <a:pt x="152" y="756"/>
                </a:lnTo>
                <a:lnTo>
                  <a:pt x="124" y="734"/>
                </a:lnTo>
                <a:lnTo>
                  <a:pt x="105" y="717"/>
                </a:lnTo>
                <a:lnTo>
                  <a:pt x="87" y="697"/>
                </a:lnTo>
                <a:lnTo>
                  <a:pt x="73" y="677"/>
                </a:lnTo>
                <a:lnTo>
                  <a:pt x="61" y="662"/>
                </a:lnTo>
                <a:lnTo>
                  <a:pt x="53" y="652"/>
                </a:lnTo>
                <a:lnTo>
                  <a:pt x="51" y="648"/>
                </a:lnTo>
                <a:lnTo>
                  <a:pt x="47" y="648"/>
                </a:lnTo>
                <a:lnTo>
                  <a:pt x="40" y="650"/>
                </a:lnTo>
                <a:lnTo>
                  <a:pt x="30" y="650"/>
                </a:lnTo>
                <a:lnTo>
                  <a:pt x="20" y="648"/>
                </a:lnTo>
                <a:lnTo>
                  <a:pt x="8" y="646"/>
                </a:lnTo>
                <a:lnTo>
                  <a:pt x="2" y="638"/>
                </a:lnTo>
                <a:lnTo>
                  <a:pt x="0" y="628"/>
                </a:lnTo>
                <a:lnTo>
                  <a:pt x="4" y="614"/>
                </a:lnTo>
                <a:lnTo>
                  <a:pt x="10" y="593"/>
                </a:lnTo>
                <a:lnTo>
                  <a:pt x="14" y="575"/>
                </a:lnTo>
                <a:lnTo>
                  <a:pt x="14" y="559"/>
                </a:lnTo>
                <a:lnTo>
                  <a:pt x="12" y="541"/>
                </a:lnTo>
                <a:lnTo>
                  <a:pt x="10" y="524"/>
                </a:lnTo>
                <a:lnTo>
                  <a:pt x="12" y="504"/>
                </a:lnTo>
                <a:lnTo>
                  <a:pt x="12" y="482"/>
                </a:lnTo>
                <a:lnTo>
                  <a:pt x="8" y="463"/>
                </a:lnTo>
                <a:lnTo>
                  <a:pt x="6" y="449"/>
                </a:lnTo>
                <a:lnTo>
                  <a:pt x="4" y="439"/>
                </a:lnTo>
                <a:lnTo>
                  <a:pt x="10" y="431"/>
                </a:lnTo>
                <a:lnTo>
                  <a:pt x="22" y="427"/>
                </a:lnTo>
                <a:lnTo>
                  <a:pt x="34" y="429"/>
                </a:lnTo>
                <a:lnTo>
                  <a:pt x="44" y="437"/>
                </a:lnTo>
                <a:lnTo>
                  <a:pt x="51" y="449"/>
                </a:lnTo>
                <a:lnTo>
                  <a:pt x="57" y="461"/>
                </a:lnTo>
                <a:lnTo>
                  <a:pt x="65" y="471"/>
                </a:lnTo>
                <a:lnTo>
                  <a:pt x="75" y="475"/>
                </a:lnTo>
                <a:lnTo>
                  <a:pt x="87" y="473"/>
                </a:lnTo>
                <a:lnTo>
                  <a:pt x="105" y="465"/>
                </a:lnTo>
                <a:lnTo>
                  <a:pt x="118" y="463"/>
                </a:lnTo>
                <a:lnTo>
                  <a:pt x="132" y="463"/>
                </a:lnTo>
                <a:lnTo>
                  <a:pt x="144" y="459"/>
                </a:lnTo>
                <a:lnTo>
                  <a:pt x="152" y="451"/>
                </a:lnTo>
                <a:lnTo>
                  <a:pt x="158" y="435"/>
                </a:lnTo>
                <a:lnTo>
                  <a:pt x="164" y="412"/>
                </a:lnTo>
                <a:lnTo>
                  <a:pt x="169" y="394"/>
                </a:lnTo>
                <a:lnTo>
                  <a:pt x="171" y="376"/>
                </a:lnTo>
                <a:lnTo>
                  <a:pt x="169" y="360"/>
                </a:lnTo>
                <a:lnTo>
                  <a:pt x="156" y="347"/>
                </a:lnTo>
                <a:lnTo>
                  <a:pt x="140" y="335"/>
                </a:lnTo>
                <a:lnTo>
                  <a:pt x="122" y="325"/>
                </a:lnTo>
                <a:lnTo>
                  <a:pt x="108" y="315"/>
                </a:lnTo>
                <a:lnTo>
                  <a:pt x="99" y="305"/>
                </a:lnTo>
                <a:lnTo>
                  <a:pt x="97" y="293"/>
                </a:lnTo>
                <a:lnTo>
                  <a:pt x="101" y="278"/>
                </a:lnTo>
                <a:lnTo>
                  <a:pt x="108" y="254"/>
                </a:lnTo>
                <a:lnTo>
                  <a:pt x="114" y="229"/>
                </a:lnTo>
                <a:lnTo>
                  <a:pt x="118" y="205"/>
                </a:lnTo>
                <a:lnTo>
                  <a:pt x="124" y="183"/>
                </a:lnTo>
                <a:lnTo>
                  <a:pt x="132" y="168"/>
                </a:lnTo>
                <a:lnTo>
                  <a:pt x="140" y="158"/>
                </a:lnTo>
                <a:lnTo>
                  <a:pt x="148" y="150"/>
                </a:lnTo>
                <a:lnTo>
                  <a:pt x="154" y="146"/>
                </a:lnTo>
                <a:lnTo>
                  <a:pt x="158" y="142"/>
                </a:lnTo>
                <a:lnTo>
                  <a:pt x="160" y="140"/>
                </a:lnTo>
                <a:lnTo>
                  <a:pt x="162" y="138"/>
                </a:lnTo>
                <a:lnTo>
                  <a:pt x="256" y="152"/>
                </a:lnTo>
                <a:lnTo>
                  <a:pt x="284" y="105"/>
                </a:lnTo>
                <a:lnTo>
                  <a:pt x="355" y="42"/>
                </a:lnTo>
                <a:lnTo>
                  <a:pt x="384" y="24"/>
                </a:lnTo>
                <a:lnTo>
                  <a:pt x="492" y="61"/>
                </a:lnTo>
                <a:lnTo>
                  <a:pt x="530" y="87"/>
                </a:lnTo>
                <a:lnTo>
                  <a:pt x="589" y="81"/>
                </a:lnTo>
                <a:lnTo>
                  <a:pt x="626" y="36"/>
                </a:lnTo>
                <a:lnTo>
                  <a:pt x="792" y="67"/>
                </a:lnTo>
                <a:lnTo>
                  <a:pt x="841" y="106"/>
                </a:lnTo>
                <a:lnTo>
                  <a:pt x="896" y="118"/>
                </a:lnTo>
                <a:lnTo>
                  <a:pt x="1032" y="81"/>
                </a:lnTo>
                <a:lnTo>
                  <a:pt x="1071" y="105"/>
                </a:lnTo>
                <a:lnTo>
                  <a:pt x="1179" y="34"/>
                </a:lnTo>
                <a:lnTo>
                  <a:pt x="1297" y="32"/>
                </a:lnTo>
                <a:lnTo>
                  <a:pt x="1366" y="0"/>
                </a:lnTo>
                <a:lnTo>
                  <a:pt x="1461" y="12"/>
                </a:lnTo>
                <a:lnTo>
                  <a:pt x="1575" y="87"/>
                </a:lnTo>
                <a:lnTo>
                  <a:pt x="1666" y="75"/>
                </a:lnTo>
                <a:lnTo>
                  <a:pt x="1669" y="110"/>
                </a:lnTo>
                <a:lnTo>
                  <a:pt x="1628" y="138"/>
                </a:lnTo>
                <a:lnTo>
                  <a:pt x="1667" y="158"/>
                </a:lnTo>
                <a:lnTo>
                  <a:pt x="1666" y="205"/>
                </a:lnTo>
                <a:lnTo>
                  <a:pt x="1632" y="295"/>
                </a:lnTo>
                <a:lnTo>
                  <a:pt x="1634" y="347"/>
                </a:lnTo>
                <a:lnTo>
                  <a:pt x="1589" y="349"/>
                </a:lnTo>
                <a:lnTo>
                  <a:pt x="1595" y="431"/>
                </a:lnTo>
                <a:lnTo>
                  <a:pt x="1650" y="520"/>
                </a:lnTo>
                <a:lnTo>
                  <a:pt x="1701" y="632"/>
                </a:lnTo>
                <a:lnTo>
                  <a:pt x="1774" y="628"/>
                </a:lnTo>
                <a:lnTo>
                  <a:pt x="1845" y="663"/>
                </a:lnTo>
                <a:lnTo>
                  <a:pt x="1870" y="665"/>
                </a:lnTo>
                <a:lnTo>
                  <a:pt x="1902" y="683"/>
                </a:lnTo>
                <a:lnTo>
                  <a:pt x="1978" y="730"/>
                </a:lnTo>
                <a:lnTo>
                  <a:pt x="2041" y="726"/>
                </a:lnTo>
                <a:lnTo>
                  <a:pt x="2110" y="758"/>
                </a:lnTo>
                <a:lnTo>
                  <a:pt x="2207" y="756"/>
                </a:lnTo>
                <a:lnTo>
                  <a:pt x="2321" y="799"/>
                </a:lnTo>
                <a:lnTo>
                  <a:pt x="2402" y="860"/>
                </a:lnTo>
                <a:lnTo>
                  <a:pt x="2410" y="913"/>
                </a:lnTo>
                <a:lnTo>
                  <a:pt x="2486" y="923"/>
                </a:lnTo>
                <a:lnTo>
                  <a:pt x="2557" y="939"/>
                </a:lnTo>
                <a:lnTo>
                  <a:pt x="2628" y="843"/>
                </a:lnTo>
                <a:lnTo>
                  <a:pt x="2644" y="793"/>
                </a:lnTo>
                <a:lnTo>
                  <a:pt x="2634" y="758"/>
                </a:lnTo>
                <a:lnTo>
                  <a:pt x="2681" y="764"/>
                </a:lnTo>
                <a:lnTo>
                  <a:pt x="2740" y="803"/>
                </a:lnTo>
                <a:lnTo>
                  <a:pt x="2786" y="829"/>
                </a:lnTo>
                <a:lnTo>
                  <a:pt x="2817" y="925"/>
                </a:lnTo>
                <a:lnTo>
                  <a:pt x="2880" y="992"/>
                </a:lnTo>
                <a:lnTo>
                  <a:pt x="2874" y="1020"/>
                </a:lnTo>
                <a:lnTo>
                  <a:pt x="2841" y="1033"/>
                </a:lnTo>
                <a:lnTo>
                  <a:pt x="2880" y="1106"/>
                </a:lnTo>
                <a:lnTo>
                  <a:pt x="2894" y="1240"/>
                </a:lnTo>
                <a:lnTo>
                  <a:pt x="2896" y="1358"/>
                </a:lnTo>
                <a:lnTo>
                  <a:pt x="2858" y="1378"/>
                </a:lnTo>
                <a:lnTo>
                  <a:pt x="2849" y="1413"/>
                </a:lnTo>
                <a:lnTo>
                  <a:pt x="2829" y="1472"/>
                </a:lnTo>
                <a:lnTo>
                  <a:pt x="2835" y="1528"/>
                </a:lnTo>
                <a:lnTo>
                  <a:pt x="2799" y="1541"/>
                </a:lnTo>
                <a:lnTo>
                  <a:pt x="2774" y="1520"/>
                </a:lnTo>
                <a:lnTo>
                  <a:pt x="2754" y="1539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7" name="Freeform 70"/>
          <p:cNvSpPr/>
          <p:nvPr/>
        </p:nvSpPr>
        <p:spPr bwMode="gray">
          <a:xfrm>
            <a:off x="1476314" y="3685022"/>
            <a:ext cx="2049043" cy="1105437"/>
          </a:xfrm>
          <a:custGeom>
            <a:avLst/>
            <a:gdLst>
              <a:gd name="T0" fmla="*/ 682 w 2896"/>
              <a:gd name="T1" fmla="*/ 376 h 1563"/>
              <a:gd name="T2" fmla="*/ 665 w 2896"/>
              <a:gd name="T3" fmla="*/ 372 h 1563"/>
              <a:gd name="T4" fmla="*/ 658 w 2896"/>
              <a:gd name="T5" fmla="*/ 380 h 1563"/>
              <a:gd name="T6" fmla="*/ 653 w 2896"/>
              <a:gd name="T7" fmla="*/ 378 h 1563"/>
              <a:gd name="T8" fmla="*/ 623 w 2896"/>
              <a:gd name="T9" fmla="*/ 368 h 1563"/>
              <a:gd name="T10" fmla="*/ 626 w 2896"/>
              <a:gd name="T11" fmla="*/ 363 h 1563"/>
              <a:gd name="T12" fmla="*/ 630 w 2896"/>
              <a:gd name="T13" fmla="*/ 349 h 1563"/>
              <a:gd name="T14" fmla="*/ 616 w 2896"/>
              <a:gd name="T15" fmla="*/ 326 h 1563"/>
              <a:gd name="T16" fmla="*/ 604 w 2896"/>
              <a:gd name="T17" fmla="*/ 331 h 1563"/>
              <a:gd name="T18" fmla="*/ 589 w 2896"/>
              <a:gd name="T19" fmla="*/ 341 h 1563"/>
              <a:gd name="T20" fmla="*/ 568 w 2896"/>
              <a:gd name="T21" fmla="*/ 333 h 1563"/>
              <a:gd name="T22" fmla="*/ 557 w 2896"/>
              <a:gd name="T23" fmla="*/ 332 h 1563"/>
              <a:gd name="T24" fmla="*/ 536 w 2896"/>
              <a:gd name="T25" fmla="*/ 348 h 1563"/>
              <a:gd name="T26" fmla="*/ 511 w 2896"/>
              <a:gd name="T27" fmla="*/ 355 h 1563"/>
              <a:gd name="T28" fmla="*/ 491 w 2896"/>
              <a:gd name="T29" fmla="*/ 376 h 1563"/>
              <a:gd name="T30" fmla="*/ 459 w 2896"/>
              <a:gd name="T31" fmla="*/ 388 h 1563"/>
              <a:gd name="T32" fmla="*/ 442 w 2896"/>
              <a:gd name="T33" fmla="*/ 382 h 1563"/>
              <a:gd name="T34" fmla="*/ 431 w 2896"/>
              <a:gd name="T35" fmla="*/ 370 h 1563"/>
              <a:gd name="T36" fmla="*/ 400 w 2896"/>
              <a:gd name="T37" fmla="*/ 364 h 1563"/>
              <a:gd name="T38" fmla="*/ 389 w 2896"/>
              <a:gd name="T39" fmla="*/ 353 h 1563"/>
              <a:gd name="T40" fmla="*/ 364 w 2896"/>
              <a:gd name="T41" fmla="*/ 368 h 1563"/>
              <a:gd name="T42" fmla="*/ 348 w 2896"/>
              <a:gd name="T43" fmla="*/ 384 h 1563"/>
              <a:gd name="T44" fmla="*/ 335 w 2896"/>
              <a:gd name="T45" fmla="*/ 390 h 1563"/>
              <a:gd name="T46" fmla="*/ 339 w 2896"/>
              <a:gd name="T47" fmla="*/ 373 h 1563"/>
              <a:gd name="T48" fmla="*/ 331 w 2896"/>
              <a:gd name="T49" fmla="*/ 359 h 1563"/>
              <a:gd name="T50" fmla="*/ 302 w 2896"/>
              <a:gd name="T51" fmla="*/ 366 h 1563"/>
              <a:gd name="T52" fmla="*/ 264 w 2896"/>
              <a:gd name="T53" fmla="*/ 352 h 1563"/>
              <a:gd name="T54" fmla="*/ 246 w 2896"/>
              <a:gd name="T55" fmla="*/ 351 h 1563"/>
              <a:gd name="T56" fmla="*/ 221 w 2896"/>
              <a:gd name="T57" fmla="*/ 336 h 1563"/>
              <a:gd name="T58" fmla="*/ 200 w 2896"/>
              <a:gd name="T59" fmla="*/ 320 h 1563"/>
              <a:gd name="T60" fmla="*/ 178 w 2896"/>
              <a:gd name="T61" fmla="*/ 301 h 1563"/>
              <a:gd name="T62" fmla="*/ 171 w 2896"/>
              <a:gd name="T63" fmla="*/ 281 h 1563"/>
              <a:gd name="T64" fmla="*/ 158 w 2896"/>
              <a:gd name="T65" fmla="*/ 288 h 1563"/>
              <a:gd name="T66" fmla="*/ 142 w 2896"/>
              <a:gd name="T67" fmla="*/ 265 h 1563"/>
              <a:gd name="T68" fmla="*/ 109 w 2896"/>
              <a:gd name="T69" fmla="*/ 235 h 1563"/>
              <a:gd name="T70" fmla="*/ 89 w 2896"/>
              <a:gd name="T71" fmla="*/ 223 h 1563"/>
              <a:gd name="T72" fmla="*/ 74 w 2896"/>
              <a:gd name="T73" fmla="*/ 228 h 1563"/>
              <a:gd name="T74" fmla="*/ 46 w 2896"/>
              <a:gd name="T75" fmla="*/ 195 h 1563"/>
              <a:gd name="T76" fmla="*/ 19 w 2896"/>
              <a:gd name="T77" fmla="*/ 169 h 1563"/>
              <a:gd name="T78" fmla="*/ 10 w 2896"/>
              <a:gd name="T79" fmla="*/ 162 h 1563"/>
              <a:gd name="T80" fmla="*/ 0 w 2896"/>
              <a:gd name="T81" fmla="*/ 157 h 1563"/>
              <a:gd name="T82" fmla="*/ 3 w 2896"/>
              <a:gd name="T83" fmla="*/ 135 h 1563"/>
              <a:gd name="T84" fmla="*/ 1 w 2896"/>
              <a:gd name="T85" fmla="*/ 112 h 1563"/>
              <a:gd name="T86" fmla="*/ 11 w 2896"/>
              <a:gd name="T87" fmla="*/ 109 h 1563"/>
              <a:gd name="T88" fmla="*/ 22 w 2896"/>
              <a:gd name="T89" fmla="*/ 118 h 1563"/>
              <a:gd name="T90" fmla="*/ 38 w 2896"/>
              <a:gd name="T91" fmla="*/ 112 h 1563"/>
              <a:gd name="T92" fmla="*/ 43 w 2896"/>
              <a:gd name="T93" fmla="*/ 90 h 1563"/>
              <a:gd name="T94" fmla="*/ 25 w 2896"/>
              <a:gd name="T95" fmla="*/ 76 h 1563"/>
              <a:gd name="T96" fmla="*/ 29 w 2896"/>
              <a:gd name="T97" fmla="*/ 51 h 1563"/>
              <a:gd name="T98" fmla="*/ 39 w 2896"/>
              <a:gd name="T99" fmla="*/ 36 h 1563"/>
              <a:gd name="T100" fmla="*/ 71 w 2896"/>
              <a:gd name="T101" fmla="*/ 26 h 1563"/>
              <a:gd name="T102" fmla="*/ 148 w 2896"/>
              <a:gd name="T103" fmla="*/ 20 h 1563"/>
              <a:gd name="T104" fmla="*/ 258 w 2896"/>
              <a:gd name="T105" fmla="*/ 20 h 1563"/>
              <a:gd name="T106" fmla="*/ 365 w 2896"/>
              <a:gd name="T107" fmla="*/ 3 h 1563"/>
              <a:gd name="T108" fmla="*/ 417 w 2896"/>
              <a:gd name="T109" fmla="*/ 39 h 1563"/>
              <a:gd name="T110" fmla="*/ 399 w 2896"/>
              <a:gd name="T111" fmla="*/ 107 h 1563"/>
              <a:gd name="T112" fmla="*/ 467 w 2896"/>
              <a:gd name="T113" fmla="*/ 166 h 1563"/>
              <a:gd name="T114" fmla="*/ 552 w 2896"/>
              <a:gd name="T115" fmla="*/ 189 h 1563"/>
              <a:gd name="T116" fmla="*/ 640 w 2896"/>
              <a:gd name="T117" fmla="*/ 234 h 1563"/>
              <a:gd name="T118" fmla="*/ 685 w 2896"/>
              <a:gd name="T119" fmla="*/ 200 h 1563"/>
              <a:gd name="T120" fmla="*/ 711 w 2896"/>
              <a:gd name="T121" fmla="*/ 258 h 1563"/>
              <a:gd name="T122" fmla="*/ 713 w 2896"/>
              <a:gd name="T123" fmla="*/ 353 h 1563"/>
              <a:gd name="T124" fmla="*/ 689 w 2896"/>
              <a:gd name="T125" fmla="*/ 384 h 15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896"/>
              <a:gd name="T190" fmla="*/ 0 h 1563"/>
              <a:gd name="T191" fmla="*/ 2896 w 2896"/>
              <a:gd name="T192" fmla="*/ 1563 h 156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896" h="1563">
                <a:moveTo>
                  <a:pt x="2754" y="1539"/>
                </a:moveTo>
                <a:lnTo>
                  <a:pt x="2752" y="1535"/>
                </a:lnTo>
                <a:lnTo>
                  <a:pt x="2746" y="1528"/>
                </a:lnTo>
                <a:lnTo>
                  <a:pt x="2738" y="1516"/>
                </a:lnTo>
                <a:lnTo>
                  <a:pt x="2728" y="1504"/>
                </a:lnTo>
                <a:lnTo>
                  <a:pt x="2715" y="1496"/>
                </a:lnTo>
                <a:lnTo>
                  <a:pt x="2699" y="1490"/>
                </a:lnTo>
                <a:lnTo>
                  <a:pt x="2685" y="1486"/>
                </a:lnTo>
                <a:lnTo>
                  <a:pt x="2671" y="1486"/>
                </a:lnTo>
                <a:lnTo>
                  <a:pt x="2658" y="1490"/>
                </a:lnTo>
                <a:lnTo>
                  <a:pt x="2650" y="1500"/>
                </a:lnTo>
                <a:lnTo>
                  <a:pt x="2644" y="1510"/>
                </a:lnTo>
                <a:lnTo>
                  <a:pt x="2640" y="1516"/>
                </a:lnTo>
                <a:lnTo>
                  <a:pt x="2636" y="1520"/>
                </a:lnTo>
                <a:lnTo>
                  <a:pt x="2632" y="1522"/>
                </a:lnTo>
                <a:lnTo>
                  <a:pt x="2630" y="1524"/>
                </a:lnTo>
                <a:lnTo>
                  <a:pt x="2628" y="1524"/>
                </a:lnTo>
                <a:lnTo>
                  <a:pt x="2624" y="1522"/>
                </a:lnTo>
                <a:lnTo>
                  <a:pt x="2612" y="1514"/>
                </a:lnTo>
                <a:lnTo>
                  <a:pt x="2591" y="1504"/>
                </a:lnTo>
                <a:lnTo>
                  <a:pt x="2559" y="1492"/>
                </a:lnTo>
                <a:lnTo>
                  <a:pt x="2534" y="1486"/>
                </a:lnTo>
                <a:lnTo>
                  <a:pt x="2510" y="1480"/>
                </a:lnTo>
                <a:lnTo>
                  <a:pt x="2492" y="1474"/>
                </a:lnTo>
                <a:lnTo>
                  <a:pt x="2480" y="1472"/>
                </a:lnTo>
                <a:lnTo>
                  <a:pt x="2477" y="1472"/>
                </a:lnTo>
                <a:lnTo>
                  <a:pt x="2480" y="1468"/>
                </a:lnTo>
                <a:lnTo>
                  <a:pt x="2488" y="1463"/>
                </a:lnTo>
                <a:lnTo>
                  <a:pt x="2502" y="1453"/>
                </a:lnTo>
                <a:lnTo>
                  <a:pt x="2514" y="1443"/>
                </a:lnTo>
                <a:lnTo>
                  <a:pt x="2524" y="1431"/>
                </a:lnTo>
                <a:lnTo>
                  <a:pt x="2528" y="1421"/>
                </a:lnTo>
                <a:lnTo>
                  <a:pt x="2526" y="1411"/>
                </a:lnTo>
                <a:lnTo>
                  <a:pt x="2518" y="1396"/>
                </a:lnTo>
                <a:lnTo>
                  <a:pt x="2506" y="1376"/>
                </a:lnTo>
                <a:lnTo>
                  <a:pt x="2494" y="1356"/>
                </a:lnTo>
                <a:lnTo>
                  <a:pt x="2482" y="1337"/>
                </a:lnTo>
                <a:lnTo>
                  <a:pt x="2471" y="1319"/>
                </a:lnTo>
                <a:lnTo>
                  <a:pt x="2463" y="1307"/>
                </a:lnTo>
                <a:lnTo>
                  <a:pt x="2461" y="1303"/>
                </a:lnTo>
                <a:lnTo>
                  <a:pt x="2457" y="1305"/>
                </a:lnTo>
                <a:lnTo>
                  <a:pt x="2445" y="1309"/>
                </a:lnTo>
                <a:lnTo>
                  <a:pt x="2429" y="1317"/>
                </a:lnTo>
                <a:lnTo>
                  <a:pt x="2414" y="1325"/>
                </a:lnTo>
                <a:lnTo>
                  <a:pt x="2398" y="1333"/>
                </a:lnTo>
                <a:lnTo>
                  <a:pt x="2384" y="1341"/>
                </a:lnTo>
                <a:lnTo>
                  <a:pt x="2376" y="1348"/>
                </a:lnTo>
                <a:lnTo>
                  <a:pt x="2366" y="1358"/>
                </a:lnTo>
                <a:lnTo>
                  <a:pt x="2354" y="1366"/>
                </a:lnTo>
                <a:lnTo>
                  <a:pt x="2339" y="1366"/>
                </a:lnTo>
                <a:lnTo>
                  <a:pt x="2321" y="1362"/>
                </a:lnTo>
                <a:lnTo>
                  <a:pt x="2305" y="1354"/>
                </a:lnTo>
                <a:lnTo>
                  <a:pt x="2290" y="1344"/>
                </a:lnTo>
                <a:lnTo>
                  <a:pt x="2272" y="1335"/>
                </a:lnTo>
                <a:lnTo>
                  <a:pt x="2256" y="1327"/>
                </a:lnTo>
                <a:lnTo>
                  <a:pt x="2246" y="1321"/>
                </a:lnTo>
                <a:lnTo>
                  <a:pt x="2242" y="1319"/>
                </a:lnTo>
                <a:lnTo>
                  <a:pt x="2238" y="1323"/>
                </a:lnTo>
                <a:lnTo>
                  <a:pt x="2228" y="1331"/>
                </a:lnTo>
                <a:lnTo>
                  <a:pt x="2215" y="1342"/>
                </a:lnTo>
                <a:lnTo>
                  <a:pt x="2197" y="1354"/>
                </a:lnTo>
                <a:lnTo>
                  <a:pt x="2177" y="1370"/>
                </a:lnTo>
                <a:lnTo>
                  <a:pt x="2160" y="1382"/>
                </a:lnTo>
                <a:lnTo>
                  <a:pt x="2142" y="1394"/>
                </a:lnTo>
                <a:lnTo>
                  <a:pt x="2126" y="1402"/>
                </a:lnTo>
                <a:lnTo>
                  <a:pt x="2108" y="1405"/>
                </a:lnTo>
                <a:lnTo>
                  <a:pt x="2087" y="1411"/>
                </a:lnTo>
                <a:lnTo>
                  <a:pt x="2063" y="1415"/>
                </a:lnTo>
                <a:lnTo>
                  <a:pt x="2043" y="1423"/>
                </a:lnTo>
                <a:lnTo>
                  <a:pt x="2028" y="1431"/>
                </a:lnTo>
                <a:lnTo>
                  <a:pt x="2016" y="1445"/>
                </a:lnTo>
                <a:lnTo>
                  <a:pt x="2004" y="1465"/>
                </a:lnTo>
                <a:lnTo>
                  <a:pt x="1986" y="1486"/>
                </a:lnTo>
                <a:lnTo>
                  <a:pt x="1963" y="1506"/>
                </a:lnTo>
                <a:lnTo>
                  <a:pt x="1937" y="1522"/>
                </a:lnTo>
                <a:lnTo>
                  <a:pt x="1910" y="1531"/>
                </a:lnTo>
                <a:lnTo>
                  <a:pt x="1884" y="1539"/>
                </a:lnTo>
                <a:lnTo>
                  <a:pt x="1860" y="1547"/>
                </a:lnTo>
                <a:lnTo>
                  <a:pt x="1837" y="1555"/>
                </a:lnTo>
                <a:lnTo>
                  <a:pt x="1815" y="1561"/>
                </a:lnTo>
                <a:lnTo>
                  <a:pt x="1795" y="1561"/>
                </a:lnTo>
                <a:lnTo>
                  <a:pt x="1784" y="1553"/>
                </a:lnTo>
                <a:lnTo>
                  <a:pt x="1776" y="1541"/>
                </a:lnTo>
                <a:lnTo>
                  <a:pt x="1770" y="1528"/>
                </a:lnTo>
                <a:lnTo>
                  <a:pt x="1768" y="1514"/>
                </a:lnTo>
                <a:lnTo>
                  <a:pt x="1764" y="1502"/>
                </a:lnTo>
                <a:lnTo>
                  <a:pt x="1756" y="1492"/>
                </a:lnTo>
                <a:lnTo>
                  <a:pt x="1744" y="1484"/>
                </a:lnTo>
                <a:lnTo>
                  <a:pt x="1723" y="1480"/>
                </a:lnTo>
                <a:lnTo>
                  <a:pt x="1697" y="1478"/>
                </a:lnTo>
                <a:lnTo>
                  <a:pt x="1669" y="1476"/>
                </a:lnTo>
                <a:lnTo>
                  <a:pt x="1642" y="1472"/>
                </a:lnTo>
                <a:lnTo>
                  <a:pt x="1614" y="1466"/>
                </a:lnTo>
                <a:lnTo>
                  <a:pt x="1601" y="1459"/>
                </a:lnTo>
                <a:lnTo>
                  <a:pt x="1591" y="1449"/>
                </a:lnTo>
                <a:lnTo>
                  <a:pt x="1583" y="1439"/>
                </a:lnTo>
                <a:lnTo>
                  <a:pt x="1575" y="1429"/>
                </a:lnTo>
                <a:lnTo>
                  <a:pt x="1567" y="1419"/>
                </a:lnTo>
                <a:lnTo>
                  <a:pt x="1557" y="1415"/>
                </a:lnTo>
                <a:lnTo>
                  <a:pt x="1545" y="1415"/>
                </a:lnTo>
                <a:lnTo>
                  <a:pt x="1528" y="1421"/>
                </a:lnTo>
                <a:lnTo>
                  <a:pt x="1502" y="1437"/>
                </a:lnTo>
                <a:lnTo>
                  <a:pt x="1479" y="1455"/>
                </a:lnTo>
                <a:lnTo>
                  <a:pt x="1455" y="1472"/>
                </a:lnTo>
                <a:lnTo>
                  <a:pt x="1435" y="1492"/>
                </a:lnTo>
                <a:lnTo>
                  <a:pt x="1421" y="1508"/>
                </a:lnTo>
                <a:lnTo>
                  <a:pt x="1410" y="1520"/>
                </a:lnTo>
                <a:lnTo>
                  <a:pt x="1402" y="1528"/>
                </a:lnTo>
                <a:lnTo>
                  <a:pt x="1390" y="1537"/>
                </a:lnTo>
                <a:lnTo>
                  <a:pt x="1378" y="1547"/>
                </a:lnTo>
                <a:lnTo>
                  <a:pt x="1364" y="1555"/>
                </a:lnTo>
                <a:lnTo>
                  <a:pt x="1353" y="1561"/>
                </a:lnTo>
                <a:lnTo>
                  <a:pt x="1345" y="1563"/>
                </a:lnTo>
                <a:lnTo>
                  <a:pt x="1339" y="1561"/>
                </a:lnTo>
                <a:lnTo>
                  <a:pt x="1339" y="1553"/>
                </a:lnTo>
                <a:lnTo>
                  <a:pt x="1343" y="1541"/>
                </a:lnTo>
                <a:lnTo>
                  <a:pt x="1347" y="1528"/>
                </a:lnTo>
                <a:lnTo>
                  <a:pt x="1353" y="1510"/>
                </a:lnTo>
                <a:lnTo>
                  <a:pt x="1356" y="1492"/>
                </a:lnTo>
                <a:lnTo>
                  <a:pt x="1358" y="1476"/>
                </a:lnTo>
                <a:lnTo>
                  <a:pt x="1358" y="1461"/>
                </a:lnTo>
                <a:lnTo>
                  <a:pt x="1353" y="1449"/>
                </a:lnTo>
                <a:lnTo>
                  <a:pt x="1343" y="1441"/>
                </a:lnTo>
                <a:lnTo>
                  <a:pt x="1321" y="1437"/>
                </a:lnTo>
                <a:lnTo>
                  <a:pt x="1301" y="1441"/>
                </a:lnTo>
                <a:lnTo>
                  <a:pt x="1282" y="1449"/>
                </a:lnTo>
                <a:lnTo>
                  <a:pt x="1260" y="1457"/>
                </a:lnTo>
                <a:lnTo>
                  <a:pt x="1234" y="1463"/>
                </a:lnTo>
                <a:lnTo>
                  <a:pt x="1205" y="1465"/>
                </a:lnTo>
                <a:lnTo>
                  <a:pt x="1173" y="1459"/>
                </a:lnTo>
                <a:lnTo>
                  <a:pt x="1140" y="1449"/>
                </a:lnTo>
                <a:lnTo>
                  <a:pt x="1106" y="1435"/>
                </a:lnTo>
                <a:lnTo>
                  <a:pt x="1077" y="1421"/>
                </a:lnTo>
                <a:lnTo>
                  <a:pt x="1053" y="1409"/>
                </a:lnTo>
                <a:lnTo>
                  <a:pt x="1038" y="1402"/>
                </a:lnTo>
                <a:lnTo>
                  <a:pt x="1026" y="1398"/>
                </a:lnTo>
                <a:lnTo>
                  <a:pt x="1012" y="1400"/>
                </a:lnTo>
                <a:lnTo>
                  <a:pt x="998" y="1404"/>
                </a:lnTo>
                <a:lnTo>
                  <a:pt x="984" y="1405"/>
                </a:lnTo>
                <a:lnTo>
                  <a:pt x="969" y="1404"/>
                </a:lnTo>
                <a:lnTo>
                  <a:pt x="951" y="1396"/>
                </a:lnTo>
                <a:lnTo>
                  <a:pt x="931" y="1380"/>
                </a:lnTo>
                <a:lnTo>
                  <a:pt x="908" y="1364"/>
                </a:lnTo>
                <a:lnTo>
                  <a:pt x="884" y="1346"/>
                </a:lnTo>
                <a:lnTo>
                  <a:pt x="860" y="1331"/>
                </a:lnTo>
                <a:lnTo>
                  <a:pt x="843" y="1317"/>
                </a:lnTo>
                <a:lnTo>
                  <a:pt x="831" y="1307"/>
                </a:lnTo>
                <a:lnTo>
                  <a:pt x="817" y="1297"/>
                </a:lnTo>
                <a:lnTo>
                  <a:pt x="799" y="1283"/>
                </a:lnTo>
                <a:lnTo>
                  <a:pt x="778" y="1268"/>
                </a:lnTo>
                <a:lnTo>
                  <a:pt x="754" y="1250"/>
                </a:lnTo>
                <a:lnTo>
                  <a:pt x="734" y="1234"/>
                </a:lnTo>
                <a:lnTo>
                  <a:pt x="717" y="1219"/>
                </a:lnTo>
                <a:lnTo>
                  <a:pt x="709" y="1207"/>
                </a:lnTo>
                <a:lnTo>
                  <a:pt x="705" y="1189"/>
                </a:lnTo>
                <a:lnTo>
                  <a:pt x="701" y="1169"/>
                </a:lnTo>
                <a:lnTo>
                  <a:pt x="697" y="1150"/>
                </a:lnTo>
                <a:lnTo>
                  <a:pt x="691" y="1134"/>
                </a:lnTo>
                <a:lnTo>
                  <a:pt x="683" y="1126"/>
                </a:lnTo>
                <a:lnTo>
                  <a:pt x="675" y="1126"/>
                </a:lnTo>
                <a:lnTo>
                  <a:pt x="666" y="1132"/>
                </a:lnTo>
                <a:lnTo>
                  <a:pt x="656" y="1140"/>
                </a:lnTo>
                <a:lnTo>
                  <a:pt x="644" y="1148"/>
                </a:lnTo>
                <a:lnTo>
                  <a:pt x="632" y="1154"/>
                </a:lnTo>
                <a:lnTo>
                  <a:pt x="620" y="1156"/>
                </a:lnTo>
                <a:lnTo>
                  <a:pt x="612" y="1152"/>
                </a:lnTo>
                <a:lnTo>
                  <a:pt x="606" y="1142"/>
                </a:lnTo>
                <a:lnTo>
                  <a:pt x="591" y="1100"/>
                </a:lnTo>
                <a:lnTo>
                  <a:pt x="565" y="1063"/>
                </a:lnTo>
                <a:lnTo>
                  <a:pt x="532" y="1026"/>
                </a:lnTo>
                <a:lnTo>
                  <a:pt x="510" y="1006"/>
                </a:lnTo>
                <a:lnTo>
                  <a:pt x="484" y="984"/>
                </a:lnTo>
                <a:lnTo>
                  <a:pt x="461" y="963"/>
                </a:lnTo>
                <a:lnTo>
                  <a:pt x="437" y="943"/>
                </a:lnTo>
                <a:lnTo>
                  <a:pt x="419" y="923"/>
                </a:lnTo>
                <a:lnTo>
                  <a:pt x="406" y="908"/>
                </a:lnTo>
                <a:lnTo>
                  <a:pt x="390" y="894"/>
                </a:lnTo>
                <a:lnTo>
                  <a:pt x="374" y="890"/>
                </a:lnTo>
                <a:lnTo>
                  <a:pt x="356" y="892"/>
                </a:lnTo>
                <a:lnTo>
                  <a:pt x="343" y="900"/>
                </a:lnTo>
                <a:lnTo>
                  <a:pt x="331" y="910"/>
                </a:lnTo>
                <a:lnTo>
                  <a:pt x="321" y="919"/>
                </a:lnTo>
                <a:lnTo>
                  <a:pt x="309" y="921"/>
                </a:lnTo>
                <a:lnTo>
                  <a:pt x="295" y="913"/>
                </a:lnTo>
                <a:lnTo>
                  <a:pt x="280" y="898"/>
                </a:lnTo>
                <a:lnTo>
                  <a:pt x="266" y="870"/>
                </a:lnTo>
                <a:lnTo>
                  <a:pt x="246" y="839"/>
                </a:lnTo>
                <a:lnTo>
                  <a:pt x="217" y="809"/>
                </a:lnTo>
                <a:lnTo>
                  <a:pt x="183" y="782"/>
                </a:lnTo>
                <a:lnTo>
                  <a:pt x="152" y="756"/>
                </a:lnTo>
                <a:lnTo>
                  <a:pt x="124" y="734"/>
                </a:lnTo>
                <a:lnTo>
                  <a:pt x="105" y="717"/>
                </a:lnTo>
                <a:lnTo>
                  <a:pt x="87" y="697"/>
                </a:lnTo>
                <a:lnTo>
                  <a:pt x="73" y="677"/>
                </a:lnTo>
                <a:lnTo>
                  <a:pt x="61" y="662"/>
                </a:lnTo>
                <a:lnTo>
                  <a:pt x="53" y="652"/>
                </a:lnTo>
                <a:lnTo>
                  <a:pt x="51" y="648"/>
                </a:lnTo>
                <a:lnTo>
                  <a:pt x="47" y="648"/>
                </a:lnTo>
                <a:lnTo>
                  <a:pt x="40" y="650"/>
                </a:lnTo>
                <a:lnTo>
                  <a:pt x="30" y="650"/>
                </a:lnTo>
                <a:lnTo>
                  <a:pt x="20" y="648"/>
                </a:lnTo>
                <a:lnTo>
                  <a:pt x="8" y="646"/>
                </a:lnTo>
                <a:lnTo>
                  <a:pt x="2" y="638"/>
                </a:lnTo>
                <a:lnTo>
                  <a:pt x="0" y="628"/>
                </a:lnTo>
                <a:lnTo>
                  <a:pt x="4" y="614"/>
                </a:lnTo>
                <a:lnTo>
                  <a:pt x="10" y="593"/>
                </a:lnTo>
                <a:lnTo>
                  <a:pt x="14" y="575"/>
                </a:lnTo>
                <a:lnTo>
                  <a:pt x="14" y="559"/>
                </a:lnTo>
                <a:lnTo>
                  <a:pt x="12" y="541"/>
                </a:lnTo>
                <a:lnTo>
                  <a:pt x="10" y="524"/>
                </a:lnTo>
                <a:lnTo>
                  <a:pt x="12" y="504"/>
                </a:lnTo>
                <a:lnTo>
                  <a:pt x="12" y="482"/>
                </a:lnTo>
                <a:lnTo>
                  <a:pt x="8" y="463"/>
                </a:lnTo>
                <a:lnTo>
                  <a:pt x="6" y="449"/>
                </a:lnTo>
                <a:lnTo>
                  <a:pt x="4" y="439"/>
                </a:lnTo>
                <a:lnTo>
                  <a:pt x="10" y="431"/>
                </a:lnTo>
                <a:lnTo>
                  <a:pt x="22" y="427"/>
                </a:lnTo>
                <a:lnTo>
                  <a:pt x="34" y="429"/>
                </a:lnTo>
                <a:lnTo>
                  <a:pt x="44" y="437"/>
                </a:lnTo>
                <a:lnTo>
                  <a:pt x="51" y="449"/>
                </a:lnTo>
                <a:lnTo>
                  <a:pt x="57" y="461"/>
                </a:lnTo>
                <a:lnTo>
                  <a:pt x="65" y="471"/>
                </a:lnTo>
                <a:lnTo>
                  <a:pt x="75" y="475"/>
                </a:lnTo>
                <a:lnTo>
                  <a:pt x="87" y="473"/>
                </a:lnTo>
                <a:lnTo>
                  <a:pt x="105" y="465"/>
                </a:lnTo>
                <a:lnTo>
                  <a:pt x="118" y="463"/>
                </a:lnTo>
                <a:lnTo>
                  <a:pt x="132" y="463"/>
                </a:lnTo>
                <a:lnTo>
                  <a:pt x="144" y="459"/>
                </a:lnTo>
                <a:lnTo>
                  <a:pt x="152" y="451"/>
                </a:lnTo>
                <a:lnTo>
                  <a:pt x="158" y="435"/>
                </a:lnTo>
                <a:lnTo>
                  <a:pt x="164" y="412"/>
                </a:lnTo>
                <a:lnTo>
                  <a:pt x="169" y="394"/>
                </a:lnTo>
                <a:lnTo>
                  <a:pt x="171" y="376"/>
                </a:lnTo>
                <a:lnTo>
                  <a:pt x="169" y="360"/>
                </a:lnTo>
                <a:lnTo>
                  <a:pt x="156" y="347"/>
                </a:lnTo>
                <a:lnTo>
                  <a:pt x="140" y="335"/>
                </a:lnTo>
                <a:lnTo>
                  <a:pt x="122" y="325"/>
                </a:lnTo>
                <a:lnTo>
                  <a:pt x="108" y="315"/>
                </a:lnTo>
                <a:lnTo>
                  <a:pt x="99" y="305"/>
                </a:lnTo>
                <a:lnTo>
                  <a:pt x="97" y="293"/>
                </a:lnTo>
                <a:lnTo>
                  <a:pt x="101" y="278"/>
                </a:lnTo>
                <a:lnTo>
                  <a:pt x="108" y="254"/>
                </a:lnTo>
                <a:lnTo>
                  <a:pt x="114" y="229"/>
                </a:lnTo>
                <a:lnTo>
                  <a:pt x="118" y="205"/>
                </a:lnTo>
                <a:lnTo>
                  <a:pt x="124" y="183"/>
                </a:lnTo>
                <a:lnTo>
                  <a:pt x="132" y="168"/>
                </a:lnTo>
                <a:lnTo>
                  <a:pt x="140" y="158"/>
                </a:lnTo>
                <a:lnTo>
                  <a:pt x="148" y="150"/>
                </a:lnTo>
                <a:lnTo>
                  <a:pt x="154" y="146"/>
                </a:lnTo>
                <a:lnTo>
                  <a:pt x="158" y="142"/>
                </a:lnTo>
                <a:lnTo>
                  <a:pt x="160" y="140"/>
                </a:lnTo>
                <a:lnTo>
                  <a:pt x="162" y="138"/>
                </a:lnTo>
                <a:lnTo>
                  <a:pt x="256" y="152"/>
                </a:lnTo>
                <a:lnTo>
                  <a:pt x="284" y="105"/>
                </a:lnTo>
                <a:lnTo>
                  <a:pt x="355" y="42"/>
                </a:lnTo>
                <a:lnTo>
                  <a:pt x="384" y="24"/>
                </a:lnTo>
                <a:lnTo>
                  <a:pt x="492" y="61"/>
                </a:lnTo>
                <a:lnTo>
                  <a:pt x="530" y="87"/>
                </a:lnTo>
                <a:lnTo>
                  <a:pt x="589" y="81"/>
                </a:lnTo>
                <a:lnTo>
                  <a:pt x="626" y="36"/>
                </a:lnTo>
                <a:lnTo>
                  <a:pt x="792" y="67"/>
                </a:lnTo>
                <a:lnTo>
                  <a:pt x="841" y="106"/>
                </a:lnTo>
                <a:lnTo>
                  <a:pt x="896" y="118"/>
                </a:lnTo>
                <a:lnTo>
                  <a:pt x="1032" y="81"/>
                </a:lnTo>
                <a:lnTo>
                  <a:pt x="1071" y="105"/>
                </a:lnTo>
                <a:lnTo>
                  <a:pt x="1179" y="34"/>
                </a:lnTo>
                <a:lnTo>
                  <a:pt x="1297" y="32"/>
                </a:lnTo>
                <a:lnTo>
                  <a:pt x="1366" y="0"/>
                </a:lnTo>
                <a:lnTo>
                  <a:pt x="1461" y="12"/>
                </a:lnTo>
                <a:lnTo>
                  <a:pt x="1575" y="87"/>
                </a:lnTo>
                <a:lnTo>
                  <a:pt x="1666" y="75"/>
                </a:lnTo>
                <a:lnTo>
                  <a:pt x="1669" y="110"/>
                </a:lnTo>
                <a:lnTo>
                  <a:pt x="1628" y="138"/>
                </a:lnTo>
                <a:lnTo>
                  <a:pt x="1667" y="158"/>
                </a:lnTo>
                <a:lnTo>
                  <a:pt x="1666" y="205"/>
                </a:lnTo>
                <a:lnTo>
                  <a:pt x="1632" y="295"/>
                </a:lnTo>
                <a:lnTo>
                  <a:pt x="1634" y="347"/>
                </a:lnTo>
                <a:lnTo>
                  <a:pt x="1589" y="349"/>
                </a:lnTo>
                <a:lnTo>
                  <a:pt x="1595" y="431"/>
                </a:lnTo>
                <a:lnTo>
                  <a:pt x="1650" y="520"/>
                </a:lnTo>
                <a:lnTo>
                  <a:pt x="1701" y="632"/>
                </a:lnTo>
                <a:lnTo>
                  <a:pt x="1774" y="628"/>
                </a:lnTo>
                <a:lnTo>
                  <a:pt x="1845" y="663"/>
                </a:lnTo>
                <a:lnTo>
                  <a:pt x="1870" y="665"/>
                </a:lnTo>
                <a:lnTo>
                  <a:pt x="1902" y="683"/>
                </a:lnTo>
                <a:lnTo>
                  <a:pt x="1978" y="730"/>
                </a:lnTo>
                <a:lnTo>
                  <a:pt x="2041" y="726"/>
                </a:lnTo>
                <a:lnTo>
                  <a:pt x="2110" y="758"/>
                </a:lnTo>
                <a:lnTo>
                  <a:pt x="2207" y="756"/>
                </a:lnTo>
                <a:lnTo>
                  <a:pt x="2321" y="799"/>
                </a:lnTo>
                <a:lnTo>
                  <a:pt x="2402" y="860"/>
                </a:lnTo>
                <a:lnTo>
                  <a:pt x="2410" y="913"/>
                </a:lnTo>
                <a:lnTo>
                  <a:pt x="2486" y="923"/>
                </a:lnTo>
                <a:lnTo>
                  <a:pt x="2557" y="939"/>
                </a:lnTo>
                <a:lnTo>
                  <a:pt x="2628" y="843"/>
                </a:lnTo>
                <a:lnTo>
                  <a:pt x="2644" y="793"/>
                </a:lnTo>
                <a:lnTo>
                  <a:pt x="2634" y="758"/>
                </a:lnTo>
                <a:lnTo>
                  <a:pt x="2681" y="764"/>
                </a:lnTo>
                <a:lnTo>
                  <a:pt x="2740" y="803"/>
                </a:lnTo>
                <a:lnTo>
                  <a:pt x="2786" y="829"/>
                </a:lnTo>
                <a:lnTo>
                  <a:pt x="2817" y="925"/>
                </a:lnTo>
                <a:lnTo>
                  <a:pt x="2880" y="992"/>
                </a:lnTo>
                <a:lnTo>
                  <a:pt x="2874" y="1020"/>
                </a:lnTo>
                <a:lnTo>
                  <a:pt x="2841" y="1033"/>
                </a:lnTo>
                <a:lnTo>
                  <a:pt x="2880" y="1106"/>
                </a:lnTo>
                <a:lnTo>
                  <a:pt x="2894" y="1240"/>
                </a:lnTo>
                <a:lnTo>
                  <a:pt x="2896" y="1358"/>
                </a:lnTo>
                <a:lnTo>
                  <a:pt x="2858" y="1378"/>
                </a:lnTo>
                <a:lnTo>
                  <a:pt x="2849" y="1413"/>
                </a:lnTo>
                <a:lnTo>
                  <a:pt x="2829" y="1472"/>
                </a:lnTo>
                <a:lnTo>
                  <a:pt x="2835" y="1528"/>
                </a:lnTo>
                <a:lnTo>
                  <a:pt x="2799" y="1541"/>
                </a:lnTo>
                <a:lnTo>
                  <a:pt x="2774" y="1520"/>
                </a:lnTo>
                <a:lnTo>
                  <a:pt x="2754" y="1539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8" name="Freeform 71"/>
          <p:cNvSpPr/>
          <p:nvPr/>
        </p:nvSpPr>
        <p:spPr bwMode="gray">
          <a:xfrm>
            <a:off x="3337151" y="4646087"/>
            <a:ext cx="956597" cy="982296"/>
          </a:xfrm>
          <a:custGeom>
            <a:avLst/>
            <a:gdLst>
              <a:gd name="T0" fmla="*/ 297 w 1352"/>
              <a:gd name="T1" fmla="*/ 258 h 1388"/>
              <a:gd name="T2" fmla="*/ 288 w 1352"/>
              <a:gd name="T3" fmla="*/ 267 h 1388"/>
              <a:gd name="T4" fmla="*/ 280 w 1352"/>
              <a:gd name="T5" fmla="*/ 277 h 1388"/>
              <a:gd name="T6" fmla="*/ 265 w 1352"/>
              <a:gd name="T7" fmla="*/ 279 h 1388"/>
              <a:gd name="T8" fmla="*/ 258 w 1352"/>
              <a:gd name="T9" fmla="*/ 281 h 1388"/>
              <a:gd name="T10" fmla="*/ 248 w 1352"/>
              <a:gd name="T11" fmla="*/ 285 h 1388"/>
              <a:gd name="T12" fmla="*/ 240 w 1352"/>
              <a:gd name="T13" fmla="*/ 279 h 1388"/>
              <a:gd name="T14" fmla="*/ 237 w 1352"/>
              <a:gd name="T15" fmla="*/ 285 h 1388"/>
              <a:gd name="T16" fmla="*/ 231 w 1352"/>
              <a:gd name="T17" fmla="*/ 284 h 1388"/>
              <a:gd name="T18" fmla="*/ 228 w 1352"/>
              <a:gd name="T19" fmla="*/ 281 h 1388"/>
              <a:gd name="T20" fmla="*/ 218 w 1352"/>
              <a:gd name="T21" fmla="*/ 290 h 1388"/>
              <a:gd name="T22" fmla="*/ 202 w 1352"/>
              <a:gd name="T23" fmla="*/ 282 h 1388"/>
              <a:gd name="T24" fmla="*/ 188 w 1352"/>
              <a:gd name="T25" fmla="*/ 290 h 1388"/>
              <a:gd name="T26" fmla="*/ 174 w 1352"/>
              <a:gd name="T27" fmla="*/ 293 h 1388"/>
              <a:gd name="T28" fmla="*/ 162 w 1352"/>
              <a:gd name="T29" fmla="*/ 303 h 1388"/>
              <a:gd name="T30" fmla="*/ 169 w 1352"/>
              <a:gd name="T31" fmla="*/ 330 h 1388"/>
              <a:gd name="T32" fmla="*/ 165 w 1352"/>
              <a:gd name="T33" fmla="*/ 346 h 1388"/>
              <a:gd name="T34" fmla="*/ 146 w 1352"/>
              <a:gd name="T35" fmla="*/ 341 h 1388"/>
              <a:gd name="T36" fmla="*/ 142 w 1352"/>
              <a:gd name="T37" fmla="*/ 322 h 1388"/>
              <a:gd name="T38" fmla="*/ 130 w 1352"/>
              <a:gd name="T39" fmla="*/ 330 h 1388"/>
              <a:gd name="T40" fmla="*/ 113 w 1352"/>
              <a:gd name="T41" fmla="*/ 336 h 1388"/>
              <a:gd name="T42" fmla="*/ 98 w 1352"/>
              <a:gd name="T43" fmla="*/ 327 h 1388"/>
              <a:gd name="T44" fmla="*/ 94 w 1352"/>
              <a:gd name="T45" fmla="*/ 310 h 1388"/>
              <a:gd name="T46" fmla="*/ 76 w 1352"/>
              <a:gd name="T47" fmla="*/ 308 h 1388"/>
              <a:gd name="T48" fmla="*/ 67 w 1352"/>
              <a:gd name="T49" fmla="*/ 301 h 1388"/>
              <a:gd name="T50" fmla="*/ 72 w 1352"/>
              <a:gd name="T51" fmla="*/ 280 h 1388"/>
              <a:gd name="T52" fmla="*/ 79 w 1352"/>
              <a:gd name="T53" fmla="*/ 267 h 1388"/>
              <a:gd name="T54" fmla="*/ 63 w 1352"/>
              <a:gd name="T55" fmla="*/ 263 h 1388"/>
              <a:gd name="T56" fmla="*/ 53 w 1352"/>
              <a:gd name="T57" fmla="*/ 245 h 1388"/>
              <a:gd name="T58" fmla="*/ 47 w 1352"/>
              <a:gd name="T59" fmla="*/ 227 h 1388"/>
              <a:gd name="T60" fmla="*/ 51 w 1352"/>
              <a:gd name="T61" fmla="*/ 218 h 1388"/>
              <a:gd name="T62" fmla="*/ 48 w 1352"/>
              <a:gd name="T63" fmla="*/ 217 h 1388"/>
              <a:gd name="T64" fmla="*/ 24 w 1352"/>
              <a:gd name="T65" fmla="*/ 220 h 1388"/>
              <a:gd name="T66" fmla="*/ 9 w 1352"/>
              <a:gd name="T67" fmla="*/ 229 h 1388"/>
              <a:gd name="T68" fmla="*/ 3 w 1352"/>
              <a:gd name="T69" fmla="*/ 224 h 1388"/>
              <a:gd name="T70" fmla="*/ 8 w 1352"/>
              <a:gd name="T71" fmla="*/ 215 h 1388"/>
              <a:gd name="T72" fmla="*/ 3 w 1352"/>
              <a:gd name="T73" fmla="*/ 206 h 1388"/>
              <a:gd name="T74" fmla="*/ 5 w 1352"/>
              <a:gd name="T75" fmla="*/ 189 h 1388"/>
              <a:gd name="T76" fmla="*/ 15 w 1352"/>
              <a:gd name="T77" fmla="*/ 172 h 1388"/>
              <a:gd name="T78" fmla="*/ 28 w 1352"/>
              <a:gd name="T79" fmla="*/ 162 h 1388"/>
              <a:gd name="T80" fmla="*/ 38 w 1352"/>
              <a:gd name="T81" fmla="*/ 150 h 1388"/>
              <a:gd name="T82" fmla="*/ 49 w 1352"/>
              <a:gd name="T83" fmla="*/ 131 h 1388"/>
              <a:gd name="T84" fmla="*/ 53 w 1352"/>
              <a:gd name="T85" fmla="*/ 89 h 1388"/>
              <a:gd name="T86" fmla="*/ 47 w 1352"/>
              <a:gd name="T87" fmla="*/ 72 h 1388"/>
              <a:gd name="T88" fmla="*/ 31 w 1352"/>
              <a:gd name="T89" fmla="*/ 60 h 1388"/>
              <a:gd name="T90" fmla="*/ 51 w 1352"/>
              <a:gd name="T91" fmla="*/ 42 h 1388"/>
              <a:gd name="T92" fmla="*/ 78 w 1352"/>
              <a:gd name="T93" fmla="*/ 44 h 1388"/>
              <a:gd name="T94" fmla="*/ 112 w 1352"/>
              <a:gd name="T95" fmla="*/ 60 h 1388"/>
              <a:gd name="T96" fmla="*/ 170 w 1352"/>
              <a:gd name="T97" fmla="*/ 138 h 1388"/>
              <a:gd name="T98" fmla="*/ 214 w 1352"/>
              <a:gd name="T99" fmla="*/ 109 h 1388"/>
              <a:gd name="T100" fmla="*/ 229 w 1352"/>
              <a:gd name="T101" fmla="*/ 50 h 1388"/>
              <a:gd name="T102" fmla="*/ 248 w 1352"/>
              <a:gd name="T103" fmla="*/ 26 h 1388"/>
              <a:gd name="T104" fmla="*/ 289 w 1352"/>
              <a:gd name="T105" fmla="*/ 47 h 1388"/>
              <a:gd name="T106" fmla="*/ 266 w 1352"/>
              <a:gd name="T107" fmla="*/ 82 h 1388"/>
              <a:gd name="T108" fmla="*/ 240 w 1352"/>
              <a:gd name="T109" fmla="*/ 101 h 1388"/>
              <a:gd name="T110" fmla="*/ 276 w 1352"/>
              <a:gd name="T111" fmla="*/ 122 h 1388"/>
              <a:gd name="T112" fmla="*/ 280 w 1352"/>
              <a:gd name="T113" fmla="*/ 183 h 1388"/>
              <a:gd name="T114" fmla="*/ 300 w 1352"/>
              <a:gd name="T115" fmla="*/ 216 h 1388"/>
              <a:gd name="T116" fmla="*/ 338 w 1352"/>
              <a:gd name="T117" fmla="*/ 225 h 13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352"/>
              <a:gd name="T178" fmla="*/ 0 h 1388"/>
              <a:gd name="T179" fmla="*/ 1352 w 1352"/>
              <a:gd name="T180" fmla="*/ 1388 h 138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352" h="1388">
                <a:moveTo>
                  <a:pt x="1262" y="1026"/>
                </a:moveTo>
                <a:lnTo>
                  <a:pt x="1230" y="998"/>
                </a:lnTo>
                <a:lnTo>
                  <a:pt x="1203" y="1026"/>
                </a:lnTo>
                <a:lnTo>
                  <a:pt x="1197" y="1028"/>
                </a:lnTo>
                <a:lnTo>
                  <a:pt x="1185" y="1032"/>
                </a:lnTo>
                <a:lnTo>
                  <a:pt x="1171" y="1039"/>
                </a:lnTo>
                <a:lnTo>
                  <a:pt x="1159" y="1045"/>
                </a:lnTo>
                <a:lnTo>
                  <a:pt x="1154" y="1049"/>
                </a:lnTo>
                <a:lnTo>
                  <a:pt x="1152" y="1055"/>
                </a:lnTo>
                <a:lnTo>
                  <a:pt x="1150" y="1067"/>
                </a:lnTo>
                <a:lnTo>
                  <a:pt x="1148" y="1081"/>
                </a:lnTo>
                <a:lnTo>
                  <a:pt x="1144" y="1093"/>
                </a:lnTo>
                <a:lnTo>
                  <a:pt x="1138" y="1098"/>
                </a:lnTo>
                <a:lnTo>
                  <a:pt x="1130" y="1102"/>
                </a:lnTo>
                <a:lnTo>
                  <a:pt x="1118" y="1106"/>
                </a:lnTo>
                <a:lnTo>
                  <a:pt x="1104" y="1114"/>
                </a:lnTo>
                <a:lnTo>
                  <a:pt x="1091" y="1118"/>
                </a:lnTo>
                <a:lnTo>
                  <a:pt x="1079" y="1122"/>
                </a:lnTo>
                <a:lnTo>
                  <a:pt x="1069" y="1120"/>
                </a:lnTo>
                <a:lnTo>
                  <a:pt x="1059" y="1114"/>
                </a:lnTo>
                <a:lnTo>
                  <a:pt x="1047" y="1112"/>
                </a:lnTo>
                <a:lnTo>
                  <a:pt x="1035" y="1112"/>
                </a:lnTo>
                <a:lnTo>
                  <a:pt x="1032" y="1112"/>
                </a:lnTo>
                <a:lnTo>
                  <a:pt x="1032" y="1116"/>
                </a:lnTo>
                <a:lnTo>
                  <a:pt x="1030" y="1124"/>
                </a:lnTo>
                <a:lnTo>
                  <a:pt x="1026" y="1136"/>
                </a:lnTo>
                <a:lnTo>
                  <a:pt x="1020" y="1144"/>
                </a:lnTo>
                <a:lnTo>
                  <a:pt x="1012" y="1148"/>
                </a:lnTo>
                <a:lnTo>
                  <a:pt x="1004" y="1146"/>
                </a:lnTo>
                <a:lnTo>
                  <a:pt x="992" y="1140"/>
                </a:lnTo>
                <a:lnTo>
                  <a:pt x="980" y="1130"/>
                </a:lnTo>
                <a:lnTo>
                  <a:pt x="969" y="1122"/>
                </a:lnTo>
                <a:lnTo>
                  <a:pt x="963" y="1116"/>
                </a:lnTo>
                <a:lnTo>
                  <a:pt x="959" y="1114"/>
                </a:lnTo>
                <a:lnTo>
                  <a:pt x="959" y="1116"/>
                </a:lnTo>
                <a:lnTo>
                  <a:pt x="959" y="1118"/>
                </a:lnTo>
                <a:lnTo>
                  <a:pt x="957" y="1124"/>
                </a:lnTo>
                <a:lnTo>
                  <a:pt x="955" y="1130"/>
                </a:lnTo>
                <a:lnTo>
                  <a:pt x="951" y="1134"/>
                </a:lnTo>
                <a:lnTo>
                  <a:pt x="949" y="1140"/>
                </a:lnTo>
                <a:lnTo>
                  <a:pt x="945" y="1142"/>
                </a:lnTo>
                <a:lnTo>
                  <a:pt x="939" y="1144"/>
                </a:lnTo>
                <a:lnTo>
                  <a:pt x="935" y="1142"/>
                </a:lnTo>
                <a:lnTo>
                  <a:pt x="931" y="1140"/>
                </a:lnTo>
                <a:lnTo>
                  <a:pt x="925" y="1136"/>
                </a:lnTo>
                <a:lnTo>
                  <a:pt x="921" y="1132"/>
                </a:lnTo>
                <a:lnTo>
                  <a:pt x="919" y="1128"/>
                </a:lnTo>
                <a:lnTo>
                  <a:pt x="917" y="1126"/>
                </a:lnTo>
                <a:lnTo>
                  <a:pt x="915" y="1122"/>
                </a:lnTo>
                <a:lnTo>
                  <a:pt x="913" y="1122"/>
                </a:lnTo>
                <a:lnTo>
                  <a:pt x="911" y="1126"/>
                </a:lnTo>
                <a:lnTo>
                  <a:pt x="906" y="1132"/>
                </a:lnTo>
                <a:lnTo>
                  <a:pt x="896" y="1144"/>
                </a:lnTo>
                <a:lnTo>
                  <a:pt x="886" y="1154"/>
                </a:lnTo>
                <a:lnTo>
                  <a:pt x="874" y="1159"/>
                </a:lnTo>
                <a:lnTo>
                  <a:pt x="864" y="1163"/>
                </a:lnTo>
                <a:lnTo>
                  <a:pt x="852" y="1159"/>
                </a:lnTo>
                <a:lnTo>
                  <a:pt x="839" y="1150"/>
                </a:lnTo>
                <a:lnTo>
                  <a:pt x="825" y="1138"/>
                </a:lnTo>
                <a:lnTo>
                  <a:pt x="809" y="1128"/>
                </a:lnTo>
                <a:lnTo>
                  <a:pt x="797" y="1122"/>
                </a:lnTo>
                <a:lnTo>
                  <a:pt x="787" y="1120"/>
                </a:lnTo>
                <a:lnTo>
                  <a:pt x="778" y="1130"/>
                </a:lnTo>
                <a:lnTo>
                  <a:pt x="766" y="1144"/>
                </a:lnTo>
                <a:lnTo>
                  <a:pt x="754" y="1159"/>
                </a:lnTo>
                <a:lnTo>
                  <a:pt x="742" y="1171"/>
                </a:lnTo>
                <a:lnTo>
                  <a:pt x="734" y="1179"/>
                </a:lnTo>
                <a:lnTo>
                  <a:pt x="724" y="1177"/>
                </a:lnTo>
                <a:lnTo>
                  <a:pt x="711" y="1175"/>
                </a:lnTo>
                <a:lnTo>
                  <a:pt x="695" y="1169"/>
                </a:lnTo>
                <a:lnTo>
                  <a:pt x="679" y="1165"/>
                </a:lnTo>
                <a:lnTo>
                  <a:pt x="667" y="1165"/>
                </a:lnTo>
                <a:lnTo>
                  <a:pt x="659" y="1167"/>
                </a:lnTo>
                <a:lnTo>
                  <a:pt x="650" y="1183"/>
                </a:lnTo>
                <a:lnTo>
                  <a:pt x="646" y="1209"/>
                </a:lnTo>
                <a:lnTo>
                  <a:pt x="648" y="1234"/>
                </a:lnTo>
                <a:lnTo>
                  <a:pt x="656" y="1254"/>
                </a:lnTo>
                <a:lnTo>
                  <a:pt x="665" y="1278"/>
                </a:lnTo>
                <a:lnTo>
                  <a:pt x="673" y="1299"/>
                </a:lnTo>
                <a:lnTo>
                  <a:pt x="675" y="1317"/>
                </a:lnTo>
                <a:lnTo>
                  <a:pt x="673" y="1331"/>
                </a:lnTo>
                <a:lnTo>
                  <a:pt x="673" y="1346"/>
                </a:lnTo>
                <a:lnTo>
                  <a:pt x="673" y="1362"/>
                </a:lnTo>
                <a:lnTo>
                  <a:pt x="667" y="1374"/>
                </a:lnTo>
                <a:lnTo>
                  <a:pt x="658" y="1382"/>
                </a:lnTo>
                <a:lnTo>
                  <a:pt x="638" y="1386"/>
                </a:lnTo>
                <a:lnTo>
                  <a:pt x="620" y="1388"/>
                </a:lnTo>
                <a:lnTo>
                  <a:pt x="604" y="1386"/>
                </a:lnTo>
                <a:lnTo>
                  <a:pt x="591" y="1380"/>
                </a:lnTo>
                <a:lnTo>
                  <a:pt x="581" y="1362"/>
                </a:lnTo>
                <a:lnTo>
                  <a:pt x="573" y="1343"/>
                </a:lnTo>
                <a:lnTo>
                  <a:pt x="571" y="1321"/>
                </a:lnTo>
                <a:lnTo>
                  <a:pt x="569" y="1309"/>
                </a:lnTo>
                <a:lnTo>
                  <a:pt x="567" y="1297"/>
                </a:lnTo>
                <a:lnTo>
                  <a:pt x="565" y="1287"/>
                </a:lnTo>
                <a:lnTo>
                  <a:pt x="559" y="1282"/>
                </a:lnTo>
                <a:lnTo>
                  <a:pt x="553" y="1283"/>
                </a:lnTo>
                <a:lnTo>
                  <a:pt x="545" y="1291"/>
                </a:lnTo>
                <a:lnTo>
                  <a:pt x="534" y="1303"/>
                </a:lnTo>
                <a:lnTo>
                  <a:pt x="518" y="1317"/>
                </a:lnTo>
                <a:lnTo>
                  <a:pt x="504" y="1331"/>
                </a:lnTo>
                <a:lnTo>
                  <a:pt x="488" y="1341"/>
                </a:lnTo>
                <a:lnTo>
                  <a:pt x="476" y="1343"/>
                </a:lnTo>
                <a:lnTo>
                  <a:pt x="465" y="1343"/>
                </a:lnTo>
                <a:lnTo>
                  <a:pt x="451" y="1343"/>
                </a:lnTo>
                <a:lnTo>
                  <a:pt x="437" y="1345"/>
                </a:lnTo>
                <a:lnTo>
                  <a:pt x="425" y="1343"/>
                </a:lnTo>
                <a:lnTo>
                  <a:pt x="415" y="1337"/>
                </a:lnTo>
                <a:lnTo>
                  <a:pt x="404" y="1323"/>
                </a:lnTo>
                <a:lnTo>
                  <a:pt x="394" y="1307"/>
                </a:lnTo>
                <a:lnTo>
                  <a:pt x="388" y="1287"/>
                </a:lnTo>
                <a:lnTo>
                  <a:pt x="386" y="1272"/>
                </a:lnTo>
                <a:lnTo>
                  <a:pt x="382" y="1256"/>
                </a:lnTo>
                <a:lnTo>
                  <a:pt x="378" y="1244"/>
                </a:lnTo>
                <a:lnTo>
                  <a:pt x="378" y="1240"/>
                </a:lnTo>
                <a:lnTo>
                  <a:pt x="372" y="1240"/>
                </a:lnTo>
                <a:lnTo>
                  <a:pt x="358" y="1240"/>
                </a:lnTo>
                <a:lnTo>
                  <a:pt x="341" y="1238"/>
                </a:lnTo>
                <a:lnTo>
                  <a:pt x="321" y="1236"/>
                </a:lnTo>
                <a:lnTo>
                  <a:pt x="303" y="1232"/>
                </a:lnTo>
                <a:lnTo>
                  <a:pt x="291" y="1224"/>
                </a:lnTo>
                <a:lnTo>
                  <a:pt x="282" y="1219"/>
                </a:lnTo>
                <a:lnTo>
                  <a:pt x="276" y="1213"/>
                </a:lnTo>
                <a:lnTo>
                  <a:pt x="270" y="1209"/>
                </a:lnTo>
                <a:lnTo>
                  <a:pt x="268" y="1201"/>
                </a:lnTo>
                <a:lnTo>
                  <a:pt x="268" y="1189"/>
                </a:lnTo>
                <a:lnTo>
                  <a:pt x="274" y="1171"/>
                </a:lnTo>
                <a:lnTo>
                  <a:pt x="280" y="1150"/>
                </a:lnTo>
                <a:lnTo>
                  <a:pt x="284" y="1134"/>
                </a:lnTo>
                <a:lnTo>
                  <a:pt x="285" y="1120"/>
                </a:lnTo>
                <a:lnTo>
                  <a:pt x="287" y="1110"/>
                </a:lnTo>
                <a:lnTo>
                  <a:pt x="291" y="1100"/>
                </a:lnTo>
                <a:lnTo>
                  <a:pt x="299" y="1087"/>
                </a:lnTo>
                <a:lnTo>
                  <a:pt x="309" y="1075"/>
                </a:lnTo>
                <a:lnTo>
                  <a:pt x="315" y="1065"/>
                </a:lnTo>
                <a:lnTo>
                  <a:pt x="311" y="1057"/>
                </a:lnTo>
                <a:lnTo>
                  <a:pt x="303" y="1053"/>
                </a:lnTo>
                <a:lnTo>
                  <a:pt x="289" y="1053"/>
                </a:lnTo>
                <a:lnTo>
                  <a:pt x="272" y="1053"/>
                </a:lnTo>
                <a:lnTo>
                  <a:pt x="254" y="1051"/>
                </a:lnTo>
                <a:lnTo>
                  <a:pt x="240" y="1047"/>
                </a:lnTo>
                <a:lnTo>
                  <a:pt x="230" y="1039"/>
                </a:lnTo>
                <a:lnTo>
                  <a:pt x="221" y="1020"/>
                </a:lnTo>
                <a:lnTo>
                  <a:pt x="217" y="1000"/>
                </a:lnTo>
                <a:lnTo>
                  <a:pt x="211" y="980"/>
                </a:lnTo>
                <a:lnTo>
                  <a:pt x="207" y="959"/>
                </a:lnTo>
                <a:lnTo>
                  <a:pt x="205" y="943"/>
                </a:lnTo>
                <a:lnTo>
                  <a:pt x="199" y="931"/>
                </a:lnTo>
                <a:lnTo>
                  <a:pt x="191" y="919"/>
                </a:lnTo>
                <a:lnTo>
                  <a:pt x="187" y="908"/>
                </a:lnTo>
                <a:lnTo>
                  <a:pt x="189" y="894"/>
                </a:lnTo>
                <a:lnTo>
                  <a:pt x="191" y="888"/>
                </a:lnTo>
                <a:lnTo>
                  <a:pt x="197" y="884"/>
                </a:lnTo>
                <a:lnTo>
                  <a:pt x="201" y="878"/>
                </a:lnTo>
                <a:lnTo>
                  <a:pt x="205" y="874"/>
                </a:lnTo>
                <a:lnTo>
                  <a:pt x="209" y="870"/>
                </a:lnTo>
                <a:lnTo>
                  <a:pt x="211" y="868"/>
                </a:lnTo>
                <a:lnTo>
                  <a:pt x="213" y="868"/>
                </a:lnTo>
                <a:lnTo>
                  <a:pt x="207" y="868"/>
                </a:lnTo>
                <a:lnTo>
                  <a:pt x="193" y="868"/>
                </a:lnTo>
                <a:lnTo>
                  <a:pt x="173" y="870"/>
                </a:lnTo>
                <a:lnTo>
                  <a:pt x="152" y="870"/>
                </a:lnTo>
                <a:lnTo>
                  <a:pt x="130" y="872"/>
                </a:lnTo>
                <a:lnTo>
                  <a:pt x="112" y="876"/>
                </a:lnTo>
                <a:lnTo>
                  <a:pt x="97" y="882"/>
                </a:lnTo>
                <a:lnTo>
                  <a:pt x="81" y="892"/>
                </a:lnTo>
                <a:lnTo>
                  <a:pt x="67" y="902"/>
                </a:lnTo>
                <a:lnTo>
                  <a:pt x="53" y="912"/>
                </a:lnTo>
                <a:lnTo>
                  <a:pt x="43" y="915"/>
                </a:lnTo>
                <a:lnTo>
                  <a:pt x="34" y="915"/>
                </a:lnTo>
                <a:lnTo>
                  <a:pt x="28" y="912"/>
                </a:lnTo>
                <a:lnTo>
                  <a:pt x="22" y="908"/>
                </a:lnTo>
                <a:lnTo>
                  <a:pt x="18" y="906"/>
                </a:lnTo>
                <a:lnTo>
                  <a:pt x="14" y="902"/>
                </a:lnTo>
                <a:lnTo>
                  <a:pt x="10" y="896"/>
                </a:lnTo>
                <a:lnTo>
                  <a:pt x="10" y="892"/>
                </a:lnTo>
                <a:lnTo>
                  <a:pt x="10" y="884"/>
                </a:lnTo>
                <a:lnTo>
                  <a:pt x="16" y="876"/>
                </a:lnTo>
                <a:lnTo>
                  <a:pt x="24" y="868"/>
                </a:lnTo>
                <a:lnTo>
                  <a:pt x="32" y="862"/>
                </a:lnTo>
                <a:lnTo>
                  <a:pt x="37" y="854"/>
                </a:lnTo>
                <a:lnTo>
                  <a:pt x="37" y="843"/>
                </a:lnTo>
                <a:lnTo>
                  <a:pt x="34" y="835"/>
                </a:lnTo>
                <a:lnTo>
                  <a:pt x="24" y="829"/>
                </a:lnTo>
                <a:lnTo>
                  <a:pt x="14" y="823"/>
                </a:lnTo>
                <a:lnTo>
                  <a:pt x="6" y="817"/>
                </a:lnTo>
                <a:lnTo>
                  <a:pt x="0" y="811"/>
                </a:lnTo>
                <a:lnTo>
                  <a:pt x="2" y="799"/>
                </a:lnTo>
                <a:lnTo>
                  <a:pt x="12" y="776"/>
                </a:lnTo>
                <a:lnTo>
                  <a:pt x="22" y="758"/>
                </a:lnTo>
                <a:lnTo>
                  <a:pt x="34" y="744"/>
                </a:lnTo>
                <a:lnTo>
                  <a:pt x="41" y="734"/>
                </a:lnTo>
                <a:lnTo>
                  <a:pt x="47" y="719"/>
                </a:lnTo>
                <a:lnTo>
                  <a:pt x="55" y="701"/>
                </a:lnTo>
                <a:lnTo>
                  <a:pt x="61" y="685"/>
                </a:lnTo>
                <a:lnTo>
                  <a:pt x="67" y="675"/>
                </a:lnTo>
                <a:lnTo>
                  <a:pt x="75" y="669"/>
                </a:lnTo>
                <a:lnTo>
                  <a:pt x="89" y="665"/>
                </a:lnTo>
                <a:lnTo>
                  <a:pt x="102" y="660"/>
                </a:lnTo>
                <a:lnTo>
                  <a:pt x="114" y="646"/>
                </a:lnTo>
                <a:lnTo>
                  <a:pt x="122" y="632"/>
                </a:lnTo>
                <a:lnTo>
                  <a:pt x="126" y="620"/>
                </a:lnTo>
                <a:lnTo>
                  <a:pt x="130" y="614"/>
                </a:lnTo>
                <a:lnTo>
                  <a:pt x="142" y="604"/>
                </a:lnTo>
                <a:lnTo>
                  <a:pt x="152" y="599"/>
                </a:lnTo>
                <a:lnTo>
                  <a:pt x="161" y="595"/>
                </a:lnTo>
                <a:lnTo>
                  <a:pt x="167" y="591"/>
                </a:lnTo>
                <a:lnTo>
                  <a:pt x="175" y="581"/>
                </a:lnTo>
                <a:lnTo>
                  <a:pt x="187" y="553"/>
                </a:lnTo>
                <a:lnTo>
                  <a:pt x="197" y="522"/>
                </a:lnTo>
                <a:lnTo>
                  <a:pt x="205" y="488"/>
                </a:lnTo>
                <a:lnTo>
                  <a:pt x="213" y="445"/>
                </a:lnTo>
                <a:lnTo>
                  <a:pt x="215" y="404"/>
                </a:lnTo>
                <a:lnTo>
                  <a:pt x="213" y="384"/>
                </a:lnTo>
                <a:lnTo>
                  <a:pt x="213" y="358"/>
                </a:lnTo>
                <a:lnTo>
                  <a:pt x="213" y="333"/>
                </a:lnTo>
                <a:lnTo>
                  <a:pt x="211" y="309"/>
                </a:lnTo>
                <a:lnTo>
                  <a:pt x="209" y="295"/>
                </a:lnTo>
                <a:lnTo>
                  <a:pt x="201" y="288"/>
                </a:lnTo>
                <a:lnTo>
                  <a:pt x="189" y="286"/>
                </a:lnTo>
                <a:lnTo>
                  <a:pt x="173" y="284"/>
                </a:lnTo>
                <a:lnTo>
                  <a:pt x="159" y="280"/>
                </a:lnTo>
                <a:lnTo>
                  <a:pt x="146" y="274"/>
                </a:lnTo>
                <a:lnTo>
                  <a:pt x="134" y="260"/>
                </a:lnTo>
                <a:lnTo>
                  <a:pt x="126" y="242"/>
                </a:lnTo>
                <a:lnTo>
                  <a:pt x="122" y="225"/>
                </a:lnTo>
                <a:lnTo>
                  <a:pt x="124" y="181"/>
                </a:lnTo>
                <a:lnTo>
                  <a:pt x="144" y="162"/>
                </a:lnTo>
                <a:lnTo>
                  <a:pt x="169" y="183"/>
                </a:lnTo>
                <a:lnTo>
                  <a:pt x="203" y="168"/>
                </a:lnTo>
                <a:lnTo>
                  <a:pt x="199" y="114"/>
                </a:lnTo>
                <a:lnTo>
                  <a:pt x="228" y="20"/>
                </a:lnTo>
                <a:lnTo>
                  <a:pt x="266" y="0"/>
                </a:lnTo>
                <a:lnTo>
                  <a:pt x="278" y="116"/>
                </a:lnTo>
                <a:lnTo>
                  <a:pt x="311" y="177"/>
                </a:lnTo>
                <a:lnTo>
                  <a:pt x="354" y="170"/>
                </a:lnTo>
                <a:lnTo>
                  <a:pt x="400" y="118"/>
                </a:lnTo>
                <a:lnTo>
                  <a:pt x="429" y="156"/>
                </a:lnTo>
                <a:lnTo>
                  <a:pt x="411" y="191"/>
                </a:lnTo>
                <a:lnTo>
                  <a:pt x="447" y="242"/>
                </a:lnTo>
                <a:lnTo>
                  <a:pt x="496" y="244"/>
                </a:lnTo>
                <a:lnTo>
                  <a:pt x="551" y="329"/>
                </a:lnTo>
                <a:lnTo>
                  <a:pt x="614" y="439"/>
                </a:lnTo>
                <a:lnTo>
                  <a:pt x="646" y="516"/>
                </a:lnTo>
                <a:lnTo>
                  <a:pt x="681" y="551"/>
                </a:lnTo>
                <a:lnTo>
                  <a:pt x="721" y="543"/>
                </a:lnTo>
                <a:lnTo>
                  <a:pt x="793" y="494"/>
                </a:lnTo>
                <a:lnTo>
                  <a:pt x="803" y="518"/>
                </a:lnTo>
                <a:lnTo>
                  <a:pt x="852" y="492"/>
                </a:lnTo>
                <a:lnTo>
                  <a:pt x="856" y="435"/>
                </a:lnTo>
                <a:lnTo>
                  <a:pt x="831" y="402"/>
                </a:lnTo>
                <a:lnTo>
                  <a:pt x="831" y="335"/>
                </a:lnTo>
                <a:lnTo>
                  <a:pt x="868" y="315"/>
                </a:lnTo>
                <a:lnTo>
                  <a:pt x="925" y="244"/>
                </a:lnTo>
                <a:lnTo>
                  <a:pt x="917" y="199"/>
                </a:lnTo>
                <a:lnTo>
                  <a:pt x="941" y="171"/>
                </a:lnTo>
                <a:lnTo>
                  <a:pt x="976" y="171"/>
                </a:lnTo>
                <a:lnTo>
                  <a:pt x="980" y="148"/>
                </a:lnTo>
                <a:lnTo>
                  <a:pt x="967" y="120"/>
                </a:lnTo>
                <a:lnTo>
                  <a:pt x="994" y="103"/>
                </a:lnTo>
                <a:lnTo>
                  <a:pt x="1043" y="108"/>
                </a:lnTo>
                <a:lnTo>
                  <a:pt x="1043" y="162"/>
                </a:lnTo>
                <a:lnTo>
                  <a:pt x="1065" y="232"/>
                </a:lnTo>
                <a:lnTo>
                  <a:pt x="1128" y="227"/>
                </a:lnTo>
                <a:lnTo>
                  <a:pt x="1154" y="189"/>
                </a:lnTo>
                <a:lnTo>
                  <a:pt x="1187" y="211"/>
                </a:lnTo>
                <a:lnTo>
                  <a:pt x="1193" y="252"/>
                </a:lnTo>
                <a:lnTo>
                  <a:pt x="1177" y="315"/>
                </a:lnTo>
                <a:lnTo>
                  <a:pt x="1126" y="329"/>
                </a:lnTo>
                <a:lnTo>
                  <a:pt x="1061" y="327"/>
                </a:lnTo>
                <a:lnTo>
                  <a:pt x="1047" y="311"/>
                </a:lnTo>
                <a:lnTo>
                  <a:pt x="1024" y="337"/>
                </a:lnTo>
                <a:lnTo>
                  <a:pt x="994" y="315"/>
                </a:lnTo>
                <a:lnTo>
                  <a:pt x="939" y="376"/>
                </a:lnTo>
                <a:lnTo>
                  <a:pt x="961" y="404"/>
                </a:lnTo>
                <a:lnTo>
                  <a:pt x="965" y="459"/>
                </a:lnTo>
                <a:lnTo>
                  <a:pt x="1006" y="471"/>
                </a:lnTo>
                <a:lnTo>
                  <a:pt x="1051" y="449"/>
                </a:lnTo>
                <a:lnTo>
                  <a:pt x="1069" y="445"/>
                </a:lnTo>
                <a:lnTo>
                  <a:pt x="1104" y="490"/>
                </a:lnTo>
                <a:lnTo>
                  <a:pt x="1075" y="561"/>
                </a:lnTo>
                <a:lnTo>
                  <a:pt x="1053" y="614"/>
                </a:lnTo>
                <a:lnTo>
                  <a:pt x="1075" y="658"/>
                </a:lnTo>
                <a:lnTo>
                  <a:pt x="1116" y="677"/>
                </a:lnTo>
                <a:lnTo>
                  <a:pt x="1118" y="732"/>
                </a:lnTo>
                <a:lnTo>
                  <a:pt x="1081" y="782"/>
                </a:lnTo>
                <a:lnTo>
                  <a:pt x="1112" y="837"/>
                </a:lnTo>
                <a:lnTo>
                  <a:pt x="1138" y="819"/>
                </a:lnTo>
                <a:lnTo>
                  <a:pt x="1187" y="823"/>
                </a:lnTo>
                <a:lnTo>
                  <a:pt x="1197" y="864"/>
                </a:lnTo>
                <a:lnTo>
                  <a:pt x="1228" y="884"/>
                </a:lnTo>
                <a:lnTo>
                  <a:pt x="1262" y="864"/>
                </a:lnTo>
                <a:lnTo>
                  <a:pt x="1293" y="888"/>
                </a:lnTo>
                <a:lnTo>
                  <a:pt x="1329" y="872"/>
                </a:lnTo>
                <a:lnTo>
                  <a:pt x="1352" y="900"/>
                </a:lnTo>
                <a:lnTo>
                  <a:pt x="1343" y="973"/>
                </a:lnTo>
                <a:lnTo>
                  <a:pt x="1291" y="986"/>
                </a:lnTo>
                <a:lnTo>
                  <a:pt x="1262" y="1026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9" name="Freeform 72"/>
          <p:cNvSpPr/>
          <p:nvPr/>
        </p:nvSpPr>
        <p:spPr bwMode="gray">
          <a:xfrm>
            <a:off x="3337151" y="4646087"/>
            <a:ext cx="956597" cy="982296"/>
          </a:xfrm>
          <a:custGeom>
            <a:avLst/>
            <a:gdLst>
              <a:gd name="T0" fmla="*/ 297 w 1352"/>
              <a:gd name="T1" fmla="*/ 258 h 1388"/>
              <a:gd name="T2" fmla="*/ 288 w 1352"/>
              <a:gd name="T3" fmla="*/ 267 h 1388"/>
              <a:gd name="T4" fmla="*/ 280 w 1352"/>
              <a:gd name="T5" fmla="*/ 277 h 1388"/>
              <a:gd name="T6" fmla="*/ 265 w 1352"/>
              <a:gd name="T7" fmla="*/ 279 h 1388"/>
              <a:gd name="T8" fmla="*/ 258 w 1352"/>
              <a:gd name="T9" fmla="*/ 281 h 1388"/>
              <a:gd name="T10" fmla="*/ 248 w 1352"/>
              <a:gd name="T11" fmla="*/ 285 h 1388"/>
              <a:gd name="T12" fmla="*/ 240 w 1352"/>
              <a:gd name="T13" fmla="*/ 279 h 1388"/>
              <a:gd name="T14" fmla="*/ 237 w 1352"/>
              <a:gd name="T15" fmla="*/ 285 h 1388"/>
              <a:gd name="T16" fmla="*/ 231 w 1352"/>
              <a:gd name="T17" fmla="*/ 284 h 1388"/>
              <a:gd name="T18" fmla="*/ 228 w 1352"/>
              <a:gd name="T19" fmla="*/ 281 h 1388"/>
              <a:gd name="T20" fmla="*/ 218 w 1352"/>
              <a:gd name="T21" fmla="*/ 290 h 1388"/>
              <a:gd name="T22" fmla="*/ 202 w 1352"/>
              <a:gd name="T23" fmla="*/ 282 h 1388"/>
              <a:gd name="T24" fmla="*/ 188 w 1352"/>
              <a:gd name="T25" fmla="*/ 290 h 1388"/>
              <a:gd name="T26" fmla="*/ 174 w 1352"/>
              <a:gd name="T27" fmla="*/ 293 h 1388"/>
              <a:gd name="T28" fmla="*/ 162 w 1352"/>
              <a:gd name="T29" fmla="*/ 303 h 1388"/>
              <a:gd name="T30" fmla="*/ 169 w 1352"/>
              <a:gd name="T31" fmla="*/ 330 h 1388"/>
              <a:gd name="T32" fmla="*/ 165 w 1352"/>
              <a:gd name="T33" fmla="*/ 346 h 1388"/>
              <a:gd name="T34" fmla="*/ 146 w 1352"/>
              <a:gd name="T35" fmla="*/ 341 h 1388"/>
              <a:gd name="T36" fmla="*/ 142 w 1352"/>
              <a:gd name="T37" fmla="*/ 322 h 1388"/>
              <a:gd name="T38" fmla="*/ 130 w 1352"/>
              <a:gd name="T39" fmla="*/ 330 h 1388"/>
              <a:gd name="T40" fmla="*/ 113 w 1352"/>
              <a:gd name="T41" fmla="*/ 336 h 1388"/>
              <a:gd name="T42" fmla="*/ 98 w 1352"/>
              <a:gd name="T43" fmla="*/ 327 h 1388"/>
              <a:gd name="T44" fmla="*/ 94 w 1352"/>
              <a:gd name="T45" fmla="*/ 310 h 1388"/>
              <a:gd name="T46" fmla="*/ 76 w 1352"/>
              <a:gd name="T47" fmla="*/ 308 h 1388"/>
              <a:gd name="T48" fmla="*/ 67 w 1352"/>
              <a:gd name="T49" fmla="*/ 301 h 1388"/>
              <a:gd name="T50" fmla="*/ 72 w 1352"/>
              <a:gd name="T51" fmla="*/ 280 h 1388"/>
              <a:gd name="T52" fmla="*/ 79 w 1352"/>
              <a:gd name="T53" fmla="*/ 267 h 1388"/>
              <a:gd name="T54" fmla="*/ 63 w 1352"/>
              <a:gd name="T55" fmla="*/ 263 h 1388"/>
              <a:gd name="T56" fmla="*/ 53 w 1352"/>
              <a:gd name="T57" fmla="*/ 245 h 1388"/>
              <a:gd name="T58" fmla="*/ 47 w 1352"/>
              <a:gd name="T59" fmla="*/ 227 h 1388"/>
              <a:gd name="T60" fmla="*/ 51 w 1352"/>
              <a:gd name="T61" fmla="*/ 218 h 1388"/>
              <a:gd name="T62" fmla="*/ 48 w 1352"/>
              <a:gd name="T63" fmla="*/ 217 h 1388"/>
              <a:gd name="T64" fmla="*/ 24 w 1352"/>
              <a:gd name="T65" fmla="*/ 220 h 1388"/>
              <a:gd name="T66" fmla="*/ 9 w 1352"/>
              <a:gd name="T67" fmla="*/ 229 h 1388"/>
              <a:gd name="T68" fmla="*/ 3 w 1352"/>
              <a:gd name="T69" fmla="*/ 224 h 1388"/>
              <a:gd name="T70" fmla="*/ 8 w 1352"/>
              <a:gd name="T71" fmla="*/ 215 h 1388"/>
              <a:gd name="T72" fmla="*/ 3 w 1352"/>
              <a:gd name="T73" fmla="*/ 206 h 1388"/>
              <a:gd name="T74" fmla="*/ 5 w 1352"/>
              <a:gd name="T75" fmla="*/ 189 h 1388"/>
              <a:gd name="T76" fmla="*/ 15 w 1352"/>
              <a:gd name="T77" fmla="*/ 172 h 1388"/>
              <a:gd name="T78" fmla="*/ 28 w 1352"/>
              <a:gd name="T79" fmla="*/ 162 h 1388"/>
              <a:gd name="T80" fmla="*/ 38 w 1352"/>
              <a:gd name="T81" fmla="*/ 150 h 1388"/>
              <a:gd name="T82" fmla="*/ 49 w 1352"/>
              <a:gd name="T83" fmla="*/ 131 h 1388"/>
              <a:gd name="T84" fmla="*/ 53 w 1352"/>
              <a:gd name="T85" fmla="*/ 89 h 1388"/>
              <a:gd name="T86" fmla="*/ 47 w 1352"/>
              <a:gd name="T87" fmla="*/ 72 h 1388"/>
              <a:gd name="T88" fmla="*/ 31 w 1352"/>
              <a:gd name="T89" fmla="*/ 60 h 1388"/>
              <a:gd name="T90" fmla="*/ 51 w 1352"/>
              <a:gd name="T91" fmla="*/ 42 h 1388"/>
              <a:gd name="T92" fmla="*/ 78 w 1352"/>
              <a:gd name="T93" fmla="*/ 44 h 1388"/>
              <a:gd name="T94" fmla="*/ 112 w 1352"/>
              <a:gd name="T95" fmla="*/ 60 h 1388"/>
              <a:gd name="T96" fmla="*/ 170 w 1352"/>
              <a:gd name="T97" fmla="*/ 138 h 1388"/>
              <a:gd name="T98" fmla="*/ 214 w 1352"/>
              <a:gd name="T99" fmla="*/ 109 h 1388"/>
              <a:gd name="T100" fmla="*/ 229 w 1352"/>
              <a:gd name="T101" fmla="*/ 50 h 1388"/>
              <a:gd name="T102" fmla="*/ 248 w 1352"/>
              <a:gd name="T103" fmla="*/ 26 h 1388"/>
              <a:gd name="T104" fmla="*/ 289 w 1352"/>
              <a:gd name="T105" fmla="*/ 47 h 1388"/>
              <a:gd name="T106" fmla="*/ 266 w 1352"/>
              <a:gd name="T107" fmla="*/ 82 h 1388"/>
              <a:gd name="T108" fmla="*/ 240 w 1352"/>
              <a:gd name="T109" fmla="*/ 101 h 1388"/>
              <a:gd name="T110" fmla="*/ 276 w 1352"/>
              <a:gd name="T111" fmla="*/ 122 h 1388"/>
              <a:gd name="T112" fmla="*/ 280 w 1352"/>
              <a:gd name="T113" fmla="*/ 183 h 1388"/>
              <a:gd name="T114" fmla="*/ 300 w 1352"/>
              <a:gd name="T115" fmla="*/ 216 h 1388"/>
              <a:gd name="T116" fmla="*/ 338 w 1352"/>
              <a:gd name="T117" fmla="*/ 225 h 13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352"/>
              <a:gd name="T178" fmla="*/ 0 h 1388"/>
              <a:gd name="T179" fmla="*/ 1352 w 1352"/>
              <a:gd name="T180" fmla="*/ 1388 h 138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352" h="1388">
                <a:moveTo>
                  <a:pt x="1262" y="1026"/>
                </a:moveTo>
                <a:lnTo>
                  <a:pt x="1230" y="998"/>
                </a:lnTo>
                <a:lnTo>
                  <a:pt x="1203" y="1026"/>
                </a:lnTo>
                <a:lnTo>
                  <a:pt x="1197" y="1028"/>
                </a:lnTo>
                <a:lnTo>
                  <a:pt x="1185" y="1032"/>
                </a:lnTo>
                <a:lnTo>
                  <a:pt x="1171" y="1039"/>
                </a:lnTo>
                <a:lnTo>
                  <a:pt x="1159" y="1045"/>
                </a:lnTo>
                <a:lnTo>
                  <a:pt x="1154" y="1049"/>
                </a:lnTo>
                <a:lnTo>
                  <a:pt x="1152" y="1055"/>
                </a:lnTo>
                <a:lnTo>
                  <a:pt x="1150" y="1067"/>
                </a:lnTo>
                <a:lnTo>
                  <a:pt x="1148" y="1081"/>
                </a:lnTo>
                <a:lnTo>
                  <a:pt x="1144" y="1093"/>
                </a:lnTo>
                <a:lnTo>
                  <a:pt x="1138" y="1098"/>
                </a:lnTo>
                <a:lnTo>
                  <a:pt x="1130" y="1102"/>
                </a:lnTo>
                <a:lnTo>
                  <a:pt x="1118" y="1106"/>
                </a:lnTo>
                <a:lnTo>
                  <a:pt x="1104" y="1114"/>
                </a:lnTo>
                <a:lnTo>
                  <a:pt x="1091" y="1118"/>
                </a:lnTo>
                <a:lnTo>
                  <a:pt x="1079" y="1122"/>
                </a:lnTo>
                <a:lnTo>
                  <a:pt x="1069" y="1120"/>
                </a:lnTo>
                <a:lnTo>
                  <a:pt x="1059" y="1114"/>
                </a:lnTo>
                <a:lnTo>
                  <a:pt x="1047" y="1112"/>
                </a:lnTo>
                <a:lnTo>
                  <a:pt x="1035" y="1112"/>
                </a:lnTo>
                <a:lnTo>
                  <a:pt x="1032" y="1112"/>
                </a:lnTo>
                <a:lnTo>
                  <a:pt x="1032" y="1116"/>
                </a:lnTo>
                <a:lnTo>
                  <a:pt x="1030" y="1124"/>
                </a:lnTo>
                <a:lnTo>
                  <a:pt x="1026" y="1136"/>
                </a:lnTo>
                <a:lnTo>
                  <a:pt x="1020" y="1144"/>
                </a:lnTo>
                <a:lnTo>
                  <a:pt x="1012" y="1148"/>
                </a:lnTo>
                <a:lnTo>
                  <a:pt x="1004" y="1146"/>
                </a:lnTo>
                <a:lnTo>
                  <a:pt x="992" y="1140"/>
                </a:lnTo>
                <a:lnTo>
                  <a:pt x="980" y="1130"/>
                </a:lnTo>
                <a:lnTo>
                  <a:pt x="969" y="1122"/>
                </a:lnTo>
                <a:lnTo>
                  <a:pt x="963" y="1116"/>
                </a:lnTo>
                <a:lnTo>
                  <a:pt x="959" y="1114"/>
                </a:lnTo>
                <a:lnTo>
                  <a:pt x="959" y="1116"/>
                </a:lnTo>
                <a:lnTo>
                  <a:pt x="959" y="1118"/>
                </a:lnTo>
                <a:lnTo>
                  <a:pt x="957" y="1124"/>
                </a:lnTo>
                <a:lnTo>
                  <a:pt x="955" y="1130"/>
                </a:lnTo>
                <a:lnTo>
                  <a:pt x="951" y="1134"/>
                </a:lnTo>
                <a:lnTo>
                  <a:pt x="949" y="1140"/>
                </a:lnTo>
                <a:lnTo>
                  <a:pt x="945" y="1142"/>
                </a:lnTo>
                <a:lnTo>
                  <a:pt x="939" y="1144"/>
                </a:lnTo>
                <a:lnTo>
                  <a:pt x="935" y="1142"/>
                </a:lnTo>
                <a:lnTo>
                  <a:pt x="931" y="1140"/>
                </a:lnTo>
                <a:lnTo>
                  <a:pt x="925" y="1136"/>
                </a:lnTo>
                <a:lnTo>
                  <a:pt x="921" y="1132"/>
                </a:lnTo>
                <a:lnTo>
                  <a:pt x="919" y="1128"/>
                </a:lnTo>
                <a:lnTo>
                  <a:pt x="917" y="1126"/>
                </a:lnTo>
                <a:lnTo>
                  <a:pt x="915" y="1122"/>
                </a:lnTo>
                <a:lnTo>
                  <a:pt x="913" y="1122"/>
                </a:lnTo>
                <a:lnTo>
                  <a:pt x="911" y="1126"/>
                </a:lnTo>
                <a:lnTo>
                  <a:pt x="906" y="1132"/>
                </a:lnTo>
                <a:lnTo>
                  <a:pt x="896" y="1144"/>
                </a:lnTo>
                <a:lnTo>
                  <a:pt x="886" y="1154"/>
                </a:lnTo>
                <a:lnTo>
                  <a:pt x="874" y="1159"/>
                </a:lnTo>
                <a:lnTo>
                  <a:pt x="864" y="1163"/>
                </a:lnTo>
                <a:lnTo>
                  <a:pt x="852" y="1159"/>
                </a:lnTo>
                <a:lnTo>
                  <a:pt x="839" y="1150"/>
                </a:lnTo>
                <a:lnTo>
                  <a:pt x="825" y="1138"/>
                </a:lnTo>
                <a:lnTo>
                  <a:pt x="809" y="1128"/>
                </a:lnTo>
                <a:lnTo>
                  <a:pt x="797" y="1122"/>
                </a:lnTo>
                <a:lnTo>
                  <a:pt x="787" y="1120"/>
                </a:lnTo>
                <a:lnTo>
                  <a:pt x="778" y="1130"/>
                </a:lnTo>
                <a:lnTo>
                  <a:pt x="766" y="1144"/>
                </a:lnTo>
                <a:lnTo>
                  <a:pt x="754" y="1159"/>
                </a:lnTo>
                <a:lnTo>
                  <a:pt x="742" y="1171"/>
                </a:lnTo>
                <a:lnTo>
                  <a:pt x="734" y="1179"/>
                </a:lnTo>
                <a:lnTo>
                  <a:pt x="724" y="1177"/>
                </a:lnTo>
                <a:lnTo>
                  <a:pt x="711" y="1175"/>
                </a:lnTo>
                <a:lnTo>
                  <a:pt x="695" y="1169"/>
                </a:lnTo>
                <a:lnTo>
                  <a:pt x="679" y="1165"/>
                </a:lnTo>
                <a:lnTo>
                  <a:pt x="667" y="1165"/>
                </a:lnTo>
                <a:lnTo>
                  <a:pt x="659" y="1167"/>
                </a:lnTo>
                <a:lnTo>
                  <a:pt x="650" y="1183"/>
                </a:lnTo>
                <a:lnTo>
                  <a:pt x="646" y="1209"/>
                </a:lnTo>
                <a:lnTo>
                  <a:pt x="648" y="1234"/>
                </a:lnTo>
                <a:lnTo>
                  <a:pt x="656" y="1254"/>
                </a:lnTo>
                <a:lnTo>
                  <a:pt x="665" y="1278"/>
                </a:lnTo>
                <a:lnTo>
                  <a:pt x="673" y="1299"/>
                </a:lnTo>
                <a:lnTo>
                  <a:pt x="675" y="1317"/>
                </a:lnTo>
                <a:lnTo>
                  <a:pt x="673" y="1331"/>
                </a:lnTo>
                <a:lnTo>
                  <a:pt x="673" y="1346"/>
                </a:lnTo>
                <a:lnTo>
                  <a:pt x="673" y="1362"/>
                </a:lnTo>
                <a:lnTo>
                  <a:pt x="667" y="1374"/>
                </a:lnTo>
                <a:lnTo>
                  <a:pt x="658" y="1382"/>
                </a:lnTo>
                <a:lnTo>
                  <a:pt x="638" y="1386"/>
                </a:lnTo>
                <a:lnTo>
                  <a:pt x="620" y="1388"/>
                </a:lnTo>
                <a:lnTo>
                  <a:pt x="604" y="1386"/>
                </a:lnTo>
                <a:lnTo>
                  <a:pt x="591" y="1380"/>
                </a:lnTo>
                <a:lnTo>
                  <a:pt x="581" y="1362"/>
                </a:lnTo>
                <a:lnTo>
                  <a:pt x="573" y="1343"/>
                </a:lnTo>
                <a:lnTo>
                  <a:pt x="571" y="1321"/>
                </a:lnTo>
                <a:lnTo>
                  <a:pt x="569" y="1309"/>
                </a:lnTo>
                <a:lnTo>
                  <a:pt x="567" y="1297"/>
                </a:lnTo>
                <a:lnTo>
                  <a:pt x="565" y="1287"/>
                </a:lnTo>
                <a:lnTo>
                  <a:pt x="559" y="1282"/>
                </a:lnTo>
                <a:lnTo>
                  <a:pt x="553" y="1283"/>
                </a:lnTo>
                <a:lnTo>
                  <a:pt x="545" y="1291"/>
                </a:lnTo>
                <a:lnTo>
                  <a:pt x="534" y="1303"/>
                </a:lnTo>
                <a:lnTo>
                  <a:pt x="518" y="1317"/>
                </a:lnTo>
                <a:lnTo>
                  <a:pt x="504" y="1331"/>
                </a:lnTo>
                <a:lnTo>
                  <a:pt x="488" y="1341"/>
                </a:lnTo>
                <a:lnTo>
                  <a:pt x="476" y="1343"/>
                </a:lnTo>
                <a:lnTo>
                  <a:pt x="465" y="1343"/>
                </a:lnTo>
                <a:lnTo>
                  <a:pt x="451" y="1343"/>
                </a:lnTo>
                <a:lnTo>
                  <a:pt x="437" y="1345"/>
                </a:lnTo>
                <a:lnTo>
                  <a:pt x="425" y="1343"/>
                </a:lnTo>
                <a:lnTo>
                  <a:pt x="415" y="1337"/>
                </a:lnTo>
                <a:lnTo>
                  <a:pt x="404" y="1323"/>
                </a:lnTo>
                <a:lnTo>
                  <a:pt x="394" y="1307"/>
                </a:lnTo>
                <a:lnTo>
                  <a:pt x="388" y="1287"/>
                </a:lnTo>
                <a:lnTo>
                  <a:pt x="386" y="1272"/>
                </a:lnTo>
                <a:lnTo>
                  <a:pt x="382" y="1256"/>
                </a:lnTo>
                <a:lnTo>
                  <a:pt x="378" y="1244"/>
                </a:lnTo>
                <a:lnTo>
                  <a:pt x="378" y="1240"/>
                </a:lnTo>
                <a:lnTo>
                  <a:pt x="372" y="1240"/>
                </a:lnTo>
                <a:lnTo>
                  <a:pt x="358" y="1240"/>
                </a:lnTo>
                <a:lnTo>
                  <a:pt x="341" y="1238"/>
                </a:lnTo>
                <a:lnTo>
                  <a:pt x="321" y="1236"/>
                </a:lnTo>
                <a:lnTo>
                  <a:pt x="303" y="1232"/>
                </a:lnTo>
                <a:lnTo>
                  <a:pt x="291" y="1224"/>
                </a:lnTo>
                <a:lnTo>
                  <a:pt x="282" y="1219"/>
                </a:lnTo>
                <a:lnTo>
                  <a:pt x="276" y="1213"/>
                </a:lnTo>
                <a:lnTo>
                  <a:pt x="270" y="1209"/>
                </a:lnTo>
                <a:lnTo>
                  <a:pt x="268" y="1201"/>
                </a:lnTo>
                <a:lnTo>
                  <a:pt x="268" y="1189"/>
                </a:lnTo>
                <a:lnTo>
                  <a:pt x="274" y="1171"/>
                </a:lnTo>
                <a:lnTo>
                  <a:pt x="280" y="1150"/>
                </a:lnTo>
                <a:lnTo>
                  <a:pt x="284" y="1134"/>
                </a:lnTo>
                <a:lnTo>
                  <a:pt x="285" y="1120"/>
                </a:lnTo>
                <a:lnTo>
                  <a:pt x="287" y="1110"/>
                </a:lnTo>
                <a:lnTo>
                  <a:pt x="291" y="1100"/>
                </a:lnTo>
                <a:lnTo>
                  <a:pt x="299" y="1087"/>
                </a:lnTo>
                <a:lnTo>
                  <a:pt x="309" y="1075"/>
                </a:lnTo>
                <a:lnTo>
                  <a:pt x="315" y="1065"/>
                </a:lnTo>
                <a:lnTo>
                  <a:pt x="311" y="1057"/>
                </a:lnTo>
                <a:lnTo>
                  <a:pt x="303" y="1053"/>
                </a:lnTo>
                <a:lnTo>
                  <a:pt x="289" y="1053"/>
                </a:lnTo>
                <a:lnTo>
                  <a:pt x="272" y="1053"/>
                </a:lnTo>
                <a:lnTo>
                  <a:pt x="254" y="1051"/>
                </a:lnTo>
                <a:lnTo>
                  <a:pt x="240" y="1047"/>
                </a:lnTo>
                <a:lnTo>
                  <a:pt x="230" y="1039"/>
                </a:lnTo>
                <a:lnTo>
                  <a:pt x="221" y="1020"/>
                </a:lnTo>
                <a:lnTo>
                  <a:pt x="217" y="1000"/>
                </a:lnTo>
                <a:lnTo>
                  <a:pt x="211" y="980"/>
                </a:lnTo>
                <a:lnTo>
                  <a:pt x="207" y="959"/>
                </a:lnTo>
                <a:lnTo>
                  <a:pt x="205" y="943"/>
                </a:lnTo>
                <a:lnTo>
                  <a:pt x="199" y="931"/>
                </a:lnTo>
                <a:lnTo>
                  <a:pt x="191" y="919"/>
                </a:lnTo>
                <a:lnTo>
                  <a:pt x="187" y="908"/>
                </a:lnTo>
                <a:lnTo>
                  <a:pt x="189" y="894"/>
                </a:lnTo>
                <a:lnTo>
                  <a:pt x="191" y="888"/>
                </a:lnTo>
                <a:lnTo>
                  <a:pt x="197" y="884"/>
                </a:lnTo>
                <a:lnTo>
                  <a:pt x="201" y="878"/>
                </a:lnTo>
                <a:lnTo>
                  <a:pt x="205" y="874"/>
                </a:lnTo>
                <a:lnTo>
                  <a:pt x="209" y="870"/>
                </a:lnTo>
                <a:lnTo>
                  <a:pt x="211" y="868"/>
                </a:lnTo>
                <a:lnTo>
                  <a:pt x="213" y="868"/>
                </a:lnTo>
                <a:lnTo>
                  <a:pt x="207" y="868"/>
                </a:lnTo>
                <a:lnTo>
                  <a:pt x="193" y="868"/>
                </a:lnTo>
                <a:lnTo>
                  <a:pt x="173" y="870"/>
                </a:lnTo>
                <a:lnTo>
                  <a:pt x="152" y="870"/>
                </a:lnTo>
                <a:lnTo>
                  <a:pt x="130" y="872"/>
                </a:lnTo>
                <a:lnTo>
                  <a:pt x="112" y="876"/>
                </a:lnTo>
                <a:lnTo>
                  <a:pt x="97" y="882"/>
                </a:lnTo>
                <a:lnTo>
                  <a:pt x="81" y="892"/>
                </a:lnTo>
                <a:lnTo>
                  <a:pt x="67" y="902"/>
                </a:lnTo>
                <a:lnTo>
                  <a:pt x="53" y="912"/>
                </a:lnTo>
                <a:lnTo>
                  <a:pt x="43" y="915"/>
                </a:lnTo>
                <a:lnTo>
                  <a:pt x="34" y="915"/>
                </a:lnTo>
                <a:lnTo>
                  <a:pt x="28" y="912"/>
                </a:lnTo>
                <a:lnTo>
                  <a:pt x="22" y="908"/>
                </a:lnTo>
                <a:lnTo>
                  <a:pt x="18" y="906"/>
                </a:lnTo>
                <a:lnTo>
                  <a:pt x="14" y="902"/>
                </a:lnTo>
                <a:lnTo>
                  <a:pt x="10" y="896"/>
                </a:lnTo>
                <a:lnTo>
                  <a:pt x="10" y="892"/>
                </a:lnTo>
                <a:lnTo>
                  <a:pt x="10" y="884"/>
                </a:lnTo>
                <a:lnTo>
                  <a:pt x="16" y="876"/>
                </a:lnTo>
                <a:lnTo>
                  <a:pt x="24" y="868"/>
                </a:lnTo>
                <a:lnTo>
                  <a:pt x="32" y="862"/>
                </a:lnTo>
                <a:lnTo>
                  <a:pt x="37" y="854"/>
                </a:lnTo>
                <a:lnTo>
                  <a:pt x="37" y="843"/>
                </a:lnTo>
                <a:lnTo>
                  <a:pt x="34" y="835"/>
                </a:lnTo>
                <a:lnTo>
                  <a:pt x="24" y="829"/>
                </a:lnTo>
                <a:lnTo>
                  <a:pt x="14" y="823"/>
                </a:lnTo>
                <a:lnTo>
                  <a:pt x="6" y="817"/>
                </a:lnTo>
                <a:lnTo>
                  <a:pt x="0" y="811"/>
                </a:lnTo>
                <a:lnTo>
                  <a:pt x="2" y="799"/>
                </a:lnTo>
                <a:lnTo>
                  <a:pt x="12" y="776"/>
                </a:lnTo>
                <a:lnTo>
                  <a:pt x="22" y="758"/>
                </a:lnTo>
                <a:lnTo>
                  <a:pt x="34" y="744"/>
                </a:lnTo>
                <a:lnTo>
                  <a:pt x="41" y="734"/>
                </a:lnTo>
                <a:lnTo>
                  <a:pt x="47" y="719"/>
                </a:lnTo>
                <a:lnTo>
                  <a:pt x="55" y="701"/>
                </a:lnTo>
                <a:lnTo>
                  <a:pt x="61" y="685"/>
                </a:lnTo>
                <a:lnTo>
                  <a:pt x="67" y="675"/>
                </a:lnTo>
                <a:lnTo>
                  <a:pt x="75" y="669"/>
                </a:lnTo>
                <a:lnTo>
                  <a:pt x="89" y="665"/>
                </a:lnTo>
                <a:lnTo>
                  <a:pt x="102" y="660"/>
                </a:lnTo>
                <a:lnTo>
                  <a:pt x="114" y="646"/>
                </a:lnTo>
                <a:lnTo>
                  <a:pt x="122" y="632"/>
                </a:lnTo>
                <a:lnTo>
                  <a:pt x="126" y="620"/>
                </a:lnTo>
                <a:lnTo>
                  <a:pt x="130" y="614"/>
                </a:lnTo>
                <a:lnTo>
                  <a:pt x="142" y="604"/>
                </a:lnTo>
                <a:lnTo>
                  <a:pt x="152" y="599"/>
                </a:lnTo>
                <a:lnTo>
                  <a:pt x="161" y="595"/>
                </a:lnTo>
                <a:lnTo>
                  <a:pt x="167" y="591"/>
                </a:lnTo>
                <a:lnTo>
                  <a:pt x="175" y="581"/>
                </a:lnTo>
                <a:lnTo>
                  <a:pt x="187" y="553"/>
                </a:lnTo>
                <a:lnTo>
                  <a:pt x="197" y="522"/>
                </a:lnTo>
                <a:lnTo>
                  <a:pt x="205" y="488"/>
                </a:lnTo>
                <a:lnTo>
                  <a:pt x="213" y="445"/>
                </a:lnTo>
                <a:lnTo>
                  <a:pt x="215" y="404"/>
                </a:lnTo>
                <a:lnTo>
                  <a:pt x="213" y="384"/>
                </a:lnTo>
                <a:lnTo>
                  <a:pt x="213" y="358"/>
                </a:lnTo>
                <a:lnTo>
                  <a:pt x="213" y="333"/>
                </a:lnTo>
                <a:lnTo>
                  <a:pt x="211" y="309"/>
                </a:lnTo>
                <a:lnTo>
                  <a:pt x="209" y="295"/>
                </a:lnTo>
                <a:lnTo>
                  <a:pt x="201" y="288"/>
                </a:lnTo>
                <a:lnTo>
                  <a:pt x="189" y="286"/>
                </a:lnTo>
                <a:lnTo>
                  <a:pt x="173" y="284"/>
                </a:lnTo>
                <a:lnTo>
                  <a:pt x="159" y="280"/>
                </a:lnTo>
                <a:lnTo>
                  <a:pt x="146" y="274"/>
                </a:lnTo>
                <a:lnTo>
                  <a:pt x="134" y="260"/>
                </a:lnTo>
                <a:lnTo>
                  <a:pt x="126" y="242"/>
                </a:lnTo>
                <a:lnTo>
                  <a:pt x="122" y="225"/>
                </a:lnTo>
                <a:lnTo>
                  <a:pt x="124" y="181"/>
                </a:lnTo>
                <a:lnTo>
                  <a:pt x="144" y="162"/>
                </a:lnTo>
                <a:lnTo>
                  <a:pt x="169" y="183"/>
                </a:lnTo>
                <a:lnTo>
                  <a:pt x="203" y="168"/>
                </a:lnTo>
                <a:lnTo>
                  <a:pt x="199" y="114"/>
                </a:lnTo>
                <a:lnTo>
                  <a:pt x="228" y="20"/>
                </a:lnTo>
                <a:lnTo>
                  <a:pt x="266" y="0"/>
                </a:lnTo>
                <a:lnTo>
                  <a:pt x="278" y="116"/>
                </a:lnTo>
                <a:lnTo>
                  <a:pt x="311" y="177"/>
                </a:lnTo>
                <a:lnTo>
                  <a:pt x="354" y="170"/>
                </a:lnTo>
                <a:lnTo>
                  <a:pt x="400" y="118"/>
                </a:lnTo>
                <a:lnTo>
                  <a:pt x="429" y="156"/>
                </a:lnTo>
                <a:lnTo>
                  <a:pt x="411" y="191"/>
                </a:lnTo>
                <a:lnTo>
                  <a:pt x="447" y="242"/>
                </a:lnTo>
                <a:lnTo>
                  <a:pt x="496" y="244"/>
                </a:lnTo>
                <a:lnTo>
                  <a:pt x="551" y="329"/>
                </a:lnTo>
                <a:lnTo>
                  <a:pt x="614" y="439"/>
                </a:lnTo>
                <a:lnTo>
                  <a:pt x="646" y="516"/>
                </a:lnTo>
                <a:lnTo>
                  <a:pt x="681" y="551"/>
                </a:lnTo>
                <a:lnTo>
                  <a:pt x="721" y="543"/>
                </a:lnTo>
                <a:lnTo>
                  <a:pt x="793" y="494"/>
                </a:lnTo>
                <a:lnTo>
                  <a:pt x="803" y="518"/>
                </a:lnTo>
                <a:lnTo>
                  <a:pt x="852" y="492"/>
                </a:lnTo>
                <a:lnTo>
                  <a:pt x="856" y="435"/>
                </a:lnTo>
                <a:lnTo>
                  <a:pt x="831" y="402"/>
                </a:lnTo>
                <a:lnTo>
                  <a:pt x="831" y="335"/>
                </a:lnTo>
                <a:lnTo>
                  <a:pt x="868" y="315"/>
                </a:lnTo>
                <a:lnTo>
                  <a:pt x="925" y="244"/>
                </a:lnTo>
                <a:lnTo>
                  <a:pt x="917" y="199"/>
                </a:lnTo>
                <a:lnTo>
                  <a:pt x="941" y="171"/>
                </a:lnTo>
                <a:lnTo>
                  <a:pt x="976" y="171"/>
                </a:lnTo>
                <a:lnTo>
                  <a:pt x="980" y="148"/>
                </a:lnTo>
                <a:lnTo>
                  <a:pt x="967" y="120"/>
                </a:lnTo>
                <a:lnTo>
                  <a:pt x="994" y="103"/>
                </a:lnTo>
                <a:lnTo>
                  <a:pt x="1043" y="108"/>
                </a:lnTo>
                <a:lnTo>
                  <a:pt x="1043" y="162"/>
                </a:lnTo>
                <a:lnTo>
                  <a:pt x="1065" y="232"/>
                </a:lnTo>
                <a:lnTo>
                  <a:pt x="1128" y="227"/>
                </a:lnTo>
                <a:lnTo>
                  <a:pt x="1154" y="189"/>
                </a:lnTo>
                <a:lnTo>
                  <a:pt x="1187" y="211"/>
                </a:lnTo>
                <a:lnTo>
                  <a:pt x="1193" y="252"/>
                </a:lnTo>
                <a:lnTo>
                  <a:pt x="1177" y="315"/>
                </a:lnTo>
                <a:lnTo>
                  <a:pt x="1126" y="329"/>
                </a:lnTo>
                <a:lnTo>
                  <a:pt x="1061" y="327"/>
                </a:lnTo>
                <a:lnTo>
                  <a:pt x="1047" y="311"/>
                </a:lnTo>
                <a:lnTo>
                  <a:pt x="1024" y="337"/>
                </a:lnTo>
                <a:lnTo>
                  <a:pt x="994" y="315"/>
                </a:lnTo>
                <a:lnTo>
                  <a:pt x="939" y="376"/>
                </a:lnTo>
                <a:lnTo>
                  <a:pt x="961" y="404"/>
                </a:lnTo>
                <a:lnTo>
                  <a:pt x="965" y="459"/>
                </a:lnTo>
                <a:lnTo>
                  <a:pt x="1006" y="471"/>
                </a:lnTo>
                <a:lnTo>
                  <a:pt x="1051" y="449"/>
                </a:lnTo>
                <a:lnTo>
                  <a:pt x="1069" y="445"/>
                </a:lnTo>
                <a:lnTo>
                  <a:pt x="1104" y="490"/>
                </a:lnTo>
                <a:lnTo>
                  <a:pt x="1075" y="561"/>
                </a:lnTo>
                <a:lnTo>
                  <a:pt x="1053" y="614"/>
                </a:lnTo>
                <a:lnTo>
                  <a:pt x="1075" y="658"/>
                </a:lnTo>
                <a:lnTo>
                  <a:pt x="1116" y="677"/>
                </a:lnTo>
                <a:lnTo>
                  <a:pt x="1118" y="732"/>
                </a:lnTo>
                <a:lnTo>
                  <a:pt x="1081" y="782"/>
                </a:lnTo>
                <a:lnTo>
                  <a:pt x="1112" y="837"/>
                </a:lnTo>
                <a:lnTo>
                  <a:pt x="1138" y="819"/>
                </a:lnTo>
                <a:lnTo>
                  <a:pt x="1187" y="823"/>
                </a:lnTo>
                <a:lnTo>
                  <a:pt x="1197" y="864"/>
                </a:lnTo>
                <a:lnTo>
                  <a:pt x="1228" y="884"/>
                </a:lnTo>
                <a:lnTo>
                  <a:pt x="1262" y="864"/>
                </a:lnTo>
                <a:lnTo>
                  <a:pt x="1293" y="888"/>
                </a:lnTo>
                <a:lnTo>
                  <a:pt x="1329" y="872"/>
                </a:lnTo>
                <a:lnTo>
                  <a:pt x="1352" y="900"/>
                </a:lnTo>
                <a:lnTo>
                  <a:pt x="1343" y="973"/>
                </a:lnTo>
                <a:lnTo>
                  <a:pt x="1291" y="986"/>
                </a:lnTo>
                <a:lnTo>
                  <a:pt x="1262" y="1026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0" name="Freeform 73"/>
          <p:cNvSpPr/>
          <p:nvPr/>
        </p:nvSpPr>
        <p:spPr bwMode="gray">
          <a:xfrm>
            <a:off x="4101297" y="4953232"/>
            <a:ext cx="843391" cy="611458"/>
          </a:xfrm>
          <a:custGeom>
            <a:avLst/>
            <a:gdLst>
              <a:gd name="T0" fmla="*/ 209 w 1191"/>
              <a:gd name="T1" fmla="*/ 213 h 864"/>
              <a:gd name="T2" fmla="*/ 202 w 1191"/>
              <a:gd name="T3" fmla="*/ 215 h 864"/>
              <a:gd name="T4" fmla="*/ 195 w 1191"/>
              <a:gd name="T5" fmla="*/ 214 h 864"/>
              <a:gd name="T6" fmla="*/ 186 w 1191"/>
              <a:gd name="T7" fmla="*/ 210 h 864"/>
              <a:gd name="T8" fmla="*/ 180 w 1191"/>
              <a:gd name="T9" fmla="*/ 210 h 864"/>
              <a:gd name="T10" fmla="*/ 174 w 1191"/>
              <a:gd name="T11" fmla="*/ 203 h 864"/>
              <a:gd name="T12" fmla="*/ 169 w 1191"/>
              <a:gd name="T13" fmla="*/ 200 h 864"/>
              <a:gd name="T14" fmla="*/ 163 w 1191"/>
              <a:gd name="T15" fmla="*/ 210 h 864"/>
              <a:gd name="T16" fmla="*/ 155 w 1191"/>
              <a:gd name="T17" fmla="*/ 214 h 864"/>
              <a:gd name="T18" fmla="*/ 146 w 1191"/>
              <a:gd name="T19" fmla="*/ 216 h 864"/>
              <a:gd name="T20" fmla="*/ 140 w 1191"/>
              <a:gd name="T21" fmla="*/ 211 h 864"/>
              <a:gd name="T22" fmla="*/ 133 w 1191"/>
              <a:gd name="T23" fmla="*/ 213 h 864"/>
              <a:gd name="T24" fmla="*/ 123 w 1191"/>
              <a:gd name="T25" fmla="*/ 213 h 864"/>
              <a:gd name="T26" fmla="*/ 112 w 1191"/>
              <a:gd name="T27" fmla="*/ 206 h 864"/>
              <a:gd name="T28" fmla="*/ 101 w 1191"/>
              <a:gd name="T29" fmla="*/ 198 h 864"/>
              <a:gd name="T30" fmla="*/ 93 w 1191"/>
              <a:gd name="T31" fmla="*/ 189 h 864"/>
              <a:gd name="T32" fmla="*/ 88 w 1191"/>
              <a:gd name="T33" fmla="*/ 176 h 864"/>
              <a:gd name="T34" fmla="*/ 91 w 1191"/>
              <a:gd name="T35" fmla="*/ 171 h 864"/>
              <a:gd name="T36" fmla="*/ 94 w 1191"/>
              <a:gd name="T37" fmla="*/ 170 h 864"/>
              <a:gd name="T38" fmla="*/ 96 w 1191"/>
              <a:gd name="T39" fmla="*/ 167 h 864"/>
              <a:gd name="T40" fmla="*/ 87 w 1191"/>
              <a:gd name="T41" fmla="*/ 160 h 864"/>
              <a:gd name="T42" fmla="*/ 79 w 1191"/>
              <a:gd name="T43" fmla="*/ 161 h 864"/>
              <a:gd name="T44" fmla="*/ 74 w 1191"/>
              <a:gd name="T45" fmla="*/ 163 h 864"/>
              <a:gd name="T46" fmla="*/ 66 w 1191"/>
              <a:gd name="T47" fmla="*/ 158 h 864"/>
              <a:gd name="T48" fmla="*/ 60 w 1191"/>
              <a:gd name="T49" fmla="*/ 161 h 864"/>
              <a:gd name="T50" fmla="*/ 52 w 1191"/>
              <a:gd name="T51" fmla="*/ 156 h 864"/>
              <a:gd name="T52" fmla="*/ 46 w 1191"/>
              <a:gd name="T53" fmla="*/ 152 h 864"/>
              <a:gd name="T54" fmla="*/ 66 w 1191"/>
              <a:gd name="T55" fmla="*/ 135 h 864"/>
              <a:gd name="T56" fmla="*/ 53 w 1191"/>
              <a:gd name="T57" fmla="*/ 114 h 864"/>
              <a:gd name="T58" fmla="*/ 29 w 1191"/>
              <a:gd name="T59" fmla="*/ 108 h 864"/>
              <a:gd name="T60" fmla="*/ 8 w 1191"/>
              <a:gd name="T61" fmla="*/ 101 h 864"/>
              <a:gd name="T62" fmla="*/ 26 w 1191"/>
              <a:gd name="T63" fmla="*/ 74 h 864"/>
              <a:gd name="T64" fmla="*/ 63 w 1191"/>
              <a:gd name="T65" fmla="*/ 84 h 864"/>
              <a:gd name="T66" fmla="*/ 77 w 1191"/>
              <a:gd name="T67" fmla="*/ 70 h 864"/>
              <a:gd name="T68" fmla="*/ 100 w 1191"/>
              <a:gd name="T69" fmla="*/ 52 h 864"/>
              <a:gd name="T70" fmla="*/ 124 w 1191"/>
              <a:gd name="T71" fmla="*/ 56 h 864"/>
              <a:gd name="T72" fmla="*/ 144 w 1191"/>
              <a:gd name="T73" fmla="*/ 48 h 864"/>
              <a:gd name="T74" fmla="*/ 165 w 1191"/>
              <a:gd name="T75" fmla="*/ 40 h 864"/>
              <a:gd name="T76" fmla="*/ 182 w 1191"/>
              <a:gd name="T77" fmla="*/ 27 h 864"/>
              <a:gd name="T78" fmla="*/ 200 w 1191"/>
              <a:gd name="T79" fmla="*/ 19 h 864"/>
              <a:gd name="T80" fmla="*/ 217 w 1191"/>
              <a:gd name="T81" fmla="*/ 9 h 864"/>
              <a:gd name="T82" fmla="*/ 244 w 1191"/>
              <a:gd name="T83" fmla="*/ 5 h 864"/>
              <a:gd name="T84" fmla="*/ 260 w 1191"/>
              <a:gd name="T85" fmla="*/ 18 h 864"/>
              <a:gd name="T86" fmla="*/ 252 w 1191"/>
              <a:gd name="T87" fmla="*/ 54 h 864"/>
              <a:gd name="T88" fmla="*/ 274 w 1191"/>
              <a:gd name="T89" fmla="*/ 71 h 864"/>
              <a:gd name="T90" fmla="*/ 298 w 1191"/>
              <a:gd name="T91" fmla="*/ 81 h 864"/>
              <a:gd name="T92" fmla="*/ 282 w 1191"/>
              <a:gd name="T93" fmla="*/ 108 h 864"/>
              <a:gd name="T94" fmla="*/ 260 w 1191"/>
              <a:gd name="T95" fmla="*/ 161 h 864"/>
              <a:gd name="T96" fmla="*/ 248 w 1191"/>
              <a:gd name="T97" fmla="*/ 182 h 864"/>
              <a:gd name="T98" fmla="*/ 225 w 1191"/>
              <a:gd name="T99" fmla="*/ 197 h 86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191"/>
              <a:gd name="T151" fmla="*/ 0 h 864"/>
              <a:gd name="T152" fmla="*/ 1191 w 1191"/>
              <a:gd name="T153" fmla="*/ 864 h 86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191" h="864">
                <a:moveTo>
                  <a:pt x="866" y="835"/>
                </a:moveTo>
                <a:lnTo>
                  <a:pt x="834" y="815"/>
                </a:lnTo>
                <a:lnTo>
                  <a:pt x="836" y="852"/>
                </a:lnTo>
                <a:lnTo>
                  <a:pt x="832" y="852"/>
                </a:lnTo>
                <a:lnTo>
                  <a:pt x="821" y="856"/>
                </a:lnTo>
                <a:lnTo>
                  <a:pt x="807" y="860"/>
                </a:lnTo>
                <a:lnTo>
                  <a:pt x="793" y="864"/>
                </a:lnTo>
                <a:lnTo>
                  <a:pt x="783" y="862"/>
                </a:lnTo>
                <a:lnTo>
                  <a:pt x="777" y="856"/>
                </a:lnTo>
                <a:lnTo>
                  <a:pt x="767" y="849"/>
                </a:lnTo>
                <a:lnTo>
                  <a:pt x="758" y="841"/>
                </a:lnTo>
                <a:lnTo>
                  <a:pt x="744" y="837"/>
                </a:lnTo>
                <a:lnTo>
                  <a:pt x="734" y="837"/>
                </a:lnTo>
                <a:lnTo>
                  <a:pt x="726" y="837"/>
                </a:lnTo>
                <a:lnTo>
                  <a:pt x="718" y="837"/>
                </a:lnTo>
                <a:lnTo>
                  <a:pt x="708" y="831"/>
                </a:lnTo>
                <a:lnTo>
                  <a:pt x="701" y="821"/>
                </a:lnTo>
                <a:lnTo>
                  <a:pt x="693" y="811"/>
                </a:lnTo>
                <a:lnTo>
                  <a:pt x="687" y="801"/>
                </a:lnTo>
                <a:lnTo>
                  <a:pt x="681" y="797"/>
                </a:lnTo>
                <a:lnTo>
                  <a:pt x="673" y="799"/>
                </a:lnTo>
                <a:lnTo>
                  <a:pt x="665" y="811"/>
                </a:lnTo>
                <a:lnTo>
                  <a:pt x="657" y="825"/>
                </a:lnTo>
                <a:lnTo>
                  <a:pt x="651" y="839"/>
                </a:lnTo>
                <a:lnTo>
                  <a:pt x="641" y="847"/>
                </a:lnTo>
                <a:lnTo>
                  <a:pt x="632" y="850"/>
                </a:lnTo>
                <a:lnTo>
                  <a:pt x="620" y="856"/>
                </a:lnTo>
                <a:lnTo>
                  <a:pt x="606" y="860"/>
                </a:lnTo>
                <a:lnTo>
                  <a:pt x="592" y="862"/>
                </a:lnTo>
                <a:lnTo>
                  <a:pt x="582" y="862"/>
                </a:lnTo>
                <a:lnTo>
                  <a:pt x="575" y="854"/>
                </a:lnTo>
                <a:lnTo>
                  <a:pt x="569" y="849"/>
                </a:lnTo>
                <a:lnTo>
                  <a:pt x="559" y="843"/>
                </a:lnTo>
                <a:lnTo>
                  <a:pt x="549" y="843"/>
                </a:lnTo>
                <a:lnTo>
                  <a:pt x="539" y="845"/>
                </a:lnTo>
                <a:lnTo>
                  <a:pt x="529" y="850"/>
                </a:lnTo>
                <a:lnTo>
                  <a:pt x="519" y="854"/>
                </a:lnTo>
                <a:lnTo>
                  <a:pt x="508" y="854"/>
                </a:lnTo>
                <a:lnTo>
                  <a:pt x="492" y="849"/>
                </a:lnTo>
                <a:lnTo>
                  <a:pt x="474" y="837"/>
                </a:lnTo>
                <a:lnTo>
                  <a:pt x="458" y="829"/>
                </a:lnTo>
                <a:lnTo>
                  <a:pt x="445" y="821"/>
                </a:lnTo>
                <a:lnTo>
                  <a:pt x="431" y="811"/>
                </a:lnTo>
                <a:lnTo>
                  <a:pt x="417" y="799"/>
                </a:lnTo>
                <a:lnTo>
                  <a:pt x="403" y="791"/>
                </a:lnTo>
                <a:lnTo>
                  <a:pt x="389" y="784"/>
                </a:lnTo>
                <a:lnTo>
                  <a:pt x="382" y="776"/>
                </a:lnTo>
                <a:lnTo>
                  <a:pt x="370" y="754"/>
                </a:lnTo>
                <a:lnTo>
                  <a:pt x="358" y="732"/>
                </a:lnTo>
                <a:lnTo>
                  <a:pt x="352" y="717"/>
                </a:lnTo>
                <a:lnTo>
                  <a:pt x="350" y="703"/>
                </a:lnTo>
                <a:lnTo>
                  <a:pt x="354" y="691"/>
                </a:lnTo>
                <a:lnTo>
                  <a:pt x="358" y="685"/>
                </a:lnTo>
                <a:lnTo>
                  <a:pt x="364" y="683"/>
                </a:lnTo>
                <a:lnTo>
                  <a:pt x="368" y="681"/>
                </a:lnTo>
                <a:lnTo>
                  <a:pt x="372" y="679"/>
                </a:lnTo>
                <a:lnTo>
                  <a:pt x="376" y="677"/>
                </a:lnTo>
                <a:lnTo>
                  <a:pt x="380" y="673"/>
                </a:lnTo>
                <a:lnTo>
                  <a:pt x="382" y="671"/>
                </a:lnTo>
                <a:lnTo>
                  <a:pt x="382" y="665"/>
                </a:lnTo>
                <a:lnTo>
                  <a:pt x="376" y="654"/>
                </a:lnTo>
                <a:lnTo>
                  <a:pt x="364" y="646"/>
                </a:lnTo>
                <a:lnTo>
                  <a:pt x="348" y="638"/>
                </a:lnTo>
                <a:lnTo>
                  <a:pt x="332" y="636"/>
                </a:lnTo>
                <a:lnTo>
                  <a:pt x="323" y="638"/>
                </a:lnTo>
                <a:lnTo>
                  <a:pt x="315" y="644"/>
                </a:lnTo>
                <a:lnTo>
                  <a:pt x="307" y="650"/>
                </a:lnTo>
                <a:lnTo>
                  <a:pt x="301" y="652"/>
                </a:lnTo>
                <a:lnTo>
                  <a:pt x="295" y="650"/>
                </a:lnTo>
                <a:lnTo>
                  <a:pt x="283" y="636"/>
                </a:lnTo>
                <a:lnTo>
                  <a:pt x="273" y="630"/>
                </a:lnTo>
                <a:lnTo>
                  <a:pt x="262" y="630"/>
                </a:lnTo>
                <a:lnTo>
                  <a:pt x="254" y="636"/>
                </a:lnTo>
                <a:lnTo>
                  <a:pt x="246" y="642"/>
                </a:lnTo>
                <a:lnTo>
                  <a:pt x="238" y="644"/>
                </a:lnTo>
                <a:lnTo>
                  <a:pt x="230" y="640"/>
                </a:lnTo>
                <a:lnTo>
                  <a:pt x="220" y="632"/>
                </a:lnTo>
                <a:lnTo>
                  <a:pt x="208" y="624"/>
                </a:lnTo>
                <a:lnTo>
                  <a:pt x="195" y="614"/>
                </a:lnTo>
                <a:lnTo>
                  <a:pt x="185" y="608"/>
                </a:lnTo>
                <a:lnTo>
                  <a:pt x="181" y="606"/>
                </a:lnTo>
                <a:lnTo>
                  <a:pt x="181" y="593"/>
                </a:lnTo>
                <a:lnTo>
                  <a:pt x="210" y="553"/>
                </a:lnTo>
                <a:lnTo>
                  <a:pt x="262" y="540"/>
                </a:lnTo>
                <a:lnTo>
                  <a:pt x="271" y="467"/>
                </a:lnTo>
                <a:lnTo>
                  <a:pt x="248" y="439"/>
                </a:lnTo>
                <a:lnTo>
                  <a:pt x="212" y="455"/>
                </a:lnTo>
                <a:lnTo>
                  <a:pt x="179" y="435"/>
                </a:lnTo>
                <a:lnTo>
                  <a:pt x="147" y="451"/>
                </a:lnTo>
                <a:lnTo>
                  <a:pt x="116" y="431"/>
                </a:lnTo>
                <a:lnTo>
                  <a:pt x="106" y="390"/>
                </a:lnTo>
                <a:lnTo>
                  <a:pt x="57" y="386"/>
                </a:lnTo>
                <a:lnTo>
                  <a:pt x="31" y="404"/>
                </a:lnTo>
                <a:lnTo>
                  <a:pt x="0" y="349"/>
                </a:lnTo>
                <a:lnTo>
                  <a:pt x="51" y="347"/>
                </a:lnTo>
                <a:lnTo>
                  <a:pt x="104" y="295"/>
                </a:lnTo>
                <a:lnTo>
                  <a:pt x="139" y="292"/>
                </a:lnTo>
                <a:lnTo>
                  <a:pt x="195" y="327"/>
                </a:lnTo>
                <a:lnTo>
                  <a:pt x="250" y="335"/>
                </a:lnTo>
                <a:lnTo>
                  <a:pt x="275" y="309"/>
                </a:lnTo>
                <a:lnTo>
                  <a:pt x="279" y="288"/>
                </a:lnTo>
                <a:lnTo>
                  <a:pt x="307" y="278"/>
                </a:lnTo>
                <a:lnTo>
                  <a:pt x="338" y="248"/>
                </a:lnTo>
                <a:lnTo>
                  <a:pt x="386" y="238"/>
                </a:lnTo>
                <a:lnTo>
                  <a:pt x="397" y="207"/>
                </a:lnTo>
                <a:lnTo>
                  <a:pt x="437" y="181"/>
                </a:lnTo>
                <a:lnTo>
                  <a:pt x="458" y="223"/>
                </a:lnTo>
                <a:lnTo>
                  <a:pt x="496" y="225"/>
                </a:lnTo>
                <a:lnTo>
                  <a:pt x="521" y="248"/>
                </a:lnTo>
                <a:lnTo>
                  <a:pt x="567" y="227"/>
                </a:lnTo>
                <a:lnTo>
                  <a:pt x="575" y="189"/>
                </a:lnTo>
                <a:lnTo>
                  <a:pt x="604" y="173"/>
                </a:lnTo>
                <a:lnTo>
                  <a:pt x="641" y="193"/>
                </a:lnTo>
                <a:lnTo>
                  <a:pt x="659" y="160"/>
                </a:lnTo>
                <a:lnTo>
                  <a:pt x="695" y="160"/>
                </a:lnTo>
                <a:lnTo>
                  <a:pt x="693" y="120"/>
                </a:lnTo>
                <a:lnTo>
                  <a:pt x="728" y="108"/>
                </a:lnTo>
                <a:lnTo>
                  <a:pt x="740" y="122"/>
                </a:lnTo>
                <a:lnTo>
                  <a:pt x="765" y="71"/>
                </a:lnTo>
                <a:lnTo>
                  <a:pt x="797" y="73"/>
                </a:lnTo>
                <a:lnTo>
                  <a:pt x="825" y="77"/>
                </a:lnTo>
                <a:lnTo>
                  <a:pt x="840" y="30"/>
                </a:lnTo>
                <a:lnTo>
                  <a:pt x="868" y="36"/>
                </a:lnTo>
                <a:lnTo>
                  <a:pt x="891" y="63"/>
                </a:lnTo>
                <a:lnTo>
                  <a:pt x="933" y="6"/>
                </a:lnTo>
                <a:lnTo>
                  <a:pt x="974" y="18"/>
                </a:lnTo>
                <a:lnTo>
                  <a:pt x="1006" y="0"/>
                </a:lnTo>
                <a:lnTo>
                  <a:pt x="1039" y="10"/>
                </a:lnTo>
                <a:lnTo>
                  <a:pt x="1039" y="69"/>
                </a:lnTo>
                <a:lnTo>
                  <a:pt x="1065" y="89"/>
                </a:lnTo>
                <a:lnTo>
                  <a:pt x="1059" y="154"/>
                </a:lnTo>
                <a:lnTo>
                  <a:pt x="1006" y="215"/>
                </a:lnTo>
                <a:lnTo>
                  <a:pt x="1080" y="209"/>
                </a:lnTo>
                <a:lnTo>
                  <a:pt x="1096" y="234"/>
                </a:lnTo>
                <a:lnTo>
                  <a:pt x="1096" y="284"/>
                </a:lnTo>
                <a:lnTo>
                  <a:pt x="1134" y="258"/>
                </a:lnTo>
                <a:lnTo>
                  <a:pt x="1169" y="258"/>
                </a:lnTo>
                <a:lnTo>
                  <a:pt x="1191" y="321"/>
                </a:lnTo>
                <a:lnTo>
                  <a:pt x="1163" y="351"/>
                </a:lnTo>
                <a:lnTo>
                  <a:pt x="1167" y="408"/>
                </a:lnTo>
                <a:lnTo>
                  <a:pt x="1128" y="431"/>
                </a:lnTo>
                <a:lnTo>
                  <a:pt x="1104" y="504"/>
                </a:lnTo>
                <a:lnTo>
                  <a:pt x="1110" y="579"/>
                </a:lnTo>
                <a:lnTo>
                  <a:pt x="1039" y="642"/>
                </a:lnTo>
                <a:lnTo>
                  <a:pt x="1013" y="654"/>
                </a:lnTo>
                <a:lnTo>
                  <a:pt x="1013" y="713"/>
                </a:lnTo>
                <a:lnTo>
                  <a:pt x="990" y="728"/>
                </a:lnTo>
                <a:lnTo>
                  <a:pt x="943" y="738"/>
                </a:lnTo>
                <a:lnTo>
                  <a:pt x="937" y="776"/>
                </a:lnTo>
                <a:lnTo>
                  <a:pt x="899" y="788"/>
                </a:lnTo>
                <a:lnTo>
                  <a:pt x="866" y="835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1" name="Freeform 74"/>
          <p:cNvSpPr/>
          <p:nvPr/>
        </p:nvSpPr>
        <p:spPr bwMode="gray">
          <a:xfrm>
            <a:off x="4101297" y="4953232"/>
            <a:ext cx="843391" cy="611458"/>
          </a:xfrm>
          <a:custGeom>
            <a:avLst/>
            <a:gdLst>
              <a:gd name="T0" fmla="*/ 209 w 1191"/>
              <a:gd name="T1" fmla="*/ 213 h 864"/>
              <a:gd name="T2" fmla="*/ 202 w 1191"/>
              <a:gd name="T3" fmla="*/ 215 h 864"/>
              <a:gd name="T4" fmla="*/ 195 w 1191"/>
              <a:gd name="T5" fmla="*/ 214 h 864"/>
              <a:gd name="T6" fmla="*/ 186 w 1191"/>
              <a:gd name="T7" fmla="*/ 210 h 864"/>
              <a:gd name="T8" fmla="*/ 180 w 1191"/>
              <a:gd name="T9" fmla="*/ 210 h 864"/>
              <a:gd name="T10" fmla="*/ 174 w 1191"/>
              <a:gd name="T11" fmla="*/ 203 h 864"/>
              <a:gd name="T12" fmla="*/ 169 w 1191"/>
              <a:gd name="T13" fmla="*/ 200 h 864"/>
              <a:gd name="T14" fmla="*/ 163 w 1191"/>
              <a:gd name="T15" fmla="*/ 210 h 864"/>
              <a:gd name="T16" fmla="*/ 155 w 1191"/>
              <a:gd name="T17" fmla="*/ 214 h 864"/>
              <a:gd name="T18" fmla="*/ 146 w 1191"/>
              <a:gd name="T19" fmla="*/ 216 h 864"/>
              <a:gd name="T20" fmla="*/ 140 w 1191"/>
              <a:gd name="T21" fmla="*/ 211 h 864"/>
              <a:gd name="T22" fmla="*/ 133 w 1191"/>
              <a:gd name="T23" fmla="*/ 213 h 864"/>
              <a:gd name="T24" fmla="*/ 123 w 1191"/>
              <a:gd name="T25" fmla="*/ 213 h 864"/>
              <a:gd name="T26" fmla="*/ 112 w 1191"/>
              <a:gd name="T27" fmla="*/ 206 h 864"/>
              <a:gd name="T28" fmla="*/ 101 w 1191"/>
              <a:gd name="T29" fmla="*/ 198 h 864"/>
              <a:gd name="T30" fmla="*/ 93 w 1191"/>
              <a:gd name="T31" fmla="*/ 189 h 864"/>
              <a:gd name="T32" fmla="*/ 88 w 1191"/>
              <a:gd name="T33" fmla="*/ 176 h 864"/>
              <a:gd name="T34" fmla="*/ 91 w 1191"/>
              <a:gd name="T35" fmla="*/ 171 h 864"/>
              <a:gd name="T36" fmla="*/ 94 w 1191"/>
              <a:gd name="T37" fmla="*/ 170 h 864"/>
              <a:gd name="T38" fmla="*/ 96 w 1191"/>
              <a:gd name="T39" fmla="*/ 167 h 864"/>
              <a:gd name="T40" fmla="*/ 87 w 1191"/>
              <a:gd name="T41" fmla="*/ 160 h 864"/>
              <a:gd name="T42" fmla="*/ 79 w 1191"/>
              <a:gd name="T43" fmla="*/ 161 h 864"/>
              <a:gd name="T44" fmla="*/ 74 w 1191"/>
              <a:gd name="T45" fmla="*/ 163 h 864"/>
              <a:gd name="T46" fmla="*/ 66 w 1191"/>
              <a:gd name="T47" fmla="*/ 158 h 864"/>
              <a:gd name="T48" fmla="*/ 60 w 1191"/>
              <a:gd name="T49" fmla="*/ 161 h 864"/>
              <a:gd name="T50" fmla="*/ 52 w 1191"/>
              <a:gd name="T51" fmla="*/ 156 h 864"/>
              <a:gd name="T52" fmla="*/ 46 w 1191"/>
              <a:gd name="T53" fmla="*/ 152 h 864"/>
              <a:gd name="T54" fmla="*/ 66 w 1191"/>
              <a:gd name="T55" fmla="*/ 135 h 864"/>
              <a:gd name="T56" fmla="*/ 53 w 1191"/>
              <a:gd name="T57" fmla="*/ 114 h 864"/>
              <a:gd name="T58" fmla="*/ 29 w 1191"/>
              <a:gd name="T59" fmla="*/ 108 h 864"/>
              <a:gd name="T60" fmla="*/ 8 w 1191"/>
              <a:gd name="T61" fmla="*/ 101 h 864"/>
              <a:gd name="T62" fmla="*/ 26 w 1191"/>
              <a:gd name="T63" fmla="*/ 74 h 864"/>
              <a:gd name="T64" fmla="*/ 63 w 1191"/>
              <a:gd name="T65" fmla="*/ 84 h 864"/>
              <a:gd name="T66" fmla="*/ 77 w 1191"/>
              <a:gd name="T67" fmla="*/ 70 h 864"/>
              <a:gd name="T68" fmla="*/ 100 w 1191"/>
              <a:gd name="T69" fmla="*/ 52 h 864"/>
              <a:gd name="T70" fmla="*/ 124 w 1191"/>
              <a:gd name="T71" fmla="*/ 56 h 864"/>
              <a:gd name="T72" fmla="*/ 144 w 1191"/>
              <a:gd name="T73" fmla="*/ 48 h 864"/>
              <a:gd name="T74" fmla="*/ 165 w 1191"/>
              <a:gd name="T75" fmla="*/ 40 h 864"/>
              <a:gd name="T76" fmla="*/ 182 w 1191"/>
              <a:gd name="T77" fmla="*/ 27 h 864"/>
              <a:gd name="T78" fmla="*/ 200 w 1191"/>
              <a:gd name="T79" fmla="*/ 19 h 864"/>
              <a:gd name="T80" fmla="*/ 217 w 1191"/>
              <a:gd name="T81" fmla="*/ 9 h 864"/>
              <a:gd name="T82" fmla="*/ 244 w 1191"/>
              <a:gd name="T83" fmla="*/ 5 h 864"/>
              <a:gd name="T84" fmla="*/ 260 w 1191"/>
              <a:gd name="T85" fmla="*/ 18 h 864"/>
              <a:gd name="T86" fmla="*/ 252 w 1191"/>
              <a:gd name="T87" fmla="*/ 54 h 864"/>
              <a:gd name="T88" fmla="*/ 274 w 1191"/>
              <a:gd name="T89" fmla="*/ 71 h 864"/>
              <a:gd name="T90" fmla="*/ 298 w 1191"/>
              <a:gd name="T91" fmla="*/ 81 h 864"/>
              <a:gd name="T92" fmla="*/ 282 w 1191"/>
              <a:gd name="T93" fmla="*/ 108 h 864"/>
              <a:gd name="T94" fmla="*/ 260 w 1191"/>
              <a:gd name="T95" fmla="*/ 161 h 864"/>
              <a:gd name="T96" fmla="*/ 248 w 1191"/>
              <a:gd name="T97" fmla="*/ 182 h 864"/>
              <a:gd name="T98" fmla="*/ 225 w 1191"/>
              <a:gd name="T99" fmla="*/ 197 h 86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191"/>
              <a:gd name="T151" fmla="*/ 0 h 864"/>
              <a:gd name="T152" fmla="*/ 1191 w 1191"/>
              <a:gd name="T153" fmla="*/ 864 h 86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191" h="864">
                <a:moveTo>
                  <a:pt x="866" y="835"/>
                </a:moveTo>
                <a:lnTo>
                  <a:pt x="834" y="815"/>
                </a:lnTo>
                <a:lnTo>
                  <a:pt x="836" y="852"/>
                </a:lnTo>
                <a:lnTo>
                  <a:pt x="832" y="852"/>
                </a:lnTo>
                <a:lnTo>
                  <a:pt x="821" y="856"/>
                </a:lnTo>
                <a:lnTo>
                  <a:pt x="807" y="860"/>
                </a:lnTo>
                <a:lnTo>
                  <a:pt x="793" y="864"/>
                </a:lnTo>
                <a:lnTo>
                  <a:pt x="783" y="862"/>
                </a:lnTo>
                <a:lnTo>
                  <a:pt x="777" y="856"/>
                </a:lnTo>
                <a:lnTo>
                  <a:pt x="767" y="849"/>
                </a:lnTo>
                <a:lnTo>
                  <a:pt x="758" y="841"/>
                </a:lnTo>
                <a:lnTo>
                  <a:pt x="744" y="837"/>
                </a:lnTo>
                <a:lnTo>
                  <a:pt x="734" y="837"/>
                </a:lnTo>
                <a:lnTo>
                  <a:pt x="726" y="837"/>
                </a:lnTo>
                <a:lnTo>
                  <a:pt x="718" y="837"/>
                </a:lnTo>
                <a:lnTo>
                  <a:pt x="708" y="831"/>
                </a:lnTo>
                <a:lnTo>
                  <a:pt x="701" y="821"/>
                </a:lnTo>
                <a:lnTo>
                  <a:pt x="693" y="811"/>
                </a:lnTo>
                <a:lnTo>
                  <a:pt x="687" y="801"/>
                </a:lnTo>
                <a:lnTo>
                  <a:pt x="681" y="797"/>
                </a:lnTo>
                <a:lnTo>
                  <a:pt x="673" y="799"/>
                </a:lnTo>
                <a:lnTo>
                  <a:pt x="665" y="811"/>
                </a:lnTo>
                <a:lnTo>
                  <a:pt x="657" y="825"/>
                </a:lnTo>
                <a:lnTo>
                  <a:pt x="651" y="839"/>
                </a:lnTo>
                <a:lnTo>
                  <a:pt x="641" y="847"/>
                </a:lnTo>
                <a:lnTo>
                  <a:pt x="632" y="850"/>
                </a:lnTo>
                <a:lnTo>
                  <a:pt x="620" y="856"/>
                </a:lnTo>
                <a:lnTo>
                  <a:pt x="606" y="860"/>
                </a:lnTo>
                <a:lnTo>
                  <a:pt x="592" y="862"/>
                </a:lnTo>
                <a:lnTo>
                  <a:pt x="582" y="862"/>
                </a:lnTo>
                <a:lnTo>
                  <a:pt x="575" y="854"/>
                </a:lnTo>
                <a:lnTo>
                  <a:pt x="569" y="849"/>
                </a:lnTo>
                <a:lnTo>
                  <a:pt x="559" y="843"/>
                </a:lnTo>
                <a:lnTo>
                  <a:pt x="549" y="843"/>
                </a:lnTo>
                <a:lnTo>
                  <a:pt x="539" y="845"/>
                </a:lnTo>
                <a:lnTo>
                  <a:pt x="529" y="850"/>
                </a:lnTo>
                <a:lnTo>
                  <a:pt x="519" y="854"/>
                </a:lnTo>
                <a:lnTo>
                  <a:pt x="508" y="854"/>
                </a:lnTo>
                <a:lnTo>
                  <a:pt x="492" y="849"/>
                </a:lnTo>
                <a:lnTo>
                  <a:pt x="474" y="837"/>
                </a:lnTo>
                <a:lnTo>
                  <a:pt x="458" y="829"/>
                </a:lnTo>
                <a:lnTo>
                  <a:pt x="445" y="821"/>
                </a:lnTo>
                <a:lnTo>
                  <a:pt x="431" y="811"/>
                </a:lnTo>
                <a:lnTo>
                  <a:pt x="417" y="799"/>
                </a:lnTo>
                <a:lnTo>
                  <a:pt x="403" y="791"/>
                </a:lnTo>
                <a:lnTo>
                  <a:pt x="389" y="784"/>
                </a:lnTo>
                <a:lnTo>
                  <a:pt x="382" y="776"/>
                </a:lnTo>
                <a:lnTo>
                  <a:pt x="370" y="754"/>
                </a:lnTo>
                <a:lnTo>
                  <a:pt x="358" y="732"/>
                </a:lnTo>
                <a:lnTo>
                  <a:pt x="352" y="717"/>
                </a:lnTo>
                <a:lnTo>
                  <a:pt x="350" y="703"/>
                </a:lnTo>
                <a:lnTo>
                  <a:pt x="354" y="691"/>
                </a:lnTo>
                <a:lnTo>
                  <a:pt x="358" y="685"/>
                </a:lnTo>
                <a:lnTo>
                  <a:pt x="364" y="683"/>
                </a:lnTo>
                <a:lnTo>
                  <a:pt x="368" y="681"/>
                </a:lnTo>
                <a:lnTo>
                  <a:pt x="372" y="679"/>
                </a:lnTo>
                <a:lnTo>
                  <a:pt x="376" y="677"/>
                </a:lnTo>
                <a:lnTo>
                  <a:pt x="380" y="673"/>
                </a:lnTo>
                <a:lnTo>
                  <a:pt x="382" y="671"/>
                </a:lnTo>
                <a:lnTo>
                  <a:pt x="382" y="665"/>
                </a:lnTo>
                <a:lnTo>
                  <a:pt x="376" y="654"/>
                </a:lnTo>
                <a:lnTo>
                  <a:pt x="364" y="646"/>
                </a:lnTo>
                <a:lnTo>
                  <a:pt x="348" y="638"/>
                </a:lnTo>
                <a:lnTo>
                  <a:pt x="332" y="636"/>
                </a:lnTo>
                <a:lnTo>
                  <a:pt x="323" y="638"/>
                </a:lnTo>
                <a:lnTo>
                  <a:pt x="315" y="644"/>
                </a:lnTo>
                <a:lnTo>
                  <a:pt x="307" y="650"/>
                </a:lnTo>
                <a:lnTo>
                  <a:pt x="301" y="652"/>
                </a:lnTo>
                <a:lnTo>
                  <a:pt x="295" y="650"/>
                </a:lnTo>
                <a:lnTo>
                  <a:pt x="283" y="636"/>
                </a:lnTo>
                <a:lnTo>
                  <a:pt x="273" y="630"/>
                </a:lnTo>
                <a:lnTo>
                  <a:pt x="262" y="630"/>
                </a:lnTo>
                <a:lnTo>
                  <a:pt x="254" y="636"/>
                </a:lnTo>
                <a:lnTo>
                  <a:pt x="246" y="642"/>
                </a:lnTo>
                <a:lnTo>
                  <a:pt x="238" y="644"/>
                </a:lnTo>
                <a:lnTo>
                  <a:pt x="230" y="640"/>
                </a:lnTo>
                <a:lnTo>
                  <a:pt x="220" y="632"/>
                </a:lnTo>
                <a:lnTo>
                  <a:pt x="208" y="624"/>
                </a:lnTo>
                <a:lnTo>
                  <a:pt x="195" y="614"/>
                </a:lnTo>
                <a:lnTo>
                  <a:pt x="185" y="608"/>
                </a:lnTo>
                <a:lnTo>
                  <a:pt x="181" y="606"/>
                </a:lnTo>
                <a:lnTo>
                  <a:pt x="181" y="593"/>
                </a:lnTo>
                <a:lnTo>
                  <a:pt x="210" y="553"/>
                </a:lnTo>
                <a:lnTo>
                  <a:pt x="262" y="540"/>
                </a:lnTo>
                <a:lnTo>
                  <a:pt x="271" y="467"/>
                </a:lnTo>
                <a:lnTo>
                  <a:pt x="248" y="439"/>
                </a:lnTo>
                <a:lnTo>
                  <a:pt x="212" y="455"/>
                </a:lnTo>
                <a:lnTo>
                  <a:pt x="179" y="435"/>
                </a:lnTo>
                <a:lnTo>
                  <a:pt x="147" y="451"/>
                </a:lnTo>
                <a:lnTo>
                  <a:pt x="116" y="431"/>
                </a:lnTo>
                <a:lnTo>
                  <a:pt x="106" y="390"/>
                </a:lnTo>
                <a:lnTo>
                  <a:pt x="57" y="386"/>
                </a:lnTo>
                <a:lnTo>
                  <a:pt x="31" y="404"/>
                </a:lnTo>
                <a:lnTo>
                  <a:pt x="0" y="349"/>
                </a:lnTo>
                <a:lnTo>
                  <a:pt x="51" y="347"/>
                </a:lnTo>
                <a:lnTo>
                  <a:pt x="104" y="295"/>
                </a:lnTo>
                <a:lnTo>
                  <a:pt x="139" y="292"/>
                </a:lnTo>
                <a:lnTo>
                  <a:pt x="195" y="327"/>
                </a:lnTo>
                <a:lnTo>
                  <a:pt x="250" y="335"/>
                </a:lnTo>
                <a:lnTo>
                  <a:pt x="275" y="309"/>
                </a:lnTo>
                <a:lnTo>
                  <a:pt x="279" y="288"/>
                </a:lnTo>
                <a:lnTo>
                  <a:pt x="307" y="278"/>
                </a:lnTo>
                <a:lnTo>
                  <a:pt x="338" y="248"/>
                </a:lnTo>
                <a:lnTo>
                  <a:pt x="386" y="238"/>
                </a:lnTo>
                <a:lnTo>
                  <a:pt x="397" y="207"/>
                </a:lnTo>
                <a:lnTo>
                  <a:pt x="437" y="181"/>
                </a:lnTo>
                <a:lnTo>
                  <a:pt x="458" y="223"/>
                </a:lnTo>
                <a:lnTo>
                  <a:pt x="496" y="225"/>
                </a:lnTo>
                <a:lnTo>
                  <a:pt x="521" y="248"/>
                </a:lnTo>
                <a:lnTo>
                  <a:pt x="567" y="227"/>
                </a:lnTo>
                <a:lnTo>
                  <a:pt x="575" y="189"/>
                </a:lnTo>
                <a:lnTo>
                  <a:pt x="604" y="173"/>
                </a:lnTo>
                <a:lnTo>
                  <a:pt x="641" y="193"/>
                </a:lnTo>
                <a:lnTo>
                  <a:pt x="659" y="160"/>
                </a:lnTo>
                <a:lnTo>
                  <a:pt x="695" y="160"/>
                </a:lnTo>
                <a:lnTo>
                  <a:pt x="693" y="120"/>
                </a:lnTo>
                <a:lnTo>
                  <a:pt x="728" y="108"/>
                </a:lnTo>
                <a:lnTo>
                  <a:pt x="740" y="122"/>
                </a:lnTo>
                <a:lnTo>
                  <a:pt x="765" y="71"/>
                </a:lnTo>
                <a:lnTo>
                  <a:pt x="797" y="73"/>
                </a:lnTo>
                <a:lnTo>
                  <a:pt x="825" y="77"/>
                </a:lnTo>
                <a:lnTo>
                  <a:pt x="840" y="30"/>
                </a:lnTo>
                <a:lnTo>
                  <a:pt x="868" y="36"/>
                </a:lnTo>
                <a:lnTo>
                  <a:pt x="891" y="63"/>
                </a:lnTo>
                <a:lnTo>
                  <a:pt x="933" y="6"/>
                </a:lnTo>
                <a:lnTo>
                  <a:pt x="974" y="18"/>
                </a:lnTo>
                <a:lnTo>
                  <a:pt x="1006" y="0"/>
                </a:lnTo>
                <a:lnTo>
                  <a:pt x="1039" y="10"/>
                </a:lnTo>
                <a:lnTo>
                  <a:pt x="1039" y="69"/>
                </a:lnTo>
                <a:lnTo>
                  <a:pt x="1065" y="89"/>
                </a:lnTo>
                <a:lnTo>
                  <a:pt x="1059" y="154"/>
                </a:lnTo>
                <a:lnTo>
                  <a:pt x="1006" y="215"/>
                </a:lnTo>
                <a:lnTo>
                  <a:pt x="1080" y="209"/>
                </a:lnTo>
                <a:lnTo>
                  <a:pt x="1096" y="234"/>
                </a:lnTo>
                <a:lnTo>
                  <a:pt x="1096" y="284"/>
                </a:lnTo>
                <a:lnTo>
                  <a:pt x="1134" y="258"/>
                </a:lnTo>
                <a:lnTo>
                  <a:pt x="1169" y="258"/>
                </a:lnTo>
                <a:lnTo>
                  <a:pt x="1191" y="321"/>
                </a:lnTo>
                <a:lnTo>
                  <a:pt x="1163" y="351"/>
                </a:lnTo>
                <a:lnTo>
                  <a:pt x="1167" y="408"/>
                </a:lnTo>
                <a:lnTo>
                  <a:pt x="1128" y="431"/>
                </a:lnTo>
                <a:lnTo>
                  <a:pt x="1104" y="504"/>
                </a:lnTo>
                <a:lnTo>
                  <a:pt x="1110" y="579"/>
                </a:lnTo>
                <a:lnTo>
                  <a:pt x="1039" y="642"/>
                </a:lnTo>
                <a:lnTo>
                  <a:pt x="1013" y="654"/>
                </a:lnTo>
                <a:lnTo>
                  <a:pt x="1013" y="713"/>
                </a:lnTo>
                <a:lnTo>
                  <a:pt x="990" y="728"/>
                </a:lnTo>
                <a:lnTo>
                  <a:pt x="943" y="738"/>
                </a:lnTo>
                <a:lnTo>
                  <a:pt x="937" y="776"/>
                </a:lnTo>
                <a:lnTo>
                  <a:pt x="899" y="788"/>
                </a:lnTo>
                <a:lnTo>
                  <a:pt x="866" y="835"/>
                </a:lnTo>
              </a:path>
            </a:pathLst>
          </a:custGeom>
          <a:noFill/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2" name="Freeform 75"/>
          <p:cNvSpPr/>
          <p:nvPr/>
        </p:nvSpPr>
        <p:spPr bwMode="gray">
          <a:xfrm>
            <a:off x="4612143" y="5723216"/>
            <a:ext cx="275942" cy="243451"/>
          </a:xfrm>
          <a:custGeom>
            <a:avLst/>
            <a:gdLst>
              <a:gd name="T0" fmla="*/ 20 w 392"/>
              <a:gd name="T1" fmla="*/ 19 h 344"/>
              <a:gd name="T2" fmla="*/ 17 w 392"/>
              <a:gd name="T3" fmla="*/ 21 h 344"/>
              <a:gd name="T4" fmla="*/ 11 w 392"/>
              <a:gd name="T5" fmla="*/ 27 h 344"/>
              <a:gd name="T6" fmla="*/ 5 w 392"/>
              <a:gd name="T7" fmla="*/ 35 h 344"/>
              <a:gd name="T8" fmla="*/ 1 w 392"/>
              <a:gd name="T9" fmla="*/ 40 h 344"/>
              <a:gd name="T10" fmla="*/ 0 w 392"/>
              <a:gd name="T11" fmla="*/ 50 h 344"/>
              <a:gd name="T12" fmla="*/ 1 w 392"/>
              <a:gd name="T13" fmla="*/ 63 h 344"/>
              <a:gd name="T14" fmla="*/ 5 w 392"/>
              <a:gd name="T15" fmla="*/ 72 h 344"/>
              <a:gd name="T16" fmla="*/ 12 w 392"/>
              <a:gd name="T17" fmla="*/ 78 h 344"/>
              <a:gd name="T18" fmla="*/ 22 w 392"/>
              <a:gd name="T19" fmla="*/ 80 h 344"/>
              <a:gd name="T20" fmla="*/ 28 w 392"/>
              <a:gd name="T21" fmla="*/ 80 h 344"/>
              <a:gd name="T22" fmla="*/ 33 w 392"/>
              <a:gd name="T23" fmla="*/ 81 h 344"/>
              <a:gd name="T24" fmla="*/ 41 w 392"/>
              <a:gd name="T25" fmla="*/ 86 h 344"/>
              <a:gd name="T26" fmla="*/ 46 w 392"/>
              <a:gd name="T27" fmla="*/ 85 h 344"/>
              <a:gd name="T28" fmla="*/ 49 w 392"/>
              <a:gd name="T29" fmla="*/ 80 h 344"/>
              <a:gd name="T30" fmla="*/ 53 w 392"/>
              <a:gd name="T31" fmla="*/ 74 h 344"/>
              <a:gd name="T32" fmla="*/ 59 w 392"/>
              <a:gd name="T33" fmla="*/ 73 h 344"/>
              <a:gd name="T34" fmla="*/ 64 w 392"/>
              <a:gd name="T35" fmla="*/ 69 h 344"/>
              <a:gd name="T36" fmla="*/ 69 w 392"/>
              <a:gd name="T37" fmla="*/ 63 h 344"/>
              <a:gd name="T38" fmla="*/ 76 w 392"/>
              <a:gd name="T39" fmla="*/ 59 h 344"/>
              <a:gd name="T40" fmla="*/ 79 w 392"/>
              <a:gd name="T41" fmla="*/ 52 h 344"/>
              <a:gd name="T42" fmla="*/ 80 w 392"/>
              <a:gd name="T43" fmla="*/ 43 h 344"/>
              <a:gd name="T44" fmla="*/ 85 w 392"/>
              <a:gd name="T45" fmla="*/ 28 h 344"/>
              <a:gd name="T46" fmla="*/ 90 w 392"/>
              <a:gd name="T47" fmla="*/ 21 h 344"/>
              <a:gd name="T48" fmla="*/ 94 w 392"/>
              <a:gd name="T49" fmla="*/ 19 h 344"/>
              <a:gd name="T50" fmla="*/ 97 w 392"/>
              <a:gd name="T51" fmla="*/ 15 h 344"/>
              <a:gd name="T52" fmla="*/ 97 w 392"/>
              <a:gd name="T53" fmla="*/ 9 h 344"/>
              <a:gd name="T54" fmla="*/ 95 w 392"/>
              <a:gd name="T55" fmla="*/ 3 h 344"/>
              <a:gd name="T56" fmla="*/ 88 w 392"/>
              <a:gd name="T57" fmla="*/ 1 h 344"/>
              <a:gd name="T58" fmla="*/ 75 w 392"/>
              <a:gd name="T59" fmla="*/ 1 h 344"/>
              <a:gd name="T60" fmla="*/ 64 w 392"/>
              <a:gd name="T61" fmla="*/ 3 h 344"/>
              <a:gd name="T62" fmla="*/ 55 w 392"/>
              <a:gd name="T63" fmla="*/ 5 h 344"/>
              <a:gd name="T64" fmla="*/ 45 w 392"/>
              <a:gd name="T65" fmla="*/ 7 h 344"/>
              <a:gd name="T66" fmla="*/ 38 w 392"/>
              <a:gd name="T67" fmla="*/ 8 h 344"/>
              <a:gd name="T68" fmla="*/ 33 w 392"/>
              <a:gd name="T69" fmla="*/ 11 h 344"/>
              <a:gd name="T70" fmla="*/ 28 w 392"/>
              <a:gd name="T71" fmla="*/ 12 h 344"/>
              <a:gd name="T72" fmla="*/ 23 w 392"/>
              <a:gd name="T73" fmla="*/ 12 h 34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92"/>
              <a:gd name="T112" fmla="*/ 0 h 344"/>
              <a:gd name="T113" fmla="*/ 392 w 392"/>
              <a:gd name="T114" fmla="*/ 344 h 34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92" h="344">
                <a:moveTo>
                  <a:pt x="87" y="51"/>
                </a:moveTo>
                <a:lnTo>
                  <a:pt x="83" y="74"/>
                </a:lnTo>
                <a:lnTo>
                  <a:pt x="79" y="76"/>
                </a:lnTo>
                <a:lnTo>
                  <a:pt x="71" y="84"/>
                </a:lnTo>
                <a:lnTo>
                  <a:pt x="59" y="96"/>
                </a:lnTo>
                <a:lnTo>
                  <a:pt x="45" y="108"/>
                </a:lnTo>
                <a:lnTo>
                  <a:pt x="32" y="124"/>
                </a:lnTo>
                <a:lnTo>
                  <a:pt x="20" y="137"/>
                </a:lnTo>
                <a:lnTo>
                  <a:pt x="10" y="149"/>
                </a:lnTo>
                <a:lnTo>
                  <a:pt x="4" y="159"/>
                </a:lnTo>
                <a:lnTo>
                  <a:pt x="0" y="175"/>
                </a:lnTo>
                <a:lnTo>
                  <a:pt x="0" y="200"/>
                </a:lnTo>
                <a:lnTo>
                  <a:pt x="2" y="228"/>
                </a:lnTo>
                <a:lnTo>
                  <a:pt x="6" y="254"/>
                </a:lnTo>
                <a:lnTo>
                  <a:pt x="12" y="271"/>
                </a:lnTo>
                <a:lnTo>
                  <a:pt x="22" y="287"/>
                </a:lnTo>
                <a:lnTo>
                  <a:pt x="36" y="299"/>
                </a:lnTo>
                <a:lnTo>
                  <a:pt x="51" y="309"/>
                </a:lnTo>
                <a:lnTo>
                  <a:pt x="73" y="317"/>
                </a:lnTo>
                <a:lnTo>
                  <a:pt x="91" y="318"/>
                </a:lnTo>
                <a:lnTo>
                  <a:pt x="103" y="318"/>
                </a:lnTo>
                <a:lnTo>
                  <a:pt x="112" y="318"/>
                </a:lnTo>
                <a:lnTo>
                  <a:pt x="122" y="318"/>
                </a:lnTo>
                <a:lnTo>
                  <a:pt x="134" y="324"/>
                </a:lnTo>
                <a:lnTo>
                  <a:pt x="152" y="334"/>
                </a:lnTo>
                <a:lnTo>
                  <a:pt x="164" y="342"/>
                </a:lnTo>
                <a:lnTo>
                  <a:pt x="175" y="344"/>
                </a:lnTo>
                <a:lnTo>
                  <a:pt x="185" y="338"/>
                </a:lnTo>
                <a:lnTo>
                  <a:pt x="193" y="328"/>
                </a:lnTo>
                <a:lnTo>
                  <a:pt x="199" y="317"/>
                </a:lnTo>
                <a:lnTo>
                  <a:pt x="205" y="305"/>
                </a:lnTo>
                <a:lnTo>
                  <a:pt x="213" y="295"/>
                </a:lnTo>
                <a:lnTo>
                  <a:pt x="225" y="293"/>
                </a:lnTo>
                <a:lnTo>
                  <a:pt x="240" y="289"/>
                </a:lnTo>
                <a:lnTo>
                  <a:pt x="252" y="283"/>
                </a:lnTo>
                <a:lnTo>
                  <a:pt x="260" y="275"/>
                </a:lnTo>
                <a:lnTo>
                  <a:pt x="268" y="263"/>
                </a:lnTo>
                <a:lnTo>
                  <a:pt x="280" y="252"/>
                </a:lnTo>
                <a:lnTo>
                  <a:pt x="292" y="246"/>
                </a:lnTo>
                <a:lnTo>
                  <a:pt x="305" y="238"/>
                </a:lnTo>
                <a:lnTo>
                  <a:pt x="315" y="224"/>
                </a:lnTo>
                <a:lnTo>
                  <a:pt x="319" y="208"/>
                </a:lnTo>
                <a:lnTo>
                  <a:pt x="321" y="189"/>
                </a:lnTo>
                <a:lnTo>
                  <a:pt x="323" y="169"/>
                </a:lnTo>
                <a:lnTo>
                  <a:pt x="331" y="139"/>
                </a:lnTo>
                <a:lnTo>
                  <a:pt x="343" y="112"/>
                </a:lnTo>
                <a:lnTo>
                  <a:pt x="355" y="92"/>
                </a:lnTo>
                <a:lnTo>
                  <a:pt x="362" y="84"/>
                </a:lnTo>
                <a:lnTo>
                  <a:pt x="372" y="80"/>
                </a:lnTo>
                <a:lnTo>
                  <a:pt x="380" y="76"/>
                </a:lnTo>
                <a:lnTo>
                  <a:pt x="388" y="70"/>
                </a:lnTo>
                <a:lnTo>
                  <a:pt x="392" y="61"/>
                </a:lnTo>
                <a:lnTo>
                  <a:pt x="392" y="51"/>
                </a:lnTo>
                <a:lnTo>
                  <a:pt x="390" y="35"/>
                </a:lnTo>
                <a:lnTo>
                  <a:pt x="390" y="23"/>
                </a:lnTo>
                <a:lnTo>
                  <a:pt x="384" y="13"/>
                </a:lnTo>
                <a:lnTo>
                  <a:pt x="374" y="8"/>
                </a:lnTo>
                <a:lnTo>
                  <a:pt x="356" y="2"/>
                </a:lnTo>
                <a:lnTo>
                  <a:pt x="327" y="0"/>
                </a:lnTo>
                <a:lnTo>
                  <a:pt x="301" y="4"/>
                </a:lnTo>
                <a:lnTo>
                  <a:pt x="280" y="9"/>
                </a:lnTo>
                <a:lnTo>
                  <a:pt x="260" y="13"/>
                </a:lnTo>
                <a:lnTo>
                  <a:pt x="240" y="15"/>
                </a:lnTo>
                <a:lnTo>
                  <a:pt x="221" y="21"/>
                </a:lnTo>
                <a:lnTo>
                  <a:pt x="201" y="27"/>
                </a:lnTo>
                <a:lnTo>
                  <a:pt x="181" y="27"/>
                </a:lnTo>
                <a:lnTo>
                  <a:pt x="166" y="27"/>
                </a:lnTo>
                <a:lnTo>
                  <a:pt x="154" y="31"/>
                </a:lnTo>
                <a:lnTo>
                  <a:pt x="142" y="39"/>
                </a:lnTo>
                <a:lnTo>
                  <a:pt x="134" y="45"/>
                </a:lnTo>
                <a:lnTo>
                  <a:pt x="126" y="49"/>
                </a:lnTo>
                <a:lnTo>
                  <a:pt x="114" y="49"/>
                </a:lnTo>
                <a:lnTo>
                  <a:pt x="103" y="49"/>
                </a:lnTo>
                <a:lnTo>
                  <a:pt x="93" y="49"/>
                </a:lnTo>
                <a:lnTo>
                  <a:pt x="87" y="51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3" name="Freeform 76"/>
          <p:cNvSpPr/>
          <p:nvPr/>
        </p:nvSpPr>
        <p:spPr bwMode="gray">
          <a:xfrm>
            <a:off x="4612143" y="5723216"/>
            <a:ext cx="275942" cy="243451"/>
          </a:xfrm>
          <a:custGeom>
            <a:avLst/>
            <a:gdLst>
              <a:gd name="T0" fmla="*/ 20 w 392"/>
              <a:gd name="T1" fmla="*/ 19 h 344"/>
              <a:gd name="T2" fmla="*/ 17 w 392"/>
              <a:gd name="T3" fmla="*/ 21 h 344"/>
              <a:gd name="T4" fmla="*/ 11 w 392"/>
              <a:gd name="T5" fmla="*/ 27 h 344"/>
              <a:gd name="T6" fmla="*/ 5 w 392"/>
              <a:gd name="T7" fmla="*/ 35 h 344"/>
              <a:gd name="T8" fmla="*/ 1 w 392"/>
              <a:gd name="T9" fmla="*/ 40 h 344"/>
              <a:gd name="T10" fmla="*/ 0 w 392"/>
              <a:gd name="T11" fmla="*/ 50 h 344"/>
              <a:gd name="T12" fmla="*/ 1 w 392"/>
              <a:gd name="T13" fmla="*/ 63 h 344"/>
              <a:gd name="T14" fmla="*/ 5 w 392"/>
              <a:gd name="T15" fmla="*/ 72 h 344"/>
              <a:gd name="T16" fmla="*/ 12 w 392"/>
              <a:gd name="T17" fmla="*/ 78 h 344"/>
              <a:gd name="T18" fmla="*/ 22 w 392"/>
              <a:gd name="T19" fmla="*/ 80 h 344"/>
              <a:gd name="T20" fmla="*/ 28 w 392"/>
              <a:gd name="T21" fmla="*/ 80 h 344"/>
              <a:gd name="T22" fmla="*/ 33 w 392"/>
              <a:gd name="T23" fmla="*/ 81 h 344"/>
              <a:gd name="T24" fmla="*/ 41 w 392"/>
              <a:gd name="T25" fmla="*/ 86 h 344"/>
              <a:gd name="T26" fmla="*/ 46 w 392"/>
              <a:gd name="T27" fmla="*/ 85 h 344"/>
              <a:gd name="T28" fmla="*/ 49 w 392"/>
              <a:gd name="T29" fmla="*/ 80 h 344"/>
              <a:gd name="T30" fmla="*/ 53 w 392"/>
              <a:gd name="T31" fmla="*/ 74 h 344"/>
              <a:gd name="T32" fmla="*/ 59 w 392"/>
              <a:gd name="T33" fmla="*/ 73 h 344"/>
              <a:gd name="T34" fmla="*/ 64 w 392"/>
              <a:gd name="T35" fmla="*/ 69 h 344"/>
              <a:gd name="T36" fmla="*/ 69 w 392"/>
              <a:gd name="T37" fmla="*/ 63 h 344"/>
              <a:gd name="T38" fmla="*/ 76 w 392"/>
              <a:gd name="T39" fmla="*/ 59 h 344"/>
              <a:gd name="T40" fmla="*/ 79 w 392"/>
              <a:gd name="T41" fmla="*/ 52 h 344"/>
              <a:gd name="T42" fmla="*/ 80 w 392"/>
              <a:gd name="T43" fmla="*/ 43 h 344"/>
              <a:gd name="T44" fmla="*/ 85 w 392"/>
              <a:gd name="T45" fmla="*/ 28 h 344"/>
              <a:gd name="T46" fmla="*/ 90 w 392"/>
              <a:gd name="T47" fmla="*/ 21 h 344"/>
              <a:gd name="T48" fmla="*/ 94 w 392"/>
              <a:gd name="T49" fmla="*/ 19 h 344"/>
              <a:gd name="T50" fmla="*/ 97 w 392"/>
              <a:gd name="T51" fmla="*/ 15 h 344"/>
              <a:gd name="T52" fmla="*/ 97 w 392"/>
              <a:gd name="T53" fmla="*/ 9 h 344"/>
              <a:gd name="T54" fmla="*/ 95 w 392"/>
              <a:gd name="T55" fmla="*/ 3 h 344"/>
              <a:gd name="T56" fmla="*/ 88 w 392"/>
              <a:gd name="T57" fmla="*/ 1 h 344"/>
              <a:gd name="T58" fmla="*/ 75 w 392"/>
              <a:gd name="T59" fmla="*/ 1 h 344"/>
              <a:gd name="T60" fmla="*/ 64 w 392"/>
              <a:gd name="T61" fmla="*/ 3 h 344"/>
              <a:gd name="T62" fmla="*/ 55 w 392"/>
              <a:gd name="T63" fmla="*/ 5 h 344"/>
              <a:gd name="T64" fmla="*/ 45 w 392"/>
              <a:gd name="T65" fmla="*/ 7 h 344"/>
              <a:gd name="T66" fmla="*/ 38 w 392"/>
              <a:gd name="T67" fmla="*/ 8 h 344"/>
              <a:gd name="T68" fmla="*/ 33 w 392"/>
              <a:gd name="T69" fmla="*/ 11 h 344"/>
              <a:gd name="T70" fmla="*/ 28 w 392"/>
              <a:gd name="T71" fmla="*/ 12 h 344"/>
              <a:gd name="T72" fmla="*/ 23 w 392"/>
              <a:gd name="T73" fmla="*/ 12 h 34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92"/>
              <a:gd name="T112" fmla="*/ 0 h 344"/>
              <a:gd name="T113" fmla="*/ 392 w 392"/>
              <a:gd name="T114" fmla="*/ 344 h 34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92" h="344">
                <a:moveTo>
                  <a:pt x="87" y="51"/>
                </a:moveTo>
                <a:lnTo>
                  <a:pt x="83" y="74"/>
                </a:lnTo>
                <a:lnTo>
                  <a:pt x="79" y="76"/>
                </a:lnTo>
                <a:lnTo>
                  <a:pt x="71" y="84"/>
                </a:lnTo>
                <a:lnTo>
                  <a:pt x="59" y="96"/>
                </a:lnTo>
                <a:lnTo>
                  <a:pt x="45" y="108"/>
                </a:lnTo>
                <a:lnTo>
                  <a:pt x="32" y="124"/>
                </a:lnTo>
                <a:lnTo>
                  <a:pt x="20" y="137"/>
                </a:lnTo>
                <a:lnTo>
                  <a:pt x="10" y="149"/>
                </a:lnTo>
                <a:lnTo>
                  <a:pt x="4" y="159"/>
                </a:lnTo>
                <a:lnTo>
                  <a:pt x="0" y="175"/>
                </a:lnTo>
                <a:lnTo>
                  <a:pt x="0" y="200"/>
                </a:lnTo>
                <a:lnTo>
                  <a:pt x="2" y="228"/>
                </a:lnTo>
                <a:lnTo>
                  <a:pt x="6" y="254"/>
                </a:lnTo>
                <a:lnTo>
                  <a:pt x="12" y="271"/>
                </a:lnTo>
                <a:lnTo>
                  <a:pt x="22" y="287"/>
                </a:lnTo>
                <a:lnTo>
                  <a:pt x="36" y="299"/>
                </a:lnTo>
                <a:lnTo>
                  <a:pt x="51" y="309"/>
                </a:lnTo>
                <a:lnTo>
                  <a:pt x="73" y="317"/>
                </a:lnTo>
                <a:lnTo>
                  <a:pt x="91" y="318"/>
                </a:lnTo>
                <a:lnTo>
                  <a:pt x="103" y="318"/>
                </a:lnTo>
                <a:lnTo>
                  <a:pt x="112" y="318"/>
                </a:lnTo>
                <a:lnTo>
                  <a:pt x="122" y="318"/>
                </a:lnTo>
                <a:lnTo>
                  <a:pt x="134" y="324"/>
                </a:lnTo>
                <a:lnTo>
                  <a:pt x="152" y="334"/>
                </a:lnTo>
                <a:lnTo>
                  <a:pt x="164" y="342"/>
                </a:lnTo>
                <a:lnTo>
                  <a:pt x="175" y="344"/>
                </a:lnTo>
                <a:lnTo>
                  <a:pt x="185" y="338"/>
                </a:lnTo>
                <a:lnTo>
                  <a:pt x="193" y="328"/>
                </a:lnTo>
                <a:lnTo>
                  <a:pt x="199" y="317"/>
                </a:lnTo>
                <a:lnTo>
                  <a:pt x="205" y="305"/>
                </a:lnTo>
                <a:lnTo>
                  <a:pt x="213" y="295"/>
                </a:lnTo>
                <a:lnTo>
                  <a:pt x="225" y="293"/>
                </a:lnTo>
                <a:lnTo>
                  <a:pt x="240" y="289"/>
                </a:lnTo>
                <a:lnTo>
                  <a:pt x="252" y="283"/>
                </a:lnTo>
                <a:lnTo>
                  <a:pt x="260" y="275"/>
                </a:lnTo>
                <a:lnTo>
                  <a:pt x="268" y="263"/>
                </a:lnTo>
                <a:lnTo>
                  <a:pt x="280" y="252"/>
                </a:lnTo>
                <a:lnTo>
                  <a:pt x="292" y="246"/>
                </a:lnTo>
                <a:lnTo>
                  <a:pt x="305" y="238"/>
                </a:lnTo>
                <a:lnTo>
                  <a:pt x="315" y="224"/>
                </a:lnTo>
                <a:lnTo>
                  <a:pt x="319" y="208"/>
                </a:lnTo>
                <a:lnTo>
                  <a:pt x="321" y="189"/>
                </a:lnTo>
                <a:lnTo>
                  <a:pt x="323" y="169"/>
                </a:lnTo>
                <a:lnTo>
                  <a:pt x="331" y="139"/>
                </a:lnTo>
                <a:lnTo>
                  <a:pt x="343" y="112"/>
                </a:lnTo>
                <a:lnTo>
                  <a:pt x="355" y="92"/>
                </a:lnTo>
                <a:lnTo>
                  <a:pt x="362" y="84"/>
                </a:lnTo>
                <a:lnTo>
                  <a:pt x="372" y="80"/>
                </a:lnTo>
                <a:lnTo>
                  <a:pt x="380" y="76"/>
                </a:lnTo>
                <a:lnTo>
                  <a:pt x="388" y="70"/>
                </a:lnTo>
                <a:lnTo>
                  <a:pt x="392" y="61"/>
                </a:lnTo>
                <a:lnTo>
                  <a:pt x="392" y="51"/>
                </a:lnTo>
                <a:lnTo>
                  <a:pt x="390" y="35"/>
                </a:lnTo>
                <a:lnTo>
                  <a:pt x="390" y="23"/>
                </a:lnTo>
                <a:lnTo>
                  <a:pt x="384" y="13"/>
                </a:lnTo>
                <a:lnTo>
                  <a:pt x="374" y="8"/>
                </a:lnTo>
                <a:lnTo>
                  <a:pt x="356" y="2"/>
                </a:lnTo>
                <a:lnTo>
                  <a:pt x="327" y="0"/>
                </a:lnTo>
                <a:lnTo>
                  <a:pt x="301" y="4"/>
                </a:lnTo>
                <a:lnTo>
                  <a:pt x="280" y="9"/>
                </a:lnTo>
                <a:lnTo>
                  <a:pt x="260" y="13"/>
                </a:lnTo>
                <a:lnTo>
                  <a:pt x="240" y="15"/>
                </a:lnTo>
                <a:lnTo>
                  <a:pt x="221" y="21"/>
                </a:lnTo>
                <a:lnTo>
                  <a:pt x="201" y="27"/>
                </a:lnTo>
                <a:lnTo>
                  <a:pt x="181" y="27"/>
                </a:lnTo>
                <a:lnTo>
                  <a:pt x="166" y="27"/>
                </a:lnTo>
                <a:lnTo>
                  <a:pt x="154" y="31"/>
                </a:lnTo>
                <a:lnTo>
                  <a:pt x="142" y="39"/>
                </a:lnTo>
                <a:lnTo>
                  <a:pt x="134" y="45"/>
                </a:lnTo>
                <a:lnTo>
                  <a:pt x="126" y="49"/>
                </a:lnTo>
                <a:lnTo>
                  <a:pt x="114" y="49"/>
                </a:lnTo>
                <a:lnTo>
                  <a:pt x="103" y="49"/>
                </a:lnTo>
                <a:lnTo>
                  <a:pt x="93" y="49"/>
                </a:lnTo>
                <a:lnTo>
                  <a:pt x="87" y="51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4" name="Freeform 77"/>
          <p:cNvSpPr/>
          <p:nvPr/>
        </p:nvSpPr>
        <p:spPr bwMode="gray">
          <a:xfrm>
            <a:off x="4714029" y="5024002"/>
            <a:ext cx="798108" cy="679398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5" name="Freeform 78"/>
          <p:cNvSpPr/>
          <p:nvPr/>
        </p:nvSpPr>
        <p:spPr bwMode="gray">
          <a:xfrm>
            <a:off x="4714029" y="5024002"/>
            <a:ext cx="798108" cy="679398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4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6" name="Freeform 79"/>
          <p:cNvSpPr/>
          <p:nvPr/>
        </p:nvSpPr>
        <p:spPr bwMode="gray">
          <a:xfrm>
            <a:off x="5347987" y="4613533"/>
            <a:ext cx="442922" cy="584565"/>
          </a:xfrm>
          <a:custGeom>
            <a:avLst/>
            <a:gdLst>
              <a:gd name="T0" fmla="*/ 156 w 626"/>
              <a:gd name="T1" fmla="*/ 31 h 825"/>
              <a:gd name="T2" fmla="*/ 154 w 626"/>
              <a:gd name="T3" fmla="*/ 37 h 825"/>
              <a:gd name="T4" fmla="*/ 152 w 626"/>
              <a:gd name="T5" fmla="*/ 44 h 825"/>
              <a:gd name="T6" fmla="*/ 146 w 626"/>
              <a:gd name="T7" fmla="*/ 52 h 825"/>
              <a:gd name="T8" fmla="*/ 138 w 626"/>
              <a:gd name="T9" fmla="*/ 57 h 825"/>
              <a:gd name="T10" fmla="*/ 131 w 626"/>
              <a:gd name="T11" fmla="*/ 61 h 825"/>
              <a:gd name="T12" fmla="*/ 130 w 626"/>
              <a:gd name="T13" fmla="*/ 62 h 825"/>
              <a:gd name="T14" fmla="*/ 132 w 626"/>
              <a:gd name="T15" fmla="*/ 68 h 825"/>
              <a:gd name="T16" fmla="*/ 135 w 626"/>
              <a:gd name="T17" fmla="*/ 75 h 825"/>
              <a:gd name="T18" fmla="*/ 136 w 626"/>
              <a:gd name="T19" fmla="*/ 81 h 825"/>
              <a:gd name="T20" fmla="*/ 136 w 626"/>
              <a:gd name="T21" fmla="*/ 89 h 825"/>
              <a:gd name="T22" fmla="*/ 137 w 626"/>
              <a:gd name="T23" fmla="*/ 95 h 825"/>
              <a:gd name="T24" fmla="*/ 138 w 626"/>
              <a:gd name="T25" fmla="*/ 104 h 825"/>
              <a:gd name="T26" fmla="*/ 131 w 626"/>
              <a:gd name="T27" fmla="*/ 112 h 825"/>
              <a:gd name="T28" fmla="*/ 122 w 626"/>
              <a:gd name="T29" fmla="*/ 120 h 825"/>
              <a:gd name="T30" fmla="*/ 117 w 626"/>
              <a:gd name="T31" fmla="*/ 131 h 825"/>
              <a:gd name="T32" fmla="*/ 115 w 626"/>
              <a:gd name="T33" fmla="*/ 142 h 825"/>
              <a:gd name="T34" fmla="*/ 110 w 626"/>
              <a:gd name="T35" fmla="*/ 151 h 825"/>
              <a:gd name="T36" fmla="*/ 103 w 626"/>
              <a:gd name="T37" fmla="*/ 156 h 825"/>
              <a:gd name="T38" fmla="*/ 94 w 626"/>
              <a:gd name="T39" fmla="*/ 158 h 825"/>
              <a:gd name="T40" fmla="*/ 86 w 626"/>
              <a:gd name="T41" fmla="*/ 161 h 825"/>
              <a:gd name="T42" fmla="*/ 85 w 626"/>
              <a:gd name="T43" fmla="*/ 165 h 825"/>
              <a:gd name="T44" fmla="*/ 89 w 626"/>
              <a:gd name="T45" fmla="*/ 171 h 825"/>
              <a:gd name="T46" fmla="*/ 90 w 626"/>
              <a:gd name="T47" fmla="*/ 176 h 825"/>
              <a:gd name="T48" fmla="*/ 86 w 626"/>
              <a:gd name="T49" fmla="*/ 182 h 825"/>
              <a:gd name="T50" fmla="*/ 80 w 626"/>
              <a:gd name="T51" fmla="*/ 189 h 825"/>
              <a:gd name="T52" fmla="*/ 76 w 626"/>
              <a:gd name="T53" fmla="*/ 193 h 825"/>
              <a:gd name="T54" fmla="*/ 69 w 626"/>
              <a:gd name="T55" fmla="*/ 199 h 825"/>
              <a:gd name="T56" fmla="*/ 61 w 626"/>
              <a:gd name="T57" fmla="*/ 204 h 825"/>
              <a:gd name="T58" fmla="*/ 58 w 626"/>
              <a:gd name="T59" fmla="*/ 207 h 825"/>
              <a:gd name="T60" fmla="*/ 48 w 626"/>
              <a:gd name="T61" fmla="*/ 185 h 825"/>
              <a:gd name="T62" fmla="*/ 22 w 626"/>
              <a:gd name="T63" fmla="*/ 161 h 825"/>
              <a:gd name="T64" fmla="*/ 0 w 626"/>
              <a:gd name="T65" fmla="*/ 146 h 825"/>
              <a:gd name="T66" fmla="*/ 15 w 626"/>
              <a:gd name="T67" fmla="*/ 107 h 825"/>
              <a:gd name="T68" fmla="*/ 20 w 626"/>
              <a:gd name="T69" fmla="*/ 88 h 825"/>
              <a:gd name="T70" fmla="*/ 18 w 626"/>
              <a:gd name="T71" fmla="*/ 67 h 825"/>
              <a:gd name="T72" fmla="*/ 34 w 626"/>
              <a:gd name="T73" fmla="*/ 43 h 825"/>
              <a:gd name="T74" fmla="*/ 42 w 626"/>
              <a:gd name="T75" fmla="*/ 24 h 825"/>
              <a:gd name="T76" fmla="*/ 63 w 626"/>
              <a:gd name="T77" fmla="*/ 17 h 825"/>
              <a:gd name="T78" fmla="*/ 75 w 626"/>
              <a:gd name="T79" fmla="*/ 1 h 825"/>
              <a:gd name="T80" fmla="*/ 92 w 626"/>
              <a:gd name="T81" fmla="*/ 14 h 825"/>
              <a:gd name="T82" fmla="*/ 114 w 626"/>
              <a:gd name="T83" fmla="*/ 32 h 825"/>
              <a:gd name="T84" fmla="*/ 135 w 626"/>
              <a:gd name="T85" fmla="*/ 32 h 825"/>
              <a:gd name="T86" fmla="*/ 151 w 626"/>
              <a:gd name="T87" fmla="*/ 25 h 82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26"/>
              <a:gd name="T133" fmla="*/ 0 h 825"/>
              <a:gd name="T134" fmla="*/ 626 w 626"/>
              <a:gd name="T135" fmla="*/ 825 h 82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26" h="825">
                <a:moveTo>
                  <a:pt x="626" y="122"/>
                </a:moveTo>
                <a:lnTo>
                  <a:pt x="624" y="124"/>
                </a:lnTo>
                <a:lnTo>
                  <a:pt x="621" y="134"/>
                </a:lnTo>
                <a:lnTo>
                  <a:pt x="615" y="146"/>
                </a:lnTo>
                <a:lnTo>
                  <a:pt x="613" y="159"/>
                </a:lnTo>
                <a:lnTo>
                  <a:pt x="607" y="173"/>
                </a:lnTo>
                <a:lnTo>
                  <a:pt x="597" y="189"/>
                </a:lnTo>
                <a:lnTo>
                  <a:pt x="581" y="205"/>
                </a:lnTo>
                <a:lnTo>
                  <a:pt x="565" y="216"/>
                </a:lnTo>
                <a:lnTo>
                  <a:pt x="550" y="228"/>
                </a:lnTo>
                <a:lnTo>
                  <a:pt x="534" y="236"/>
                </a:lnTo>
                <a:lnTo>
                  <a:pt x="524" y="242"/>
                </a:lnTo>
                <a:lnTo>
                  <a:pt x="520" y="244"/>
                </a:lnTo>
                <a:lnTo>
                  <a:pt x="520" y="248"/>
                </a:lnTo>
                <a:lnTo>
                  <a:pt x="524" y="258"/>
                </a:lnTo>
                <a:lnTo>
                  <a:pt x="528" y="272"/>
                </a:lnTo>
                <a:lnTo>
                  <a:pt x="532" y="285"/>
                </a:lnTo>
                <a:lnTo>
                  <a:pt x="538" y="299"/>
                </a:lnTo>
                <a:lnTo>
                  <a:pt x="542" y="309"/>
                </a:lnTo>
                <a:lnTo>
                  <a:pt x="544" y="321"/>
                </a:lnTo>
                <a:lnTo>
                  <a:pt x="546" y="339"/>
                </a:lnTo>
                <a:lnTo>
                  <a:pt x="544" y="354"/>
                </a:lnTo>
                <a:lnTo>
                  <a:pt x="544" y="368"/>
                </a:lnTo>
                <a:lnTo>
                  <a:pt x="548" y="380"/>
                </a:lnTo>
                <a:lnTo>
                  <a:pt x="550" y="396"/>
                </a:lnTo>
                <a:lnTo>
                  <a:pt x="550" y="413"/>
                </a:lnTo>
                <a:lnTo>
                  <a:pt x="540" y="429"/>
                </a:lnTo>
                <a:lnTo>
                  <a:pt x="522" y="447"/>
                </a:lnTo>
                <a:lnTo>
                  <a:pt x="504" y="462"/>
                </a:lnTo>
                <a:lnTo>
                  <a:pt x="489" y="480"/>
                </a:lnTo>
                <a:lnTo>
                  <a:pt x="479" y="494"/>
                </a:lnTo>
                <a:lnTo>
                  <a:pt x="469" y="522"/>
                </a:lnTo>
                <a:lnTo>
                  <a:pt x="463" y="549"/>
                </a:lnTo>
                <a:lnTo>
                  <a:pt x="459" y="565"/>
                </a:lnTo>
                <a:lnTo>
                  <a:pt x="451" y="585"/>
                </a:lnTo>
                <a:lnTo>
                  <a:pt x="441" y="602"/>
                </a:lnTo>
                <a:lnTo>
                  <a:pt x="428" y="618"/>
                </a:lnTo>
                <a:lnTo>
                  <a:pt x="414" y="624"/>
                </a:lnTo>
                <a:lnTo>
                  <a:pt x="396" y="630"/>
                </a:lnTo>
                <a:lnTo>
                  <a:pt x="376" y="632"/>
                </a:lnTo>
                <a:lnTo>
                  <a:pt x="359" y="636"/>
                </a:lnTo>
                <a:lnTo>
                  <a:pt x="345" y="642"/>
                </a:lnTo>
                <a:lnTo>
                  <a:pt x="337" y="648"/>
                </a:lnTo>
                <a:lnTo>
                  <a:pt x="339" y="659"/>
                </a:lnTo>
                <a:lnTo>
                  <a:pt x="347" y="669"/>
                </a:lnTo>
                <a:lnTo>
                  <a:pt x="357" y="681"/>
                </a:lnTo>
                <a:lnTo>
                  <a:pt x="363" y="691"/>
                </a:lnTo>
                <a:lnTo>
                  <a:pt x="361" y="701"/>
                </a:lnTo>
                <a:lnTo>
                  <a:pt x="353" y="710"/>
                </a:lnTo>
                <a:lnTo>
                  <a:pt x="343" y="726"/>
                </a:lnTo>
                <a:lnTo>
                  <a:pt x="331" y="742"/>
                </a:lnTo>
                <a:lnTo>
                  <a:pt x="319" y="756"/>
                </a:lnTo>
                <a:lnTo>
                  <a:pt x="312" y="766"/>
                </a:lnTo>
                <a:lnTo>
                  <a:pt x="302" y="771"/>
                </a:lnTo>
                <a:lnTo>
                  <a:pt x="290" y="781"/>
                </a:lnTo>
                <a:lnTo>
                  <a:pt x="274" y="793"/>
                </a:lnTo>
                <a:lnTo>
                  <a:pt x="258" y="805"/>
                </a:lnTo>
                <a:lnTo>
                  <a:pt x="245" y="815"/>
                </a:lnTo>
                <a:lnTo>
                  <a:pt x="235" y="821"/>
                </a:lnTo>
                <a:lnTo>
                  <a:pt x="231" y="825"/>
                </a:lnTo>
                <a:lnTo>
                  <a:pt x="215" y="795"/>
                </a:lnTo>
                <a:lnTo>
                  <a:pt x="191" y="740"/>
                </a:lnTo>
                <a:lnTo>
                  <a:pt x="158" y="675"/>
                </a:lnTo>
                <a:lnTo>
                  <a:pt x="89" y="642"/>
                </a:lnTo>
                <a:lnTo>
                  <a:pt x="2" y="640"/>
                </a:lnTo>
                <a:lnTo>
                  <a:pt x="0" y="581"/>
                </a:lnTo>
                <a:lnTo>
                  <a:pt x="28" y="476"/>
                </a:lnTo>
                <a:lnTo>
                  <a:pt x="60" y="425"/>
                </a:lnTo>
                <a:lnTo>
                  <a:pt x="58" y="376"/>
                </a:lnTo>
                <a:lnTo>
                  <a:pt x="77" y="352"/>
                </a:lnTo>
                <a:lnTo>
                  <a:pt x="63" y="317"/>
                </a:lnTo>
                <a:lnTo>
                  <a:pt x="69" y="266"/>
                </a:lnTo>
                <a:lnTo>
                  <a:pt x="126" y="244"/>
                </a:lnTo>
                <a:lnTo>
                  <a:pt x="136" y="171"/>
                </a:lnTo>
                <a:lnTo>
                  <a:pt x="140" y="116"/>
                </a:lnTo>
                <a:lnTo>
                  <a:pt x="170" y="94"/>
                </a:lnTo>
                <a:lnTo>
                  <a:pt x="203" y="94"/>
                </a:lnTo>
                <a:lnTo>
                  <a:pt x="254" y="65"/>
                </a:lnTo>
                <a:lnTo>
                  <a:pt x="298" y="45"/>
                </a:lnTo>
                <a:lnTo>
                  <a:pt x="298" y="4"/>
                </a:lnTo>
                <a:lnTo>
                  <a:pt x="363" y="0"/>
                </a:lnTo>
                <a:lnTo>
                  <a:pt x="367" y="53"/>
                </a:lnTo>
                <a:lnTo>
                  <a:pt x="406" y="110"/>
                </a:lnTo>
                <a:lnTo>
                  <a:pt x="455" y="126"/>
                </a:lnTo>
                <a:lnTo>
                  <a:pt x="495" y="83"/>
                </a:lnTo>
                <a:lnTo>
                  <a:pt x="538" y="126"/>
                </a:lnTo>
                <a:lnTo>
                  <a:pt x="571" y="122"/>
                </a:lnTo>
                <a:lnTo>
                  <a:pt x="603" y="98"/>
                </a:lnTo>
                <a:lnTo>
                  <a:pt x="626" y="122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7" name="Freeform 80"/>
          <p:cNvSpPr/>
          <p:nvPr/>
        </p:nvSpPr>
        <p:spPr bwMode="gray">
          <a:xfrm>
            <a:off x="5347987" y="4613533"/>
            <a:ext cx="442922" cy="584565"/>
          </a:xfrm>
          <a:custGeom>
            <a:avLst/>
            <a:gdLst>
              <a:gd name="T0" fmla="*/ 156 w 626"/>
              <a:gd name="T1" fmla="*/ 31 h 825"/>
              <a:gd name="T2" fmla="*/ 154 w 626"/>
              <a:gd name="T3" fmla="*/ 37 h 825"/>
              <a:gd name="T4" fmla="*/ 152 w 626"/>
              <a:gd name="T5" fmla="*/ 44 h 825"/>
              <a:gd name="T6" fmla="*/ 146 w 626"/>
              <a:gd name="T7" fmla="*/ 52 h 825"/>
              <a:gd name="T8" fmla="*/ 138 w 626"/>
              <a:gd name="T9" fmla="*/ 57 h 825"/>
              <a:gd name="T10" fmla="*/ 131 w 626"/>
              <a:gd name="T11" fmla="*/ 61 h 825"/>
              <a:gd name="T12" fmla="*/ 130 w 626"/>
              <a:gd name="T13" fmla="*/ 62 h 825"/>
              <a:gd name="T14" fmla="*/ 132 w 626"/>
              <a:gd name="T15" fmla="*/ 68 h 825"/>
              <a:gd name="T16" fmla="*/ 135 w 626"/>
              <a:gd name="T17" fmla="*/ 75 h 825"/>
              <a:gd name="T18" fmla="*/ 136 w 626"/>
              <a:gd name="T19" fmla="*/ 81 h 825"/>
              <a:gd name="T20" fmla="*/ 136 w 626"/>
              <a:gd name="T21" fmla="*/ 89 h 825"/>
              <a:gd name="T22" fmla="*/ 137 w 626"/>
              <a:gd name="T23" fmla="*/ 95 h 825"/>
              <a:gd name="T24" fmla="*/ 138 w 626"/>
              <a:gd name="T25" fmla="*/ 104 h 825"/>
              <a:gd name="T26" fmla="*/ 131 w 626"/>
              <a:gd name="T27" fmla="*/ 112 h 825"/>
              <a:gd name="T28" fmla="*/ 122 w 626"/>
              <a:gd name="T29" fmla="*/ 120 h 825"/>
              <a:gd name="T30" fmla="*/ 117 w 626"/>
              <a:gd name="T31" fmla="*/ 131 h 825"/>
              <a:gd name="T32" fmla="*/ 115 w 626"/>
              <a:gd name="T33" fmla="*/ 142 h 825"/>
              <a:gd name="T34" fmla="*/ 110 w 626"/>
              <a:gd name="T35" fmla="*/ 151 h 825"/>
              <a:gd name="T36" fmla="*/ 103 w 626"/>
              <a:gd name="T37" fmla="*/ 156 h 825"/>
              <a:gd name="T38" fmla="*/ 94 w 626"/>
              <a:gd name="T39" fmla="*/ 158 h 825"/>
              <a:gd name="T40" fmla="*/ 86 w 626"/>
              <a:gd name="T41" fmla="*/ 161 h 825"/>
              <a:gd name="T42" fmla="*/ 85 w 626"/>
              <a:gd name="T43" fmla="*/ 165 h 825"/>
              <a:gd name="T44" fmla="*/ 89 w 626"/>
              <a:gd name="T45" fmla="*/ 171 h 825"/>
              <a:gd name="T46" fmla="*/ 90 w 626"/>
              <a:gd name="T47" fmla="*/ 176 h 825"/>
              <a:gd name="T48" fmla="*/ 86 w 626"/>
              <a:gd name="T49" fmla="*/ 182 h 825"/>
              <a:gd name="T50" fmla="*/ 80 w 626"/>
              <a:gd name="T51" fmla="*/ 189 h 825"/>
              <a:gd name="T52" fmla="*/ 76 w 626"/>
              <a:gd name="T53" fmla="*/ 193 h 825"/>
              <a:gd name="T54" fmla="*/ 69 w 626"/>
              <a:gd name="T55" fmla="*/ 199 h 825"/>
              <a:gd name="T56" fmla="*/ 61 w 626"/>
              <a:gd name="T57" fmla="*/ 204 h 825"/>
              <a:gd name="T58" fmla="*/ 58 w 626"/>
              <a:gd name="T59" fmla="*/ 207 h 825"/>
              <a:gd name="T60" fmla="*/ 48 w 626"/>
              <a:gd name="T61" fmla="*/ 185 h 825"/>
              <a:gd name="T62" fmla="*/ 22 w 626"/>
              <a:gd name="T63" fmla="*/ 161 h 825"/>
              <a:gd name="T64" fmla="*/ 0 w 626"/>
              <a:gd name="T65" fmla="*/ 146 h 825"/>
              <a:gd name="T66" fmla="*/ 15 w 626"/>
              <a:gd name="T67" fmla="*/ 107 h 825"/>
              <a:gd name="T68" fmla="*/ 20 w 626"/>
              <a:gd name="T69" fmla="*/ 88 h 825"/>
              <a:gd name="T70" fmla="*/ 18 w 626"/>
              <a:gd name="T71" fmla="*/ 67 h 825"/>
              <a:gd name="T72" fmla="*/ 34 w 626"/>
              <a:gd name="T73" fmla="*/ 43 h 825"/>
              <a:gd name="T74" fmla="*/ 42 w 626"/>
              <a:gd name="T75" fmla="*/ 24 h 825"/>
              <a:gd name="T76" fmla="*/ 63 w 626"/>
              <a:gd name="T77" fmla="*/ 17 h 825"/>
              <a:gd name="T78" fmla="*/ 75 w 626"/>
              <a:gd name="T79" fmla="*/ 1 h 825"/>
              <a:gd name="T80" fmla="*/ 92 w 626"/>
              <a:gd name="T81" fmla="*/ 14 h 825"/>
              <a:gd name="T82" fmla="*/ 114 w 626"/>
              <a:gd name="T83" fmla="*/ 32 h 825"/>
              <a:gd name="T84" fmla="*/ 135 w 626"/>
              <a:gd name="T85" fmla="*/ 32 h 825"/>
              <a:gd name="T86" fmla="*/ 151 w 626"/>
              <a:gd name="T87" fmla="*/ 25 h 82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26"/>
              <a:gd name="T133" fmla="*/ 0 h 825"/>
              <a:gd name="T134" fmla="*/ 626 w 626"/>
              <a:gd name="T135" fmla="*/ 825 h 825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26" h="825">
                <a:moveTo>
                  <a:pt x="626" y="122"/>
                </a:moveTo>
                <a:lnTo>
                  <a:pt x="624" y="124"/>
                </a:lnTo>
                <a:lnTo>
                  <a:pt x="621" y="134"/>
                </a:lnTo>
                <a:lnTo>
                  <a:pt x="615" y="146"/>
                </a:lnTo>
                <a:lnTo>
                  <a:pt x="613" y="159"/>
                </a:lnTo>
                <a:lnTo>
                  <a:pt x="607" y="173"/>
                </a:lnTo>
                <a:lnTo>
                  <a:pt x="597" y="189"/>
                </a:lnTo>
                <a:lnTo>
                  <a:pt x="581" y="205"/>
                </a:lnTo>
                <a:lnTo>
                  <a:pt x="565" y="216"/>
                </a:lnTo>
                <a:lnTo>
                  <a:pt x="550" y="228"/>
                </a:lnTo>
                <a:lnTo>
                  <a:pt x="534" y="236"/>
                </a:lnTo>
                <a:lnTo>
                  <a:pt x="524" y="242"/>
                </a:lnTo>
                <a:lnTo>
                  <a:pt x="520" y="244"/>
                </a:lnTo>
                <a:lnTo>
                  <a:pt x="520" y="248"/>
                </a:lnTo>
                <a:lnTo>
                  <a:pt x="524" y="258"/>
                </a:lnTo>
                <a:lnTo>
                  <a:pt x="528" y="272"/>
                </a:lnTo>
                <a:lnTo>
                  <a:pt x="532" y="285"/>
                </a:lnTo>
                <a:lnTo>
                  <a:pt x="538" y="299"/>
                </a:lnTo>
                <a:lnTo>
                  <a:pt x="542" y="309"/>
                </a:lnTo>
                <a:lnTo>
                  <a:pt x="544" y="321"/>
                </a:lnTo>
                <a:lnTo>
                  <a:pt x="546" y="339"/>
                </a:lnTo>
                <a:lnTo>
                  <a:pt x="544" y="354"/>
                </a:lnTo>
                <a:lnTo>
                  <a:pt x="544" y="368"/>
                </a:lnTo>
                <a:lnTo>
                  <a:pt x="548" y="380"/>
                </a:lnTo>
                <a:lnTo>
                  <a:pt x="550" y="396"/>
                </a:lnTo>
                <a:lnTo>
                  <a:pt x="550" y="413"/>
                </a:lnTo>
                <a:lnTo>
                  <a:pt x="540" y="429"/>
                </a:lnTo>
                <a:lnTo>
                  <a:pt x="522" y="447"/>
                </a:lnTo>
                <a:lnTo>
                  <a:pt x="504" y="462"/>
                </a:lnTo>
                <a:lnTo>
                  <a:pt x="489" y="480"/>
                </a:lnTo>
                <a:lnTo>
                  <a:pt x="479" y="494"/>
                </a:lnTo>
                <a:lnTo>
                  <a:pt x="469" y="522"/>
                </a:lnTo>
                <a:lnTo>
                  <a:pt x="463" y="549"/>
                </a:lnTo>
                <a:lnTo>
                  <a:pt x="459" y="565"/>
                </a:lnTo>
                <a:lnTo>
                  <a:pt x="451" y="585"/>
                </a:lnTo>
                <a:lnTo>
                  <a:pt x="441" y="602"/>
                </a:lnTo>
                <a:lnTo>
                  <a:pt x="428" y="618"/>
                </a:lnTo>
                <a:lnTo>
                  <a:pt x="414" y="624"/>
                </a:lnTo>
                <a:lnTo>
                  <a:pt x="396" y="630"/>
                </a:lnTo>
                <a:lnTo>
                  <a:pt x="376" y="632"/>
                </a:lnTo>
                <a:lnTo>
                  <a:pt x="359" y="636"/>
                </a:lnTo>
                <a:lnTo>
                  <a:pt x="345" y="642"/>
                </a:lnTo>
                <a:lnTo>
                  <a:pt x="337" y="648"/>
                </a:lnTo>
                <a:lnTo>
                  <a:pt x="339" y="659"/>
                </a:lnTo>
                <a:lnTo>
                  <a:pt x="347" y="669"/>
                </a:lnTo>
                <a:lnTo>
                  <a:pt x="357" y="681"/>
                </a:lnTo>
                <a:lnTo>
                  <a:pt x="363" y="691"/>
                </a:lnTo>
                <a:lnTo>
                  <a:pt x="361" y="701"/>
                </a:lnTo>
                <a:lnTo>
                  <a:pt x="353" y="710"/>
                </a:lnTo>
                <a:lnTo>
                  <a:pt x="343" y="726"/>
                </a:lnTo>
                <a:lnTo>
                  <a:pt x="331" y="742"/>
                </a:lnTo>
                <a:lnTo>
                  <a:pt x="319" y="756"/>
                </a:lnTo>
                <a:lnTo>
                  <a:pt x="312" y="766"/>
                </a:lnTo>
                <a:lnTo>
                  <a:pt x="302" y="771"/>
                </a:lnTo>
                <a:lnTo>
                  <a:pt x="290" y="781"/>
                </a:lnTo>
                <a:lnTo>
                  <a:pt x="274" y="793"/>
                </a:lnTo>
                <a:lnTo>
                  <a:pt x="258" y="805"/>
                </a:lnTo>
                <a:lnTo>
                  <a:pt x="245" y="815"/>
                </a:lnTo>
                <a:lnTo>
                  <a:pt x="235" y="821"/>
                </a:lnTo>
                <a:lnTo>
                  <a:pt x="231" y="825"/>
                </a:lnTo>
                <a:lnTo>
                  <a:pt x="215" y="795"/>
                </a:lnTo>
                <a:lnTo>
                  <a:pt x="191" y="740"/>
                </a:lnTo>
                <a:lnTo>
                  <a:pt x="158" y="675"/>
                </a:lnTo>
                <a:lnTo>
                  <a:pt x="89" y="642"/>
                </a:lnTo>
                <a:lnTo>
                  <a:pt x="2" y="640"/>
                </a:lnTo>
                <a:lnTo>
                  <a:pt x="0" y="581"/>
                </a:lnTo>
                <a:lnTo>
                  <a:pt x="28" y="476"/>
                </a:lnTo>
                <a:lnTo>
                  <a:pt x="60" y="425"/>
                </a:lnTo>
                <a:lnTo>
                  <a:pt x="58" y="376"/>
                </a:lnTo>
                <a:lnTo>
                  <a:pt x="77" y="352"/>
                </a:lnTo>
                <a:lnTo>
                  <a:pt x="63" y="317"/>
                </a:lnTo>
                <a:lnTo>
                  <a:pt x="69" y="266"/>
                </a:lnTo>
                <a:lnTo>
                  <a:pt x="126" y="244"/>
                </a:lnTo>
                <a:lnTo>
                  <a:pt x="136" y="171"/>
                </a:lnTo>
                <a:lnTo>
                  <a:pt x="140" y="116"/>
                </a:lnTo>
                <a:lnTo>
                  <a:pt x="170" y="94"/>
                </a:lnTo>
                <a:lnTo>
                  <a:pt x="203" y="94"/>
                </a:lnTo>
                <a:lnTo>
                  <a:pt x="254" y="65"/>
                </a:lnTo>
                <a:lnTo>
                  <a:pt x="298" y="45"/>
                </a:lnTo>
                <a:lnTo>
                  <a:pt x="298" y="4"/>
                </a:lnTo>
                <a:lnTo>
                  <a:pt x="363" y="0"/>
                </a:lnTo>
                <a:lnTo>
                  <a:pt x="367" y="53"/>
                </a:lnTo>
                <a:lnTo>
                  <a:pt x="406" y="110"/>
                </a:lnTo>
                <a:lnTo>
                  <a:pt x="455" y="126"/>
                </a:lnTo>
                <a:lnTo>
                  <a:pt x="495" y="83"/>
                </a:lnTo>
                <a:lnTo>
                  <a:pt x="538" y="126"/>
                </a:lnTo>
                <a:lnTo>
                  <a:pt x="571" y="122"/>
                </a:lnTo>
                <a:lnTo>
                  <a:pt x="603" y="98"/>
                </a:lnTo>
                <a:lnTo>
                  <a:pt x="626" y="122"/>
                </a:lnTo>
              </a:path>
            </a:pathLst>
          </a:custGeom>
          <a:noFill/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8" name="Freeform 81"/>
          <p:cNvSpPr/>
          <p:nvPr/>
        </p:nvSpPr>
        <p:spPr bwMode="gray">
          <a:xfrm>
            <a:off x="5503646" y="4252602"/>
            <a:ext cx="400469" cy="450101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19" name="Freeform 82"/>
          <p:cNvSpPr/>
          <p:nvPr/>
        </p:nvSpPr>
        <p:spPr bwMode="gray">
          <a:xfrm>
            <a:off x="5503646" y="4252602"/>
            <a:ext cx="400469" cy="450101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0" name="Freeform 83"/>
          <p:cNvSpPr/>
          <p:nvPr/>
        </p:nvSpPr>
        <p:spPr bwMode="gray">
          <a:xfrm>
            <a:off x="5328176" y="3801086"/>
            <a:ext cx="541978" cy="481240"/>
          </a:xfrm>
          <a:custGeom>
            <a:avLst/>
            <a:gdLst>
              <a:gd name="T0" fmla="*/ 67 w 766"/>
              <a:gd name="T1" fmla="*/ 11 h 681"/>
              <a:gd name="T2" fmla="*/ 71 w 766"/>
              <a:gd name="T3" fmla="*/ 13 h 681"/>
              <a:gd name="T4" fmla="*/ 79 w 766"/>
              <a:gd name="T5" fmla="*/ 17 h 681"/>
              <a:gd name="T6" fmla="*/ 85 w 766"/>
              <a:gd name="T7" fmla="*/ 22 h 681"/>
              <a:gd name="T8" fmla="*/ 96 w 766"/>
              <a:gd name="T9" fmla="*/ 25 h 681"/>
              <a:gd name="T10" fmla="*/ 105 w 766"/>
              <a:gd name="T11" fmla="*/ 28 h 681"/>
              <a:gd name="T12" fmla="*/ 110 w 766"/>
              <a:gd name="T13" fmla="*/ 34 h 681"/>
              <a:gd name="T14" fmla="*/ 114 w 766"/>
              <a:gd name="T15" fmla="*/ 41 h 681"/>
              <a:gd name="T16" fmla="*/ 120 w 766"/>
              <a:gd name="T17" fmla="*/ 51 h 681"/>
              <a:gd name="T18" fmla="*/ 126 w 766"/>
              <a:gd name="T19" fmla="*/ 59 h 681"/>
              <a:gd name="T20" fmla="*/ 133 w 766"/>
              <a:gd name="T21" fmla="*/ 69 h 681"/>
              <a:gd name="T22" fmla="*/ 138 w 766"/>
              <a:gd name="T23" fmla="*/ 79 h 681"/>
              <a:gd name="T24" fmla="*/ 138 w 766"/>
              <a:gd name="T25" fmla="*/ 85 h 681"/>
              <a:gd name="T26" fmla="*/ 141 w 766"/>
              <a:gd name="T27" fmla="*/ 92 h 681"/>
              <a:gd name="T28" fmla="*/ 152 w 766"/>
              <a:gd name="T29" fmla="*/ 96 h 681"/>
              <a:gd name="T30" fmla="*/ 162 w 766"/>
              <a:gd name="T31" fmla="*/ 99 h 681"/>
              <a:gd name="T32" fmla="*/ 168 w 766"/>
              <a:gd name="T33" fmla="*/ 106 h 681"/>
              <a:gd name="T34" fmla="*/ 174 w 766"/>
              <a:gd name="T35" fmla="*/ 112 h 681"/>
              <a:gd name="T36" fmla="*/ 179 w 766"/>
              <a:gd name="T37" fmla="*/ 116 h 681"/>
              <a:gd name="T38" fmla="*/ 183 w 766"/>
              <a:gd name="T39" fmla="*/ 121 h 681"/>
              <a:gd name="T40" fmla="*/ 181 w 766"/>
              <a:gd name="T41" fmla="*/ 124 h 681"/>
              <a:gd name="T42" fmla="*/ 173 w 766"/>
              <a:gd name="T43" fmla="*/ 125 h 681"/>
              <a:gd name="T44" fmla="*/ 161 w 766"/>
              <a:gd name="T45" fmla="*/ 124 h 681"/>
              <a:gd name="T46" fmla="*/ 153 w 766"/>
              <a:gd name="T47" fmla="*/ 124 h 681"/>
              <a:gd name="T48" fmla="*/ 153 w 766"/>
              <a:gd name="T49" fmla="*/ 124 h 681"/>
              <a:gd name="T50" fmla="*/ 158 w 766"/>
              <a:gd name="T51" fmla="*/ 126 h 681"/>
              <a:gd name="T52" fmla="*/ 165 w 766"/>
              <a:gd name="T53" fmla="*/ 130 h 681"/>
              <a:gd name="T54" fmla="*/ 168 w 766"/>
              <a:gd name="T55" fmla="*/ 134 h 681"/>
              <a:gd name="T56" fmla="*/ 177 w 766"/>
              <a:gd name="T57" fmla="*/ 139 h 681"/>
              <a:gd name="T58" fmla="*/ 184 w 766"/>
              <a:gd name="T59" fmla="*/ 144 h 681"/>
              <a:gd name="T60" fmla="*/ 189 w 766"/>
              <a:gd name="T61" fmla="*/ 150 h 681"/>
              <a:gd name="T62" fmla="*/ 192 w 766"/>
              <a:gd name="T63" fmla="*/ 155 h 681"/>
              <a:gd name="T64" fmla="*/ 190 w 766"/>
              <a:gd name="T65" fmla="*/ 157 h 681"/>
              <a:gd name="T66" fmla="*/ 183 w 766"/>
              <a:gd name="T67" fmla="*/ 161 h 681"/>
              <a:gd name="T68" fmla="*/ 177 w 766"/>
              <a:gd name="T69" fmla="*/ 164 h 681"/>
              <a:gd name="T70" fmla="*/ 175 w 766"/>
              <a:gd name="T71" fmla="*/ 166 h 681"/>
              <a:gd name="T72" fmla="*/ 173 w 766"/>
              <a:gd name="T73" fmla="*/ 168 h 681"/>
              <a:gd name="T74" fmla="*/ 171 w 766"/>
              <a:gd name="T75" fmla="*/ 169 h 681"/>
              <a:gd name="T76" fmla="*/ 170 w 766"/>
              <a:gd name="T77" fmla="*/ 170 h 681"/>
              <a:gd name="T78" fmla="*/ 158 w 766"/>
              <a:gd name="T79" fmla="*/ 160 h 681"/>
              <a:gd name="T80" fmla="*/ 125 w 766"/>
              <a:gd name="T81" fmla="*/ 167 h 681"/>
              <a:gd name="T82" fmla="*/ 108 w 766"/>
              <a:gd name="T83" fmla="*/ 161 h 681"/>
              <a:gd name="T84" fmla="*/ 89 w 766"/>
              <a:gd name="T85" fmla="*/ 158 h 681"/>
              <a:gd name="T86" fmla="*/ 75 w 766"/>
              <a:gd name="T87" fmla="*/ 148 h 681"/>
              <a:gd name="T88" fmla="*/ 57 w 766"/>
              <a:gd name="T89" fmla="*/ 128 h 681"/>
              <a:gd name="T90" fmla="*/ 49 w 766"/>
              <a:gd name="T91" fmla="*/ 101 h 681"/>
              <a:gd name="T92" fmla="*/ 36 w 766"/>
              <a:gd name="T93" fmla="*/ 67 h 681"/>
              <a:gd name="T94" fmla="*/ 21 w 766"/>
              <a:gd name="T95" fmla="*/ 64 h 681"/>
              <a:gd name="T96" fmla="*/ 0 w 766"/>
              <a:gd name="T97" fmla="*/ 55 h 681"/>
              <a:gd name="T98" fmla="*/ 18 w 766"/>
              <a:gd name="T99" fmla="*/ 31 h 681"/>
              <a:gd name="T100" fmla="*/ 30 w 766"/>
              <a:gd name="T101" fmla="*/ 25 h 681"/>
              <a:gd name="T102" fmla="*/ 51 w 766"/>
              <a:gd name="T103" fmla="*/ 19 h 681"/>
              <a:gd name="T104" fmla="*/ 66 w 766"/>
              <a:gd name="T105" fmla="*/ 0 h 68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66"/>
              <a:gd name="T160" fmla="*/ 0 h 681"/>
              <a:gd name="T161" fmla="*/ 766 w 766"/>
              <a:gd name="T162" fmla="*/ 681 h 68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66" h="681">
                <a:moveTo>
                  <a:pt x="262" y="0"/>
                </a:moveTo>
                <a:lnTo>
                  <a:pt x="266" y="45"/>
                </a:lnTo>
                <a:lnTo>
                  <a:pt x="270" y="49"/>
                </a:lnTo>
                <a:lnTo>
                  <a:pt x="281" y="55"/>
                </a:lnTo>
                <a:lnTo>
                  <a:pt x="297" y="63"/>
                </a:lnTo>
                <a:lnTo>
                  <a:pt x="313" y="70"/>
                </a:lnTo>
                <a:lnTo>
                  <a:pt x="325" y="78"/>
                </a:lnTo>
                <a:lnTo>
                  <a:pt x="340" y="88"/>
                </a:lnTo>
                <a:lnTo>
                  <a:pt x="362" y="94"/>
                </a:lnTo>
                <a:lnTo>
                  <a:pt x="384" y="100"/>
                </a:lnTo>
                <a:lnTo>
                  <a:pt x="402" y="104"/>
                </a:lnTo>
                <a:lnTo>
                  <a:pt x="419" y="114"/>
                </a:lnTo>
                <a:lnTo>
                  <a:pt x="433" y="124"/>
                </a:lnTo>
                <a:lnTo>
                  <a:pt x="441" y="137"/>
                </a:lnTo>
                <a:lnTo>
                  <a:pt x="447" y="149"/>
                </a:lnTo>
                <a:lnTo>
                  <a:pt x="457" y="165"/>
                </a:lnTo>
                <a:lnTo>
                  <a:pt x="470" y="185"/>
                </a:lnTo>
                <a:lnTo>
                  <a:pt x="482" y="204"/>
                </a:lnTo>
                <a:lnTo>
                  <a:pt x="496" y="222"/>
                </a:lnTo>
                <a:lnTo>
                  <a:pt x="506" y="236"/>
                </a:lnTo>
                <a:lnTo>
                  <a:pt x="518" y="253"/>
                </a:lnTo>
                <a:lnTo>
                  <a:pt x="531" y="277"/>
                </a:lnTo>
                <a:lnTo>
                  <a:pt x="543" y="299"/>
                </a:lnTo>
                <a:lnTo>
                  <a:pt x="549" y="316"/>
                </a:lnTo>
                <a:lnTo>
                  <a:pt x="551" y="330"/>
                </a:lnTo>
                <a:lnTo>
                  <a:pt x="551" y="342"/>
                </a:lnTo>
                <a:lnTo>
                  <a:pt x="553" y="354"/>
                </a:lnTo>
                <a:lnTo>
                  <a:pt x="563" y="368"/>
                </a:lnTo>
                <a:lnTo>
                  <a:pt x="583" y="379"/>
                </a:lnTo>
                <a:lnTo>
                  <a:pt x="606" y="385"/>
                </a:lnTo>
                <a:lnTo>
                  <a:pt x="628" y="391"/>
                </a:lnTo>
                <a:lnTo>
                  <a:pt x="646" y="399"/>
                </a:lnTo>
                <a:lnTo>
                  <a:pt x="659" y="411"/>
                </a:lnTo>
                <a:lnTo>
                  <a:pt x="671" y="427"/>
                </a:lnTo>
                <a:lnTo>
                  <a:pt x="681" y="440"/>
                </a:lnTo>
                <a:lnTo>
                  <a:pt x="693" y="448"/>
                </a:lnTo>
                <a:lnTo>
                  <a:pt x="705" y="454"/>
                </a:lnTo>
                <a:lnTo>
                  <a:pt x="716" y="464"/>
                </a:lnTo>
                <a:lnTo>
                  <a:pt x="726" y="474"/>
                </a:lnTo>
                <a:lnTo>
                  <a:pt x="732" y="486"/>
                </a:lnTo>
                <a:lnTo>
                  <a:pt x="732" y="496"/>
                </a:lnTo>
                <a:lnTo>
                  <a:pt x="724" y="499"/>
                </a:lnTo>
                <a:lnTo>
                  <a:pt x="711" y="501"/>
                </a:lnTo>
                <a:lnTo>
                  <a:pt x="689" y="503"/>
                </a:lnTo>
                <a:lnTo>
                  <a:pt x="667" y="501"/>
                </a:lnTo>
                <a:lnTo>
                  <a:pt x="644" y="499"/>
                </a:lnTo>
                <a:lnTo>
                  <a:pt x="624" y="498"/>
                </a:lnTo>
                <a:lnTo>
                  <a:pt x="610" y="496"/>
                </a:lnTo>
                <a:lnTo>
                  <a:pt x="606" y="496"/>
                </a:lnTo>
                <a:lnTo>
                  <a:pt x="610" y="498"/>
                </a:lnTo>
                <a:lnTo>
                  <a:pt x="620" y="501"/>
                </a:lnTo>
                <a:lnTo>
                  <a:pt x="632" y="507"/>
                </a:lnTo>
                <a:lnTo>
                  <a:pt x="646" y="515"/>
                </a:lnTo>
                <a:lnTo>
                  <a:pt x="657" y="523"/>
                </a:lnTo>
                <a:lnTo>
                  <a:pt x="663" y="531"/>
                </a:lnTo>
                <a:lnTo>
                  <a:pt x="671" y="539"/>
                </a:lnTo>
                <a:lnTo>
                  <a:pt x="687" y="549"/>
                </a:lnTo>
                <a:lnTo>
                  <a:pt x="707" y="559"/>
                </a:lnTo>
                <a:lnTo>
                  <a:pt x="724" y="568"/>
                </a:lnTo>
                <a:lnTo>
                  <a:pt x="736" y="578"/>
                </a:lnTo>
                <a:lnTo>
                  <a:pt x="746" y="590"/>
                </a:lnTo>
                <a:lnTo>
                  <a:pt x="754" y="602"/>
                </a:lnTo>
                <a:lnTo>
                  <a:pt x="762" y="612"/>
                </a:lnTo>
                <a:lnTo>
                  <a:pt x="766" y="622"/>
                </a:lnTo>
                <a:lnTo>
                  <a:pt x="766" y="627"/>
                </a:lnTo>
                <a:lnTo>
                  <a:pt x="758" y="631"/>
                </a:lnTo>
                <a:lnTo>
                  <a:pt x="746" y="639"/>
                </a:lnTo>
                <a:lnTo>
                  <a:pt x="730" y="647"/>
                </a:lnTo>
                <a:lnTo>
                  <a:pt x="716" y="653"/>
                </a:lnTo>
                <a:lnTo>
                  <a:pt x="705" y="659"/>
                </a:lnTo>
                <a:lnTo>
                  <a:pt x="699" y="663"/>
                </a:lnTo>
                <a:lnTo>
                  <a:pt x="697" y="665"/>
                </a:lnTo>
                <a:lnTo>
                  <a:pt x="693" y="669"/>
                </a:lnTo>
                <a:lnTo>
                  <a:pt x="689" y="673"/>
                </a:lnTo>
                <a:lnTo>
                  <a:pt x="685" y="675"/>
                </a:lnTo>
                <a:lnTo>
                  <a:pt x="681" y="677"/>
                </a:lnTo>
                <a:lnTo>
                  <a:pt x="679" y="679"/>
                </a:lnTo>
                <a:lnTo>
                  <a:pt x="679" y="681"/>
                </a:lnTo>
                <a:lnTo>
                  <a:pt x="665" y="663"/>
                </a:lnTo>
                <a:lnTo>
                  <a:pt x="632" y="641"/>
                </a:lnTo>
                <a:lnTo>
                  <a:pt x="592" y="657"/>
                </a:lnTo>
                <a:lnTo>
                  <a:pt x="500" y="671"/>
                </a:lnTo>
                <a:lnTo>
                  <a:pt x="472" y="637"/>
                </a:lnTo>
                <a:lnTo>
                  <a:pt x="431" y="645"/>
                </a:lnTo>
                <a:lnTo>
                  <a:pt x="398" y="651"/>
                </a:lnTo>
                <a:lnTo>
                  <a:pt x="356" y="633"/>
                </a:lnTo>
                <a:lnTo>
                  <a:pt x="303" y="651"/>
                </a:lnTo>
                <a:lnTo>
                  <a:pt x="297" y="592"/>
                </a:lnTo>
                <a:lnTo>
                  <a:pt x="242" y="566"/>
                </a:lnTo>
                <a:lnTo>
                  <a:pt x="230" y="513"/>
                </a:lnTo>
                <a:lnTo>
                  <a:pt x="258" y="470"/>
                </a:lnTo>
                <a:lnTo>
                  <a:pt x="197" y="407"/>
                </a:lnTo>
                <a:lnTo>
                  <a:pt x="140" y="336"/>
                </a:lnTo>
                <a:lnTo>
                  <a:pt x="144" y="269"/>
                </a:lnTo>
                <a:lnTo>
                  <a:pt x="112" y="250"/>
                </a:lnTo>
                <a:lnTo>
                  <a:pt x="83" y="257"/>
                </a:lnTo>
                <a:lnTo>
                  <a:pt x="69" y="222"/>
                </a:lnTo>
                <a:lnTo>
                  <a:pt x="0" y="220"/>
                </a:lnTo>
                <a:lnTo>
                  <a:pt x="14" y="131"/>
                </a:lnTo>
                <a:lnTo>
                  <a:pt x="69" y="124"/>
                </a:lnTo>
                <a:lnTo>
                  <a:pt x="81" y="98"/>
                </a:lnTo>
                <a:lnTo>
                  <a:pt x="122" y="100"/>
                </a:lnTo>
                <a:lnTo>
                  <a:pt x="175" y="76"/>
                </a:lnTo>
                <a:lnTo>
                  <a:pt x="203" y="76"/>
                </a:lnTo>
                <a:lnTo>
                  <a:pt x="215" y="15"/>
                </a:lnTo>
                <a:lnTo>
                  <a:pt x="262" y="0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1" name="Freeform 84"/>
          <p:cNvSpPr/>
          <p:nvPr/>
        </p:nvSpPr>
        <p:spPr bwMode="gray">
          <a:xfrm>
            <a:off x="5328176" y="3801086"/>
            <a:ext cx="541978" cy="481240"/>
          </a:xfrm>
          <a:custGeom>
            <a:avLst/>
            <a:gdLst>
              <a:gd name="T0" fmla="*/ 67 w 766"/>
              <a:gd name="T1" fmla="*/ 11 h 681"/>
              <a:gd name="T2" fmla="*/ 71 w 766"/>
              <a:gd name="T3" fmla="*/ 13 h 681"/>
              <a:gd name="T4" fmla="*/ 79 w 766"/>
              <a:gd name="T5" fmla="*/ 17 h 681"/>
              <a:gd name="T6" fmla="*/ 85 w 766"/>
              <a:gd name="T7" fmla="*/ 22 h 681"/>
              <a:gd name="T8" fmla="*/ 96 w 766"/>
              <a:gd name="T9" fmla="*/ 25 h 681"/>
              <a:gd name="T10" fmla="*/ 105 w 766"/>
              <a:gd name="T11" fmla="*/ 28 h 681"/>
              <a:gd name="T12" fmla="*/ 110 w 766"/>
              <a:gd name="T13" fmla="*/ 34 h 681"/>
              <a:gd name="T14" fmla="*/ 114 w 766"/>
              <a:gd name="T15" fmla="*/ 41 h 681"/>
              <a:gd name="T16" fmla="*/ 120 w 766"/>
              <a:gd name="T17" fmla="*/ 51 h 681"/>
              <a:gd name="T18" fmla="*/ 126 w 766"/>
              <a:gd name="T19" fmla="*/ 59 h 681"/>
              <a:gd name="T20" fmla="*/ 133 w 766"/>
              <a:gd name="T21" fmla="*/ 69 h 681"/>
              <a:gd name="T22" fmla="*/ 138 w 766"/>
              <a:gd name="T23" fmla="*/ 79 h 681"/>
              <a:gd name="T24" fmla="*/ 138 w 766"/>
              <a:gd name="T25" fmla="*/ 85 h 681"/>
              <a:gd name="T26" fmla="*/ 141 w 766"/>
              <a:gd name="T27" fmla="*/ 92 h 681"/>
              <a:gd name="T28" fmla="*/ 152 w 766"/>
              <a:gd name="T29" fmla="*/ 96 h 681"/>
              <a:gd name="T30" fmla="*/ 162 w 766"/>
              <a:gd name="T31" fmla="*/ 99 h 681"/>
              <a:gd name="T32" fmla="*/ 168 w 766"/>
              <a:gd name="T33" fmla="*/ 106 h 681"/>
              <a:gd name="T34" fmla="*/ 174 w 766"/>
              <a:gd name="T35" fmla="*/ 112 h 681"/>
              <a:gd name="T36" fmla="*/ 179 w 766"/>
              <a:gd name="T37" fmla="*/ 116 h 681"/>
              <a:gd name="T38" fmla="*/ 183 w 766"/>
              <a:gd name="T39" fmla="*/ 121 h 681"/>
              <a:gd name="T40" fmla="*/ 181 w 766"/>
              <a:gd name="T41" fmla="*/ 124 h 681"/>
              <a:gd name="T42" fmla="*/ 173 w 766"/>
              <a:gd name="T43" fmla="*/ 125 h 681"/>
              <a:gd name="T44" fmla="*/ 161 w 766"/>
              <a:gd name="T45" fmla="*/ 124 h 681"/>
              <a:gd name="T46" fmla="*/ 153 w 766"/>
              <a:gd name="T47" fmla="*/ 124 h 681"/>
              <a:gd name="T48" fmla="*/ 153 w 766"/>
              <a:gd name="T49" fmla="*/ 124 h 681"/>
              <a:gd name="T50" fmla="*/ 158 w 766"/>
              <a:gd name="T51" fmla="*/ 126 h 681"/>
              <a:gd name="T52" fmla="*/ 165 w 766"/>
              <a:gd name="T53" fmla="*/ 130 h 681"/>
              <a:gd name="T54" fmla="*/ 168 w 766"/>
              <a:gd name="T55" fmla="*/ 134 h 681"/>
              <a:gd name="T56" fmla="*/ 177 w 766"/>
              <a:gd name="T57" fmla="*/ 139 h 681"/>
              <a:gd name="T58" fmla="*/ 184 w 766"/>
              <a:gd name="T59" fmla="*/ 144 h 681"/>
              <a:gd name="T60" fmla="*/ 189 w 766"/>
              <a:gd name="T61" fmla="*/ 150 h 681"/>
              <a:gd name="T62" fmla="*/ 192 w 766"/>
              <a:gd name="T63" fmla="*/ 155 h 681"/>
              <a:gd name="T64" fmla="*/ 190 w 766"/>
              <a:gd name="T65" fmla="*/ 157 h 681"/>
              <a:gd name="T66" fmla="*/ 183 w 766"/>
              <a:gd name="T67" fmla="*/ 161 h 681"/>
              <a:gd name="T68" fmla="*/ 177 w 766"/>
              <a:gd name="T69" fmla="*/ 164 h 681"/>
              <a:gd name="T70" fmla="*/ 175 w 766"/>
              <a:gd name="T71" fmla="*/ 166 h 681"/>
              <a:gd name="T72" fmla="*/ 173 w 766"/>
              <a:gd name="T73" fmla="*/ 168 h 681"/>
              <a:gd name="T74" fmla="*/ 171 w 766"/>
              <a:gd name="T75" fmla="*/ 169 h 681"/>
              <a:gd name="T76" fmla="*/ 170 w 766"/>
              <a:gd name="T77" fmla="*/ 170 h 681"/>
              <a:gd name="T78" fmla="*/ 158 w 766"/>
              <a:gd name="T79" fmla="*/ 160 h 681"/>
              <a:gd name="T80" fmla="*/ 125 w 766"/>
              <a:gd name="T81" fmla="*/ 167 h 681"/>
              <a:gd name="T82" fmla="*/ 108 w 766"/>
              <a:gd name="T83" fmla="*/ 161 h 681"/>
              <a:gd name="T84" fmla="*/ 89 w 766"/>
              <a:gd name="T85" fmla="*/ 158 h 681"/>
              <a:gd name="T86" fmla="*/ 75 w 766"/>
              <a:gd name="T87" fmla="*/ 148 h 681"/>
              <a:gd name="T88" fmla="*/ 57 w 766"/>
              <a:gd name="T89" fmla="*/ 128 h 681"/>
              <a:gd name="T90" fmla="*/ 49 w 766"/>
              <a:gd name="T91" fmla="*/ 101 h 681"/>
              <a:gd name="T92" fmla="*/ 36 w 766"/>
              <a:gd name="T93" fmla="*/ 67 h 681"/>
              <a:gd name="T94" fmla="*/ 21 w 766"/>
              <a:gd name="T95" fmla="*/ 64 h 681"/>
              <a:gd name="T96" fmla="*/ 0 w 766"/>
              <a:gd name="T97" fmla="*/ 55 h 681"/>
              <a:gd name="T98" fmla="*/ 18 w 766"/>
              <a:gd name="T99" fmla="*/ 31 h 681"/>
              <a:gd name="T100" fmla="*/ 30 w 766"/>
              <a:gd name="T101" fmla="*/ 25 h 681"/>
              <a:gd name="T102" fmla="*/ 51 w 766"/>
              <a:gd name="T103" fmla="*/ 19 h 681"/>
              <a:gd name="T104" fmla="*/ 66 w 766"/>
              <a:gd name="T105" fmla="*/ 0 h 68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66"/>
              <a:gd name="T160" fmla="*/ 0 h 681"/>
              <a:gd name="T161" fmla="*/ 766 w 766"/>
              <a:gd name="T162" fmla="*/ 681 h 681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66" h="681">
                <a:moveTo>
                  <a:pt x="262" y="0"/>
                </a:moveTo>
                <a:lnTo>
                  <a:pt x="266" y="45"/>
                </a:lnTo>
                <a:lnTo>
                  <a:pt x="270" y="49"/>
                </a:lnTo>
                <a:lnTo>
                  <a:pt x="281" y="55"/>
                </a:lnTo>
                <a:lnTo>
                  <a:pt x="297" y="63"/>
                </a:lnTo>
                <a:lnTo>
                  <a:pt x="313" y="70"/>
                </a:lnTo>
                <a:lnTo>
                  <a:pt x="325" y="78"/>
                </a:lnTo>
                <a:lnTo>
                  <a:pt x="340" y="88"/>
                </a:lnTo>
                <a:lnTo>
                  <a:pt x="362" y="94"/>
                </a:lnTo>
                <a:lnTo>
                  <a:pt x="384" y="100"/>
                </a:lnTo>
                <a:lnTo>
                  <a:pt x="402" y="104"/>
                </a:lnTo>
                <a:lnTo>
                  <a:pt x="419" y="114"/>
                </a:lnTo>
                <a:lnTo>
                  <a:pt x="433" y="124"/>
                </a:lnTo>
                <a:lnTo>
                  <a:pt x="441" y="137"/>
                </a:lnTo>
                <a:lnTo>
                  <a:pt x="447" y="149"/>
                </a:lnTo>
                <a:lnTo>
                  <a:pt x="457" y="165"/>
                </a:lnTo>
                <a:lnTo>
                  <a:pt x="470" y="185"/>
                </a:lnTo>
                <a:lnTo>
                  <a:pt x="482" y="204"/>
                </a:lnTo>
                <a:lnTo>
                  <a:pt x="496" y="222"/>
                </a:lnTo>
                <a:lnTo>
                  <a:pt x="506" y="236"/>
                </a:lnTo>
                <a:lnTo>
                  <a:pt x="518" y="253"/>
                </a:lnTo>
                <a:lnTo>
                  <a:pt x="531" y="277"/>
                </a:lnTo>
                <a:lnTo>
                  <a:pt x="543" y="299"/>
                </a:lnTo>
                <a:lnTo>
                  <a:pt x="549" y="316"/>
                </a:lnTo>
                <a:lnTo>
                  <a:pt x="551" y="330"/>
                </a:lnTo>
                <a:lnTo>
                  <a:pt x="551" y="342"/>
                </a:lnTo>
                <a:lnTo>
                  <a:pt x="553" y="354"/>
                </a:lnTo>
                <a:lnTo>
                  <a:pt x="563" y="368"/>
                </a:lnTo>
                <a:lnTo>
                  <a:pt x="583" y="379"/>
                </a:lnTo>
                <a:lnTo>
                  <a:pt x="606" y="385"/>
                </a:lnTo>
                <a:lnTo>
                  <a:pt x="628" y="391"/>
                </a:lnTo>
                <a:lnTo>
                  <a:pt x="646" y="399"/>
                </a:lnTo>
                <a:lnTo>
                  <a:pt x="659" y="411"/>
                </a:lnTo>
                <a:lnTo>
                  <a:pt x="671" y="427"/>
                </a:lnTo>
                <a:lnTo>
                  <a:pt x="681" y="440"/>
                </a:lnTo>
                <a:lnTo>
                  <a:pt x="693" y="448"/>
                </a:lnTo>
                <a:lnTo>
                  <a:pt x="705" y="454"/>
                </a:lnTo>
                <a:lnTo>
                  <a:pt x="716" y="464"/>
                </a:lnTo>
                <a:lnTo>
                  <a:pt x="726" y="474"/>
                </a:lnTo>
                <a:lnTo>
                  <a:pt x="732" y="486"/>
                </a:lnTo>
                <a:lnTo>
                  <a:pt x="732" y="496"/>
                </a:lnTo>
                <a:lnTo>
                  <a:pt x="724" y="499"/>
                </a:lnTo>
                <a:lnTo>
                  <a:pt x="711" y="501"/>
                </a:lnTo>
                <a:lnTo>
                  <a:pt x="689" y="503"/>
                </a:lnTo>
                <a:lnTo>
                  <a:pt x="667" y="501"/>
                </a:lnTo>
                <a:lnTo>
                  <a:pt x="644" y="499"/>
                </a:lnTo>
                <a:lnTo>
                  <a:pt x="624" y="498"/>
                </a:lnTo>
                <a:lnTo>
                  <a:pt x="610" y="496"/>
                </a:lnTo>
                <a:lnTo>
                  <a:pt x="606" y="496"/>
                </a:lnTo>
                <a:lnTo>
                  <a:pt x="610" y="498"/>
                </a:lnTo>
                <a:lnTo>
                  <a:pt x="620" y="501"/>
                </a:lnTo>
                <a:lnTo>
                  <a:pt x="632" y="507"/>
                </a:lnTo>
                <a:lnTo>
                  <a:pt x="646" y="515"/>
                </a:lnTo>
                <a:lnTo>
                  <a:pt x="657" y="523"/>
                </a:lnTo>
                <a:lnTo>
                  <a:pt x="663" y="531"/>
                </a:lnTo>
                <a:lnTo>
                  <a:pt x="671" y="539"/>
                </a:lnTo>
                <a:lnTo>
                  <a:pt x="687" y="549"/>
                </a:lnTo>
                <a:lnTo>
                  <a:pt x="707" y="559"/>
                </a:lnTo>
                <a:lnTo>
                  <a:pt x="724" y="568"/>
                </a:lnTo>
                <a:lnTo>
                  <a:pt x="736" y="578"/>
                </a:lnTo>
                <a:lnTo>
                  <a:pt x="746" y="590"/>
                </a:lnTo>
                <a:lnTo>
                  <a:pt x="754" y="602"/>
                </a:lnTo>
                <a:lnTo>
                  <a:pt x="762" y="612"/>
                </a:lnTo>
                <a:lnTo>
                  <a:pt x="766" y="622"/>
                </a:lnTo>
                <a:lnTo>
                  <a:pt x="766" y="627"/>
                </a:lnTo>
                <a:lnTo>
                  <a:pt x="758" y="631"/>
                </a:lnTo>
                <a:lnTo>
                  <a:pt x="746" y="639"/>
                </a:lnTo>
                <a:lnTo>
                  <a:pt x="730" y="647"/>
                </a:lnTo>
                <a:lnTo>
                  <a:pt x="716" y="653"/>
                </a:lnTo>
                <a:lnTo>
                  <a:pt x="705" y="659"/>
                </a:lnTo>
                <a:lnTo>
                  <a:pt x="699" y="663"/>
                </a:lnTo>
                <a:lnTo>
                  <a:pt x="697" y="665"/>
                </a:lnTo>
                <a:lnTo>
                  <a:pt x="693" y="669"/>
                </a:lnTo>
                <a:lnTo>
                  <a:pt x="689" y="673"/>
                </a:lnTo>
                <a:lnTo>
                  <a:pt x="685" y="675"/>
                </a:lnTo>
                <a:lnTo>
                  <a:pt x="681" y="677"/>
                </a:lnTo>
                <a:lnTo>
                  <a:pt x="679" y="679"/>
                </a:lnTo>
                <a:lnTo>
                  <a:pt x="679" y="681"/>
                </a:lnTo>
                <a:lnTo>
                  <a:pt x="665" y="663"/>
                </a:lnTo>
                <a:lnTo>
                  <a:pt x="632" y="641"/>
                </a:lnTo>
                <a:lnTo>
                  <a:pt x="592" y="657"/>
                </a:lnTo>
                <a:lnTo>
                  <a:pt x="500" y="671"/>
                </a:lnTo>
                <a:lnTo>
                  <a:pt x="472" y="637"/>
                </a:lnTo>
                <a:lnTo>
                  <a:pt x="431" y="645"/>
                </a:lnTo>
                <a:lnTo>
                  <a:pt x="398" y="651"/>
                </a:lnTo>
                <a:lnTo>
                  <a:pt x="356" y="633"/>
                </a:lnTo>
                <a:lnTo>
                  <a:pt x="303" y="651"/>
                </a:lnTo>
                <a:lnTo>
                  <a:pt x="297" y="592"/>
                </a:lnTo>
                <a:lnTo>
                  <a:pt x="242" y="566"/>
                </a:lnTo>
                <a:lnTo>
                  <a:pt x="230" y="513"/>
                </a:lnTo>
                <a:lnTo>
                  <a:pt x="258" y="470"/>
                </a:lnTo>
                <a:lnTo>
                  <a:pt x="197" y="407"/>
                </a:lnTo>
                <a:lnTo>
                  <a:pt x="140" y="336"/>
                </a:lnTo>
                <a:lnTo>
                  <a:pt x="144" y="269"/>
                </a:lnTo>
                <a:lnTo>
                  <a:pt x="112" y="250"/>
                </a:lnTo>
                <a:lnTo>
                  <a:pt x="83" y="257"/>
                </a:lnTo>
                <a:lnTo>
                  <a:pt x="69" y="222"/>
                </a:lnTo>
                <a:lnTo>
                  <a:pt x="0" y="220"/>
                </a:lnTo>
                <a:lnTo>
                  <a:pt x="14" y="131"/>
                </a:lnTo>
                <a:lnTo>
                  <a:pt x="69" y="124"/>
                </a:lnTo>
                <a:lnTo>
                  <a:pt x="81" y="98"/>
                </a:lnTo>
                <a:lnTo>
                  <a:pt x="122" y="100"/>
                </a:lnTo>
                <a:lnTo>
                  <a:pt x="175" y="76"/>
                </a:lnTo>
                <a:lnTo>
                  <a:pt x="203" y="76"/>
                </a:lnTo>
                <a:lnTo>
                  <a:pt x="215" y="15"/>
                </a:lnTo>
                <a:lnTo>
                  <a:pt x="262" y="0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2" name="Freeform 85"/>
          <p:cNvSpPr/>
          <p:nvPr/>
        </p:nvSpPr>
        <p:spPr bwMode="gray">
          <a:xfrm>
            <a:off x="5647985" y="4154939"/>
            <a:ext cx="82075" cy="108987"/>
          </a:xfrm>
          <a:custGeom>
            <a:avLst/>
            <a:gdLst>
              <a:gd name="T0" fmla="*/ 0 w 116"/>
              <a:gd name="T1" fmla="*/ 0 h 156"/>
              <a:gd name="T2" fmla="*/ 1 w 116"/>
              <a:gd name="T3" fmla="*/ 1 h 156"/>
              <a:gd name="T4" fmla="*/ 2 w 116"/>
              <a:gd name="T5" fmla="*/ 4 h 156"/>
              <a:gd name="T6" fmla="*/ 4 w 116"/>
              <a:gd name="T7" fmla="*/ 8 h 156"/>
              <a:gd name="T8" fmla="*/ 5 w 116"/>
              <a:gd name="T9" fmla="*/ 13 h 156"/>
              <a:gd name="T10" fmla="*/ 6 w 116"/>
              <a:gd name="T11" fmla="*/ 16 h 156"/>
              <a:gd name="T12" fmla="*/ 6 w 116"/>
              <a:gd name="T13" fmla="*/ 20 h 156"/>
              <a:gd name="T14" fmla="*/ 8 w 116"/>
              <a:gd name="T15" fmla="*/ 25 h 156"/>
              <a:gd name="T16" fmla="*/ 11 w 116"/>
              <a:gd name="T17" fmla="*/ 30 h 156"/>
              <a:gd name="T18" fmla="*/ 12 w 116"/>
              <a:gd name="T19" fmla="*/ 33 h 156"/>
              <a:gd name="T20" fmla="*/ 13 w 116"/>
              <a:gd name="T21" fmla="*/ 35 h 156"/>
              <a:gd name="T22" fmla="*/ 15 w 116"/>
              <a:gd name="T23" fmla="*/ 36 h 156"/>
              <a:gd name="T24" fmla="*/ 18 w 116"/>
              <a:gd name="T25" fmla="*/ 38 h 156"/>
              <a:gd name="T26" fmla="*/ 21 w 116"/>
              <a:gd name="T27" fmla="*/ 38 h 156"/>
              <a:gd name="T28" fmla="*/ 24 w 116"/>
              <a:gd name="T29" fmla="*/ 38 h 156"/>
              <a:gd name="T30" fmla="*/ 27 w 116"/>
              <a:gd name="T31" fmla="*/ 37 h 156"/>
              <a:gd name="T32" fmla="*/ 29 w 116"/>
              <a:gd name="T33" fmla="*/ 34 h 156"/>
              <a:gd name="T34" fmla="*/ 29 w 116"/>
              <a:gd name="T35" fmla="*/ 30 h 156"/>
              <a:gd name="T36" fmla="*/ 27 w 116"/>
              <a:gd name="T37" fmla="*/ 26 h 156"/>
              <a:gd name="T38" fmla="*/ 24 w 116"/>
              <a:gd name="T39" fmla="*/ 22 h 156"/>
              <a:gd name="T40" fmla="*/ 19 w 116"/>
              <a:gd name="T41" fmla="*/ 19 h 156"/>
              <a:gd name="T42" fmla="*/ 15 w 116"/>
              <a:gd name="T43" fmla="*/ 16 h 156"/>
              <a:gd name="T44" fmla="*/ 11 w 116"/>
              <a:gd name="T45" fmla="*/ 13 h 156"/>
              <a:gd name="T46" fmla="*/ 10 w 116"/>
              <a:gd name="T47" fmla="*/ 11 h 156"/>
              <a:gd name="T48" fmla="*/ 8 w 116"/>
              <a:gd name="T49" fmla="*/ 8 h 156"/>
              <a:gd name="T50" fmla="*/ 6 w 116"/>
              <a:gd name="T51" fmla="*/ 5 h 156"/>
              <a:gd name="T52" fmla="*/ 3 w 116"/>
              <a:gd name="T53" fmla="*/ 3 h 156"/>
              <a:gd name="T54" fmla="*/ 1 w 116"/>
              <a:gd name="T55" fmla="*/ 1 h 156"/>
              <a:gd name="T56" fmla="*/ 0 w 116"/>
              <a:gd name="T57" fmla="*/ 0 h 15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16"/>
              <a:gd name="T88" fmla="*/ 0 h 156"/>
              <a:gd name="T89" fmla="*/ 116 w 116"/>
              <a:gd name="T90" fmla="*/ 156 h 15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16" h="156">
                <a:moveTo>
                  <a:pt x="0" y="0"/>
                </a:moveTo>
                <a:lnTo>
                  <a:pt x="2" y="6"/>
                </a:lnTo>
                <a:lnTo>
                  <a:pt x="8" y="18"/>
                </a:lnTo>
                <a:lnTo>
                  <a:pt x="13" y="34"/>
                </a:lnTo>
                <a:lnTo>
                  <a:pt x="19" y="52"/>
                </a:lnTo>
                <a:lnTo>
                  <a:pt x="21" y="65"/>
                </a:lnTo>
                <a:lnTo>
                  <a:pt x="23" y="83"/>
                </a:lnTo>
                <a:lnTo>
                  <a:pt x="31" y="103"/>
                </a:lnTo>
                <a:lnTo>
                  <a:pt x="41" y="121"/>
                </a:lnTo>
                <a:lnTo>
                  <a:pt x="47" y="136"/>
                </a:lnTo>
                <a:lnTo>
                  <a:pt x="49" y="142"/>
                </a:lnTo>
                <a:lnTo>
                  <a:pt x="59" y="148"/>
                </a:lnTo>
                <a:lnTo>
                  <a:pt x="69" y="154"/>
                </a:lnTo>
                <a:lnTo>
                  <a:pt x="82" y="156"/>
                </a:lnTo>
                <a:lnTo>
                  <a:pt x="94" y="156"/>
                </a:lnTo>
                <a:lnTo>
                  <a:pt x="106" y="150"/>
                </a:lnTo>
                <a:lnTo>
                  <a:pt x="114" y="138"/>
                </a:lnTo>
                <a:lnTo>
                  <a:pt x="116" y="123"/>
                </a:lnTo>
                <a:lnTo>
                  <a:pt x="108" y="107"/>
                </a:lnTo>
                <a:lnTo>
                  <a:pt x="94" y="91"/>
                </a:lnTo>
                <a:lnTo>
                  <a:pt x="76" y="77"/>
                </a:lnTo>
                <a:lnTo>
                  <a:pt x="59" y="65"/>
                </a:lnTo>
                <a:lnTo>
                  <a:pt x="43" y="54"/>
                </a:lnTo>
                <a:lnTo>
                  <a:pt x="37" y="46"/>
                </a:lnTo>
                <a:lnTo>
                  <a:pt x="31" y="34"/>
                </a:lnTo>
                <a:lnTo>
                  <a:pt x="21" y="22"/>
                </a:lnTo>
                <a:lnTo>
                  <a:pt x="12" y="12"/>
                </a:lnTo>
                <a:lnTo>
                  <a:pt x="2" y="4"/>
                </a:lnTo>
                <a:lnTo>
                  <a:pt x="0" y="0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3" name="Freeform 86"/>
          <p:cNvSpPr/>
          <p:nvPr/>
        </p:nvSpPr>
        <p:spPr bwMode="gray">
          <a:xfrm>
            <a:off x="5647985" y="4154939"/>
            <a:ext cx="82075" cy="108987"/>
          </a:xfrm>
          <a:custGeom>
            <a:avLst/>
            <a:gdLst>
              <a:gd name="T0" fmla="*/ 0 w 116"/>
              <a:gd name="T1" fmla="*/ 0 h 156"/>
              <a:gd name="T2" fmla="*/ 1 w 116"/>
              <a:gd name="T3" fmla="*/ 1 h 156"/>
              <a:gd name="T4" fmla="*/ 2 w 116"/>
              <a:gd name="T5" fmla="*/ 4 h 156"/>
              <a:gd name="T6" fmla="*/ 4 w 116"/>
              <a:gd name="T7" fmla="*/ 8 h 156"/>
              <a:gd name="T8" fmla="*/ 5 w 116"/>
              <a:gd name="T9" fmla="*/ 13 h 156"/>
              <a:gd name="T10" fmla="*/ 6 w 116"/>
              <a:gd name="T11" fmla="*/ 16 h 156"/>
              <a:gd name="T12" fmla="*/ 6 w 116"/>
              <a:gd name="T13" fmla="*/ 20 h 156"/>
              <a:gd name="T14" fmla="*/ 8 w 116"/>
              <a:gd name="T15" fmla="*/ 25 h 156"/>
              <a:gd name="T16" fmla="*/ 11 w 116"/>
              <a:gd name="T17" fmla="*/ 30 h 156"/>
              <a:gd name="T18" fmla="*/ 12 w 116"/>
              <a:gd name="T19" fmla="*/ 33 h 156"/>
              <a:gd name="T20" fmla="*/ 13 w 116"/>
              <a:gd name="T21" fmla="*/ 35 h 156"/>
              <a:gd name="T22" fmla="*/ 15 w 116"/>
              <a:gd name="T23" fmla="*/ 36 h 156"/>
              <a:gd name="T24" fmla="*/ 18 w 116"/>
              <a:gd name="T25" fmla="*/ 38 h 156"/>
              <a:gd name="T26" fmla="*/ 21 w 116"/>
              <a:gd name="T27" fmla="*/ 38 h 156"/>
              <a:gd name="T28" fmla="*/ 24 w 116"/>
              <a:gd name="T29" fmla="*/ 38 h 156"/>
              <a:gd name="T30" fmla="*/ 27 w 116"/>
              <a:gd name="T31" fmla="*/ 37 h 156"/>
              <a:gd name="T32" fmla="*/ 29 w 116"/>
              <a:gd name="T33" fmla="*/ 34 h 156"/>
              <a:gd name="T34" fmla="*/ 29 w 116"/>
              <a:gd name="T35" fmla="*/ 30 h 156"/>
              <a:gd name="T36" fmla="*/ 27 w 116"/>
              <a:gd name="T37" fmla="*/ 26 h 156"/>
              <a:gd name="T38" fmla="*/ 24 w 116"/>
              <a:gd name="T39" fmla="*/ 22 h 156"/>
              <a:gd name="T40" fmla="*/ 19 w 116"/>
              <a:gd name="T41" fmla="*/ 19 h 156"/>
              <a:gd name="T42" fmla="*/ 15 w 116"/>
              <a:gd name="T43" fmla="*/ 16 h 156"/>
              <a:gd name="T44" fmla="*/ 11 w 116"/>
              <a:gd name="T45" fmla="*/ 13 h 156"/>
              <a:gd name="T46" fmla="*/ 10 w 116"/>
              <a:gd name="T47" fmla="*/ 11 h 156"/>
              <a:gd name="T48" fmla="*/ 8 w 116"/>
              <a:gd name="T49" fmla="*/ 8 h 156"/>
              <a:gd name="T50" fmla="*/ 6 w 116"/>
              <a:gd name="T51" fmla="*/ 5 h 156"/>
              <a:gd name="T52" fmla="*/ 3 w 116"/>
              <a:gd name="T53" fmla="*/ 3 h 156"/>
              <a:gd name="T54" fmla="*/ 1 w 116"/>
              <a:gd name="T55" fmla="*/ 1 h 156"/>
              <a:gd name="T56" fmla="*/ 0 w 116"/>
              <a:gd name="T57" fmla="*/ 0 h 15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16"/>
              <a:gd name="T88" fmla="*/ 0 h 156"/>
              <a:gd name="T89" fmla="*/ 116 w 116"/>
              <a:gd name="T90" fmla="*/ 156 h 15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16" h="156">
                <a:moveTo>
                  <a:pt x="0" y="0"/>
                </a:moveTo>
                <a:lnTo>
                  <a:pt x="2" y="6"/>
                </a:lnTo>
                <a:lnTo>
                  <a:pt x="8" y="18"/>
                </a:lnTo>
                <a:lnTo>
                  <a:pt x="13" y="34"/>
                </a:lnTo>
                <a:lnTo>
                  <a:pt x="19" y="52"/>
                </a:lnTo>
                <a:lnTo>
                  <a:pt x="21" y="65"/>
                </a:lnTo>
                <a:lnTo>
                  <a:pt x="23" y="83"/>
                </a:lnTo>
                <a:lnTo>
                  <a:pt x="31" y="103"/>
                </a:lnTo>
                <a:lnTo>
                  <a:pt x="41" y="121"/>
                </a:lnTo>
                <a:lnTo>
                  <a:pt x="47" y="136"/>
                </a:lnTo>
                <a:lnTo>
                  <a:pt x="49" y="142"/>
                </a:lnTo>
                <a:lnTo>
                  <a:pt x="59" y="148"/>
                </a:lnTo>
                <a:lnTo>
                  <a:pt x="69" y="154"/>
                </a:lnTo>
                <a:lnTo>
                  <a:pt x="82" y="156"/>
                </a:lnTo>
                <a:lnTo>
                  <a:pt x="94" y="156"/>
                </a:lnTo>
                <a:lnTo>
                  <a:pt x="106" y="150"/>
                </a:lnTo>
                <a:lnTo>
                  <a:pt x="114" y="138"/>
                </a:lnTo>
                <a:lnTo>
                  <a:pt x="116" y="123"/>
                </a:lnTo>
                <a:lnTo>
                  <a:pt x="108" y="107"/>
                </a:lnTo>
                <a:lnTo>
                  <a:pt x="94" y="91"/>
                </a:lnTo>
                <a:lnTo>
                  <a:pt x="76" y="77"/>
                </a:lnTo>
                <a:lnTo>
                  <a:pt x="59" y="65"/>
                </a:lnTo>
                <a:lnTo>
                  <a:pt x="43" y="54"/>
                </a:lnTo>
                <a:lnTo>
                  <a:pt x="37" y="46"/>
                </a:lnTo>
                <a:lnTo>
                  <a:pt x="31" y="34"/>
                </a:lnTo>
                <a:lnTo>
                  <a:pt x="21" y="22"/>
                </a:lnTo>
                <a:lnTo>
                  <a:pt x="12" y="12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4" name="Freeform 87"/>
          <p:cNvSpPr/>
          <p:nvPr/>
        </p:nvSpPr>
        <p:spPr bwMode="gray">
          <a:xfrm>
            <a:off x="5458364" y="4002074"/>
            <a:ext cx="52358" cy="45293"/>
          </a:xfrm>
          <a:custGeom>
            <a:avLst/>
            <a:gdLst>
              <a:gd name="T0" fmla="*/ 0 w 75"/>
              <a:gd name="T1" fmla="*/ 12 h 63"/>
              <a:gd name="T2" fmla="*/ 8 w 75"/>
              <a:gd name="T3" fmla="*/ 0 h 63"/>
              <a:gd name="T4" fmla="*/ 18 w 75"/>
              <a:gd name="T5" fmla="*/ 4 h 63"/>
              <a:gd name="T6" fmla="*/ 18 w 75"/>
              <a:gd name="T7" fmla="*/ 13 h 63"/>
              <a:gd name="T8" fmla="*/ 8 w 75"/>
              <a:gd name="T9" fmla="*/ 16 h 63"/>
              <a:gd name="T10" fmla="*/ 0 w 75"/>
              <a:gd name="T11" fmla="*/ 12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5"/>
              <a:gd name="T19" fmla="*/ 0 h 63"/>
              <a:gd name="T20" fmla="*/ 75 w 75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5" h="63">
                <a:moveTo>
                  <a:pt x="0" y="45"/>
                </a:moveTo>
                <a:lnTo>
                  <a:pt x="33" y="0"/>
                </a:lnTo>
                <a:lnTo>
                  <a:pt x="73" y="14"/>
                </a:lnTo>
                <a:lnTo>
                  <a:pt x="75" y="49"/>
                </a:lnTo>
                <a:lnTo>
                  <a:pt x="32" y="63"/>
                </a:lnTo>
                <a:lnTo>
                  <a:pt x="0" y="45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5" name="Freeform 88"/>
          <p:cNvSpPr/>
          <p:nvPr/>
        </p:nvSpPr>
        <p:spPr bwMode="gray">
          <a:xfrm>
            <a:off x="5458364" y="4002074"/>
            <a:ext cx="52358" cy="45293"/>
          </a:xfrm>
          <a:custGeom>
            <a:avLst/>
            <a:gdLst>
              <a:gd name="T0" fmla="*/ 0 w 75"/>
              <a:gd name="T1" fmla="*/ 12 h 63"/>
              <a:gd name="T2" fmla="*/ 8 w 75"/>
              <a:gd name="T3" fmla="*/ 0 h 63"/>
              <a:gd name="T4" fmla="*/ 18 w 75"/>
              <a:gd name="T5" fmla="*/ 4 h 63"/>
              <a:gd name="T6" fmla="*/ 18 w 75"/>
              <a:gd name="T7" fmla="*/ 13 h 63"/>
              <a:gd name="T8" fmla="*/ 8 w 75"/>
              <a:gd name="T9" fmla="*/ 16 h 63"/>
              <a:gd name="T10" fmla="*/ 0 w 75"/>
              <a:gd name="T11" fmla="*/ 12 h 6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5"/>
              <a:gd name="T19" fmla="*/ 0 h 63"/>
              <a:gd name="T20" fmla="*/ 75 w 75"/>
              <a:gd name="T21" fmla="*/ 63 h 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5" h="63">
                <a:moveTo>
                  <a:pt x="0" y="45"/>
                </a:moveTo>
                <a:lnTo>
                  <a:pt x="33" y="0"/>
                </a:lnTo>
                <a:lnTo>
                  <a:pt x="73" y="14"/>
                </a:lnTo>
                <a:lnTo>
                  <a:pt x="75" y="49"/>
                </a:lnTo>
                <a:lnTo>
                  <a:pt x="32" y="63"/>
                </a:lnTo>
                <a:lnTo>
                  <a:pt x="0" y="45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6" name="Freeform 89"/>
          <p:cNvSpPr/>
          <p:nvPr/>
        </p:nvSpPr>
        <p:spPr bwMode="gray">
          <a:xfrm>
            <a:off x="5534778" y="4026136"/>
            <a:ext cx="52358" cy="73601"/>
          </a:xfrm>
          <a:custGeom>
            <a:avLst/>
            <a:gdLst>
              <a:gd name="T0" fmla="*/ 0 w 73"/>
              <a:gd name="T1" fmla="*/ 10 h 105"/>
              <a:gd name="T2" fmla="*/ 9 w 73"/>
              <a:gd name="T3" fmla="*/ 0 h 105"/>
              <a:gd name="T4" fmla="*/ 16 w 73"/>
              <a:gd name="T5" fmla="*/ 12 h 105"/>
              <a:gd name="T6" fmla="*/ 19 w 73"/>
              <a:gd name="T7" fmla="*/ 26 h 105"/>
              <a:gd name="T8" fmla="*/ 9 w 73"/>
              <a:gd name="T9" fmla="*/ 19 h 105"/>
              <a:gd name="T10" fmla="*/ 0 w 73"/>
              <a:gd name="T11" fmla="*/ 10 h 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105"/>
              <a:gd name="T20" fmla="*/ 73 w 73"/>
              <a:gd name="T21" fmla="*/ 105 h 1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105">
                <a:moveTo>
                  <a:pt x="0" y="40"/>
                </a:moveTo>
                <a:lnTo>
                  <a:pt x="34" y="0"/>
                </a:lnTo>
                <a:lnTo>
                  <a:pt x="63" y="48"/>
                </a:lnTo>
                <a:lnTo>
                  <a:pt x="73" y="105"/>
                </a:lnTo>
                <a:lnTo>
                  <a:pt x="34" y="77"/>
                </a:lnTo>
                <a:lnTo>
                  <a:pt x="0" y="40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7" name="Freeform 90"/>
          <p:cNvSpPr/>
          <p:nvPr/>
        </p:nvSpPr>
        <p:spPr bwMode="gray">
          <a:xfrm>
            <a:off x="5534778" y="4026136"/>
            <a:ext cx="52358" cy="73601"/>
          </a:xfrm>
          <a:custGeom>
            <a:avLst/>
            <a:gdLst>
              <a:gd name="T0" fmla="*/ 0 w 73"/>
              <a:gd name="T1" fmla="*/ 10 h 105"/>
              <a:gd name="T2" fmla="*/ 9 w 73"/>
              <a:gd name="T3" fmla="*/ 0 h 105"/>
              <a:gd name="T4" fmla="*/ 16 w 73"/>
              <a:gd name="T5" fmla="*/ 12 h 105"/>
              <a:gd name="T6" fmla="*/ 19 w 73"/>
              <a:gd name="T7" fmla="*/ 26 h 105"/>
              <a:gd name="T8" fmla="*/ 9 w 73"/>
              <a:gd name="T9" fmla="*/ 19 h 105"/>
              <a:gd name="T10" fmla="*/ 0 w 73"/>
              <a:gd name="T11" fmla="*/ 10 h 1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73"/>
              <a:gd name="T19" fmla="*/ 0 h 105"/>
              <a:gd name="T20" fmla="*/ 73 w 73"/>
              <a:gd name="T21" fmla="*/ 105 h 1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73" h="105">
                <a:moveTo>
                  <a:pt x="0" y="40"/>
                </a:moveTo>
                <a:lnTo>
                  <a:pt x="34" y="0"/>
                </a:lnTo>
                <a:lnTo>
                  <a:pt x="63" y="48"/>
                </a:lnTo>
                <a:lnTo>
                  <a:pt x="73" y="105"/>
                </a:lnTo>
                <a:lnTo>
                  <a:pt x="34" y="77"/>
                </a:lnTo>
                <a:lnTo>
                  <a:pt x="0" y="40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8" name="Freeform 91"/>
          <p:cNvSpPr/>
          <p:nvPr/>
        </p:nvSpPr>
        <p:spPr bwMode="gray">
          <a:xfrm>
            <a:off x="5086196" y="3450063"/>
            <a:ext cx="697637" cy="468502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29" name="Freeform 92"/>
          <p:cNvSpPr/>
          <p:nvPr/>
        </p:nvSpPr>
        <p:spPr bwMode="gray">
          <a:xfrm>
            <a:off x="5086196" y="3450063"/>
            <a:ext cx="697637" cy="468502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0" name="Freeform 93"/>
          <p:cNvSpPr/>
          <p:nvPr/>
        </p:nvSpPr>
        <p:spPr bwMode="gray">
          <a:xfrm>
            <a:off x="4903650" y="2927776"/>
            <a:ext cx="566034" cy="820939"/>
          </a:xfrm>
          <a:custGeom>
            <a:avLst/>
            <a:gdLst>
              <a:gd name="T0" fmla="*/ 199 w 799"/>
              <a:gd name="T1" fmla="*/ 103 h 1161"/>
              <a:gd name="T2" fmla="*/ 194 w 799"/>
              <a:gd name="T3" fmla="*/ 108 h 1161"/>
              <a:gd name="T4" fmla="*/ 187 w 799"/>
              <a:gd name="T5" fmla="*/ 114 h 1161"/>
              <a:gd name="T6" fmla="*/ 185 w 799"/>
              <a:gd name="T7" fmla="*/ 121 h 1161"/>
              <a:gd name="T8" fmla="*/ 185 w 799"/>
              <a:gd name="T9" fmla="*/ 129 h 1161"/>
              <a:gd name="T10" fmla="*/ 182 w 799"/>
              <a:gd name="T11" fmla="*/ 137 h 1161"/>
              <a:gd name="T12" fmla="*/ 171 w 799"/>
              <a:gd name="T13" fmla="*/ 142 h 1161"/>
              <a:gd name="T14" fmla="*/ 162 w 799"/>
              <a:gd name="T15" fmla="*/ 146 h 1161"/>
              <a:gd name="T16" fmla="*/ 156 w 799"/>
              <a:gd name="T17" fmla="*/ 146 h 1161"/>
              <a:gd name="T18" fmla="*/ 149 w 799"/>
              <a:gd name="T19" fmla="*/ 145 h 1161"/>
              <a:gd name="T20" fmla="*/ 145 w 799"/>
              <a:gd name="T21" fmla="*/ 144 h 1161"/>
              <a:gd name="T22" fmla="*/ 140 w 799"/>
              <a:gd name="T23" fmla="*/ 169 h 1161"/>
              <a:gd name="T24" fmla="*/ 145 w 799"/>
              <a:gd name="T25" fmla="*/ 184 h 1161"/>
              <a:gd name="T26" fmla="*/ 115 w 799"/>
              <a:gd name="T27" fmla="*/ 206 h 1161"/>
              <a:gd name="T28" fmla="*/ 92 w 799"/>
              <a:gd name="T29" fmla="*/ 229 h 1161"/>
              <a:gd name="T30" fmla="*/ 73 w 799"/>
              <a:gd name="T31" fmla="*/ 262 h 1161"/>
              <a:gd name="T32" fmla="*/ 79 w 799"/>
              <a:gd name="T33" fmla="*/ 283 h 1161"/>
              <a:gd name="T34" fmla="*/ 61 w 799"/>
              <a:gd name="T35" fmla="*/ 290 h 1161"/>
              <a:gd name="T36" fmla="*/ 20 w 799"/>
              <a:gd name="T37" fmla="*/ 284 h 1161"/>
              <a:gd name="T38" fmla="*/ 12 w 799"/>
              <a:gd name="T39" fmla="*/ 265 h 1161"/>
              <a:gd name="T40" fmla="*/ 17 w 799"/>
              <a:gd name="T41" fmla="*/ 247 h 1161"/>
              <a:gd name="T42" fmla="*/ 21 w 799"/>
              <a:gd name="T43" fmla="*/ 214 h 1161"/>
              <a:gd name="T44" fmla="*/ 3 w 799"/>
              <a:gd name="T45" fmla="*/ 187 h 1161"/>
              <a:gd name="T46" fmla="*/ 12 w 799"/>
              <a:gd name="T47" fmla="*/ 169 h 1161"/>
              <a:gd name="T48" fmla="*/ 29 w 799"/>
              <a:gd name="T49" fmla="*/ 148 h 1161"/>
              <a:gd name="T50" fmla="*/ 13 w 799"/>
              <a:gd name="T51" fmla="*/ 132 h 1161"/>
              <a:gd name="T52" fmla="*/ 24 w 799"/>
              <a:gd name="T53" fmla="*/ 116 h 1161"/>
              <a:gd name="T54" fmla="*/ 0 w 799"/>
              <a:gd name="T55" fmla="*/ 84 h 1161"/>
              <a:gd name="T56" fmla="*/ 1 w 799"/>
              <a:gd name="T57" fmla="*/ 68 h 1161"/>
              <a:gd name="T58" fmla="*/ 11 w 799"/>
              <a:gd name="T59" fmla="*/ 45 h 1161"/>
              <a:gd name="T60" fmla="*/ 29 w 799"/>
              <a:gd name="T61" fmla="*/ 36 h 1161"/>
              <a:gd name="T62" fmla="*/ 45 w 799"/>
              <a:gd name="T63" fmla="*/ 55 h 1161"/>
              <a:gd name="T64" fmla="*/ 68 w 799"/>
              <a:gd name="T65" fmla="*/ 41 h 1161"/>
              <a:gd name="T66" fmla="*/ 81 w 799"/>
              <a:gd name="T67" fmla="*/ 35 h 1161"/>
              <a:gd name="T68" fmla="*/ 88 w 799"/>
              <a:gd name="T69" fmla="*/ 14 h 1161"/>
              <a:gd name="T70" fmla="*/ 105 w 799"/>
              <a:gd name="T71" fmla="*/ 8 h 1161"/>
              <a:gd name="T72" fmla="*/ 116 w 799"/>
              <a:gd name="T73" fmla="*/ 4 h 1161"/>
              <a:gd name="T74" fmla="*/ 124 w 799"/>
              <a:gd name="T75" fmla="*/ 16 h 1161"/>
              <a:gd name="T76" fmla="*/ 128 w 799"/>
              <a:gd name="T77" fmla="*/ 21 h 1161"/>
              <a:gd name="T78" fmla="*/ 131 w 799"/>
              <a:gd name="T79" fmla="*/ 26 h 1161"/>
              <a:gd name="T80" fmla="*/ 132 w 799"/>
              <a:gd name="T81" fmla="*/ 28 h 1161"/>
              <a:gd name="T82" fmla="*/ 133 w 799"/>
              <a:gd name="T83" fmla="*/ 34 h 1161"/>
              <a:gd name="T84" fmla="*/ 135 w 799"/>
              <a:gd name="T85" fmla="*/ 40 h 1161"/>
              <a:gd name="T86" fmla="*/ 147 w 799"/>
              <a:gd name="T87" fmla="*/ 52 h 1161"/>
              <a:gd name="T88" fmla="*/ 166 w 799"/>
              <a:gd name="T89" fmla="*/ 58 h 1161"/>
              <a:gd name="T90" fmla="*/ 174 w 799"/>
              <a:gd name="T91" fmla="*/ 77 h 1161"/>
              <a:gd name="T92" fmla="*/ 194 w 799"/>
              <a:gd name="T93" fmla="*/ 97 h 116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799"/>
              <a:gd name="T142" fmla="*/ 0 h 1161"/>
              <a:gd name="T143" fmla="*/ 799 w 799"/>
              <a:gd name="T144" fmla="*/ 1161 h 1161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799" h="1161">
                <a:moveTo>
                  <a:pt x="799" y="413"/>
                </a:moveTo>
                <a:lnTo>
                  <a:pt x="795" y="415"/>
                </a:lnTo>
                <a:lnTo>
                  <a:pt x="785" y="423"/>
                </a:lnTo>
                <a:lnTo>
                  <a:pt x="773" y="433"/>
                </a:lnTo>
                <a:lnTo>
                  <a:pt x="759" y="444"/>
                </a:lnTo>
                <a:lnTo>
                  <a:pt x="748" y="458"/>
                </a:lnTo>
                <a:lnTo>
                  <a:pt x="740" y="468"/>
                </a:lnTo>
                <a:lnTo>
                  <a:pt x="738" y="484"/>
                </a:lnTo>
                <a:lnTo>
                  <a:pt x="738" y="499"/>
                </a:lnTo>
                <a:lnTo>
                  <a:pt x="738" y="517"/>
                </a:lnTo>
                <a:lnTo>
                  <a:pt x="734" y="535"/>
                </a:lnTo>
                <a:lnTo>
                  <a:pt x="726" y="549"/>
                </a:lnTo>
                <a:lnTo>
                  <a:pt x="706" y="560"/>
                </a:lnTo>
                <a:lnTo>
                  <a:pt x="683" y="570"/>
                </a:lnTo>
                <a:lnTo>
                  <a:pt x="661" y="578"/>
                </a:lnTo>
                <a:lnTo>
                  <a:pt x="645" y="584"/>
                </a:lnTo>
                <a:lnTo>
                  <a:pt x="635" y="588"/>
                </a:lnTo>
                <a:lnTo>
                  <a:pt x="622" y="586"/>
                </a:lnTo>
                <a:lnTo>
                  <a:pt x="608" y="584"/>
                </a:lnTo>
                <a:lnTo>
                  <a:pt x="594" y="580"/>
                </a:lnTo>
                <a:lnTo>
                  <a:pt x="584" y="576"/>
                </a:lnTo>
                <a:lnTo>
                  <a:pt x="580" y="576"/>
                </a:lnTo>
                <a:lnTo>
                  <a:pt x="561" y="618"/>
                </a:lnTo>
                <a:lnTo>
                  <a:pt x="557" y="679"/>
                </a:lnTo>
                <a:lnTo>
                  <a:pt x="568" y="718"/>
                </a:lnTo>
                <a:lnTo>
                  <a:pt x="580" y="738"/>
                </a:lnTo>
                <a:lnTo>
                  <a:pt x="523" y="822"/>
                </a:lnTo>
                <a:lnTo>
                  <a:pt x="458" y="826"/>
                </a:lnTo>
                <a:lnTo>
                  <a:pt x="425" y="881"/>
                </a:lnTo>
                <a:lnTo>
                  <a:pt x="368" y="919"/>
                </a:lnTo>
                <a:lnTo>
                  <a:pt x="344" y="1003"/>
                </a:lnTo>
                <a:lnTo>
                  <a:pt x="289" y="1051"/>
                </a:lnTo>
                <a:lnTo>
                  <a:pt x="285" y="1088"/>
                </a:lnTo>
                <a:lnTo>
                  <a:pt x="316" y="1133"/>
                </a:lnTo>
                <a:lnTo>
                  <a:pt x="318" y="1147"/>
                </a:lnTo>
                <a:lnTo>
                  <a:pt x="244" y="1161"/>
                </a:lnTo>
                <a:lnTo>
                  <a:pt x="139" y="1145"/>
                </a:lnTo>
                <a:lnTo>
                  <a:pt x="80" y="1137"/>
                </a:lnTo>
                <a:lnTo>
                  <a:pt x="41" y="1100"/>
                </a:lnTo>
                <a:lnTo>
                  <a:pt x="45" y="1060"/>
                </a:lnTo>
                <a:lnTo>
                  <a:pt x="72" y="1025"/>
                </a:lnTo>
                <a:lnTo>
                  <a:pt x="66" y="990"/>
                </a:lnTo>
                <a:lnTo>
                  <a:pt x="96" y="929"/>
                </a:lnTo>
                <a:lnTo>
                  <a:pt x="82" y="858"/>
                </a:lnTo>
                <a:lnTo>
                  <a:pt x="7" y="820"/>
                </a:lnTo>
                <a:lnTo>
                  <a:pt x="9" y="749"/>
                </a:lnTo>
                <a:lnTo>
                  <a:pt x="41" y="718"/>
                </a:lnTo>
                <a:lnTo>
                  <a:pt x="47" y="677"/>
                </a:lnTo>
                <a:lnTo>
                  <a:pt x="88" y="665"/>
                </a:lnTo>
                <a:lnTo>
                  <a:pt x="114" y="594"/>
                </a:lnTo>
                <a:lnTo>
                  <a:pt x="88" y="547"/>
                </a:lnTo>
                <a:lnTo>
                  <a:pt x="49" y="529"/>
                </a:lnTo>
                <a:lnTo>
                  <a:pt x="53" y="486"/>
                </a:lnTo>
                <a:lnTo>
                  <a:pt x="96" y="466"/>
                </a:lnTo>
                <a:lnTo>
                  <a:pt x="63" y="419"/>
                </a:lnTo>
                <a:lnTo>
                  <a:pt x="0" y="338"/>
                </a:lnTo>
                <a:lnTo>
                  <a:pt x="15" y="314"/>
                </a:lnTo>
                <a:lnTo>
                  <a:pt x="3" y="273"/>
                </a:lnTo>
                <a:lnTo>
                  <a:pt x="35" y="234"/>
                </a:lnTo>
                <a:lnTo>
                  <a:pt x="41" y="181"/>
                </a:lnTo>
                <a:lnTo>
                  <a:pt x="66" y="143"/>
                </a:lnTo>
                <a:lnTo>
                  <a:pt x="114" y="147"/>
                </a:lnTo>
                <a:lnTo>
                  <a:pt x="131" y="224"/>
                </a:lnTo>
                <a:lnTo>
                  <a:pt x="179" y="220"/>
                </a:lnTo>
                <a:lnTo>
                  <a:pt x="230" y="165"/>
                </a:lnTo>
                <a:lnTo>
                  <a:pt x="269" y="167"/>
                </a:lnTo>
                <a:lnTo>
                  <a:pt x="297" y="131"/>
                </a:lnTo>
                <a:lnTo>
                  <a:pt x="324" y="141"/>
                </a:lnTo>
                <a:lnTo>
                  <a:pt x="362" y="127"/>
                </a:lnTo>
                <a:lnTo>
                  <a:pt x="352" y="59"/>
                </a:lnTo>
                <a:lnTo>
                  <a:pt x="387" y="33"/>
                </a:lnTo>
                <a:lnTo>
                  <a:pt x="419" y="33"/>
                </a:lnTo>
                <a:lnTo>
                  <a:pt x="439" y="0"/>
                </a:lnTo>
                <a:lnTo>
                  <a:pt x="464" y="17"/>
                </a:lnTo>
                <a:lnTo>
                  <a:pt x="492" y="64"/>
                </a:lnTo>
                <a:lnTo>
                  <a:pt x="496" y="66"/>
                </a:lnTo>
                <a:lnTo>
                  <a:pt x="502" y="74"/>
                </a:lnTo>
                <a:lnTo>
                  <a:pt x="509" y="84"/>
                </a:lnTo>
                <a:lnTo>
                  <a:pt x="517" y="94"/>
                </a:lnTo>
                <a:lnTo>
                  <a:pt x="523" y="104"/>
                </a:lnTo>
                <a:lnTo>
                  <a:pt x="525" y="108"/>
                </a:lnTo>
                <a:lnTo>
                  <a:pt x="525" y="114"/>
                </a:lnTo>
                <a:lnTo>
                  <a:pt x="527" y="124"/>
                </a:lnTo>
                <a:lnTo>
                  <a:pt x="531" y="137"/>
                </a:lnTo>
                <a:lnTo>
                  <a:pt x="535" y="151"/>
                </a:lnTo>
                <a:lnTo>
                  <a:pt x="539" y="161"/>
                </a:lnTo>
                <a:lnTo>
                  <a:pt x="539" y="165"/>
                </a:lnTo>
                <a:lnTo>
                  <a:pt x="586" y="208"/>
                </a:lnTo>
                <a:lnTo>
                  <a:pt x="653" y="206"/>
                </a:lnTo>
                <a:lnTo>
                  <a:pt x="661" y="232"/>
                </a:lnTo>
                <a:lnTo>
                  <a:pt x="641" y="291"/>
                </a:lnTo>
                <a:lnTo>
                  <a:pt x="696" y="309"/>
                </a:lnTo>
                <a:lnTo>
                  <a:pt x="744" y="342"/>
                </a:lnTo>
                <a:lnTo>
                  <a:pt x="775" y="389"/>
                </a:lnTo>
                <a:lnTo>
                  <a:pt x="799" y="413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1" name="Freeform 94"/>
          <p:cNvSpPr/>
          <p:nvPr/>
        </p:nvSpPr>
        <p:spPr bwMode="gray">
          <a:xfrm>
            <a:off x="4903650" y="2927776"/>
            <a:ext cx="566034" cy="820939"/>
          </a:xfrm>
          <a:custGeom>
            <a:avLst/>
            <a:gdLst>
              <a:gd name="T0" fmla="*/ 199 w 799"/>
              <a:gd name="T1" fmla="*/ 103 h 1161"/>
              <a:gd name="T2" fmla="*/ 194 w 799"/>
              <a:gd name="T3" fmla="*/ 108 h 1161"/>
              <a:gd name="T4" fmla="*/ 187 w 799"/>
              <a:gd name="T5" fmla="*/ 114 h 1161"/>
              <a:gd name="T6" fmla="*/ 185 w 799"/>
              <a:gd name="T7" fmla="*/ 121 h 1161"/>
              <a:gd name="T8" fmla="*/ 185 w 799"/>
              <a:gd name="T9" fmla="*/ 129 h 1161"/>
              <a:gd name="T10" fmla="*/ 182 w 799"/>
              <a:gd name="T11" fmla="*/ 137 h 1161"/>
              <a:gd name="T12" fmla="*/ 171 w 799"/>
              <a:gd name="T13" fmla="*/ 142 h 1161"/>
              <a:gd name="T14" fmla="*/ 162 w 799"/>
              <a:gd name="T15" fmla="*/ 146 h 1161"/>
              <a:gd name="T16" fmla="*/ 156 w 799"/>
              <a:gd name="T17" fmla="*/ 146 h 1161"/>
              <a:gd name="T18" fmla="*/ 149 w 799"/>
              <a:gd name="T19" fmla="*/ 145 h 1161"/>
              <a:gd name="T20" fmla="*/ 145 w 799"/>
              <a:gd name="T21" fmla="*/ 144 h 1161"/>
              <a:gd name="T22" fmla="*/ 140 w 799"/>
              <a:gd name="T23" fmla="*/ 169 h 1161"/>
              <a:gd name="T24" fmla="*/ 145 w 799"/>
              <a:gd name="T25" fmla="*/ 184 h 1161"/>
              <a:gd name="T26" fmla="*/ 115 w 799"/>
              <a:gd name="T27" fmla="*/ 206 h 1161"/>
              <a:gd name="T28" fmla="*/ 92 w 799"/>
              <a:gd name="T29" fmla="*/ 229 h 1161"/>
              <a:gd name="T30" fmla="*/ 73 w 799"/>
              <a:gd name="T31" fmla="*/ 262 h 1161"/>
              <a:gd name="T32" fmla="*/ 79 w 799"/>
              <a:gd name="T33" fmla="*/ 283 h 1161"/>
              <a:gd name="T34" fmla="*/ 61 w 799"/>
              <a:gd name="T35" fmla="*/ 290 h 1161"/>
              <a:gd name="T36" fmla="*/ 20 w 799"/>
              <a:gd name="T37" fmla="*/ 284 h 1161"/>
              <a:gd name="T38" fmla="*/ 12 w 799"/>
              <a:gd name="T39" fmla="*/ 265 h 1161"/>
              <a:gd name="T40" fmla="*/ 17 w 799"/>
              <a:gd name="T41" fmla="*/ 247 h 1161"/>
              <a:gd name="T42" fmla="*/ 21 w 799"/>
              <a:gd name="T43" fmla="*/ 214 h 1161"/>
              <a:gd name="T44" fmla="*/ 3 w 799"/>
              <a:gd name="T45" fmla="*/ 187 h 1161"/>
              <a:gd name="T46" fmla="*/ 12 w 799"/>
              <a:gd name="T47" fmla="*/ 169 h 1161"/>
              <a:gd name="T48" fmla="*/ 29 w 799"/>
              <a:gd name="T49" fmla="*/ 148 h 1161"/>
              <a:gd name="T50" fmla="*/ 13 w 799"/>
              <a:gd name="T51" fmla="*/ 132 h 1161"/>
              <a:gd name="T52" fmla="*/ 24 w 799"/>
              <a:gd name="T53" fmla="*/ 116 h 1161"/>
              <a:gd name="T54" fmla="*/ 0 w 799"/>
              <a:gd name="T55" fmla="*/ 84 h 1161"/>
              <a:gd name="T56" fmla="*/ 1 w 799"/>
              <a:gd name="T57" fmla="*/ 68 h 1161"/>
              <a:gd name="T58" fmla="*/ 11 w 799"/>
              <a:gd name="T59" fmla="*/ 45 h 1161"/>
              <a:gd name="T60" fmla="*/ 29 w 799"/>
              <a:gd name="T61" fmla="*/ 36 h 1161"/>
              <a:gd name="T62" fmla="*/ 45 w 799"/>
              <a:gd name="T63" fmla="*/ 55 h 1161"/>
              <a:gd name="T64" fmla="*/ 68 w 799"/>
              <a:gd name="T65" fmla="*/ 41 h 1161"/>
              <a:gd name="T66" fmla="*/ 81 w 799"/>
              <a:gd name="T67" fmla="*/ 35 h 1161"/>
              <a:gd name="T68" fmla="*/ 88 w 799"/>
              <a:gd name="T69" fmla="*/ 14 h 1161"/>
              <a:gd name="T70" fmla="*/ 105 w 799"/>
              <a:gd name="T71" fmla="*/ 8 h 1161"/>
              <a:gd name="T72" fmla="*/ 116 w 799"/>
              <a:gd name="T73" fmla="*/ 4 h 1161"/>
              <a:gd name="T74" fmla="*/ 124 w 799"/>
              <a:gd name="T75" fmla="*/ 16 h 1161"/>
              <a:gd name="T76" fmla="*/ 128 w 799"/>
              <a:gd name="T77" fmla="*/ 21 h 1161"/>
              <a:gd name="T78" fmla="*/ 131 w 799"/>
              <a:gd name="T79" fmla="*/ 26 h 1161"/>
              <a:gd name="T80" fmla="*/ 132 w 799"/>
              <a:gd name="T81" fmla="*/ 28 h 1161"/>
              <a:gd name="T82" fmla="*/ 133 w 799"/>
              <a:gd name="T83" fmla="*/ 34 h 1161"/>
              <a:gd name="T84" fmla="*/ 135 w 799"/>
              <a:gd name="T85" fmla="*/ 40 h 1161"/>
              <a:gd name="T86" fmla="*/ 147 w 799"/>
              <a:gd name="T87" fmla="*/ 52 h 1161"/>
              <a:gd name="T88" fmla="*/ 166 w 799"/>
              <a:gd name="T89" fmla="*/ 58 h 1161"/>
              <a:gd name="T90" fmla="*/ 174 w 799"/>
              <a:gd name="T91" fmla="*/ 77 h 1161"/>
              <a:gd name="T92" fmla="*/ 194 w 799"/>
              <a:gd name="T93" fmla="*/ 97 h 116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799"/>
              <a:gd name="T142" fmla="*/ 0 h 1161"/>
              <a:gd name="T143" fmla="*/ 799 w 799"/>
              <a:gd name="T144" fmla="*/ 1161 h 1161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799" h="1161">
                <a:moveTo>
                  <a:pt x="799" y="413"/>
                </a:moveTo>
                <a:lnTo>
                  <a:pt x="795" y="415"/>
                </a:lnTo>
                <a:lnTo>
                  <a:pt x="785" y="423"/>
                </a:lnTo>
                <a:lnTo>
                  <a:pt x="773" y="433"/>
                </a:lnTo>
                <a:lnTo>
                  <a:pt x="759" y="444"/>
                </a:lnTo>
                <a:lnTo>
                  <a:pt x="748" y="458"/>
                </a:lnTo>
                <a:lnTo>
                  <a:pt x="740" y="468"/>
                </a:lnTo>
                <a:lnTo>
                  <a:pt x="738" y="484"/>
                </a:lnTo>
                <a:lnTo>
                  <a:pt x="738" y="499"/>
                </a:lnTo>
                <a:lnTo>
                  <a:pt x="738" y="517"/>
                </a:lnTo>
                <a:lnTo>
                  <a:pt x="734" y="535"/>
                </a:lnTo>
                <a:lnTo>
                  <a:pt x="726" y="549"/>
                </a:lnTo>
                <a:lnTo>
                  <a:pt x="706" y="560"/>
                </a:lnTo>
                <a:lnTo>
                  <a:pt x="683" y="570"/>
                </a:lnTo>
                <a:lnTo>
                  <a:pt x="661" y="578"/>
                </a:lnTo>
                <a:lnTo>
                  <a:pt x="645" y="584"/>
                </a:lnTo>
                <a:lnTo>
                  <a:pt x="635" y="588"/>
                </a:lnTo>
                <a:lnTo>
                  <a:pt x="622" y="586"/>
                </a:lnTo>
                <a:lnTo>
                  <a:pt x="608" y="584"/>
                </a:lnTo>
                <a:lnTo>
                  <a:pt x="594" y="580"/>
                </a:lnTo>
                <a:lnTo>
                  <a:pt x="584" y="576"/>
                </a:lnTo>
                <a:lnTo>
                  <a:pt x="580" y="576"/>
                </a:lnTo>
                <a:lnTo>
                  <a:pt x="561" y="618"/>
                </a:lnTo>
                <a:lnTo>
                  <a:pt x="557" y="679"/>
                </a:lnTo>
                <a:lnTo>
                  <a:pt x="568" y="718"/>
                </a:lnTo>
                <a:lnTo>
                  <a:pt x="580" y="738"/>
                </a:lnTo>
                <a:lnTo>
                  <a:pt x="523" y="822"/>
                </a:lnTo>
                <a:lnTo>
                  <a:pt x="458" y="826"/>
                </a:lnTo>
                <a:lnTo>
                  <a:pt x="425" y="881"/>
                </a:lnTo>
                <a:lnTo>
                  <a:pt x="368" y="919"/>
                </a:lnTo>
                <a:lnTo>
                  <a:pt x="344" y="1003"/>
                </a:lnTo>
                <a:lnTo>
                  <a:pt x="289" y="1051"/>
                </a:lnTo>
                <a:lnTo>
                  <a:pt x="285" y="1088"/>
                </a:lnTo>
                <a:lnTo>
                  <a:pt x="316" y="1133"/>
                </a:lnTo>
                <a:lnTo>
                  <a:pt x="318" y="1147"/>
                </a:lnTo>
                <a:lnTo>
                  <a:pt x="244" y="1161"/>
                </a:lnTo>
                <a:lnTo>
                  <a:pt x="139" y="1145"/>
                </a:lnTo>
                <a:lnTo>
                  <a:pt x="80" y="1137"/>
                </a:lnTo>
                <a:lnTo>
                  <a:pt x="41" y="1100"/>
                </a:lnTo>
                <a:lnTo>
                  <a:pt x="45" y="1060"/>
                </a:lnTo>
                <a:lnTo>
                  <a:pt x="72" y="1025"/>
                </a:lnTo>
                <a:lnTo>
                  <a:pt x="66" y="990"/>
                </a:lnTo>
                <a:lnTo>
                  <a:pt x="96" y="929"/>
                </a:lnTo>
                <a:lnTo>
                  <a:pt x="82" y="858"/>
                </a:lnTo>
                <a:lnTo>
                  <a:pt x="7" y="820"/>
                </a:lnTo>
                <a:lnTo>
                  <a:pt x="9" y="749"/>
                </a:lnTo>
                <a:lnTo>
                  <a:pt x="41" y="718"/>
                </a:lnTo>
                <a:lnTo>
                  <a:pt x="47" y="677"/>
                </a:lnTo>
                <a:lnTo>
                  <a:pt x="88" y="665"/>
                </a:lnTo>
                <a:lnTo>
                  <a:pt x="114" y="594"/>
                </a:lnTo>
                <a:lnTo>
                  <a:pt x="88" y="547"/>
                </a:lnTo>
                <a:lnTo>
                  <a:pt x="49" y="529"/>
                </a:lnTo>
                <a:lnTo>
                  <a:pt x="53" y="486"/>
                </a:lnTo>
                <a:lnTo>
                  <a:pt x="96" y="466"/>
                </a:lnTo>
                <a:lnTo>
                  <a:pt x="63" y="419"/>
                </a:lnTo>
                <a:lnTo>
                  <a:pt x="0" y="338"/>
                </a:lnTo>
                <a:lnTo>
                  <a:pt x="15" y="314"/>
                </a:lnTo>
                <a:lnTo>
                  <a:pt x="3" y="273"/>
                </a:lnTo>
                <a:lnTo>
                  <a:pt x="35" y="234"/>
                </a:lnTo>
                <a:lnTo>
                  <a:pt x="41" y="181"/>
                </a:lnTo>
                <a:lnTo>
                  <a:pt x="66" y="143"/>
                </a:lnTo>
                <a:lnTo>
                  <a:pt x="114" y="147"/>
                </a:lnTo>
                <a:lnTo>
                  <a:pt x="131" y="224"/>
                </a:lnTo>
                <a:lnTo>
                  <a:pt x="179" y="220"/>
                </a:lnTo>
                <a:lnTo>
                  <a:pt x="230" y="165"/>
                </a:lnTo>
                <a:lnTo>
                  <a:pt x="269" y="167"/>
                </a:lnTo>
                <a:lnTo>
                  <a:pt x="297" y="131"/>
                </a:lnTo>
                <a:lnTo>
                  <a:pt x="324" y="141"/>
                </a:lnTo>
                <a:lnTo>
                  <a:pt x="362" y="127"/>
                </a:lnTo>
                <a:lnTo>
                  <a:pt x="352" y="59"/>
                </a:lnTo>
                <a:lnTo>
                  <a:pt x="387" y="33"/>
                </a:lnTo>
                <a:lnTo>
                  <a:pt x="419" y="33"/>
                </a:lnTo>
                <a:lnTo>
                  <a:pt x="439" y="0"/>
                </a:lnTo>
                <a:lnTo>
                  <a:pt x="464" y="17"/>
                </a:lnTo>
                <a:lnTo>
                  <a:pt x="492" y="64"/>
                </a:lnTo>
                <a:lnTo>
                  <a:pt x="496" y="66"/>
                </a:lnTo>
                <a:lnTo>
                  <a:pt x="502" y="74"/>
                </a:lnTo>
                <a:lnTo>
                  <a:pt x="509" y="84"/>
                </a:lnTo>
                <a:lnTo>
                  <a:pt x="517" y="94"/>
                </a:lnTo>
                <a:lnTo>
                  <a:pt x="523" y="104"/>
                </a:lnTo>
                <a:lnTo>
                  <a:pt x="525" y="108"/>
                </a:lnTo>
                <a:lnTo>
                  <a:pt x="525" y="114"/>
                </a:lnTo>
                <a:lnTo>
                  <a:pt x="527" y="124"/>
                </a:lnTo>
                <a:lnTo>
                  <a:pt x="531" y="137"/>
                </a:lnTo>
                <a:lnTo>
                  <a:pt x="535" y="151"/>
                </a:lnTo>
                <a:lnTo>
                  <a:pt x="539" y="161"/>
                </a:lnTo>
                <a:lnTo>
                  <a:pt x="539" y="165"/>
                </a:lnTo>
                <a:lnTo>
                  <a:pt x="586" y="208"/>
                </a:lnTo>
                <a:lnTo>
                  <a:pt x="653" y="206"/>
                </a:lnTo>
                <a:lnTo>
                  <a:pt x="661" y="232"/>
                </a:lnTo>
                <a:lnTo>
                  <a:pt x="641" y="291"/>
                </a:lnTo>
                <a:lnTo>
                  <a:pt x="696" y="309"/>
                </a:lnTo>
                <a:lnTo>
                  <a:pt x="744" y="342"/>
                </a:lnTo>
                <a:lnTo>
                  <a:pt x="775" y="389"/>
                </a:lnTo>
                <a:lnTo>
                  <a:pt x="799" y="413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2" name="Freeform 95"/>
          <p:cNvSpPr/>
          <p:nvPr/>
        </p:nvSpPr>
        <p:spPr bwMode="gray">
          <a:xfrm>
            <a:off x="5070630" y="3135842"/>
            <a:ext cx="171225" cy="198158"/>
          </a:xfrm>
          <a:custGeom>
            <a:avLst/>
            <a:gdLst>
              <a:gd name="T0" fmla="*/ 44 w 242"/>
              <a:gd name="T1" fmla="*/ 62 h 279"/>
              <a:gd name="T2" fmla="*/ 35 w 242"/>
              <a:gd name="T3" fmla="*/ 63 h 279"/>
              <a:gd name="T4" fmla="*/ 29 w 242"/>
              <a:gd name="T5" fmla="*/ 70 h 279"/>
              <a:gd name="T6" fmla="*/ 11 w 242"/>
              <a:gd name="T7" fmla="*/ 69 h 279"/>
              <a:gd name="T8" fmla="*/ 1 w 242"/>
              <a:gd name="T9" fmla="*/ 63 h 279"/>
              <a:gd name="T10" fmla="*/ 0 w 242"/>
              <a:gd name="T11" fmla="*/ 45 h 279"/>
              <a:gd name="T12" fmla="*/ 6 w 242"/>
              <a:gd name="T13" fmla="*/ 40 h 279"/>
              <a:gd name="T14" fmla="*/ 11 w 242"/>
              <a:gd name="T15" fmla="*/ 30 h 279"/>
              <a:gd name="T16" fmla="*/ 5 w 242"/>
              <a:gd name="T17" fmla="*/ 27 h 279"/>
              <a:gd name="T18" fmla="*/ 7 w 242"/>
              <a:gd name="T19" fmla="*/ 22 h 279"/>
              <a:gd name="T20" fmla="*/ 14 w 242"/>
              <a:gd name="T21" fmla="*/ 20 h 279"/>
              <a:gd name="T22" fmla="*/ 21 w 242"/>
              <a:gd name="T23" fmla="*/ 10 h 279"/>
              <a:gd name="T24" fmla="*/ 27 w 242"/>
              <a:gd name="T25" fmla="*/ 3 h 279"/>
              <a:gd name="T26" fmla="*/ 33 w 242"/>
              <a:gd name="T27" fmla="*/ 0 h 279"/>
              <a:gd name="T28" fmla="*/ 44 w 242"/>
              <a:gd name="T29" fmla="*/ 13 h 279"/>
              <a:gd name="T30" fmla="*/ 54 w 242"/>
              <a:gd name="T31" fmla="*/ 13 h 279"/>
              <a:gd name="T32" fmla="*/ 58 w 242"/>
              <a:gd name="T33" fmla="*/ 25 h 279"/>
              <a:gd name="T34" fmla="*/ 61 w 242"/>
              <a:gd name="T35" fmla="*/ 35 h 279"/>
              <a:gd name="T36" fmla="*/ 54 w 242"/>
              <a:gd name="T37" fmla="*/ 41 h 279"/>
              <a:gd name="T38" fmla="*/ 54 w 242"/>
              <a:gd name="T39" fmla="*/ 54 h 279"/>
              <a:gd name="T40" fmla="*/ 44 w 242"/>
              <a:gd name="T41" fmla="*/ 62 h 27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42"/>
              <a:gd name="T64" fmla="*/ 0 h 279"/>
              <a:gd name="T65" fmla="*/ 242 w 242"/>
              <a:gd name="T66" fmla="*/ 279 h 27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42" h="279">
                <a:moveTo>
                  <a:pt x="173" y="248"/>
                </a:moveTo>
                <a:lnTo>
                  <a:pt x="140" y="250"/>
                </a:lnTo>
                <a:lnTo>
                  <a:pt x="116" y="279"/>
                </a:lnTo>
                <a:lnTo>
                  <a:pt x="41" y="273"/>
                </a:lnTo>
                <a:lnTo>
                  <a:pt x="2" y="250"/>
                </a:lnTo>
                <a:lnTo>
                  <a:pt x="0" y="179"/>
                </a:lnTo>
                <a:lnTo>
                  <a:pt x="21" y="159"/>
                </a:lnTo>
                <a:lnTo>
                  <a:pt x="41" y="118"/>
                </a:lnTo>
                <a:lnTo>
                  <a:pt x="17" y="106"/>
                </a:lnTo>
                <a:lnTo>
                  <a:pt x="25" y="86"/>
                </a:lnTo>
                <a:lnTo>
                  <a:pt x="53" y="80"/>
                </a:lnTo>
                <a:lnTo>
                  <a:pt x="82" y="39"/>
                </a:lnTo>
                <a:lnTo>
                  <a:pt x="106" y="12"/>
                </a:lnTo>
                <a:lnTo>
                  <a:pt x="132" y="0"/>
                </a:lnTo>
                <a:lnTo>
                  <a:pt x="175" y="49"/>
                </a:lnTo>
                <a:lnTo>
                  <a:pt x="216" y="49"/>
                </a:lnTo>
                <a:lnTo>
                  <a:pt x="230" y="100"/>
                </a:lnTo>
                <a:lnTo>
                  <a:pt x="242" y="139"/>
                </a:lnTo>
                <a:lnTo>
                  <a:pt x="216" y="163"/>
                </a:lnTo>
                <a:lnTo>
                  <a:pt x="214" y="214"/>
                </a:lnTo>
                <a:lnTo>
                  <a:pt x="173" y="248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3" name="Freeform 96"/>
          <p:cNvSpPr/>
          <p:nvPr/>
        </p:nvSpPr>
        <p:spPr bwMode="gray">
          <a:xfrm>
            <a:off x="5070630" y="3135842"/>
            <a:ext cx="171225" cy="198158"/>
          </a:xfrm>
          <a:custGeom>
            <a:avLst/>
            <a:gdLst>
              <a:gd name="T0" fmla="*/ 44 w 242"/>
              <a:gd name="T1" fmla="*/ 62 h 279"/>
              <a:gd name="T2" fmla="*/ 35 w 242"/>
              <a:gd name="T3" fmla="*/ 63 h 279"/>
              <a:gd name="T4" fmla="*/ 29 w 242"/>
              <a:gd name="T5" fmla="*/ 70 h 279"/>
              <a:gd name="T6" fmla="*/ 11 w 242"/>
              <a:gd name="T7" fmla="*/ 69 h 279"/>
              <a:gd name="T8" fmla="*/ 1 w 242"/>
              <a:gd name="T9" fmla="*/ 63 h 279"/>
              <a:gd name="T10" fmla="*/ 0 w 242"/>
              <a:gd name="T11" fmla="*/ 45 h 279"/>
              <a:gd name="T12" fmla="*/ 6 w 242"/>
              <a:gd name="T13" fmla="*/ 40 h 279"/>
              <a:gd name="T14" fmla="*/ 11 w 242"/>
              <a:gd name="T15" fmla="*/ 30 h 279"/>
              <a:gd name="T16" fmla="*/ 5 w 242"/>
              <a:gd name="T17" fmla="*/ 27 h 279"/>
              <a:gd name="T18" fmla="*/ 7 w 242"/>
              <a:gd name="T19" fmla="*/ 22 h 279"/>
              <a:gd name="T20" fmla="*/ 14 w 242"/>
              <a:gd name="T21" fmla="*/ 20 h 279"/>
              <a:gd name="T22" fmla="*/ 21 w 242"/>
              <a:gd name="T23" fmla="*/ 10 h 279"/>
              <a:gd name="T24" fmla="*/ 27 w 242"/>
              <a:gd name="T25" fmla="*/ 3 h 279"/>
              <a:gd name="T26" fmla="*/ 33 w 242"/>
              <a:gd name="T27" fmla="*/ 0 h 279"/>
              <a:gd name="T28" fmla="*/ 44 w 242"/>
              <a:gd name="T29" fmla="*/ 13 h 279"/>
              <a:gd name="T30" fmla="*/ 54 w 242"/>
              <a:gd name="T31" fmla="*/ 13 h 279"/>
              <a:gd name="T32" fmla="*/ 58 w 242"/>
              <a:gd name="T33" fmla="*/ 25 h 279"/>
              <a:gd name="T34" fmla="*/ 61 w 242"/>
              <a:gd name="T35" fmla="*/ 35 h 279"/>
              <a:gd name="T36" fmla="*/ 54 w 242"/>
              <a:gd name="T37" fmla="*/ 41 h 279"/>
              <a:gd name="T38" fmla="*/ 54 w 242"/>
              <a:gd name="T39" fmla="*/ 54 h 279"/>
              <a:gd name="T40" fmla="*/ 44 w 242"/>
              <a:gd name="T41" fmla="*/ 62 h 27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42"/>
              <a:gd name="T64" fmla="*/ 0 h 279"/>
              <a:gd name="T65" fmla="*/ 242 w 242"/>
              <a:gd name="T66" fmla="*/ 279 h 27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42" h="279">
                <a:moveTo>
                  <a:pt x="173" y="248"/>
                </a:moveTo>
                <a:lnTo>
                  <a:pt x="140" y="250"/>
                </a:lnTo>
                <a:lnTo>
                  <a:pt x="116" y="279"/>
                </a:lnTo>
                <a:lnTo>
                  <a:pt x="41" y="273"/>
                </a:lnTo>
                <a:lnTo>
                  <a:pt x="2" y="250"/>
                </a:lnTo>
                <a:lnTo>
                  <a:pt x="0" y="179"/>
                </a:lnTo>
                <a:lnTo>
                  <a:pt x="21" y="159"/>
                </a:lnTo>
                <a:lnTo>
                  <a:pt x="41" y="118"/>
                </a:lnTo>
                <a:lnTo>
                  <a:pt x="17" y="106"/>
                </a:lnTo>
                <a:lnTo>
                  <a:pt x="25" y="86"/>
                </a:lnTo>
                <a:lnTo>
                  <a:pt x="53" y="80"/>
                </a:lnTo>
                <a:lnTo>
                  <a:pt x="82" y="39"/>
                </a:lnTo>
                <a:lnTo>
                  <a:pt x="106" y="12"/>
                </a:lnTo>
                <a:lnTo>
                  <a:pt x="132" y="0"/>
                </a:lnTo>
                <a:lnTo>
                  <a:pt x="175" y="49"/>
                </a:lnTo>
                <a:lnTo>
                  <a:pt x="216" y="49"/>
                </a:lnTo>
                <a:lnTo>
                  <a:pt x="230" y="100"/>
                </a:lnTo>
                <a:lnTo>
                  <a:pt x="242" y="139"/>
                </a:lnTo>
                <a:lnTo>
                  <a:pt x="216" y="163"/>
                </a:lnTo>
                <a:lnTo>
                  <a:pt x="214" y="214"/>
                </a:lnTo>
                <a:lnTo>
                  <a:pt x="173" y="248"/>
                </a:lnTo>
              </a:path>
            </a:pathLst>
          </a:custGeom>
          <a:solidFill>
            <a:schemeClr val="accent2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4" name="Freeform 97"/>
          <p:cNvSpPr/>
          <p:nvPr/>
        </p:nvSpPr>
        <p:spPr bwMode="gray">
          <a:xfrm>
            <a:off x="5193743" y="3256152"/>
            <a:ext cx="121697" cy="162772"/>
          </a:xfrm>
          <a:custGeom>
            <a:avLst/>
            <a:gdLst>
              <a:gd name="T0" fmla="*/ 2 w 171"/>
              <a:gd name="T1" fmla="*/ 36 h 230"/>
              <a:gd name="T2" fmla="*/ 1 w 171"/>
              <a:gd name="T3" fmla="*/ 47 h 230"/>
              <a:gd name="T4" fmla="*/ 8 w 171"/>
              <a:gd name="T5" fmla="*/ 56 h 230"/>
              <a:gd name="T6" fmla="*/ 24 w 171"/>
              <a:gd name="T7" fmla="*/ 58 h 230"/>
              <a:gd name="T8" fmla="*/ 37 w 171"/>
              <a:gd name="T9" fmla="*/ 54 h 230"/>
              <a:gd name="T10" fmla="*/ 38 w 171"/>
              <a:gd name="T11" fmla="*/ 39 h 230"/>
              <a:gd name="T12" fmla="*/ 43 w 171"/>
              <a:gd name="T13" fmla="*/ 27 h 230"/>
              <a:gd name="T14" fmla="*/ 41 w 171"/>
              <a:gd name="T15" fmla="*/ 20 h 230"/>
              <a:gd name="T16" fmla="*/ 35 w 171"/>
              <a:gd name="T17" fmla="*/ 15 h 230"/>
              <a:gd name="T18" fmla="*/ 25 w 171"/>
              <a:gd name="T19" fmla="*/ 9 h 230"/>
              <a:gd name="T20" fmla="*/ 25 w 171"/>
              <a:gd name="T21" fmla="*/ 1 h 230"/>
              <a:gd name="T22" fmla="*/ 12 w 171"/>
              <a:gd name="T23" fmla="*/ 0 h 230"/>
              <a:gd name="T24" fmla="*/ 11 w 171"/>
              <a:gd name="T25" fmla="*/ 12 h 230"/>
              <a:gd name="T26" fmla="*/ 0 w 171"/>
              <a:gd name="T27" fmla="*/ 20 h 230"/>
              <a:gd name="T28" fmla="*/ 2 w 171"/>
              <a:gd name="T29" fmla="*/ 36 h 23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1"/>
              <a:gd name="T46" fmla="*/ 0 h 230"/>
              <a:gd name="T47" fmla="*/ 171 w 171"/>
              <a:gd name="T48" fmla="*/ 230 h 23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1" h="230">
                <a:moveTo>
                  <a:pt x="8" y="144"/>
                </a:moveTo>
                <a:lnTo>
                  <a:pt x="4" y="185"/>
                </a:lnTo>
                <a:lnTo>
                  <a:pt x="31" y="224"/>
                </a:lnTo>
                <a:lnTo>
                  <a:pt x="96" y="230"/>
                </a:lnTo>
                <a:lnTo>
                  <a:pt x="148" y="215"/>
                </a:lnTo>
                <a:lnTo>
                  <a:pt x="152" y="154"/>
                </a:lnTo>
                <a:lnTo>
                  <a:pt x="171" y="108"/>
                </a:lnTo>
                <a:lnTo>
                  <a:pt x="163" y="79"/>
                </a:lnTo>
                <a:lnTo>
                  <a:pt x="138" y="59"/>
                </a:lnTo>
                <a:lnTo>
                  <a:pt x="98" y="35"/>
                </a:lnTo>
                <a:lnTo>
                  <a:pt x="98" y="4"/>
                </a:lnTo>
                <a:lnTo>
                  <a:pt x="45" y="0"/>
                </a:lnTo>
                <a:lnTo>
                  <a:pt x="41" y="45"/>
                </a:lnTo>
                <a:lnTo>
                  <a:pt x="0" y="79"/>
                </a:lnTo>
                <a:lnTo>
                  <a:pt x="8" y="144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5" name="Freeform 98"/>
          <p:cNvSpPr/>
          <p:nvPr/>
        </p:nvSpPr>
        <p:spPr bwMode="gray">
          <a:xfrm>
            <a:off x="5193743" y="3256152"/>
            <a:ext cx="121697" cy="162772"/>
          </a:xfrm>
          <a:custGeom>
            <a:avLst/>
            <a:gdLst>
              <a:gd name="T0" fmla="*/ 2 w 171"/>
              <a:gd name="T1" fmla="*/ 36 h 230"/>
              <a:gd name="T2" fmla="*/ 1 w 171"/>
              <a:gd name="T3" fmla="*/ 47 h 230"/>
              <a:gd name="T4" fmla="*/ 8 w 171"/>
              <a:gd name="T5" fmla="*/ 56 h 230"/>
              <a:gd name="T6" fmla="*/ 24 w 171"/>
              <a:gd name="T7" fmla="*/ 58 h 230"/>
              <a:gd name="T8" fmla="*/ 37 w 171"/>
              <a:gd name="T9" fmla="*/ 54 h 230"/>
              <a:gd name="T10" fmla="*/ 38 w 171"/>
              <a:gd name="T11" fmla="*/ 39 h 230"/>
              <a:gd name="T12" fmla="*/ 43 w 171"/>
              <a:gd name="T13" fmla="*/ 27 h 230"/>
              <a:gd name="T14" fmla="*/ 41 w 171"/>
              <a:gd name="T15" fmla="*/ 20 h 230"/>
              <a:gd name="T16" fmla="*/ 35 w 171"/>
              <a:gd name="T17" fmla="*/ 15 h 230"/>
              <a:gd name="T18" fmla="*/ 25 w 171"/>
              <a:gd name="T19" fmla="*/ 9 h 230"/>
              <a:gd name="T20" fmla="*/ 25 w 171"/>
              <a:gd name="T21" fmla="*/ 1 h 230"/>
              <a:gd name="T22" fmla="*/ 12 w 171"/>
              <a:gd name="T23" fmla="*/ 0 h 230"/>
              <a:gd name="T24" fmla="*/ 11 w 171"/>
              <a:gd name="T25" fmla="*/ 12 h 230"/>
              <a:gd name="T26" fmla="*/ 0 w 171"/>
              <a:gd name="T27" fmla="*/ 20 h 230"/>
              <a:gd name="T28" fmla="*/ 2 w 171"/>
              <a:gd name="T29" fmla="*/ 36 h 23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1"/>
              <a:gd name="T46" fmla="*/ 0 h 230"/>
              <a:gd name="T47" fmla="*/ 171 w 171"/>
              <a:gd name="T48" fmla="*/ 230 h 23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1" h="230">
                <a:moveTo>
                  <a:pt x="8" y="144"/>
                </a:moveTo>
                <a:lnTo>
                  <a:pt x="4" y="185"/>
                </a:lnTo>
                <a:lnTo>
                  <a:pt x="31" y="224"/>
                </a:lnTo>
                <a:lnTo>
                  <a:pt x="96" y="230"/>
                </a:lnTo>
                <a:lnTo>
                  <a:pt x="148" y="215"/>
                </a:lnTo>
                <a:lnTo>
                  <a:pt x="152" y="154"/>
                </a:lnTo>
                <a:lnTo>
                  <a:pt x="171" y="108"/>
                </a:lnTo>
                <a:lnTo>
                  <a:pt x="163" y="79"/>
                </a:lnTo>
                <a:lnTo>
                  <a:pt x="138" y="59"/>
                </a:lnTo>
                <a:lnTo>
                  <a:pt x="98" y="35"/>
                </a:lnTo>
                <a:lnTo>
                  <a:pt x="98" y="4"/>
                </a:lnTo>
                <a:lnTo>
                  <a:pt x="45" y="0"/>
                </a:lnTo>
                <a:lnTo>
                  <a:pt x="41" y="45"/>
                </a:lnTo>
                <a:lnTo>
                  <a:pt x="0" y="79"/>
                </a:lnTo>
                <a:lnTo>
                  <a:pt x="8" y="144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6" name="Freeform 99"/>
          <p:cNvSpPr/>
          <p:nvPr/>
        </p:nvSpPr>
        <p:spPr bwMode="gray">
          <a:xfrm>
            <a:off x="5357893" y="2731034"/>
            <a:ext cx="608487" cy="607212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7" name="Freeform 100"/>
          <p:cNvSpPr/>
          <p:nvPr/>
        </p:nvSpPr>
        <p:spPr bwMode="gray">
          <a:xfrm>
            <a:off x="5357893" y="2731034"/>
            <a:ext cx="608487" cy="607212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noFill/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8" name="Freeform 101"/>
          <p:cNvSpPr/>
          <p:nvPr/>
        </p:nvSpPr>
        <p:spPr bwMode="gray">
          <a:xfrm>
            <a:off x="5492326" y="2389919"/>
            <a:ext cx="891504" cy="610043"/>
          </a:xfrm>
          <a:custGeom>
            <a:avLst/>
            <a:gdLst>
              <a:gd name="T0" fmla="*/ 315 w 1260"/>
              <a:gd name="T1" fmla="*/ 87 h 862"/>
              <a:gd name="T2" fmla="*/ 309 w 1260"/>
              <a:gd name="T3" fmla="*/ 91 h 862"/>
              <a:gd name="T4" fmla="*/ 299 w 1260"/>
              <a:gd name="T5" fmla="*/ 98 h 862"/>
              <a:gd name="T6" fmla="*/ 293 w 1260"/>
              <a:gd name="T7" fmla="*/ 101 h 862"/>
              <a:gd name="T8" fmla="*/ 287 w 1260"/>
              <a:gd name="T9" fmla="*/ 98 h 862"/>
              <a:gd name="T10" fmla="*/ 279 w 1260"/>
              <a:gd name="T11" fmla="*/ 94 h 862"/>
              <a:gd name="T12" fmla="*/ 277 w 1260"/>
              <a:gd name="T13" fmla="*/ 106 h 862"/>
              <a:gd name="T14" fmla="*/ 274 w 1260"/>
              <a:gd name="T15" fmla="*/ 119 h 862"/>
              <a:gd name="T16" fmla="*/ 265 w 1260"/>
              <a:gd name="T17" fmla="*/ 127 h 862"/>
              <a:gd name="T18" fmla="*/ 263 w 1260"/>
              <a:gd name="T19" fmla="*/ 136 h 862"/>
              <a:gd name="T20" fmla="*/ 254 w 1260"/>
              <a:gd name="T21" fmla="*/ 143 h 862"/>
              <a:gd name="T22" fmla="*/ 241 w 1260"/>
              <a:gd name="T23" fmla="*/ 147 h 862"/>
              <a:gd name="T24" fmla="*/ 233 w 1260"/>
              <a:gd name="T25" fmla="*/ 149 h 862"/>
              <a:gd name="T26" fmla="*/ 236 w 1260"/>
              <a:gd name="T27" fmla="*/ 157 h 862"/>
              <a:gd name="T28" fmla="*/ 244 w 1260"/>
              <a:gd name="T29" fmla="*/ 167 h 862"/>
              <a:gd name="T30" fmla="*/ 241 w 1260"/>
              <a:gd name="T31" fmla="*/ 175 h 862"/>
              <a:gd name="T32" fmla="*/ 226 w 1260"/>
              <a:gd name="T33" fmla="*/ 177 h 862"/>
              <a:gd name="T34" fmla="*/ 216 w 1260"/>
              <a:gd name="T35" fmla="*/ 177 h 862"/>
              <a:gd name="T36" fmla="*/ 207 w 1260"/>
              <a:gd name="T37" fmla="*/ 177 h 862"/>
              <a:gd name="T38" fmla="*/ 202 w 1260"/>
              <a:gd name="T39" fmla="*/ 172 h 862"/>
              <a:gd name="T40" fmla="*/ 196 w 1260"/>
              <a:gd name="T41" fmla="*/ 170 h 862"/>
              <a:gd name="T42" fmla="*/ 191 w 1260"/>
              <a:gd name="T43" fmla="*/ 183 h 862"/>
              <a:gd name="T44" fmla="*/ 185 w 1260"/>
              <a:gd name="T45" fmla="*/ 199 h 862"/>
              <a:gd name="T46" fmla="*/ 178 w 1260"/>
              <a:gd name="T47" fmla="*/ 213 h 862"/>
              <a:gd name="T48" fmla="*/ 169 w 1260"/>
              <a:gd name="T49" fmla="*/ 216 h 862"/>
              <a:gd name="T50" fmla="*/ 147 w 1260"/>
              <a:gd name="T51" fmla="*/ 181 h 862"/>
              <a:gd name="T52" fmla="*/ 122 w 1260"/>
              <a:gd name="T53" fmla="*/ 132 h 862"/>
              <a:gd name="T54" fmla="*/ 66 w 1260"/>
              <a:gd name="T55" fmla="*/ 99 h 862"/>
              <a:gd name="T56" fmla="*/ 28 w 1260"/>
              <a:gd name="T57" fmla="*/ 96 h 862"/>
              <a:gd name="T58" fmla="*/ 21 w 1260"/>
              <a:gd name="T59" fmla="*/ 55 h 862"/>
              <a:gd name="T60" fmla="*/ 6 w 1260"/>
              <a:gd name="T61" fmla="*/ 26 h 862"/>
              <a:gd name="T62" fmla="*/ 33 w 1260"/>
              <a:gd name="T63" fmla="*/ 29 h 862"/>
              <a:gd name="T64" fmla="*/ 64 w 1260"/>
              <a:gd name="T65" fmla="*/ 0 h 862"/>
              <a:gd name="T66" fmla="*/ 101 w 1260"/>
              <a:gd name="T67" fmla="*/ 27 h 862"/>
              <a:gd name="T68" fmla="*/ 133 w 1260"/>
              <a:gd name="T69" fmla="*/ 34 h 862"/>
              <a:gd name="T70" fmla="*/ 172 w 1260"/>
              <a:gd name="T71" fmla="*/ 48 h 862"/>
              <a:gd name="T72" fmla="*/ 206 w 1260"/>
              <a:gd name="T73" fmla="*/ 62 h 862"/>
              <a:gd name="T74" fmla="*/ 214 w 1260"/>
              <a:gd name="T75" fmla="*/ 42 h 862"/>
              <a:gd name="T76" fmla="*/ 217 w 1260"/>
              <a:gd name="T77" fmla="*/ 53 h 862"/>
              <a:gd name="T78" fmla="*/ 219 w 1260"/>
              <a:gd name="T79" fmla="*/ 58 h 862"/>
              <a:gd name="T80" fmla="*/ 227 w 1260"/>
              <a:gd name="T81" fmla="*/ 65 h 862"/>
              <a:gd name="T82" fmla="*/ 243 w 1260"/>
              <a:gd name="T83" fmla="*/ 80 h 862"/>
              <a:gd name="T84" fmla="*/ 265 w 1260"/>
              <a:gd name="T85" fmla="*/ 51 h 862"/>
              <a:gd name="T86" fmla="*/ 312 w 1260"/>
              <a:gd name="T87" fmla="*/ 62 h 86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260"/>
              <a:gd name="T133" fmla="*/ 0 h 862"/>
              <a:gd name="T134" fmla="*/ 1260 w 1260"/>
              <a:gd name="T135" fmla="*/ 862 h 86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260" h="862">
                <a:moveTo>
                  <a:pt x="1246" y="248"/>
                </a:moveTo>
                <a:lnTo>
                  <a:pt x="1260" y="267"/>
                </a:lnTo>
                <a:lnTo>
                  <a:pt x="1258" y="348"/>
                </a:lnTo>
                <a:lnTo>
                  <a:pt x="1254" y="350"/>
                </a:lnTo>
                <a:lnTo>
                  <a:pt x="1246" y="356"/>
                </a:lnTo>
                <a:lnTo>
                  <a:pt x="1233" y="364"/>
                </a:lnTo>
                <a:lnTo>
                  <a:pt x="1219" y="374"/>
                </a:lnTo>
                <a:lnTo>
                  <a:pt x="1205" y="382"/>
                </a:lnTo>
                <a:lnTo>
                  <a:pt x="1195" y="390"/>
                </a:lnTo>
                <a:lnTo>
                  <a:pt x="1187" y="395"/>
                </a:lnTo>
                <a:lnTo>
                  <a:pt x="1179" y="399"/>
                </a:lnTo>
                <a:lnTo>
                  <a:pt x="1170" y="401"/>
                </a:lnTo>
                <a:lnTo>
                  <a:pt x="1160" y="401"/>
                </a:lnTo>
                <a:lnTo>
                  <a:pt x="1154" y="395"/>
                </a:lnTo>
                <a:lnTo>
                  <a:pt x="1146" y="390"/>
                </a:lnTo>
                <a:lnTo>
                  <a:pt x="1136" y="380"/>
                </a:lnTo>
                <a:lnTo>
                  <a:pt x="1124" y="376"/>
                </a:lnTo>
                <a:lnTo>
                  <a:pt x="1114" y="376"/>
                </a:lnTo>
                <a:lnTo>
                  <a:pt x="1110" y="384"/>
                </a:lnTo>
                <a:lnTo>
                  <a:pt x="1107" y="401"/>
                </a:lnTo>
                <a:lnTo>
                  <a:pt x="1105" y="423"/>
                </a:lnTo>
                <a:lnTo>
                  <a:pt x="1103" y="443"/>
                </a:lnTo>
                <a:lnTo>
                  <a:pt x="1101" y="460"/>
                </a:lnTo>
                <a:lnTo>
                  <a:pt x="1095" y="476"/>
                </a:lnTo>
                <a:lnTo>
                  <a:pt x="1085" y="490"/>
                </a:lnTo>
                <a:lnTo>
                  <a:pt x="1069" y="500"/>
                </a:lnTo>
                <a:lnTo>
                  <a:pt x="1059" y="508"/>
                </a:lnTo>
                <a:lnTo>
                  <a:pt x="1055" y="519"/>
                </a:lnTo>
                <a:lnTo>
                  <a:pt x="1053" y="531"/>
                </a:lnTo>
                <a:lnTo>
                  <a:pt x="1051" y="541"/>
                </a:lnTo>
                <a:lnTo>
                  <a:pt x="1045" y="551"/>
                </a:lnTo>
                <a:lnTo>
                  <a:pt x="1032" y="559"/>
                </a:lnTo>
                <a:lnTo>
                  <a:pt x="1016" y="569"/>
                </a:lnTo>
                <a:lnTo>
                  <a:pt x="996" y="576"/>
                </a:lnTo>
                <a:lnTo>
                  <a:pt x="979" y="584"/>
                </a:lnTo>
                <a:lnTo>
                  <a:pt x="965" y="588"/>
                </a:lnTo>
                <a:lnTo>
                  <a:pt x="951" y="590"/>
                </a:lnTo>
                <a:lnTo>
                  <a:pt x="941" y="592"/>
                </a:lnTo>
                <a:lnTo>
                  <a:pt x="933" y="596"/>
                </a:lnTo>
                <a:lnTo>
                  <a:pt x="929" y="604"/>
                </a:lnTo>
                <a:lnTo>
                  <a:pt x="933" y="614"/>
                </a:lnTo>
                <a:lnTo>
                  <a:pt x="943" y="628"/>
                </a:lnTo>
                <a:lnTo>
                  <a:pt x="955" y="641"/>
                </a:lnTo>
                <a:lnTo>
                  <a:pt x="967" y="651"/>
                </a:lnTo>
                <a:lnTo>
                  <a:pt x="977" y="665"/>
                </a:lnTo>
                <a:lnTo>
                  <a:pt x="981" y="677"/>
                </a:lnTo>
                <a:lnTo>
                  <a:pt x="975" y="691"/>
                </a:lnTo>
                <a:lnTo>
                  <a:pt x="963" y="699"/>
                </a:lnTo>
                <a:lnTo>
                  <a:pt x="943" y="702"/>
                </a:lnTo>
                <a:lnTo>
                  <a:pt x="923" y="704"/>
                </a:lnTo>
                <a:lnTo>
                  <a:pt x="906" y="706"/>
                </a:lnTo>
                <a:lnTo>
                  <a:pt x="892" y="708"/>
                </a:lnTo>
                <a:lnTo>
                  <a:pt x="880" y="708"/>
                </a:lnTo>
                <a:lnTo>
                  <a:pt x="864" y="708"/>
                </a:lnTo>
                <a:lnTo>
                  <a:pt x="847" y="706"/>
                </a:lnTo>
                <a:lnTo>
                  <a:pt x="833" y="706"/>
                </a:lnTo>
                <a:lnTo>
                  <a:pt x="827" y="706"/>
                </a:lnTo>
                <a:lnTo>
                  <a:pt x="825" y="702"/>
                </a:lnTo>
                <a:lnTo>
                  <a:pt x="819" y="697"/>
                </a:lnTo>
                <a:lnTo>
                  <a:pt x="809" y="687"/>
                </a:lnTo>
                <a:lnTo>
                  <a:pt x="799" y="679"/>
                </a:lnTo>
                <a:lnTo>
                  <a:pt x="792" y="675"/>
                </a:lnTo>
                <a:lnTo>
                  <a:pt x="786" y="679"/>
                </a:lnTo>
                <a:lnTo>
                  <a:pt x="780" y="691"/>
                </a:lnTo>
                <a:lnTo>
                  <a:pt x="774" y="708"/>
                </a:lnTo>
                <a:lnTo>
                  <a:pt x="766" y="732"/>
                </a:lnTo>
                <a:lnTo>
                  <a:pt x="756" y="756"/>
                </a:lnTo>
                <a:lnTo>
                  <a:pt x="748" y="777"/>
                </a:lnTo>
                <a:lnTo>
                  <a:pt x="742" y="795"/>
                </a:lnTo>
                <a:lnTo>
                  <a:pt x="733" y="821"/>
                </a:lnTo>
                <a:lnTo>
                  <a:pt x="723" y="838"/>
                </a:lnTo>
                <a:lnTo>
                  <a:pt x="711" y="850"/>
                </a:lnTo>
                <a:lnTo>
                  <a:pt x="699" y="854"/>
                </a:lnTo>
                <a:lnTo>
                  <a:pt x="687" y="858"/>
                </a:lnTo>
                <a:lnTo>
                  <a:pt x="677" y="862"/>
                </a:lnTo>
                <a:lnTo>
                  <a:pt x="671" y="862"/>
                </a:lnTo>
                <a:lnTo>
                  <a:pt x="671" y="799"/>
                </a:lnTo>
                <a:lnTo>
                  <a:pt x="585" y="722"/>
                </a:lnTo>
                <a:lnTo>
                  <a:pt x="595" y="669"/>
                </a:lnTo>
                <a:lnTo>
                  <a:pt x="536" y="602"/>
                </a:lnTo>
                <a:lnTo>
                  <a:pt x="490" y="527"/>
                </a:lnTo>
                <a:lnTo>
                  <a:pt x="335" y="482"/>
                </a:lnTo>
                <a:lnTo>
                  <a:pt x="297" y="460"/>
                </a:lnTo>
                <a:lnTo>
                  <a:pt x="262" y="393"/>
                </a:lnTo>
                <a:lnTo>
                  <a:pt x="223" y="327"/>
                </a:lnTo>
                <a:lnTo>
                  <a:pt x="144" y="388"/>
                </a:lnTo>
                <a:lnTo>
                  <a:pt x="114" y="382"/>
                </a:lnTo>
                <a:lnTo>
                  <a:pt x="112" y="352"/>
                </a:lnTo>
                <a:lnTo>
                  <a:pt x="77" y="303"/>
                </a:lnTo>
                <a:lnTo>
                  <a:pt x="83" y="220"/>
                </a:lnTo>
                <a:lnTo>
                  <a:pt x="42" y="165"/>
                </a:lnTo>
                <a:lnTo>
                  <a:pt x="0" y="157"/>
                </a:lnTo>
                <a:lnTo>
                  <a:pt x="24" y="102"/>
                </a:lnTo>
                <a:lnTo>
                  <a:pt x="67" y="116"/>
                </a:lnTo>
                <a:lnTo>
                  <a:pt x="83" y="96"/>
                </a:lnTo>
                <a:lnTo>
                  <a:pt x="132" y="118"/>
                </a:lnTo>
                <a:lnTo>
                  <a:pt x="124" y="53"/>
                </a:lnTo>
                <a:lnTo>
                  <a:pt x="160" y="23"/>
                </a:lnTo>
                <a:lnTo>
                  <a:pt x="256" y="0"/>
                </a:lnTo>
                <a:lnTo>
                  <a:pt x="280" y="63"/>
                </a:lnTo>
                <a:lnTo>
                  <a:pt x="343" y="132"/>
                </a:lnTo>
                <a:lnTo>
                  <a:pt x="406" y="110"/>
                </a:lnTo>
                <a:lnTo>
                  <a:pt x="453" y="114"/>
                </a:lnTo>
                <a:lnTo>
                  <a:pt x="488" y="81"/>
                </a:lnTo>
                <a:lnTo>
                  <a:pt x="530" y="134"/>
                </a:lnTo>
                <a:lnTo>
                  <a:pt x="650" y="110"/>
                </a:lnTo>
                <a:lnTo>
                  <a:pt x="673" y="142"/>
                </a:lnTo>
                <a:lnTo>
                  <a:pt x="689" y="191"/>
                </a:lnTo>
                <a:lnTo>
                  <a:pt x="742" y="177"/>
                </a:lnTo>
                <a:lnTo>
                  <a:pt x="790" y="250"/>
                </a:lnTo>
                <a:lnTo>
                  <a:pt x="823" y="248"/>
                </a:lnTo>
                <a:lnTo>
                  <a:pt x="813" y="167"/>
                </a:lnTo>
                <a:lnTo>
                  <a:pt x="853" y="161"/>
                </a:lnTo>
                <a:lnTo>
                  <a:pt x="855" y="167"/>
                </a:lnTo>
                <a:lnTo>
                  <a:pt x="858" y="179"/>
                </a:lnTo>
                <a:lnTo>
                  <a:pt x="864" y="195"/>
                </a:lnTo>
                <a:lnTo>
                  <a:pt x="868" y="212"/>
                </a:lnTo>
                <a:lnTo>
                  <a:pt x="872" y="224"/>
                </a:lnTo>
                <a:lnTo>
                  <a:pt x="874" y="232"/>
                </a:lnTo>
                <a:lnTo>
                  <a:pt x="878" y="234"/>
                </a:lnTo>
                <a:lnTo>
                  <a:pt x="886" y="242"/>
                </a:lnTo>
                <a:lnTo>
                  <a:pt x="896" y="250"/>
                </a:lnTo>
                <a:lnTo>
                  <a:pt x="908" y="258"/>
                </a:lnTo>
                <a:lnTo>
                  <a:pt x="916" y="262"/>
                </a:lnTo>
                <a:lnTo>
                  <a:pt x="920" y="266"/>
                </a:lnTo>
                <a:lnTo>
                  <a:pt x="971" y="319"/>
                </a:lnTo>
                <a:lnTo>
                  <a:pt x="994" y="293"/>
                </a:lnTo>
                <a:lnTo>
                  <a:pt x="1010" y="238"/>
                </a:lnTo>
                <a:lnTo>
                  <a:pt x="1059" y="201"/>
                </a:lnTo>
                <a:lnTo>
                  <a:pt x="1126" y="226"/>
                </a:lnTo>
                <a:lnTo>
                  <a:pt x="1203" y="252"/>
                </a:lnTo>
                <a:lnTo>
                  <a:pt x="1246" y="248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39" name="Freeform 102"/>
          <p:cNvSpPr/>
          <p:nvPr/>
        </p:nvSpPr>
        <p:spPr bwMode="gray">
          <a:xfrm>
            <a:off x="5492326" y="2389919"/>
            <a:ext cx="891504" cy="610043"/>
          </a:xfrm>
          <a:custGeom>
            <a:avLst/>
            <a:gdLst>
              <a:gd name="T0" fmla="*/ 315 w 1260"/>
              <a:gd name="T1" fmla="*/ 87 h 862"/>
              <a:gd name="T2" fmla="*/ 309 w 1260"/>
              <a:gd name="T3" fmla="*/ 91 h 862"/>
              <a:gd name="T4" fmla="*/ 299 w 1260"/>
              <a:gd name="T5" fmla="*/ 98 h 862"/>
              <a:gd name="T6" fmla="*/ 293 w 1260"/>
              <a:gd name="T7" fmla="*/ 101 h 862"/>
              <a:gd name="T8" fmla="*/ 287 w 1260"/>
              <a:gd name="T9" fmla="*/ 98 h 862"/>
              <a:gd name="T10" fmla="*/ 279 w 1260"/>
              <a:gd name="T11" fmla="*/ 94 h 862"/>
              <a:gd name="T12" fmla="*/ 277 w 1260"/>
              <a:gd name="T13" fmla="*/ 106 h 862"/>
              <a:gd name="T14" fmla="*/ 274 w 1260"/>
              <a:gd name="T15" fmla="*/ 119 h 862"/>
              <a:gd name="T16" fmla="*/ 265 w 1260"/>
              <a:gd name="T17" fmla="*/ 127 h 862"/>
              <a:gd name="T18" fmla="*/ 263 w 1260"/>
              <a:gd name="T19" fmla="*/ 136 h 862"/>
              <a:gd name="T20" fmla="*/ 254 w 1260"/>
              <a:gd name="T21" fmla="*/ 143 h 862"/>
              <a:gd name="T22" fmla="*/ 241 w 1260"/>
              <a:gd name="T23" fmla="*/ 147 h 862"/>
              <a:gd name="T24" fmla="*/ 233 w 1260"/>
              <a:gd name="T25" fmla="*/ 149 h 862"/>
              <a:gd name="T26" fmla="*/ 236 w 1260"/>
              <a:gd name="T27" fmla="*/ 157 h 862"/>
              <a:gd name="T28" fmla="*/ 244 w 1260"/>
              <a:gd name="T29" fmla="*/ 167 h 862"/>
              <a:gd name="T30" fmla="*/ 241 w 1260"/>
              <a:gd name="T31" fmla="*/ 175 h 862"/>
              <a:gd name="T32" fmla="*/ 226 w 1260"/>
              <a:gd name="T33" fmla="*/ 177 h 862"/>
              <a:gd name="T34" fmla="*/ 216 w 1260"/>
              <a:gd name="T35" fmla="*/ 177 h 862"/>
              <a:gd name="T36" fmla="*/ 207 w 1260"/>
              <a:gd name="T37" fmla="*/ 177 h 862"/>
              <a:gd name="T38" fmla="*/ 202 w 1260"/>
              <a:gd name="T39" fmla="*/ 172 h 862"/>
              <a:gd name="T40" fmla="*/ 196 w 1260"/>
              <a:gd name="T41" fmla="*/ 170 h 862"/>
              <a:gd name="T42" fmla="*/ 191 w 1260"/>
              <a:gd name="T43" fmla="*/ 183 h 862"/>
              <a:gd name="T44" fmla="*/ 185 w 1260"/>
              <a:gd name="T45" fmla="*/ 199 h 862"/>
              <a:gd name="T46" fmla="*/ 178 w 1260"/>
              <a:gd name="T47" fmla="*/ 213 h 862"/>
              <a:gd name="T48" fmla="*/ 169 w 1260"/>
              <a:gd name="T49" fmla="*/ 216 h 862"/>
              <a:gd name="T50" fmla="*/ 147 w 1260"/>
              <a:gd name="T51" fmla="*/ 181 h 862"/>
              <a:gd name="T52" fmla="*/ 122 w 1260"/>
              <a:gd name="T53" fmla="*/ 132 h 862"/>
              <a:gd name="T54" fmla="*/ 66 w 1260"/>
              <a:gd name="T55" fmla="*/ 99 h 862"/>
              <a:gd name="T56" fmla="*/ 28 w 1260"/>
              <a:gd name="T57" fmla="*/ 96 h 862"/>
              <a:gd name="T58" fmla="*/ 21 w 1260"/>
              <a:gd name="T59" fmla="*/ 55 h 862"/>
              <a:gd name="T60" fmla="*/ 6 w 1260"/>
              <a:gd name="T61" fmla="*/ 26 h 862"/>
              <a:gd name="T62" fmla="*/ 33 w 1260"/>
              <a:gd name="T63" fmla="*/ 29 h 862"/>
              <a:gd name="T64" fmla="*/ 64 w 1260"/>
              <a:gd name="T65" fmla="*/ 0 h 862"/>
              <a:gd name="T66" fmla="*/ 101 w 1260"/>
              <a:gd name="T67" fmla="*/ 27 h 862"/>
              <a:gd name="T68" fmla="*/ 133 w 1260"/>
              <a:gd name="T69" fmla="*/ 34 h 862"/>
              <a:gd name="T70" fmla="*/ 172 w 1260"/>
              <a:gd name="T71" fmla="*/ 48 h 862"/>
              <a:gd name="T72" fmla="*/ 206 w 1260"/>
              <a:gd name="T73" fmla="*/ 62 h 862"/>
              <a:gd name="T74" fmla="*/ 214 w 1260"/>
              <a:gd name="T75" fmla="*/ 42 h 862"/>
              <a:gd name="T76" fmla="*/ 217 w 1260"/>
              <a:gd name="T77" fmla="*/ 53 h 862"/>
              <a:gd name="T78" fmla="*/ 219 w 1260"/>
              <a:gd name="T79" fmla="*/ 58 h 862"/>
              <a:gd name="T80" fmla="*/ 227 w 1260"/>
              <a:gd name="T81" fmla="*/ 65 h 862"/>
              <a:gd name="T82" fmla="*/ 243 w 1260"/>
              <a:gd name="T83" fmla="*/ 80 h 862"/>
              <a:gd name="T84" fmla="*/ 265 w 1260"/>
              <a:gd name="T85" fmla="*/ 51 h 862"/>
              <a:gd name="T86" fmla="*/ 312 w 1260"/>
              <a:gd name="T87" fmla="*/ 62 h 86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260"/>
              <a:gd name="T133" fmla="*/ 0 h 862"/>
              <a:gd name="T134" fmla="*/ 1260 w 1260"/>
              <a:gd name="T135" fmla="*/ 862 h 86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260" h="862">
                <a:moveTo>
                  <a:pt x="1246" y="248"/>
                </a:moveTo>
                <a:lnTo>
                  <a:pt x="1260" y="267"/>
                </a:lnTo>
                <a:lnTo>
                  <a:pt x="1258" y="348"/>
                </a:lnTo>
                <a:lnTo>
                  <a:pt x="1254" y="350"/>
                </a:lnTo>
                <a:lnTo>
                  <a:pt x="1246" y="356"/>
                </a:lnTo>
                <a:lnTo>
                  <a:pt x="1233" y="364"/>
                </a:lnTo>
                <a:lnTo>
                  <a:pt x="1219" y="374"/>
                </a:lnTo>
                <a:lnTo>
                  <a:pt x="1205" y="382"/>
                </a:lnTo>
                <a:lnTo>
                  <a:pt x="1195" y="390"/>
                </a:lnTo>
                <a:lnTo>
                  <a:pt x="1187" y="395"/>
                </a:lnTo>
                <a:lnTo>
                  <a:pt x="1179" y="399"/>
                </a:lnTo>
                <a:lnTo>
                  <a:pt x="1170" y="401"/>
                </a:lnTo>
                <a:lnTo>
                  <a:pt x="1160" y="401"/>
                </a:lnTo>
                <a:lnTo>
                  <a:pt x="1154" y="395"/>
                </a:lnTo>
                <a:lnTo>
                  <a:pt x="1146" y="390"/>
                </a:lnTo>
                <a:lnTo>
                  <a:pt x="1136" y="380"/>
                </a:lnTo>
                <a:lnTo>
                  <a:pt x="1124" y="376"/>
                </a:lnTo>
                <a:lnTo>
                  <a:pt x="1114" y="376"/>
                </a:lnTo>
                <a:lnTo>
                  <a:pt x="1110" y="384"/>
                </a:lnTo>
                <a:lnTo>
                  <a:pt x="1107" y="401"/>
                </a:lnTo>
                <a:lnTo>
                  <a:pt x="1105" y="423"/>
                </a:lnTo>
                <a:lnTo>
                  <a:pt x="1103" y="443"/>
                </a:lnTo>
                <a:lnTo>
                  <a:pt x="1101" y="460"/>
                </a:lnTo>
                <a:lnTo>
                  <a:pt x="1095" y="476"/>
                </a:lnTo>
                <a:lnTo>
                  <a:pt x="1085" y="490"/>
                </a:lnTo>
                <a:lnTo>
                  <a:pt x="1069" y="500"/>
                </a:lnTo>
                <a:lnTo>
                  <a:pt x="1059" y="508"/>
                </a:lnTo>
                <a:lnTo>
                  <a:pt x="1055" y="519"/>
                </a:lnTo>
                <a:lnTo>
                  <a:pt x="1053" y="531"/>
                </a:lnTo>
                <a:lnTo>
                  <a:pt x="1051" y="541"/>
                </a:lnTo>
                <a:lnTo>
                  <a:pt x="1045" y="551"/>
                </a:lnTo>
                <a:lnTo>
                  <a:pt x="1032" y="559"/>
                </a:lnTo>
                <a:lnTo>
                  <a:pt x="1016" y="569"/>
                </a:lnTo>
                <a:lnTo>
                  <a:pt x="996" y="576"/>
                </a:lnTo>
                <a:lnTo>
                  <a:pt x="979" y="584"/>
                </a:lnTo>
                <a:lnTo>
                  <a:pt x="965" y="588"/>
                </a:lnTo>
                <a:lnTo>
                  <a:pt x="951" y="590"/>
                </a:lnTo>
                <a:lnTo>
                  <a:pt x="941" y="592"/>
                </a:lnTo>
                <a:lnTo>
                  <a:pt x="933" y="596"/>
                </a:lnTo>
                <a:lnTo>
                  <a:pt x="929" y="604"/>
                </a:lnTo>
                <a:lnTo>
                  <a:pt x="933" y="614"/>
                </a:lnTo>
                <a:lnTo>
                  <a:pt x="943" y="628"/>
                </a:lnTo>
                <a:lnTo>
                  <a:pt x="955" y="641"/>
                </a:lnTo>
                <a:lnTo>
                  <a:pt x="967" y="651"/>
                </a:lnTo>
                <a:lnTo>
                  <a:pt x="977" y="665"/>
                </a:lnTo>
                <a:lnTo>
                  <a:pt x="981" y="677"/>
                </a:lnTo>
                <a:lnTo>
                  <a:pt x="975" y="691"/>
                </a:lnTo>
                <a:lnTo>
                  <a:pt x="963" y="699"/>
                </a:lnTo>
                <a:lnTo>
                  <a:pt x="943" y="702"/>
                </a:lnTo>
                <a:lnTo>
                  <a:pt x="923" y="704"/>
                </a:lnTo>
                <a:lnTo>
                  <a:pt x="906" y="706"/>
                </a:lnTo>
                <a:lnTo>
                  <a:pt x="892" y="708"/>
                </a:lnTo>
                <a:lnTo>
                  <a:pt x="880" y="708"/>
                </a:lnTo>
                <a:lnTo>
                  <a:pt x="864" y="708"/>
                </a:lnTo>
                <a:lnTo>
                  <a:pt x="847" y="706"/>
                </a:lnTo>
                <a:lnTo>
                  <a:pt x="833" y="706"/>
                </a:lnTo>
                <a:lnTo>
                  <a:pt x="827" y="706"/>
                </a:lnTo>
                <a:lnTo>
                  <a:pt x="825" y="702"/>
                </a:lnTo>
                <a:lnTo>
                  <a:pt x="819" y="697"/>
                </a:lnTo>
                <a:lnTo>
                  <a:pt x="809" y="687"/>
                </a:lnTo>
                <a:lnTo>
                  <a:pt x="799" y="679"/>
                </a:lnTo>
                <a:lnTo>
                  <a:pt x="792" y="675"/>
                </a:lnTo>
                <a:lnTo>
                  <a:pt x="786" y="679"/>
                </a:lnTo>
                <a:lnTo>
                  <a:pt x="780" y="691"/>
                </a:lnTo>
                <a:lnTo>
                  <a:pt x="774" y="708"/>
                </a:lnTo>
                <a:lnTo>
                  <a:pt x="766" y="732"/>
                </a:lnTo>
                <a:lnTo>
                  <a:pt x="756" y="756"/>
                </a:lnTo>
                <a:lnTo>
                  <a:pt x="748" y="777"/>
                </a:lnTo>
                <a:lnTo>
                  <a:pt x="742" y="795"/>
                </a:lnTo>
                <a:lnTo>
                  <a:pt x="733" y="821"/>
                </a:lnTo>
                <a:lnTo>
                  <a:pt x="723" y="838"/>
                </a:lnTo>
                <a:lnTo>
                  <a:pt x="711" y="850"/>
                </a:lnTo>
                <a:lnTo>
                  <a:pt x="699" y="854"/>
                </a:lnTo>
                <a:lnTo>
                  <a:pt x="687" y="858"/>
                </a:lnTo>
                <a:lnTo>
                  <a:pt x="677" y="862"/>
                </a:lnTo>
                <a:lnTo>
                  <a:pt x="671" y="862"/>
                </a:lnTo>
                <a:lnTo>
                  <a:pt x="671" y="799"/>
                </a:lnTo>
                <a:lnTo>
                  <a:pt x="585" y="722"/>
                </a:lnTo>
                <a:lnTo>
                  <a:pt x="595" y="669"/>
                </a:lnTo>
                <a:lnTo>
                  <a:pt x="536" y="602"/>
                </a:lnTo>
                <a:lnTo>
                  <a:pt x="490" y="527"/>
                </a:lnTo>
                <a:lnTo>
                  <a:pt x="335" y="482"/>
                </a:lnTo>
                <a:lnTo>
                  <a:pt x="297" y="460"/>
                </a:lnTo>
                <a:lnTo>
                  <a:pt x="262" y="393"/>
                </a:lnTo>
                <a:lnTo>
                  <a:pt x="223" y="327"/>
                </a:lnTo>
                <a:lnTo>
                  <a:pt x="144" y="388"/>
                </a:lnTo>
                <a:lnTo>
                  <a:pt x="114" y="382"/>
                </a:lnTo>
                <a:lnTo>
                  <a:pt x="112" y="352"/>
                </a:lnTo>
                <a:lnTo>
                  <a:pt x="77" y="303"/>
                </a:lnTo>
                <a:lnTo>
                  <a:pt x="83" y="220"/>
                </a:lnTo>
                <a:lnTo>
                  <a:pt x="42" y="165"/>
                </a:lnTo>
                <a:lnTo>
                  <a:pt x="0" y="157"/>
                </a:lnTo>
                <a:lnTo>
                  <a:pt x="24" y="102"/>
                </a:lnTo>
                <a:lnTo>
                  <a:pt x="67" y="116"/>
                </a:lnTo>
                <a:lnTo>
                  <a:pt x="83" y="96"/>
                </a:lnTo>
                <a:lnTo>
                  <a:pt x="132" y="118"/>
                </a:lnTo>
                <a:lnTo>
                  <a:pt x="124" y="53"/>
                </a:lnTo>
                <a:lnTo>
                  <a:pt x="160" y="23"/>
                </a:lnTo>
                <a:lnTo>
                  <a:pt x="256" y="0"/>
                </a:lnTo>
                <a:lnTo>
                  <a:pt x="280" y="63"/>
                </a:lnTo>
                <a:lnTo>
                  <a:pt x="343" y="132"/>
                </a:lnTo>
                <a:lnTo>
                  <a:pt x="406" y="110"/>
                </a:lnTo>
                <a:lnTo>
                  <a:pt x="453" y="114"/>
                </a:lnTo>
                <a:lnTo>
                  <a:pt x="488" y="81"/>
                </a:lnTo>
                <a:lnTo>
                  <a:pt x="530" y="134"/>
                </a:lnTo>
                <a:lnTo>
                  <a:pt x="650" y="110"/>
                </a:lnTo>
                <a:lnTo>
                  <a:pt x="673" y="142"/>
                </a:lnTo>
                <a:lnTo>
                  <a:pt x="689" y="191"/>
                </a:lnTo>
                <a:lnTo>
                  <a:pt x="742" y="177"/>
                </a:lnTo>
                <a:lnTo>
                  <a:pt x="790" y="250"/>
                </a:lnTo>
                <a:lnTo>
                  <a:pt x="823" y="248"/>
                </a:lnTo>
                <a:lnTo>
                  <a:pt x="813" y="167"/>
                </a:lnTo>
                <a:lnTo>
                  <a:pt x="853" y="161"/>
                </a:lnTo>
                <a:lnTo>
                  <a:pt x="855" y="167"/>
                </a:lnTo>
                <a:lnTo>
                  <a:pt x="858" y="179"/>
                </a:lnTo>
                <a:lnTo>
                  <a:pt x="864" y="195"/>
                </a:lnTo>
                <a:lnTo>
                  <a:pt x="868" y="212"/>
                </a:lnTo>
                <a:lnTo>
                  <a:pt x="872" y="224"/>
                </a:lnTo>
                <a:lnTo>
                  <a:pt x="874" y="232"/>
                </a:lnTo>
                <a:lnTo>
                  <a:pt x="878" y="234"/>
                </a:lnTo>
                <a:lnTo>
                  <a:pt x="886" y="242"/>
                </a:lnTo>
                <a:lnTo>
                  <a:pt x="896" y="250"/>
                </a:lnTo>
                <a:lnTo>
                  <a:pt x="908" y="258"/>
                </a:lnTo>
                <a:lnTo>
                  <a:pt x="916" y="262"/>
                </a:lnTo>
                <a:lnTo>
                  <a:pt x="920" y="266"/>
                </a:lnTo>
                <a:lnTo>
                  <a:pt x="971" y="319"/>
                </a:lnTo>
                <a:lnTo>
                  <a:pt x="994" y="293"/>
                </a:lnTo>
                <a:lnTo>
                  <a:pt x="1010" y="238"/>
                </a:lnTo>
                <a:lnTo>
                  <a:pt x="1059" y="201"/>
                </a:lnTo>
                <a:lnTo>
                  <a:pt x="1126" y="226"/>
                </a:lnTo>
                <a:lnTo>
                  <a:pt x="1203" y="252"/>
                </a:lnTo>
                <a:lnTo>
                  <a:pt x="1246" y="248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0" name="Freeform 103"/>
          <p:cNvSpPr/>
          <p:nvPr/>
        </p:nvSpPr>
        <p:spPr bwMode="gray">
          <a:xfrm>
            <a:off x="5295629" y="1513779"/>
            <a:ext cx="1218388" cy="1101191"/>
          </a:xfrm>
          <a:custGeom>
            <a:avLst/>
            <a:gdLst>
              <a:gd name="T0" fmla="*/ 419 w 1722"/>
              <a:gd name="T1" fmla="*/ 147 h 1557"/>
              <a:gd name="T2" fmla="*/ 423 w 1722"/>
              <a:gd name="T3" fmla="*/ 159 h 1557"/>
              <a:gd name="T4" fmla="*/ 428 w 1722"/>
              <a:gd name="T5" fmla="*/ 173 h 1557"/>
              <a:gd name="T6" fmla="*/ 419 w 1722"/>
              <a:gd name="T7" fmla="*/ 185 h 1557"/>
              <a:gd name="T8" fmla="*/ 421 w 1722"/>
              <a:gd name="T9" fmla="*/ 196 h 1557"/>
              <a:gd name="T10" fmla="*/ 431 w 1722"/>
              <a:gd name="T11" fmla="*/ 209 h 1557"/>
              <a:gd name="T12" fmla="*/ 429 w 1722"/>
              <a:gd name="T13" fmla="*/ 233 h 1557"/>
              <a:gd name="T14" fmla="*/ 425 w 1722"/>
              <a:gd name="T15" fmla="*/ 256 h 1557"/>
              <a:gd name="T16" fmla="*/ 417 w 1722"/>
              <a:gd name="T17" fmla="*/ 278 h 1557"/>
              <a:gd name="T18" fmla="*/ 418 w 1722"/>
              <a:gd name="T19" fmla="*/ 290 h 1557"/>
              <a:gd name="T20" fmla="*/ 404 w 1722"/>
              <a:gd name="T21" fmla="*/ 293 h 1557"/>
              <a:gd name="T22" fmla="*/ 383 w 1722"/>
              <a:gd name="T23" fmla="*/ 292 h 1557"/>
              <a:gd name="T24" fmla="*/ 374 w 1722"/>
              <a:gd name="T25" fmla="*/ 295 h 1557"/>
              <a:gd name="T26" fmla="*/ 367 w 1722"/>
              <a:gd name="T27" fmla="*/ 309 h 1557"/>
              <a:gd name="T28" fmla="*/ 358 w 1722"/>
              <a:gd name="T29" fmla="*/ 318 h 1557"/>
              <a:gd name="T30" fmla="*/ 368 w 1722"/>
              <a:gd name="T31" fmla="*/ 333 h 1557"/>
              <a:gd name="T32" fmla="*/ 375 w 1722"/>
              <a:gd name="T33" fmla="*/ 350 h 1557"/>
              <a:gd name="T34" fmla="*/ 380 w 1722"/>
              <a:gd name="T35" fmla="*/ 367 h 1557"/>
              <a:gd name="T36" fmla="*/ 334 w 1722"/>
              <a:gd name="T37" fmla="*/ 359 h 1557"/>
              <a:gd name="T38" fmla="*/ 299 w 1722"/>
              <a:gd name="T39" fmla="*/ 376 h 1557"/>
              <a:gd name="T40" fmla="*/ 275 w 1722"/>
              <a:gd name="T41" fmla="*/ 371 h 1557"/>
              <a:gd name="T42" fmla="*/ 237 w 1722"/>
              <a:gd name="T43" fmla="*/ 345 h 1557"/>
              <a:gd name="T44" fmla="*/ 183 w 1722"/>
              <a:gd name="T45" fmla="*/ 338 h 1557"/>
              <a:gd name="T46" fmla="*/ 134 w 1722"/>
              <a:gd name="T47" fmla="*/ 309 h 1557"/>
              <a:gd name="T48" fmla="*/ 93 w 1722"/>
              <a:gd name="T49" fmla="*/ 288 h 1557"/>
              <a:gd name="T50" fmla="*/ 118 w 1722"/>
              <a:gd name="T51" fmla="*/ 211 h 1557"/>
              <a:gd name="T52" fmla="*/ 133 w 1722"/>
              <a:gd name="T53" fmla="*/ 147 h 1557"/>
              <a:gd name="T54" fmla="*/ 106 w 1722"/>
              <a:gd name="T55" fmla="*/ 89 h 1557"/>
              <a:gd name="T56" fmla="*/ 45 w 1722"/>
              <a:gd name="T57" fmla="*/ 63 h 1557"/>
              <a:gd name="T58" fmla="*/ 12 w 1722"/>
              <a:gd name="T59" fmla="*/ 35 h 1557"/>
              <a:gd name="T60" fmla="*/ 9 w 1722"/>
              <a:gd name="T61" fmla="*/ 18 h 1557"/>
              <a:gd name="T62" fmla="*/ 25 w 1722"/>
              <a:gd name="T63" fmla="*/ 11 h 1557"/>
              <a:gd name="T64" fmla="*/ 45 w 1722"/>
              <a:gd name="T65" fmla="*/ 4 h 1557"/>
              <a:gd name="T66" fmla="*/ 61 w 1722"/>
              <a:gd name="T67" fmla="*/ 1 h 1557"/>
              <a:gd name="T68" fmla="*/ 82 w 1722"/>
              <a:gd name="T69" fmla="*/ 11 h 1557"/>
              <a:gd name="T70" fmla="*/ 94 w 1722"/>
              <a:gd name="T71" fmla="*/ 8 h 1557"/>
              <a:gd name="T72" fmla="*/ 104 w 1722"/>
              <a:gd name="T73" fmla="*/ 6 h 1557"/>
              <a:gd name="T74" fmla="*/ 127 w 1722"/>
              <a:gd name="T75" fmla="*/ 24 h 1557"/>
              <a:gd name="T76" fmla="*/ 146 w 1722"/>
              <a:gd name="T77" fmla="*/ 46 h 1557"/>
              <a:gd name="T78" fmla="*/ 160 w 1722"/>
              <a:gd name="T79" fmla="*/ 69 h 1557"/>
              <a:gd name="T80" fmla="*/ 175 w 1722"/>
              <a:gd name="T81" fmla="*/ 92 h 1557"/>
              <a:gd name="T82" fmla="*/ 184 w 1722"/>
              <a:gd name="T83" fmla="*/ 101 h 1557"/>
              <a:gd name="T84" fmla="*/ 194 w 1722"/>
              <a:gd name="T85" fmla="*/ 123 h 1557"/>
              <a:gd name="T86" fmla="*/ 206 w 1722"/>
              <a:gd name="T87" fmla="*/ 138 h 1557"/>
              <a:gd name="T88" fmla="*/ 225 w 1722"/>
              <a:gd name="T89" fmla="*/ 141 h 1557"/>
              <a:gd name="T90" fmla="*/ 245 w 1722"/>
              <a:gd name="T91" fmla="*/ 137 h 1557"/>
              <a:gd name="T92" fmla="*/ 267 w 1722"/>
              <a:gd name="T93" fmla="*/ 143 h 1557"/>
              <a:gd name="T94" fmla="*/ 281 w 1722"/>
              <a:gd name="T95" fmla="*/ 152 h 1557"/>
              <a:gd name="T96" fmla="*/ 293 w 1722"/>
              <a:gd name="T97" fmla="*/ 154 h 1557"/>
              <a:gd name="T98" fmla="*/ 298 w 1722"/>
              <a:gd name="T99" fmla="*/ 154 h 1557"/>
              <a:gd name="T100" fmla="*/ 300 w 1722"/>
              <a:gd name="T101" fmla="*/ 160 h 1557"/>
              <a:gd name="T102" fmla="*/ 308 w 1722"/>
              <a:gd name="T103" fmla="*/ 175 h 1557"/>
              <a:gd name="T104" fmla="*/ 317 w 1722"/>
              <a:gd name="T105" fmla="*/ 191 h 1557"/>
              <a:gd name="T106" fmla="*/ 329 w 1722"/>
              <a:gd name="T107" fmla="*/ 197 h 1557"/>
              <a:gd name="T108" fmla="*/ 350 w 1722"/>
              <a:gd name="T109" fmla="*/ 191 h 1557"/>
              <a:gd name="T110" fmla="*/ 368 w 1722"/>
              <a:gd name="T111" fmla="*/ 175 h 1557"/>
              <a:gd name="T112" fmla="*/ 382 w 1722"/>
              <a:gd name="T113" fmla="*/ 160 h 1557"/>
              <a:gd name="T114" fmla="*/ 396 w 1722"/>
              <a:gd name="T115" fmla="*/ 148 h 1557"/>
              <a:gd name="T116" fmla="*/ 414 w 1722"/>
              <a:gd name="T117" fmla="*/ 140 h 155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722"/>
              <a:gd name="T178" fmla="*/ 0 h 1557"/>
              <a:gd name="T179" fmla="*/ 1722 w 1722"/>
              <a:gd name="T180" fmla="*/ 1557 h 155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722" h="1557">
                <a:moveTo>
                  <a:pt x="1673" y="557"/>
                </a:moveTo>
                <a:lnTo>
                  <a:pt x="1673" y="561"/>
                </a:lnTo>
                <a:lnTo>
                  <a:pt x="1673" y="575"/>
                </a:lnTo>
                <a:lnTo>
                  <a:pt x="1675" y="590"/>
                </a:lnTo>
                <a:lnTo>
                  <a:pt x="1675" y="606"/>
                </a:lnTo>
                <a:lnTo>
                  <a:pt x="1675" y="618"/>
                </a:lnTo>
                <a:lnTo>
                  <a:pt x="1681" y="628"/>
                </a:lnTo>
                <a:lnTo>
                  <a:pt x="1691" y="639"/>
                </a:lnTo>
                <a:lnTo>
                  <a:pt x="1702" y="649"/>
                </a:lnTo>
                <a:lnTo>
                  <a:pt x="1712" y="661"/>
                </a:lnTo>
                <a:lnTo>
                  <a:pt x="1714" y="673"/>
                </a:lnTo>
                <a:lnTo>
                  <a:pt x="1710" y="693"/>
                </a:lnTo>
                <a:lnTo>
                  <a:pt x="1698" y="712"/>
                </a:lnTo>
                <a:lnTo>
                  <a:pt x="1687" y="728"/>
                </a:lnTo>
                <a:lnTo>
                  <a:pt x="1681" y="736"/>
                </a:lnTo>
                <a:lnTo>
                  <a:pt x="1673" y="742"/>
                </a:lnTo>
                <a:lnTo>
                  <a:pt x="1669" y="752"/>
                </a:lnTo>
                <a:lnTo>
                  <a:pt x="1667" y="762"/>
                </a:lnTo>
                <a:lnTo>
                  <a:pt x="1673" y="773"/>
                </a:lnTo>
                <a:lnTo>
                  <a:pt x="1683" y="787"/>
                </a:lnTo>
                <a:lnTo>
                  <a:pt x="1697" y="799"/>
                </a:lnTo>
                <a:lnTo>
                  <a:pt x="1708" y="811"/>
                </a:lnTo>
                <a:lnTo>
                  <a:pt x="1718" y="823"/>
                </a:lnTo>
                <a:lnTo>
                  <a:pt x="1722" y="836"/>
                </a:lnTo>
                <a:lnTo>
                  <a:pt x="1720" y="852"/>
                </a:lnTo>
                <a:lnTo>
                  <a:pt x="1720" y="876"/>
                </a:lnTo>
                <a:lnTo>
                  <a:pt x="1718" y="905"/>
                </a:lnTo>
                <a:lnTo>
                  <a:pt x="1716" y="935"/>
                </a:lnTo>
                <a:lnTo>
                  <a:pt x="1714" y="964"/>
                </a:lnTo>
                <a:lnTo>
                  <a:pt x="1712" y="988"/>
                </a:lnTo>
                <a:lnTo>
                  <a:pt x="1708" y="1002"/>
                </a:lnTo>
                <a:lnTo>
                  <a:pt x="1697" y="1025"/>
                </a:lnTo>
                <a:lnTo>
                  <a:pt x="1687" y="1051"/>
                </a:lnTo>
                <a:lnTo>
                  <a:pt x="1675" y="1074"/>
                </a:lnTo>
                <a:lnTo>
                  <a:pt x="1667" y="1096"/>
                </a:lnTo>
                <a:lnTo>
                  <a:pt x="1667" y="1114"/>
                </a:lnTo>
                <a:lnTo>
                  <a:pt x="1667" y="1130"/>
                </a:lnTo>
                <a:lnTo>
                  <a:pt x="1669" y="1139"/>
                </a:lnTo>
                <a:lnTo>
                  <a:pt x="1671" y="1151"/>
                </a:lnTo>
                <a:lnTo>
                  <a:pt x="1671" y="1163"/>
                </a:lnTo>
                <a:lnTo>
                  <a:pt x="1667" y="1171"/>
                </a:lnTo>
                <a:lnTo>
                  <a:pt x="1655" y="1175"/>
                </a:lnTo>
                <a:lnTo>
                  <a:pt x="1639" y="1175"/>
                </a:lnTo>
                <a:lnTo>
                  <a:pt x="1614" y="1175"/>
                </a:lnTo>
                <a:lnTo>
                  <a:pt x="1586" y="1175"/>
                </a:lnTo>
                <a:lnTo>
                  <a:pt x="1561" y="1173"/>
                </a:lnTo>
                <a:lnTo>
                  <a:pt x="1539" y="1171"/>
                </a:lnTo>
                <a:lnTo>
                  <a:pt x="1529" y="1169"/>
                </a:lnTo>
                <a:lnTo>
                  <a:pt x="1521" y="1169"/>
                </a:lnTo>
                <a:lnTo>
                  <a:pt x="1511" y="1171"/>
                </a:lnTo>
                <a:lnTo>
                  <a:pt x="1502" y="1177"/>
                </a:lnTo>
                <a:lnTo>
                  <a:pt x="1496" y="1183"/>
                </a:lnTo>
                <a:lnTo>
                  <a:pt x="1492" y="1193"/>
                </a:lnTo>
                <a:lnTo>
                  <a:pt x="1486" y="1206"/>
                </a:lnTo>
                <a:lnTo>
                  <a:pt x="1478" y="1222"/>
                </a:lnTo>
                <a:lnTo>
                  <a:pt x="1468" y="1238"/>
                </a:lnTo>
                <a:lnTo>
                  <a:pt x="1458" y="1246"/>
                </a:lnTo>
                <a:lnTo>
                  <a:pt x="1445" y="1254"/>
                </a:lnTo>
                <a:lnTo>
                  <a:pt x="1435" y="1261"/>
                </a:lnTo>
                <a:lnTo>
                  <a:pt x="1429" y="1273"/>
                </a:lnTo>
                <a:lnTo>
                  <a:pt x="1433" y="1285"/>
                </a:lnTo>
                <a:lnTo>
                  <a:pt x="1443" y="1297"/>
                </a:lnTo>
                <a:lnTo>
                  <a:pt x="1456" y="1313"/>
                </a:lnTo>
                <a:lnTo>
                  <a:pt x="1470" y="1332"/>
                </a:lnTo>
                <a:lnTo>
                  <a:pt x="1480" y="1350"/>
                </a:lnTo>
                <a:lnTo>
                  <a:pt x="1486" y="1364"/>
                </a:lnTo>
                <a:lnTo>
                  <a:pt x="1492" y="1381"/>
                </a:lnTo>
                <a:lnTo>
                  <a:pt x="1498" y="1401"/>
                </a:lnTo>
                <a:lnTo>
                  <a:pt x="1504" y="1423"/>
                </a:lnTo>
                <a:lnTo>
                  <a:pt x="1510" y="1441"/>
                </a:lnTo>
                <a:lnTo>
                  <a:pt x="1513" y="1454"/>
                </a:lnTo>
                <a:lnTo>
                  <a:pt x="1517" y="1470"/>
                </a:lnTo>
                <a:lnTo>
                  <a:pt x="1521" y="1482"/>
                </a:lnTo>
                <a:lnTo>
                  <a:pt x="1523" y="1486"/>
                </a:lnTo>
                <a:lnTo>
                  <a:pt x="1480" y="1490"/>
                </a:lnTo>
                <a:lnTo>
                  <a:pt x="1336" y="1439"/>
                </a:lnTo>
                <a:lnTo>
                  <a:pt x="1287" y="1476"/>
                </a:lnTo>
                <a:lnTo>
                  <a:pt x="1271" y="1531"/>
                </a:lnTo>
                <a:lnTo>
                  <a:pt x="1248" y="1557"/>
                </a:lnTo>
                <a:lnTo>
                  <a:pt x="1195" y="1504"/>
                </a:lnTo>
                <a:lnTo>
                  <a:pt x="1151" y="1472"/>
                </a:lnTo>
                <a:lnTo>
                  <a:pt x="1130" y="1399"/>
                </a:lnTo>
                <a:lnTo>
                  <a:pt x="1090" y="1405"/>
                </a:lnTo>
                <a:lnTo>
                  <a:pt x="1100" y="1486"/>
                </a:lnTo>
                <a:lnTo>
                  <a:pt x="1067" y="1488"/>
                </a:lnTo>
                <a:lnTo>
                  <a:pt x="1019" y="1415"/>
                </a:lnTo>
                <a:lnTo>
                  <a:pt x="966" y="1429"/>
                </a:lnTo>
                <a:lnTo>
                  <a:pt x="950" y="1380"/>
                </a:lnTo>
                <a:lnTo>
                  <a:pt x="927" y="1348"/>
                </a:lnTo>
                <a:lnTo>
                  <a:pt x="807" y="1372"/>
                </a:lnTo>
                <a:lnTo>
                  <a:pt x="765" y="1322"/>
                </a:lnTo>
                <a:lnTo>
                  <a:pt x="730" y="1352"/>
                </a:lnTo>
                <a:lnTo>
                  <a:pt x="683" y="1348"/>
                </a:lnTo>
                <a:lnTo>
                  <a:pt x="620" y="1370"/>
                </a:lnTo>
                <a:lnTo>
                  <a:pt x="557" y="1301"/>
                </a:lnTo>
                <a:lnTo>
                  <a:pt x="533" y="1238"/>
                </a:lnTo>
                <a:lnTo>
                  <a:pt x="437" y="1261"/>
                </a:lnTo>
                <a:lnTo>
                  <a:pt x="401" y="1291"/>
                </a:lnTo>
                <a:lnTo>
                  <a:pt x="413" y="1208"/>
                </a:lnTo>
                <a:lnTo>
                  <a:pt x="372" y="1153"/>
                </a:lnTo>
                <a:lnTo>
                  <a:pt x="317" y="1094"/>
                </a:lnTo>
                <a:lnTo>
                  <a:pt x="332" y="1047"/>
                </a:lnTo>
                <a:lnTo>
                  <a:pt x="415" y="956"/>
                </a:lnTo>
                <a:lnTo>
                  <a:pt x="472" y="844"/>
                </a:lnTo>
                <a:lnTo>
                  <a:pt x="521" y="791"/>
                </a:lnTo>
                <a:lnTo>
                  <a:pt x="529" y="722"/>
                </a:lnTo>
                <a:lnTo>
                  <a:pt x="563" y="708"/>
                </a:lnTo>
                <a:lnTo>
                  <a:pt x="531" y="590"/>
                </a:lnTo>
                <a:lnTo>
                  <a:pt x="561" y="480"/>
                </a:lnTo>
                <a:lnTo>
                  <a:pt x="580" y="376"/>
                </a:lnTo>
                <a:lnTo>
                  <a:pt x="468" y="297"/>
                </a:lnTo>
                <a:lnTo>
                  <a:pt x="421" y="358"/>
                </a:lnTo>
                <a:lnTo>
                  <a:pt x="313" y="393"/>
                </a:lnTo>
                <a:lnTo>
                  <a:pt x="210" y="393"/>
                </a:lnTo>
                <a:lnTo>
                  <a:pt x="183" y="321"/>
                </a:lnTo>
                <a:lnTo>
                  <a:pt x="179" y="254"/>
                </a:lnTo>
                <a:lnTo>
                  <a:pt x="112" y="226"/>
                </a:lnTo>
                <a:lnTo>
                  <a:pt x="88" y="273"/>
                </a:lnTo>
                <a:lnTo>
                  <a:pt x="0" y="222"/>
                </a:lnTo>
                <a:lnTo>
                  <a:pt x="45" y="140"/>
                </a:lnTo>
                <a:lnTo>
                  <a:pt x="6" y="90"/>
                </a:lnTo>
                <a:lnTo>
                  <a:pt x="10" y="88"/>
                </a:lnTo>
                <a:lnTo>
                  <a:pt x="19" y="83"/>
                </a:lnTo>
                <a:lnTo>
                  <a:pt x="33" y="75"/>
                </a:lnTo>
                <a:lnTo>
                  <a:pt x="51" y="65"/>
                </a:lnTo>
                <a:lnTo>
                  <a:pt x="69" y="57"/>
                </a:lnTo>
                <a:lnTo>
                  <a:pt x="84" y="49"/>
                </a:lnTo>
                <a:lnTo>
                  <a:pt x="98" y="45"/>
                </a:lnTo>
                <a:lnTo>
                  <a:pt x="112" y="41"/>
                </a:lnTo>
                <a:lnTo>
                  <a:pt x="134" y="35"/>
                </a:lnTo>
                <a:lnTo>
                  <a:pt x="155" y="25"/>
                </a:lnTo>
                <a:lnTo>
                  <a:pt x="179" y="18"/>
                </a:lnTo>
                <a:lnTo>
                  <a:pt x="197" y="8"/>
                </a:lnTo>
                <a:lnTo>
                  <a:pt x="208" y="4"/>
                </a:lnTo>
                <a:lnTo>
                  <a:pt x="224" y="0"/>
                </a:lnTo>
                <a:lnTo>
                  <a:pt x="244" y="4"/>
                </a:lnTo>
                <a:lnTo>
                  <a:pt x="267" y="14"/>
                </a:lnTo>
                <a:lnTo>
                  <a:pt x="293" y="25"/>
                </a:lnTo>
                <a:lnTo>
                  <a:pt x="313" y="39"/>
                </a:lnTo>
                <a:lnTo>
                  <a:pt x="328" y="47"/>
                </a:lnTo>
                <a:lnTo>
                  <a:pt x="344" y="51"/>
                </a:lnTo>
                <a:lnTo>
                  <a:pt x="358" y="49"/>
                </a:lnTo>
                <a:lnTo>
                  <a:pt x="366" y="43"/>
                </a:lnTo>
                <a:lnTo>
                  <a:pt x="374" y="35"/>
                </a:lnTo>
                <a:lnTo>
                  <a:pt x="380" y="27"/>
                </a:lnTo>
                <a:lnTo>
                  <a:pt x="387" y="21"/>
                </a:lnTo>
                <a:lnTo>
                  <a:pt x="397" y="21"/>
                </a:lnTo>
                <a:lnTo>
                  <a:pt x="413" y="25"/>
                </a:lnTo>
                <a:lnTo>
                  <a:pt x="447" y="39"/>
                </a:lnTo>
                <a:lnTo>
                  <a:pt x="472" y="53"/>
                </a:lnTo>
                <a:lnTo>
                  <a:pt x="492" y="73"/>
                </a:lnTo>
                <a:lnTo>
                  <a:pt x="510" y="96"/>
                </a:lnTo>
                <a:lnTo>
                  <a:pt x="531" y="118"/>
                </a:lnTo>
                <a:lnTo>
                  <a:pt x="551" y="142"/>
                </a:lnTo>
                <a:lnTo>
                  <a:pt x="567" y="163"/>
                </a:lnTo>
                <a:lnTo>
                  <a:pt x="582" y="187"/>
                </a:lnTo>
                <a:lnTo>
                  <a:pt x="598" y="212"/>
                </a:lnTo>
                <a:lnTo>
                  <a:pt x="610" y="232"/>
                </a:lnTo>
                <a:lnTo>
                  <a:pt x="622" y="256"/>
                </a:lnTo>
                <a:lnTo>
                  <a:pt x="637" y="279"/>
                </a:lnTo>
                <a:lnTo>
                  <a:pt x="655" y="303"/>
                </a:lnTo>
                <a:lnTo>
                  <a:pt x="673" y="325"/>
                </a:lnTo>
                <a:lnTo>
                  <a:pt x="689" y="348"/>
                </a:lnTo>
                <a:lnTo>
                  <a:pt x="698" y="368"/>
                </a:lnTo>
                <a:lnTo>
                  <a:pt x="704" y="378"/>
                </a:lnTo>
                <a:lnTo>
                  <a:pt x="714" y="386"/>
                </a:lnTo>
                <a:lnTo>
                  <a:pt x="726" y="393"/>
                </a:lnTo>
                <a:lnTo>
                  <a:pt x="736" y="405"/>
                </a:lnTo>
                <a:lnTo>
                  <a:pt x="742" y="417"/>
                </a:lnTo>
                <a:lnTo>
                  <a:pt x="750" y="445"/>
                </a:lnTo>
                <a:lnTo>
                  <a:pt x="761" y="470"/>
                </a:lnTo>
                <a:lnTo>
                  <a:pt x="773" y="492"/>
                </a:lnTo>
                <a:lnTo>
                  <a:pt x="783" y="508"/>
                </a:lnTo>
                <a:lnTo>
                  <a:pt x="795" y="527"/>
                </a:lnTo>
                <a:lnTo>
                  <a:pt x="809" y="543"/>
                </a:lnTo>
                <a:lnTo>
                  <a:pt x="824" y="555"/>
                </a:lnTo>
                <a:lnTo>
                  <a:pt x="840" y="561"/>
                </a:lnTo>
                <a:lnTo>
                  <a:pt x="862" y="567"/>
                </a:lnTo>
                <a:lnTo>
                  <a:pt x="882" y="569"/>
                </a:lnTo>
                <a:lnTo>
                  <a:pt x="901" y="565"/>
                </a:lnTo>
                <a:lnTo>
                  <a:pt x="919" y="559"/>
                </a:lnTo>
                <a:lnTo>
                  <a:pt x="941" y="553"/>
                </a:lnTo>
                <a:lnTo>
                  <a:pt x="960" y="549"/>
                </a:lnTo>
                <a:lnTo>
                  <a:pt x="982" y="551"/>
                </a:lnTo>
                <a:lnTo>
                  <a:pt x="1004" y="559"/>
                </a:lnTo>
                <a:lnTo>
                  <a:pt x="1029" y="563"/>
                </a:lnTo>
                <a:lnTo>
                  <a:pt x="1051" y="569"/>
                </a:lnTo>
                <a:lnTo>
                  <a:pt x="1065" y="575"/>
                </a:lnTo>
                <a:lnTo>
                  <a:pt x="1073" y="580"/>
                </a:lnTo>
                <a:lnTo>
                  <a:pt x="1086" y="588"/>
                </a:lnTo>
                <a:lnTo>
                  <a:pt x="1104" y="598"/>
                </a:lnTo>
                <a:lnTo>
                  <a:pt x="1122" y="608"/>
                </a:lnTo>
                <a:lnTo>
                  <a:pt x="1139" y="616"/>
                </a:lnTo>
                <a:lnTo>
                  <a:pt x="1155" y="620"/>
                </a:lnTo>
                <a:lnTo>
                  <a:pt x="1167" y="620"/>
                </a:lnTo>
                <a:lnTo>
                  <a:pt x="1171" y="618"/>
                </a:lnTo>
                <a:lnTo>
                  <a:pt x="1177" y="614"/>
                </a:lnTo>
                <a:lnTo>
                  <a:pt x="1181" y="614"/>
                </a:lnTo>
                <a:lnTo>
                  <a:pt x="1185" y="614"/>
                </a:lnTo>
                <a:lnTo>
                  <a:pt x="1189" y="616"/>
                </a:lnTo>
                <a:lnTo>
                  <a:pt x="1191" y="618"/>
                </a:lnTo>
                <a:lnTo>
                  <a:pt x="1193" y="624"/>
                </a:lnTo>
                <a:lnTo>
                  <a:pt x="1195" y="632"/>
                </a:lnTo>
                <a:lnTo>
                  <a:pt x="1197" y="641"/>
                </a:lnTo>
                <a:lnTo>
                  <a:pt x="1202" y="659"/>
                </a:lnTo>
                <a:lnTo>
                  <a:pt x="1212" y="675"/>
                </a:lnTo>
                <a:lnTo>
                  <a:pt x="1224" y="687"/>
                </a:lnTo>
                <a:lnTo>
                  <a:pt x="1232" y="701"/>
                </a:lnTo>
                <a:lnTo>
                  <a:pt x="1238" y="714"/>
                </a:lnTo>
                <a:lnTo>
                  <a:pt x="1244" y="734"/>
                </a:lnTo>
                <a:lnTo>
                  <a:pt x="1254" y="754"/>
                </a:lnTo>
                <a:lnTo>
                  <a:pt x="1265" y="767"/>
                </a:lnTo>
                <a:lnTo>
                  <a:pt x="1277" y="775"/>
                </a:lnTo>
                <a:lnTo>
                  <a:pt x="1289" y="779"/>
                </a:lnTo>
                <a:lnTo>
                  <a:pt x="1299" y="785"/>
                </a:lnTo>
                <a:lnTo>
                  <a:pt x="1313" y="789"/>
                </a:lnTo>
                <a:lnTo>
                  <a:pt x="1328" y="785"/>
                </a:lnTo>
                <a:lnTo>
                  <a:pt x="1348" y="777"/>
                </a:lnTo>
                <a:lnTo>
                  <a:pt x="1374" y="773"/>
                </a:lnTo>
                <a:lnTo>
                  <a:pt x="1399" y="767"/>
                </a:lnTo>
                <a:lnTo>
                  <a:pt x="1423" y="760"/>
                </a:lnTo>
                <a:lnTo>
                  <a:pt x="1447" y="742"/>
                </a:lnTo>
                <a:lnTo>
                  <a:pt x="1462" y="722"/>
                </a:lnTo>
                <a:lnTo>
                  <a:pt x="1472" y="701"/>
                </a:lnTo>
                <a:lnTo>
                  <a:pt x="1480" y="689"/>
                </a:lnTo>
                <a:lnTo>
                  <a:pt x="1494" y="675"/>
                </a:lnTo>
                <a:lnTo>
                  <a:pt x="1510" y="659"/>
                </a:lnTo>
                <a:lnTo>
                  <a:pt x="1527" y="643"/>
                </a:lnTo>
                <a:lnTo>
                  <a:pt x="1543" y="628"/>
                </a:lnTo>
                <a:lnTo>
                  <a:pt x="1557" y="616"/>
                </a:lnTo>
                <a:lnTo>
                  <a:pt x="1572" y="604"/>
                </a:lnTo>
                <a:lnTo>
                  <a:pt x="1584" y="594"/>
                </a:lnTo>
                <a:lnTo>
                  <a:pt x="1598" y="586"/>
                </a:lnTo>
                <a:lnTo>
                  <a:pt x="1614" y="577"/>
                </a:lnTo>
                <a:lnTo>
                  <a:pt x="1634" y="567"/>
                </a:lnTo>
                <a:lnTo>
                  <a:pt x="1653" y="561"/>
                </a:lnTo>
                <a:lnTo>
                  <a:pt x="1667" y="557"/>
                </a:lnTo>
                <a:lnTo>
                  <a:pt x="1673" y="557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1" name="Freeform 104"/>
          <p:cNvSpPr/>
          <p:nvPr/>
        </p:nvSpPr>
        <p:spPr bwMode="gray">
          <a:xfrm>
            <a:off x="5295629" y="1513779"/>
            <a:ext cx="1218388" cy="1101191"/>
          </a:xfrm>
          <a:custGeom>
            <a:avLst/>
            <a:gdLst>
              <a:gd name="T0" fmla="*/ 419 w 1722"/>
              <a:gd name="T1" fmla="*/ 147 h 1557"/>
              <a:gd name="T2" fmla="*/ 423 w 1722"/>
              <a:gd name="T3" fmla="*/ 159 h 1557"/>
              <a:gd name="T4" fmla="*/ 428 w 1722"/>
              <a:gd name="T5" fmla="*/ 173 h 1557"/>
              <a:gd name="T6" fmla="*/ 419 w 1722"/>
              <a:gd name="T7" fmla="*/ 185 h 1557"/>
              <a:gd name="T8" fmla="*/ 421 w 1722"/>
              <a:gd name="T9" fmla="*/ 196 h 1557"/>
              <a:gd name="T10" fmla="*/ 431 w 1722"/>
              <a:gd name="T11" fmla="*/ 209 h 1557"/>
              <a:gd name="T12" fmla="*/ 429 w 1722"/>
              <a:gd name="T13" fmla="*/ 233 h 1557"/>
              <a:gd name="T14" fmla="*/ 425 w 1722"/>
              <a:gd name="T15" fmla="*/ 256 h 1557"/>
              <a:gd name="T16" fmla="*/ 417 w 1722"/>
              <a:gd name="T17" fmla="*/ 278 h 1557"/>
              <a:gd name="T18" fmla="*/ 418 w 1722"/>
              <a:gd name="T19" fmla="*/ 290 h 1557"/>
              <a:gd name="T20" fmla="*/ 404 w 1722"/>
              <a:gd name="T21" fmla="*/ 293 h 1557"/>
              <a:gd name="T22" fmla="*/ 383 w 1722"/>
              <a:gd name="T23" fmla="*/ 292 h 1557"/>
              <a:gd name="T24" fmla="*/ 374 w 1722"/>
              <a:gd name="T25" fmla="*/ 295 h 1557"/>
              <a:gd name="T26" fmla="*/ 367 w 1722"/>
              <a:gd name="T27" fmla="*/ 309 h 1557"/>
              <a:gd name="T28" fmla="*/ 358 w 1722"/>
              <a:gd name="T29" fmla="*/ 318 h 1557"/>
              <a:gd name="T30" fmla="*/ 368 w 1722"/>
              <a:gd name="T31" fmla="*/ 333 h 1557"/>
              <a:gd name="T32" fmla="*/ 375 w 1722"/>
              <a:gd name="T33" fmla="*/ 350 h 1557"/>
              <a:gd name="T34" fmla="*/ 380 w 1722"/>
              <a:gd name="T35" fmla="*/ 367 h 1557"/>
              <a:gd name="T36" fmla="*/ 334 w 1722"/>
              <a:gd name="T37" fmla="*/ 359 h 1557"/>
              <a:gd name="T38" fmla="*/ 299 w 1722"/>
              <a:gd name="T39" fmla="*/ 376 h 1557"/>
              <a:gd name="T40" fmla="*/ 275 w 1722"/>
              <a:gd name="T41" fmla="*/ 371 h 1557"/>
              <a:gd name="T42" fmla="*/ 237 w 1722"/>
              <a:gd name="T43" fmla="*/ 345 h 1557"/>
              <a:gd name="T44" fmla="*/ 183 w 1722"/>
              <a:gd name="T45" fmla="*/ 338 h 1557"/>
              <a:gd name="T46" fmla="*/ 134 w 1722"/>
              <a:gd name="T47" fmla="*/ 309 h 1557"/>
              <a:gd name="T48" fmla="*/ 93 w 1722"/>
              <a:gd name="T49" fmla="*/ 288 h 1557"/>
              <a:gd name="T50" fmla="*/ 118 w 1722"/>
              <a:gd name="T51" fmla="*/ 211 h 1557"/>
              <a:gd name="T52" fmla="*/ 133 w 1722"/>
              <a:gd name="T53" fmla="*/ 147 h 1557"/>
              <a:gd name="T54" fmla="*/ 106 w 1722"/>
              <a:gd name="T55" fmla="*/ 89 h 1557"/>
              <a:gd name="T56" fmla="*/ 45 w 1722"/>
              <a:gd name="T57" fmla="*/ 63 h 1557"/>
              <a:gd name="T58" fmla="*/ 12 w 1722"/>
              <a:gd name="T59" fmla="*/ 35 h 1557"/>
              <a:gd name="T60" fmla="*/ 9 w 1722"/>
              <a:gd name="T61" fmla="*/ 18 h 1557"/>
              <a:gd name="T62" fmla="*/ 25 w 1722"/>
              <a:gd name="T63" fmla="*/ 11 h 1557"/>
              <a:gd name="T64" fmla="*/ 45 w 1722"/>
              <a:gd name="T65" fmla="*/ 4 h 1557"/>
              <a:gd name="T66" fmla="*/ 61 w 1722"/>
              <a:gd name="T67" fmla="*/ 1 h 1557"/>
              <a:gd name="T68" fmla="*/ 82 w 1722"/>
              <a:gd name="T69" fmla="*/ 11 h 1557"/>
              <a:gd name="T70" fmla="*/ 94 w 1722"/>
              <a:gd name="T71" fmla="*/ 8 h 1557"/>
              <a:gd name="T72" fmla="*/ 104 w 1722"/>
              <a:gd name="T73" fmla="*/ 6 h 1557"/>
              <a:gd name="T74" fmla="*/ 127 w 1722"/>
              <a:gd name="T75" fmla="*/ 24 h 1557"/>
              <a:gd name="T76" fmla="*/ 146 w 1722"/>
              <a:gd name="T77" fmla="*/ 46 h 1557"/>
              <a:gd name="T78" fmla="*/ 160 w 1722"/>
              <a:gd name="T79" fmla="*/ 69 h 1557"/>
              <a:gd name="T80" fmla="*/ 175 w 1722"/>
              <a:gd name="T81" fmla="*/ 92 h 1557"/>
              <a:gd name="T82" fmla="*/ 184 w 1722"/>
              <a:gd name="T83" fmla="*/ 101 h 1557"/>
              <a:gd name="T84" fmla="*/ 194 w 1722"/>
              <a:gd name="T85" fmla="*/ 123 h 1557"/>
              <a:gd name="T86" fmla="*/ 206 w 1722"/>
              <a:gd name="T87" fmla="*/ 138 h 1557"/>
              <a:gd name="T88" fmla="*/ 225 w 1722"/>
              <a:gd name="T89" fmla="*/ 141 h 1557"/>
              <a:gd name="T90" fmla="*/ 245 w 1722"/>
              <a:gd name="T91" fmla="*/ 137 h 1557"/>
              <a:gd name="T92" fmla="*/ 267 w 1722"/>
              <a:gd name="T93" fmla="*/ 143 h 1557"/>
              <a:gd name="T94" fmla="*/ 281 w 1722"/>
              <a:gd name="T95" fmla="*/ 152 h 1557"/>
              <a:gd name="T96" fmla="*/ 293 w 1722"/>
              <a:gd name="T97" fmla="*/ 154 h 1557"/>
              <a:gd name="T98" fmla="*/ 298 w 1722"/>
              <a:gd name="T99" fmla="*/ 154 h 1557"/>
              <a:gd name="T100" fmla="*/ 300 w 1722"/>
              <a:gd name="T101" fmla="*/ 160 h 1557"/>
              <a:gd name="T102" fmla="*/ 308 w 1722"/>
              <a:gd name="T103" fmla="*/ 175 h 1557"/>
              <a:gd name="T104" fmla="*/ 317 w 1722"/>
              <a:gd name="T105" fmla="*/ 191 h 1557"/>
              <a:gd name="T106" fmla="*/ 329 w 1722"/>
              <a:gd name="T107" fmla="*/ 197 h 1557"/>
              <a:gd name="T108" fmla="*/ 350 w 1722"/>
              <a:gd name="T109" fmla="*/ 191 h 1557"/>
              <a:gd name="T110" fmla="*/ 368 w 1722"/>
              <a:gd name="T111" fmla="*/ 175 h 1557"/>
              <a:gd name="T112" fmla="*/ 382 w 1722"/>
              <a:gd name="T113" fmla="*/ 160 h 1557"/>
              <a:gd name="T114" fmla="*/ 396 w 1722"/>
              <a:gd name="T115" fmla="*/ 148 h 1557"/>
              <a:gd name="T116" fmla="*/ 414 w 1722"/>
              <a:gd name="T117" fmla="*/ 140 h 155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722"/>
              <a:gd name="T178" fmla="*/ 0 h 1557"/>
              <a:gd name="T179" fmla="*/ 1722 w 1722"/>
              <a:gd name="T180" fmla="*/ 1557 h 155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722" h="1557">
                <a:moveTo>
                  <a:pt x="1673" y="557"/>
                </a:moveTo>
                <a:lnTo>
                  <a:pt x="1673" y="561"/>
                </a:lnTo>
                <a:lnTo>
                  <a:pt x="1673" y="575"/>
                </a:lnTo>
                <a:lnTo>
                  <a:pt x="1675" y="590"/>
                </a:lnTo>
                <a:lnTo>
                  <a:pt x="1675" y="606"/>
                </a:lnTo>
                <a:lnTo>
                  <a:pt x="1675" y="618"/>
                </a:lnTo>
                <a:lnTo>
                  <a:pt x="1681" y="628"/>
                </a:lnTo>
                <a:lnTo>
                  <a:pt x="1691" y="639"/>
                </a:lnTo>
                <a:lnTo>
                  <a:pt x="1702" y="649"/>
                </a:lnTo>
                <a:lnTo>
                  <a:pt x="1712" y="661"/>
                </a:lnTo>
                <a:lnTo>
                  <a:pt x="1714" y="673"/>
                </a:lnTo>
                <a:lnTo>
                  <a:pt x="1710" y="693"/>
                </a:lnTo>
                <a:lnTo>
                  <a:pt x="1698" y="712"/>
                </a:lnTo>
                <a:lnTo>
                  <a:pt x="1687" y="728"/>
                </a:lnTo>
                <a:lnTo>
                  <a:pt x="1681" y="736"/>
                </a:lnTo>
                <a:lnTo>
                  <a:pt x="1673" y="742"/>
                </a:lnTo>
                <a:lnTo>
                  <a:pt x="1669" y="752"/>
                </a:lnTo>
                <a:lnTo>
                  <a:pt x="1667" y="762"/>
                </a:lnTo>
                <a:lnTo>
                  <a:pt x="1673" y="773"/>
                </a:lnTo>
                <a:lnTo>
                  <a:pt x="1683" y="787"/>
                </a:lnTo>
                <a:lnTo>
                  <a:pt x="1697" y="799"/>
                </a:lnTo>
                <a:lnTo>
                  <a:pt x="1708" y="811"/>
                </a:lnTo>
                <a:lnTo>
                  <a:pt x="1718" y="823"/>
                </a:lnTo>
                <a:lnTo>
                  <a:pt x="1722" y="836"/>
                </a:lnTo>
                <a:lnTo>
                  <a:pt x="1720" y="852"/>
                </a:lnTo>
                <a:lnTo>
                  <a:pt x="1720" y="876"/>
                </a:lnTo>
                <a:lnTo>
                  <a:pt x="1718" y="905"/>
                </a:lnTo>
                <a:lnTo>
                  <a:pt x="1716" y="935"/>
                </a:lnTo>
                <a:lnTo>
                  <a:pt x="1714" y="964"/>
                </a:lnTo>
                <a:lnTo>
                  <a:pt x="1712" y="988"/>
                </a:lnTo>
                <a:lnTo>
                  <a:pt x="1708" y="1002"/>
                </a:lnTo>
                <a:lnTo>
                  <a:pt x="1697" y="1025"/>
                </a:lnTo>
                <a:lnTo>
                  <a:pt x="1687" y="1051"/>
                </a:lnTo>
                <a:lnTo>
                  <a:pt x="1675" y="1074"/>
                </a:lnTo>
                <a:lnTo>
                  <a:pt x="1667" y="1096"/>
                </a:lnTo>
                <a:lnTo>
                  <a:pt x="1667" y="1114"/>
                </a:lnTo>
                <a:lnTo>
                  <a:pt x="1667" y="1130"/>
                </a:lnTo>
                <a:lnTo>
                  <a:pt x="1669" y="1139"/>
                </a:lnTo>
                <a:lnTo>
                  <a:pt x="1671" y="1151"/>
                </a:lnTo>
                <a:lnTo>
                  <a:pt x="1671" y="1163"/>
                </a:lnTo>
                <a:lnTo>
                  <a:pt x="1667" y="1171"/>
                </a:lnTo>
                <a:lnTo>
                  <a:pt x="1655" y="1175"/>
                </a:lnTo>
                <a:lnTo>
                  <a:pt x="1639" y="1175"/>
                </a:lnTo>
                <a:lnTo>
                  <a:pt x="1614" y="1175"/>
                </a:lnTo>
                <a:lnTo>
                  <a:pt x="1586" y="1175"/>
                </a:lnTo>
                <a:lnTo>
                  <a:pt x="1561" y="1173"/>
                </a:lnTo>
                <a:lnTo>
                  <a:pt x="1539" y="1171"/>
                </a:lnTo>
                <a:lnTo>
                  <a:pt x="1529" y="1169"/>
                </a:lnTo>
                <a:lnTo>
                  <a:pt x="1521" y="1169"/>
                </a:lnTo>
                <a:lnTo>
                  <a:pt x="1511" y="1171"/>
                </a:lnTo>
                <a:lnTo>
                  <a:pt x="1502" y="1177"/>
                </a:lnTo>
                <a:lnTo>
                  <a:pt x="1496" y="1183"/>
                </a:lnTo>
                <a:lnTo>
                  <a:pt x="1492" y="1193"/>
                </a:lnTo>
                <a:lnTo>
                  <a:pt x="1486" y="1206"/>
                </a:lnTo>
                <a:lnTo>
                  <a:pt x="1478" y="1222"/>
                </a:lnTo>
                <a:lnTo>
                  <a:pt x="1468" y="1238"/>
                </a:lnTo>
                <a:lnTo>
                  <a:pt x="1458" y="1246"/>
                </a:lnTo>
                <a:lnTo>
                  <a:pt x="1445" y="1254"/>
                </a:lnTo>
                <a:lnTo>
                  <a:pt x="1435" y="1261"/>
                </a:lnTo>
                <a:lnTo>
                  <a:pt x="1429" y="1273"/>
                </a:lnTo>
                <a:lnTo>
                  <a:pt x="1433" y="1285"/>
                </a:lnTo>
                <a:lnTo>
                  <a:pt x="1443" y="1297"/>
                </a:lnTo>
                <a:lnTo>
                  <a:pt x="1456" y="1313"/>
                </a:lnTo>
                <a:lnTo>
                  <a:pt x="1470" y="1332"/>
                </a:lnTo>
                <a:lnTo>
                  <a:pt x="1480" y="1350"/>
                </a:lnTo>
                <a:lnTo>
                  <a:pt x="1486" y="1364"/>
                </a:lnTo>
                <a:lnTo>
                  <a:pt x="1492" y="1381"/>
                </a:lnTo>
                <a:lnTo>
                  <a:pt x="1498" y="1401"/>
                </a:lnTo>
                <a:lnTo>
                  <a:pt x="1504" y="1423"/>
                </a:lnTo>
                <a:lnTo>
                  <a:pt x="1510" y="1441"/>
                </a:lnTo>
                <a:lnTo>
                  <a:pt x="1513" y="1454"/>
                </a:lnTo>
                <a:lnTo>
                  <a:pt x="1517" y="1470"/>
                </a:lnTo>
                <a:lnTo>
                  <a:pt x="1521" y="1482"/>
                </a:lnTo>
                <a:lnTo>
                  <a:pt x="1523" y="1486"/>
                </a:lnTo>
                <a:lnTo>
                  <a:pt x="1480" y="1490"/>
                </a:lnTo>
                <a:lnTo>
                  <a:pt x="1336" y="1439"/>
                </a:lnTo>
                <a:lnTo>
                  <a:pt x="1287" y="1476"/>
                </a:lnTo>
                <a:lnTo>
                  <a:pt x="1271" y="1531"/>
                </a:lnTo>
                <a:lnTo>
                  <a:pt x="1248" y="1557"/>
                </a:lnTo>
                <a:lnTo>
                  <a:pt x="1195" y="1504"/>
                </a:lnTo>
                <a:lnTo>
                  <a:pt x="1151" y="1472"/>
                </a:lnTo>
                <a:lnTo>
                  <a:pt x="1130" y="1399"/>
                </a:lnTo>
                <a:lnTo>
                  <a:pt x="1090" y="1405"/>
                </a:lnTo>
                <a:lnTo>
                  <a:pt x="1100" y="1486"/>
                </a:lnTo>
                <a:lnTo>
                  <a:pt x="1067" y="1488"/>
                </a:lnTo>
                <a:lnTo>
                  <a:pt x="1019" y="1415"/>
                </a:lnTo>
                <a:lnTo>
                  <a:pt x="966" y="1429"/>
                </a:lnTo>
                <a:lnTo>
                  <a:pt x="950" y="1380"/>
                </a:lnTo>
                <a:lnTo>
                  <a:pt x="927" y="1348"/>
                </a:lnTo>
                <a:lnTo>
                  <a:pt x="807" y="1372"/>
                </a:lnTo>
                <a:lnTo>
                  <a:pt x="765" y="1322"/>
                </a:lnTo>
                <a:lnTo>
                  <a:pt x="730" y="1352"/>
                </a:lnTo>
                <a:lnTo>
                  <a:pt x="683" y="1348"/>
                </a:lnTo>
                <a:lnTo>
                  <a:pt x="620" y="1370"/>
                </a:lnTo>
                <a:lnTo>
                  <a:pt x="557" y="1301"/>
                </a:lnTo>
                <a:lnTo>
                  <a:pt x="533" y="1238"/>
                </a:lnTo>
                <a:lnTo>
                  <a:pt x="437" y="1261"/>
                </a:lnTo>
                <a:lnTo>
                  <a:pt x="401" y="1291"/>
                </a:lnTo>
                <a:lnTo>
                  <a:pt x="413" y="1208"/>
                </a:lnTo>
                <a:lnTo>
                  <a:pt x="372" y="1153"/>
                </a:lnTo>
                <a:lnTo>
                  <a:pt x="317" y="1094"/>
                </a:lnTo>
                <a:lnTo>
                  <a:pt x="332" y="1047"/>
                </a:lnTo>
                <a:lnTo>
                  <a:pt x="415" y="956"/>
                </a:lnTo>
                <a:lnTo>
                  <a:pt x="472" y="844"/>
                </a:lnTo>
                <a:lnTo>
                  <a:pt x="521" y="791"/>
                </a:lnTo>
                <a:lnTo>
                  <a:pt x="529" y="722"/>
                </a:lnTo>
                <a:lnTo>
                  <a:pt x="563" y="708"/>
                </a:lnTo>
                <a:lnTo>
                  <a:pt x="531" y="590"/>
                </a:lnTo>
                <a:lnTo>
                  <a:pt x="561" y="480"/>
                </a:lnTo>
                <a:lnTo>
                  <a:pt x="580" y="376"/>
                </a:lnTo>
                <a:lnTo>
                  <a:pt x="468" y="297"/>
                </a:lnTo>
                <a:lnTo>
                  <a:pt x="421" y="358"/>
                </a:lnTo>
                <a:lnTo>
                  <a:pt x="313" y="393"/>
                </a:lnTo>
                <a:lnTo>
                  <a:pt x="210" y="393"/>
                </a:lnTo>
                <a:lnTo>
                  <a:pt x="183" y="321"/>
                </a:lnTo>
                <a:lnTo>
                  <a:pt x="179" y="254"/>
                </a:lnTo>
                <a:lnTo>
                  <a:pt x="112" y="226"/>
                </a:lnTo>
                <a:lnTo>
                  <a:pt x="88" y="273"/>
                </a:lnTo>
                <a:lnTo>
                  <a:pt x="0" y="222"/>
                </a:lnTo>
                <a:lnTo>
                  <a:pt x="45" y="140"/>
                </a:lnTo>
                <a:lnTo>
                  <a:pt x="6" y="90"/>
                </a:lnTo>
                <a:lnTo>
                  <a:pt x="10" y="88"/>
                </a:lnTo>
                <a:lnTo>
                  <a:pt x="19" y="83"/>
                </a:lnTo>
                <a:lnTo>
                  <a:pt x="33" y="75"/>
                </a:lnTo>
                <a:lnTo>
                  <a:pt x="51" y="65"/>
                </a:lnTo>
                <a:lnTo>
                  <a:pt x="69" y="57"/>
                </a:lnTo>
                <a:lnTo>
                  <a:pt x="84" y="49"/>
                </a:lnTo>
                <a:lnTo>
                  <a:pt x="98" y="45"/>
                </a:lnTo>
                <a:lnTo>
                  <a:pt x="112" y="41"/>
                </a:lnTo>
                <a:lnTo>
                  <a:pt x="134" y="35"/>
                </a:lnTo>
                <a:lnTo>
                  <a:pt x="155" y="25"/>
                </a:lnTo>
                <a:lnTo>
                  <a:pt x="179" y="18"/>
                </a:lnTo>
                <a:lnTo>
                  <a:pt x="197" y="8"/>
                </a:lnTo>
                <a:lnTo>
                  <a:pt x="208" y="4"/>
                </a:lnTo>
                <a:lnTo>
                  <a:pt x="224" y="0"/>
                </a:lnTo>
                <a:lnTo>
                  <a:pt x="244" y="4"/>
                </a:lnTo>
                <a:lnTo>
                  <a:pt x="267" y="14"/>
                </a:lnTo>
                <a:lnTo>
                  <a:pt x="293" y="25"/>
                </a:lnTo>
                <a:lnTo>
                  <a:pt x="313" y="39"/>
                </a:lnTo>
                <a:lnTo>
                  <a:pt x="328" y="47"/>
                </a:lnTo>
                <a:lnTo>
                  <a:pt x="344" y="51"/>
                </a:lnTo>
                <a:lnTo>
                  <a:pt x="358" y="49"/>
                </a:lnTo>
                <a:lnTo>
                  <a:pt x="366" y="43"/>
                </a:lnTo>
                <a:lnTo>
                  <a:pt x="374" y="35"/>
                </a:lnTo>
                <a:lnTo>
                  <a:pt x="380" y="27"/>
                </a:lnTo>
                <a:lnTo>
                  <a:pt x="387" y="21"/>
                </a:lnTo>
                <a:lnTo>
                  <a:pt x="397" y="21"/>
                </a:lnTo>
                <a:lnTo>
                  <a:pt x="413" y="25"/>
                </a:lnTo>
                <a:lnTo>
                  <a:pt x="447" y="39"/>
                </a:lnTo>
                <a:lnTo>
                  <a:pt x="472" y="53"/>
                </a:lnTo>
                <a:lnTo>
                  <a:pt x="492" y="73"/>
                </a:lnTo>
                <a:lnTo>
                  <a:pt x="510" y="96"/>
                </a:lnTo>
                <a:lnTo>
                  <a:pt x="531" y="118"/>
                </a:lnTo>
                <a:lnTo>
                  <a:pt x="551" y="142"/>
                </a:lnTo>
                <a:lnTo>
                  <a:pt x="567" y="163"/>
                </a:lnTo>
                <a:lnTo>
                  <a:pt x="582" y="187"/>
                </a:lnTo>
                <a:lnTo>
                  <a:pt x="598" y="212"/>
                </a:lnTo>
                <a:lnTo>
                  <a:pt x="610" y="232"/>
                </a:lnTo>
                <a:lnTo>
                  <a:pt x="622" y="256"/>
                </a:lnTo>
                <a:lnTo>
                  <a:pt x="637" y="279"/>
                </a:lnTo>
                <a:lnTo>
                  <a:pt x="655" y="303"/>
                </a:lnTo>
                <a:lnTo>
                  <a:pt x="673" y="325"/>
                </a:lnTo>
                <a:lnTo>
                  <a:pt x="689" y="348"/>
                </a:lnTo>
                <a:lnTo>
                  <a:pt x="698" y="368"/>
                </a:lnTo>
                <a:lnTo>
                  <a:pt x="704" y="378"/>
                </a:lnTo>
                <a:lnTo>
                  <a:pt x="714" y="386"/>
                </a:lnTo>
                <a:lnTo>
                  <a:pt x="726" y="393"/>
                </a:lnTo>
                <a:lnTo>
                  <a:pt x="736" y="405"/>
                </a:lnTo>
                <a:lnTo>
                  <a:pt x="742" y="417"/>
                </a:lnTo>
                <a:lnTo>
                  <a:pt x="750" y="445"/>
                </a:lnTo>
                <a:lnTo>
                  <a:pt x="761" y="470"/>
                </a:lnTo>
                <a:lnTo>
                  <a:pt x="773" y="492"/>
                </a:lnTo>
                <a:lnTo>
                  <a:pt x="783" y="508"/>
                </a:lnTo>
                <a:lnTo>
                  <a:pt x="795" y="527"/>
                </a:lnTo>
                <a:lnTo>
                  <a:pt x="809" y="543"/>
                </a:lnTo>
                <a:lnTo>
                  <a:pt x="824" y="555"/>
                </a:lnTo>
                <a:lnTo>
                  <a:pt x="840" y="561"/>
                </a:lnTo>
                <a:lnTo>
                  <a:pt x="862" y="567"/>
                </a:lnTo>
                <a:lnTo>
                  <a:pt x="882" y="569"/>
                </a:lnTo>
                <a:lnTo>
                  <a:pt x="901" y="565"/>
                </a:lnTo>
                <a:lnTo>
                  <a:pt x="919" y="559"/>
                </a:lnTo>
                <a:lnTo>
                  <a:pt x="941" y="553"/>
                </a:lnTo>
                <a:lnTo>
                  <a:pt x="960" y="549"/>
                </a:lnTo>
                <a:lnTo>
                  <a:pt x="982" y="551"/>
                </a:lnTo>
                <a:lnTo>
                  <a:pt x="1004" y="559"/>
                </a:lnTo>
                <a:lnTo>
                  <a:pt x="1029" y="563"/>
                </a:lnTo>
                <a:lnTo>
                  <a:pt x="1051" y="569"/>
                </a:lnTo>
                <a:lnTo>
                  <a:pt x="1065" y="575"/>
                </a:lnTo>
                <a:lnTo>
                  <a:pt x="1073" y="580"/>
                </a:lnTo>
                <a:lnTo>
                  <a:pt x="1086" y="588"/>
                </a:lnTo>
                <a:lnTo>
                  <a:pt x="1104" y="598"/>
                </a:lnTo>
                <a:lnTo>
                  <a:pt x="1122" y="608"/>
                </a:lnTo>
                <a:lnTo>
                  <a:pt x="1139" y="616"/>
                </a:lnTo>
                <a:lnTo>
                  <a:pt x="1155" y="620"/>
                </a:lnTo>
                <a:lnTo>
                  <a:pt x="1167" y="620"/>
                </a:lnTo>
                <a:lnTo>
                  <a:pt x="1171" y="618"/>
                </a:lnTo>
                <a:lnTo>
                  <a:pt x="1177" y="614"/>
                </a:lnTo>
                <a:lnTo>
                  <a:pt x="1181" y="614"/>
                </a:lnTo>
                <a:lnTo>
                  <a:pt x="1185" y="614"/>
                </a:lnTo>
                <a:lnTo>
                  <a:pt x="1189" y="616"/>
                </a:lnTo>
                <a:lnTo>
                  <a:pt x="1191" y="618"/>
                </a:lnTo>
                <a:lnTo>
                  <a:pt x="1193" y="624"/>
                </a:lnTo>
                <a:lnTo>
                  <a:pt x="1195" y="632"/>
                </a:lnTo>
                <a:lnTo>
                  <a:pt x="1197" y="641"/>
                </a:lnTo>
                <a:lnTo>
                  <a:pt x="1202" y="659"/>
                </a:lnTo>
                <a:lnTo>
                  <a:pt x="1212" y="675"/>
                </a:lnTo>
                <a:lnTo>
                  <a:pt x="1224" y="687"/>
                </a:lnTo>
                <a:lnTo>
                  <a:pt x="1232" y="701"/>
                </a:lnTo>
                <a:lnTo>
                  <a:pt x="1238" y="714"/>
                </a:lnTo>
                <a:lnTo>
                  <a:pt x="1244" y="734"/>
                </a:lnTo>
                <a:lnTo>
                  <a:pt x="1254" y="754"/>
                </a:lnTo>
                <a:lnTo>
                  <a:pt x="1265" y="767"/>
                </a:lnTo>
                <a:lnTo>
                  <a:pt x="1277" y="775"/>
                </a:lnTo>
                <a:lnTo>
                  <a:pt x="1289" y="779"/>
                </a:lnTo>
                <a:lnTo>
                  <a:pt x="1299" y="785"/>
                </a:lnTo>
                <a:lnTo>
                  <a:pt x="1313" y="789"/>
                </a:lnTo>
                <a:lnTo>
                  <a:pt x="1328" y="785"/>
                </a:lnTo>
                <a:lnTo>
                  <a:pt x="1348" y="777"/>
                </a:lnTo>
                <a:lnTo>
                  <a:pt x="1374" y="773"/>
                </a:lnTo>
                <a:lnTo>
                  <a:pt x="1399" y="767"/>
                </a:lnTo>
                <a:lnTo>
                  <a:pt x="1423" y="760"/>
                </a:lnTo>
                <a:lnTo>
                  <a:pt x="1447" y="742"/>
                </a:lnTo>
                <a:lnTo>
                  <a:pt x="1462" y="722"/>
                </a:lnTo>
                <a:lnTo>
                  <a:pt x="1472" y="701"/>
                </a:lnTo>
                <a:lnTo>
                  <a:pt x="1480" y="689"/>
                </a:lnTo>
                <a:lnTo>
                  <a:pt x="1494" y="675"/>
                </a:lnTo>
                <a:lnTo>
                  <a:pt x="1510" y="659"/>
                </a:lnTo>
                <a:lnTo>
                  <a:pt x="1527" y="643"/>
                </a:lnTo>
                <a:lnTo>
                  <a:pt x="1543" y="628"/>
                </a:lnTo>
                <a:lnTo>
                  <a:pt x="1557" y="616"/>
                </a:lnTo>
                <a:lnTo>
                  <a:pt x="1572" y="604"/>
                </a:lnTo>
                <a:lnTo>
                  <a:pt x="1584" y="594"/>
                </a:lnTo>
                <a:lnTo>
                  <a:pt x="1598" y="586"/>
                </a:lnTo>
                <a:lnTo>
                  <a:pt x="1614" y="577"/>
                </a:lnTo>
                <a:lnTo>
                  <a:pt x="1634" y="567"/>
                </a:lnTo>
                <a:lnTo>
                  <a:pt x="1653" y="561"/>
                </a:lnTo>
                <a:lnTo>
                  <a:pt x="1667" y="557"/>
                </a:lnTo>
                <a:lnTo>
                  <a:pt x="1673" y="557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2" name="Freeform 105"/>
          <p:cNvSpPr/>
          <p:nvPr/>
        </p:nvSpPr>
        <p:spPr bwMode="gray">
          <a:xfrm>
            <a:off x="3406490" y="1577473"/>
            <a:ext cx="2322155" cy="2084903"/>
          </a:xfrm>
          <a:custGeom>
            <a:avLst/>
            <a:gdLst>
              <a:gd name="T0" fmla="*/ 651 w 3282"/>
              <a:gd name="T1" fmla="*/ 10 h 2947"/>
              <a:gd name="T2" fmla="*/ 669 w 3282"/>
              <a:gd name="T3" fmla="*/ 0 h 2947"/>
              <a:gd name="T4" fmla="*/ 720 w 3282"/>
              <a:gd name="T5" fmla="*/ 75 h 2947"/>
              <a:gd name="T6" fmla="*/ 808 w 3282"/>
              <a:gd name="T7" fmla="*/ 154 h 2947"/>
              <a:gd name="T8" fmla="*/ 761 w 3282"/>
              <a:gd name="T9" fmla="*/ 265 h 2947"/>
              <a:gd name="T10" fmla="*/ 737 w 3282"/>
              <a:gd name="T11" fmla="*/ 326 h 2947"/>
              <a:gd name="T12" fmla="*/ 793 w 3282"/>
              <a:gd name="T13" fmla="*/ 368 h 2947"/>
              <a:gd name="T14" fmla="*/ 785 w 3282"/>
              <a:gd name="T15" fmla="*/ 441 h 2947"/>
              <a:gd name="T16" fmla="*/ 710 w 3282"/>
              <a:gd name="T17" fmla="*/ 486 h 2947"/>
              <a:gd name="T18" fmla="*/ 693 w 3282"/>
              <a:gd name="T19" fmla="*/ 529 h 2947"/>
              <a:gd name="T20" fmla="*/ 634 w 3282"/>
              <a:gd name="T21" fmla="*/ 485 h 2947"/>
              <a:gd name="T22" fmla="*/ 587 w 3282"/>
              <a:gd name="T23" fmla="*/ 518 h 2947"/>
              <a:gd name="T24" fmla="*/ 530 w 3282"/>
              <a:gd name="T25" fmla="*/ 545 h 2947"/>
              <a:gd name="T26" fmla="*/ 470 w 3282"/>
              <a:gd name="T27" fmla="*/ 631 h 2947"/>
              <a:gd name="T28" fmla="*/ 376 w 3282"/>
              <a:gd name="T29" fmla="*/ 713 h 2947"/>
              <a:gd name="T30" fmla="*/ 309 w 3282"/>
              <a:gd name="T31" fmla="*/ 676 h 2947"/>
              <a:gd name="T32" fmla="*/ 235 w 3282"/>
              <a:gd name="T33" fmla="*/ 736 h 2947"/>
              <a:gd name="T34" fmla="*/ 189 w 3282"/>
              <a:gd name="T35" fmla="*/ 655 h 2947"/>
              <a:gd name="T36" fmla="*/ 88 w 3282"/>
              <a:gd name="T37" fmla="*/ 617 h 2947"/>
              <a:gd name="T38" fmla="*/ 9 w 3282"/>
              <a:gd name="T39" fmla="*/ 583 h 2947"/>
              <a:gd name="T40" fmla="*/ 20 w 3282"/>
              <a:gd name="T41" fmla="*/ 515 h 2947"/>
              <a:gd name="T42" fmla="*/ 70 w 3282"/>
              <a:gd name="T43" fmla="*/ 522 h 2947"/>
              <a:gd name="T44" fmla="*/ 103 w 3282"/>
              <a:gd name="T45" fmla="*/ 518 h 2947"/>
              <a:gd name="T46" fmla="*/ 144 w 3282"/>
              <a:gd name="T47" fmla="*/ 526 h 2947"/>
              <a:gd name="T48" fmla="*/ 178 w 3282"/>
              <a:gd name="T49" fmla="*/ 545 h 2947"/>
              <a:gd name="T50" fmla="*/ 223 w 3282"/>
              <a:gd name="T51" fmla="*/ 550 h 2947"/>
              <a:gd name="T52" fmla="*/ 246 w 3282"/>
              <a:gd name="T53" fmla="*/ 558 h 2947"/>
              <a:gd name="T54" fmla="*/ 291 w 3282"/>
              <a:gd name="T55" fmla="*/ 532 h 2947"/>
              <a:gd name="T56" fmla="*/ 341 w 3282"/>
              <a:gd name="T57" fmla="*/ 519 h 2947"/>
              <a:gd name="T58" fmla="*/ 375 w 3282"/>
              <a:gd name="T59" fmla="*/ 517 h 2947"/>
              <a:gd name="T60" fmla="*/ 398 w 3282"/>
              <a:gd name="T61" fmla="*/ 506 h 2947"/>
              <a:gd name="T62" fmla="*/ 420 w 3282"/>
              <a:gd name="T63" fmla="*/ 485 h 2947"/>
              <a:gd name="T64" fmla="*/ 443 w 3282"/>
              <a:gd name="T65" fmla="*/ 466 h 2947"/>
              <a:gd name="T66" fmla="*/ 459 w 3282"/>
              <a:gd name="T67" fmla="*/ 452 h 2947"/>
              <a:gd name="T68" fmla="*/ 443 w 3282"/>
              <a:gd name="T69" fmla="*/ 419 h 2947"/>
              <a:gd name="T70" fmla="*/ 466 w 3282"/>
              <a:gd name="T71" fmla="*/ 396 h 2947"/>
              <a:gd name="T72" fmla="*/ 505 w 3282"/>
              <a:gd name="T73" fmla="*/ 403 h 2947"/>
              <a:gd name="T74" fmla="*/ 530 w 3282"/>
              <a:gd name="T75" fmla="*/ 375 h 2947"/>
              <a:gd name="T76" fmla="*/ 561 w 3282"/>
              <a:gd name="T77" fmla="*/ 369 h 2947"/>
              <a:gd name="T78" fmla="*/ 579 w 3282"/>
              <a:gd name="T79" fmla="*/ 341 h 2947"/>
              <a:gd name="T80" fmla="*/ 607 w 3282"/>
              <a:gd name="T81" fmla="*/ 315 h 2947"/>
              <a:gd name="T82" fmla="*/ 634 w 3282"/>
              <a:gd name="T83" fmla="*/ 298 h 2947"/>
              <a:gd name="T84" fmla="*/ 672 w 3282"/>
              <a:gd name="T85" fmla="*/ 300 h 2947"/>
              <a:gd name="T86" fmla="*/ 671 w 3282"/>
              <a:gd name="T87" fmla="*/ 277 h 2947"/>
              <a:gd name="T88" fmla="*/ 631 w 3282"/>
              <a:gd name="T89" fmla="*/ 249 h 2947"/>
              <a:gd name="T90" fmla="*/ 607 w 3282"/>
              <a:gd name="T91" fmla="*/ 260 h 2947"/>
              <a:gd name="T92" fmla="*/ 576 w 3282"/>
              <a:gd name="T93" fmla="*/ 258 h 2947"/>
              <a:gd name="T94" fmla="*/ 553 w 3282"/>
              <a:gd name="T95" fmla="*/ 268 h 2947"/>
              <a:gd name="T96" fmla="*/ 549 w 3282"/>
              <a:gd name="T97" fmla="*/ 245 h 2947"/>
              <a:gd name="T98" fmla="*/ 560 w 3282"/>
              <a:gd name="T99" fmla="*/ 195 h 2947"/>
              <a:gd name="T100" fmla="*/ 583 w 3282"/>
              <a:gd name="T101" fmla="*/ 179 h 2947"/>
              <a:gd name="T102" fmla="*/ 611 w 3282"/>
              <a:gd name="T103" fmla="*/ 168 h 2947"/>
              <a:gd name="T104" fmla="*/ 635 w 3282"/>
              <a:gd name="T105" fmla="*/ 152 h 2947"/>
              <a:gd name="T106" fmla="*/ 636 w 3282"/>
              <a:gd name="T107" fmla="*/ 124 h 2947"/>
              <a:gd name="T108" fmla="*/ 647 w 3282"/>
              <a:gd name="T109" fmla="*/ 84 h 2947"/>
              <a:gd name="T110" fmla="*/ 659 w 3282"/>
              <a:gd name="T111" fmla="*/ 61 h 2947"/>
              <a:gd name="T112" fmla="*/ 652 w 3282"/>
              <a:gd name="T113" fmla="*/ 37 h 2947"/>
              <a:gd name="T114" fmla="*/ 637 w 3282"/>
              <a:gd name="T115" fmla="*/ 31 h 29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282"/>
              <a:gd name="T175" fmla="*/ 0 h 2947"/>
              <a:gd name="T176" fmla="*/ 3282 w 3282"/>
              <a:gd name="T177" fmla="*/ 2947 h 294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282" h="2947">
                <a:moveTo>
                  <a:pt x="2552" y="115"/>
                </a:moveTo>
                <a:lnTo>
                  <a:pt x="2554" y="111"/>
                </a:lnTo>
                <a:lnTo>
                  <a:pt x="2559" y="101"/>
                </a:lnTo>
                <a:lnTo>
                  <a:pt x="2569" y="87"/>
                </a:lnTo>
                <a:lnTo>
                  <a:pt x="2579" y="73"/>
                </a:lnTo>
                <a:lnTo>
                  <a:pt x="2589" y="55"/>
                </a:lnTo>
                <a:lnTo>
                  <a:pt x="2601" y="42"/>
                </a:lnTo>
                <a:lnTo>
                  <a:pt x="2609" y="28"/>
                </a:lnTo>
                <a:lnTo>
                  <a:pt x="2617" y="20"/>
                </a:lnTo>
                <a:lnTo>
                  <a:pt x="2628" y="12"/>
                </a:lnTo>
                <a:lnTo>
                  <a:pt x="2642" y="6"/>
                </a:lnTo>
                <a:lnTo>
                  <a:pt x="2658" y="2"/>
                </a:lnTo>
                <a:lnTo>
                  <a:pt x="2670" y="0"/>
                </a:lnTo>
                <a:lnTo>
                  <a:pt x="2676" y="0"/>
                </a:lnTo>
                <a:lnTo>
                  <a:pt x="2715" y="50"/>
                </a:lnTo>
                <a:lnTo>
                  <a:pt x="2670" y="132"/>
                </a:lnTo>
                <a:lnTo>
                  <a:pt x="2758" y="183"/>
                </a:lnTo>
                <a:lnTo>
                  <a:pt x="2782" y="142"/>
                </a:lnTo>
                <a:lnTo>
                  <a:pt x="2849" y="164"/>
                </a:lnTo>
                <a:lnTo>
                  <a:pt x="2853" y="231"/>
                </a:lnTo>
                <a:lnTo>
                  <a:pt x="2880" y="303"/>
                </a:lnTo>
                <a:lnTo>
                  <a:pt x="2983" y="303"/>
                </a:lnTo>
                <a:lnTo>
                  <a:pt x="3091" y="268"/>
                </a:lnTo>
                <a:lnTo>
                  <a:pt x="3138" y="207"/>
                </a:lnTo>
                <a:lnTo>
                  <a:pt x="3250" y="286"/>
                </a:lnTo>
                <a:lnTo>
                  <a:pt x="3231" y="386"/>
                </a:lnTo>
                <a:lnTo>
                  <a:pt x="3201" y="500"/>
                </a:lnTo>
                <a:lnTo>
                  <a:pt x="3231" y="616"/>
                </a:lnTo>
                <a:lnTo>
                  <a:pt x="3199" y="632"/>
                </a:lnTo>
                <a:lnTo>
                  <a:pt x="3191" y="701"/>
                </a:lnTo>
                <a:lnTo>
                  <a:pt x="3140" y="756"/>
                </a:lnTo>
                <a:lnTo>
                  <a:pt x="3085" y="866"/>
                </a:lnTo>
                <a:lnTo>
                  <a:pt x="3002" y="957"/>
                </a:lnTo>
                <a:lnTo>
                  <a:pt x="2987" y="1004"/>
                </a:lnTo>
                <a:lnTo>
                  <a:pt x="3042" y="1063"/>
                </a:lnTo>
                <a:lnTo>
                  <a:pt x="3083" y="1120"/>
                </a:lnTo>
                <a:lnTo>
                  <a:pt x="3071" y="1201"/>
                </a:lnTo>
                <a:lnTo>
                  <a:pt x="3079" y="1266"/>
                </a:lnTo>
                <a:lnTo>
                  <a:pt x="3030" y="1244"/>
                </a:lnTo>
                <a:lnTo>
                  <a:pt x="3014" y="1264"/>
                </a:lnTo>
                <a:lnTo>
                  <a:pt x="2971" y="1250"/>
                </a:lnTo>
                <a:lnTo>
                  <a:pt x="2947" y="1305"/>
                </a:lnTo>
                <a:lnTo>
                  <a:pt x="2989" y="1313"/>
                </a:lnTo>
                <a:lnTo>
                  <a:pt x="3030" y="1368"/>
                </a:lnTo>
                <a:lnTo>
                  <a:pt x="3024" y="1451"/>
                </a:lnTo>
                <a:lnTo>
                  <a:pt x="3059" y="1500"/>
                </a:lnTo>
                <a:lnTo>
                  <a:pt x="3061" y="1530"/>
                </a:lnTo>
                <a:lnTo>
                  <a:pt x="3091" y="1536"/>
                </a:lnTo>
                <a:lnTo>
                  <a:pt x="3170" y="1475"/>
                </a:lnTo>
                <a:lnTo>
                  <a:pt x="3209" y="1541"/>
                </a:lnTo>
                <a:lnTo>
                  <a:pt x="3244" y="1608"/>
                </a:lnTo>
                <a:lnTo>
                  <a:pt x="3282" y="1630"/>
                </a:lnTo>
                <a:lnTo>
                  <a:pt x="3282" y="1677"/>
                </a:lnTo>
                <a:lnTo>
                  <a:pt x="3239" y="1728"/>
                </a:lnTo>
                <a:lnTo>
                  <a:pt x="3189" y="1776"/>
                </a:lnTo>
                <a:lnTo>
                  <a:pt x="3138" y="1766"/>
                </a:lnTo>
                <a:lnTo>
                  <a:pt x="3134" y="1803"/>
                </a:lnTo>
                <a:lnTo>
                  <a:pt x="3101" y="1819"/>
                </a:lnTo>
                <a:lnTo>
                  <a:pt x="3032" y="1839"/>
                </a:lnTo>
                <a:lnTo>
                  <a:pt x="2981" y="1898"/>
                </a:lnTo>
                <a:lnTo>
                  <a:pt x="2928" y="1941"/>
                </a:lnTo>
                <a:lnTo>
                  <a:pt x="2884" y="2012"/>
                </a:lnTo>
                <a:lnTo>
                  <a:pt x="2839" y="1947"/>
                </a:lnTo>
                <a:lnTo>
                  <a:pt x="2798" y="1917"/>
                </a:lnTo>
                <a:lnTo>
                  <a:pt x="2768" y="1945"/>
                </a:lnTo>
                <a:lnTo>
                  <a:pt x="2788" y="1967"/>
                </a:lnTo>
                <a:lnTo>
                  <a:pt x="2788" y="2032"/>
                </a:lnTo>
                <a:lnTo>
                  <a:pt x="2811" y="2087"/>
                </a:lnTo>
                <a:lnTo>
                  <a:pt x="2778" y="2140"/>
                </a:lnTo>
                <a:lnTo>
                  <a:pt x="2770" y="2118"/>
                </a:lnTo>
                <a:lnTo>
                  <a:pt x="2703" y="2116"/>
                </a:lnTo>
                <a:lnTo>
                  <a:pt x="2656" y="2073"/>
                </a:lnTo>
                <a:lnTo>
                  <a:pt x="2640" y="2012"/>
                </a:lnTo>
                <a:lnTo>
                  <a:pt x="2607" y="1971"/>
                </a:lnTo>
                <a:lnTo>
                  <a:pt x="2581" y="1925"/>
                </a:lnTo>
                <a:lnTo>
                  <a:pt x="2556" y="1911"/>
                </a:lnTo>
                <a:lnTo>
                  <a:pt x="2536" y="1941"/>
                </a:lnTo>
                <a:lnTo>
                  <a:pt x="2506" y="1943"/>
                </a:lnTo>
                <a:lnTo>
                  <a:pt x="2469" y="1967"/>
                </a:lnTo>
                <a:lnTo>
                  <a:pt x="2479" y="2035"/>
                </a:lnTo>
                <a:lnTo>
                  <a:pt x="2441" y="2049"/>
                </a:lnTo>
                <a:lnTo>
                  <a:pt x="2414" y="2039"/>
                </a:lnTo>
                <a:lnTo>
                  <a:pt x="2386" y="2075"/>
                </a:lnTo>
                <a:lnTo>
                  <a:pt x="2347" y="2073"/>
                </a:lnTo>
                <a:lnTo>
                  <a:pt x="2296" y="2128"/>
                </a:lnTo>
                <a:lnTo>
                  <a:pt x="2248" y="2132"/>
                </a:lnTo>
                <a:lnTo>
                  <a:pt x="2231" y="2055"/>
                </a:lnTo>
                <a:lnTo>
                  <a:pt x="2183" y="2051"/>
                </a:lnTo>
                <a:lnTo>
                  <a:pt x="2158" y="2093"/>
                </a:lnTo>
                <a:lnTo>
                  <a:pt x="2152" y="2142"/>
                </a:lnTo>
                <a:lnTo>
                  <a:pt x="2120" y="2181"/>
                </a:lnTo>
                <a:lnTo>
                  <a:pt x="2132" y="2222"/>
                </a:lnTo>
                <a:lnTo>
                  <a:pt x="2117" y="2246"/>
                </a:lnTo>
                <a:lnTo>
                  <a:pt x="2185" y="2333"/>
                </a:lnTo>
                <a:lnTo>
                  <a:pt x="2075" y="2376"/>
                </a:lnTo>
                <a:lnTo>
                  <a:pt x="2014" y="2376"/>
                </a:lnTo>
                <a:lnTo>
                  <a:pt x="1928" y="2407"/>
                </a:lnTo>
                <a:lnTo>
                  <a:pt x="1880" y="2526"/>
                </a:lnTo>
                <a:lnTo>
                  <a:pt x="1802" y="2555"/>
                </a:lnTo>
                <a:lnTo>
                  <a:pt x="1766" y="2539"/>
                </a:lnTo>
                <a:lnTo>
                  <a:pt x="1731" y="2598"/>
                </a:lnTo>
                <a:lnTo>
                  <a:pt x="1674" y="2579"/>
                </a:lnTo>
                <a:lnTo>
                  <a:pt x="1621" y="2638"/>
                </a:lnTo>
                <a:lnTo>
                  <a:pt x="1601" y="2718"/>
                </a:lnTo>
                <a:lnTo>
                  <a:pt x="1502" y="2852"/>
                </a:lnTo>
                <a:lnTo>
                  <a:pt x="1459" y="2888"/>
                </a:lnTo>
                <a:lnTo>
                  <a:pt x="1430" y="2860"/>
                </a:lnTo>
                <a:lnTo>
                  <a:pt x="1339" y="2876"/>
                </a:lnTo>
                <a:lnTo>
                  <a:pt x="1298" y="2823"/>
                </a:lnTo>
                <a:lnTo>
                  <a:pt x="1239" y="2821"/>
                </a:lnTo>
                <a:lnTo>
                  <a:pt x="1195" y="2781"/>
                </a:lnTo>
                <a:lnTo>
                  <a:pt x="1233" y="2707"/>
                </a:lnTo>
                <a:lnTo>
                  <a:pt x="1248" y="2659"/>
                </a:lnTo>
                <a:lnTo>
                  <a:pt x="1215" y="2612"/>
                </a:lnTo>
                <a:lnTo>
                  <a:pt x="1150" y="2630"/>
                </a:lnTo>
                <a:lnTo>
                  <a:pt x="1115" y="2709"/>
                </a:lnTo>
                <a:lnTo>
                  <a:pt x="1101" y="2846"/>
                </a:lnTo>
                <a:lnTo>
                  <a:pt x="1052" y="2901"/>
                </a:lnTo>
                <a:lnTo>
                  <a:pt x="939" y="2947"/>
                </a:lnTo>
                <a:lnTo>
                  <a:pt x="869" y="2941"/>
                </a:lnTo>
                <a:lnTo>
                  <a:pt x="810" y="2886"/>
                </a:lnTo>
                <a:lnTo>
                  <a:pt x="817" y="2795"/>
                </a:lnTo>
                <a:lnTo>
                  <a:pt x="874" y="2764"/>
                </a:lnTo>
                <a:lnTo>
                  <a:pt x="874" y="2657"/>
                </a:lnTo>
                <a:lnTo>
                  <a:pt x="829" y="2618"/>
                </a:lnTo>
                <a:lnTo>
                  <a:pt x="754" y="2620"/>
                </a:lnTo>
                <a:lnTo>
                  <a:pt x="658" y="2714"/>
                </a:lnTo>
                <a:lnTo>
                  <a:pt x="524" y="2714"/>
                </a:lnTo>
                <a:lnTo>
                  <a:pt x="441" y="2671"/>
                </a:lnTo>
                <a:lnTo>
                  <a:pt x="445" y="2610"/>
                </a:lnTo>
                <a:lnTo>
                  <a:pt x="378" y="2606"/>
                </a:lnTo>
                <a:lnTo>
                  <a:pt x="302" y="2539"/>
                </a:lnTo>
                <a:lnTo>
                  <a:pt x="351" y="2470"/>
                </a:lnTo>
                <a:lnTo>
                  <a:pt x="396" y="2457"/>
                </a:lnTo>
                <a:lnTo>
                  <a:pt x="376" y="2390"/>
                </a:lnTo>
                <a:lnTo>
                  <a:pt x="296" y="2362"/>
                </a:lnTo>
                <a:lnTo>
                  <a:pt x="203" y="2374"/>
                </a:lnTo>
                <a:lnTo>
                  <a:pt x="156" y="2429"/>
                </a:lnTo>
                <a:lnTo>
                  <a:pt x="111" y="2423"/>
                </a:lnTo>
                <a:lnTo>
                  <a:pt x="34" y="2333"/>
                </a:lnTo>
                <a:lnTo>
                  <a:pt x="0" y="2236"/>
                </a:lnTo>
                <a:lnTo>
                  <a:pt x="18" y="2179"/>
                </a:lnTo>
                <a:lnTo>
                  <a:pt x="10" y="2055"/>
                </a:lnTo>
                <a:lnTo>
                  <a:pt x="14" y="2057"/>
                </a:lnTo>
                <a:lnTo>
                  <a:pt x="30" y="2057"/>
                </a:lnTo>
                <a:lnTo>
                  <a:pt x="52" y="2059"/>
                </a:lnTo>
                <a:lnTo>
                  <a:pt x="79" y="2063"/>
                </a:lnTo>
                <a:lnTo>
                  <a:pt x="109" y="2065"/>
                </a:lnTo>
                <a:lnTo>
                  <a:pt x="138" y="2069"/>
                </a:lnTo>
                <a:lnTo>
                  <a:pt x="166" y="2073"/>
                </a:lnTo>
                <a:lnTo>
                  <a:pt x="189" y="2077"/>
                </a:lnTo>
                <a:lnTo>
                  <a:pt x="207" y="2081"/>
                </a:lnTo>
                <a:lnTo>
                  <a:pt x="243" y="2089"/>
                </a:lnTo>
                <a:lnTo>
                  <a:pt x="278" y="2089"/>
                </a:lnTo>
                <a:lnTo>
                  <a:pt x="308" y="2081"/>
                </a:lnTo>
                <a:lnTo>
                  <a:pt x="323" y="2075"/>
                </a:lnTo>
                <a:lnTo>
                  <a:pt x="337" y="2069"/>
                </a:lnTo>
                <a:lnTo>
                  <a:pt x="351" y="2067"/>
                </a:lnTo>
                <a:lnTo>
                  <a:pt x="367" y="2065"/>
                </a:lnTo>
                <a:lnTo>
                  <a:pt x="386" y="2069"/>
                </a:lnTo>
                <a:lnTo>
                  <a:pt x="412" y="2075"/>
                </a:lnTo>
                <a:lnTo>
                  <a:pt x="441" y="2079"/>
                </a:lnTo>
                <a:lnTo>
                  <a:pt x="473" y="2083"/>
                </a:lnTo>
                <a:lnTo>
                  <a:pt x="498" y="2087"/>
                </a:lnTo>
                <a:lnTo>
                  <a:pt x="518" y="2087"/>
                </a:lnTo>
                <a:lnTo>
                  <a:pt x="542" y="2089"/>
                </a:lnTo>
                <a:lnTo>
                  <a:pt x="560" y="2095"/>
                </a:lnTo>
                <a:lnTo>
                  <a:pt x="575" y="2104"/>
                </a:lnTo>
                <a:lnTo>
                  <a:pt x="589" y="2118"/>
                </a:lnTo>
                <a:lnTo>
                  <a:pt x="607" y="2134"/>
                </a:lnTo>
                <a:lnTo>
                  <a:pt x="626" y="2148"/>
                </a:lnTo>
                <a:lnTo>
                  <a:pt x="646" y="2156"/>
                </a:lnTo>
                <a:lnTo>
                  <a:pt x="666" y="2163"/>
                </a:lnTo>
                <a:lnTo>
                  <a:pt x="685" y="2173"/>
                </a:lnTo>
                <a:lnTo>
                  <a:pt x="709" y="2183"/>
                </a:lnTo>
                <a:lnTo>
                  <a:pt x="739" y="2193"/>
                </a:lnTo>
                <a:lnTo>
                  <a:pt x="762" y="2197"/>
                </a:lnTo>
                <a:lnTo>
                  <a:pt x="792" y="2199"/>
                </a:lnTo>
                <a:lnTo>
                  <a:pt x="821" y="2201"/>
                </a:lnTo>
                <a:lnTo>
                  <a:pt x="851" y="2201"/>
                </a:lnTo>
                <a:lnTo>
                  <a:pt x="874" y="2201"/>
                </a:lnTo>
                <a:lnTo>
                  <a:pt x="892" y="2203"/>
                </a:lnTo>
                <a:lnTo>
                  <a:pt x="904" y="2207"/>
                </a:lnTo>
                <a:lnTo>
                  <a:pt x="914" y="2215"/>
                </a:lnTo>
                <a:lnTo>
                  <a:pt x="924" y="2224"/>
                </a:lnTo>
                <a:lnTo>
                  <a:pt x="935" y="2232"/>
                </a:lnTo>
                <a:lnTo>
                  <a:pt x="947" y="2236"/>
                </a:lnTo>
                <a:lnTo>
                  <a:pt x="965" y="2238"/>
                </a:lnTo>
                <a:lnTo>
                  <a:pt x="985" y="2234"/>
                </a:lnTo>
                <a:lnTo>
                  <a:pt x="1002" y="2224"/>
                </a:lnTo>
                <a:lnTo>
                  <a:pt x="1024" y="2207"/>
                </a:lnTo>
                <a:lnTo>
                  <a:pt x="1048" y="2187"/>
                </a:lnTo>
                <a:lnTo>
                  <a:pt x="1073" y="2171"/>
                </a:lnTo>
                <a:lnTo>
                  <a:pt x="1103" y="2157"/>
                </a:lnTo>
                <a:lnTo>
                  <a:pt x="1134" y="2144"/>
                </a:lnTo>
                <a:lnTo>
                  <a:pt x="1164" y="2130"/>
                </a:lnTo>
                <a:lnTo>
                  <a:pt x="1199" y="2114"/>
                </a:lnTo>
                <a:lnTo>
                  <a:pt x="1241" y="2098"/>
                </a:lnTo>
                <a:lnTo>
                  <a:pt x="1282" y="2087"/>
                </a:lnTo>
                <a:lnTo>
                  <a:pt x="1325" y="2079"/>
                </a:lnTo>
                <a:lnTo>
                  <a:pt x="1345" y="2077"/>
                </a:lnTo>
                <a:lnTo>
                  <a:pt x="1357" y="2077"/>
                </a:lnTo>
                <a:lnTo>
                  <a:pt x="1363" y="2079"/>
                </a:lnTo>
                <a:lnTo>
                  <a:pt x="1367" y="2079"/>
                </a:lnTo>
                <a:lnTo>
                  <a:pt x="1371" y="2081"/>
                </a:lnTo>
                <a:lnTo>
                  <a:pt x="1378" y="2081"/>
                </a:lnTo>
                <a:lnTo>
                  <a:pt x="1392" y="2081"/>
                </a:lnTo>
                <a:lnTo>
                  <a:pt x="1418" y="2079"/>
                </a:lnTo>
                <a:lnTo>
                  <a:pt x="1463" y="2075"/>
                </a:lnTo>
                <a:lnTo>
                  <a:pt x="1498" y="2071"/>
                </a:lnTo>
                <a:lnTo>
                  <a:pt x="1526" y="2065"/>
                </a:lnTo>
                <a:lnTo>
                  <a:pt x="1548" y="2059"/>
                </a:lnTo>
                <a:lnTo>
                  <a:pt x="1561" y="2053"/>
                </a:lnTo>
                <a:lnTo>
                  <a:pt x="1571" y="2045"/>
                </a:lnTo>
                <a:lnTo>
                  <a:pt x="1577" y="2035"/>
                </a:lnTo>
                <a:lnTo>
                  <a:pt x="1581" y="2030"/>
                </a:lnTo>
                <a:lnTo>
                  <a:pt x="1589" y="2024"/>
                </a:lnTo>
                <a:lnTo>
                  <a:pt x="1603" y="2018"/>
                </a:lnTo>
                <a:lnTo>
                  <a:pt x="1622" y="2014"/>
                </a:lnTo>
                <a:lnTo>
                  <a:pt x="1640" y="2006"/>
                </a:lnTo>
                <a:lnTo>
                  <a:pt x="1656" y="1994"/>
                </a:lnTo>
                <a:lnTo>
                  <a:pt x="1668" y="1974"/>
                </a:lnTo>
                <a:lnTo>
                  <a:pt x="1674" y="1957"/>
                </a:lnTo>
                <a:lnTo>
                  <a:pt x="1680" y="1941"/>
                </a:lnTo>
                <a:lnTo>
                  <a:pt x="1685" y="1927"/>
                </a:lnTo>
                <a:lnTo>
                  <a:pt x="1697" y="1913"/>
                </a:lnTo>
                <a:lnTo>
                  <a:pt x="1715" y="1900"/>
                </a:lnTo>
                <a:lnTo>
                  <a:pt x="1737" y="1888"/>
                </a:lnTo>
                <a:lnTo>
                  <a:pt x="1752" y="1878"/>
                </a:lnTo>
                <a:lnTo>
                  <a:pt x="1764" y="1872"/>
                </a:lnTo>
                <a:lnTo>
                  <a:pt x="1772" y="1866"/>
                </a:lnTo>
                <a:lnTo>
                  <a:pt x="1780" y="1860"/>
                </a:lnTo>
                <a:lnTo>
                  <a:pt x="1790" y="1854"/>
                </a:lnTo>
                <a:lnTo>
                  <a:pt x="1804" y="1848"/>
                </a:lnTo>
                <a:lnTo>
                  <a:pt x="1817" y="1841"/>
                </a:lnTo>
                <a:lnTo>
                  <a:pt x="1831" y="1831"/>
                </a:lnTo>
                <a:lnTo>
                  <a:pt x="1837" y="1821"/>
                </a:lnTo>
                <a:lnTo>
                  <a:pt x="1837" y="1811"/>
                </a:lnTo>
                <a:lnTo>
                  <a:pt x="1825" y="1795"/>
                </a:lnTo>
                <a:lnTo>
                  <a:pt x="1809" y="1780"/>
                </a:lnTo>
                <a:lnTo>
                  <a:pt x="1794" y="1762"/>
                </a:lnTo>
                <a:lnTo>
                  <a:pt x="1780" y="1744"/>
                </a:lnTo>
                <a:lnTo>
                  <a:pt x="1772" y="1726"/>
                </a:lnTo>
                <a:lnTo>
                  <a:pt x="1772" y="1707"/>
                </a:lnTo>
                <a:lnTo>
                  <a:pt x="1772" y="1679"/>
                </a:lnTo>
                <a:lnTo>
                  <a:pt x="1776" y="1652"/>
                </a:lnTo>
                <a:lnTo>
                  <a:pt x="1782" y="1628"/>
                </a:lnTo>
                <a:lnTo>
                  <a:pt x="1790" y="1608"/>
                </a:lnTo>
                <a:lnTo>
                  <a:pt x="1806" y="1593"/>
                </a:lnTo>
                <a:lnTo>
                  <a:pt x="1823" y="1585"/>
                </a:lnTo>
                <a:lnTo>
                  <a:pt x="1843" y="1581"/>
                </a:lnTo>
                <a:lnTo>
                  <a:pt x="1863" y="1585"/>
                </a:lnTo>
                <a:lnTo>
                  <a:pt x="1884" y="1597"/>
                </a:lnTo>
                <a:lnTo>
                  <a:pt x="1910" y="1606"/>
                </a:lnTo>
                <a:lnTo>
                  <a:pt x="1937" y="1614"/>
                </a:lnTo>
                <a:lnTo>
                  <a:pt x="1963" y="1616"/>
                </a:lnTo>
                <a:lnTo>
                  <a:pt x="1985" y="1614"/>
                </a:lnTo>
                <a:lnTo>
                  <a:pt x="2002" y="1614"/>
                </a:lnTo>
                <a:lnTo>
                  <a:pt x="2020" y="1612"/>
                </a:lnTo>
                <a:lnTo>
                  <a:pt x="2034" y="1608"/>
                </a:lnTo>
                <a:lnTo>
                  <a:pt x="2046" y="1597"/>
                </a:lnTo>
                <a:lnTo>
                  <a:pt x="2058" y="1581"/>
                </a:lnTo>
                <a:lnTo>
                  <a:pt x="2071" y="1561"/>
                </a:lnTo>
                <a:lnTo>
                  <a:pt x="2085" y="1538"/>
                </a:lnTo>
                <a:lnTo>
                  <a:pt x="2101" y="1518"/>
                </a:lnTo>
                <a:lnTo>
                  <a:pt x="2117" y="1502"/>
                </a:lnTo>
                <a:lnTo>
                  <a:pt x="2130" y="1494"/>
                </a:lnTo>
                <a:lnTo>
                  <a:pt x="2146" y="1490"/>
                </a:lnTo>
                <a:lnTo>
                  <a:pt x="2166" y="1488"/>
                </a:lnTo>
                <a:lnTo>
                  <a:pt x="2189" y="1486"/>
                </a:lnTo>
                <a:lnTo>
                  <a:pt x="2213" y="1484"/>
                </a:lnTo>
                <a:lnTo>
                  <a:pt x="2231" y="1482"/>
                </a:lnTo>
                <a:lnTo>
                  <a:pt x="2243" y="1477"/>
                </a:lnTo>
                <a:lnTo>
                  <a:pt x="2254" y="1469"/>
                </a:lnTo>
                <a:lnTo>
                  <a:pt x="2268" y="1455"/>
                </a:lnTo>
                <a:lnTo>
                  <a:pt x="2284" y="1437"/>
                </a:lnTo>
                <a:lnTo>
                  <a:pt x="2298" y="1421"/>
                </a:lnTo>
                <a:lnTo>
                  <a:pt x="2308" y="1408"/>
                </a:lnTo>
                <a:lnTo>
                  <a:pt x="2311" y="1388"/>
                </a:lnTo>
                <a:lnTo>
                  <a:pt x="2315" y="1364"/>
                </a:lnTo>
                <a:lnTo>
                  <a:pt x="2321" y="1343"/>
                </a:lnTo>
                <a:lnTo>
                  <a:pt x="2331" y="1323"/>
                </a:lnTo>
                <a:lnTo>
                  <a:pt x="2351" y="1303"/>
                </a:lnTo>
                <a:lnTo>
                  <a:pt x="2374" y="1286"/>
                </a:lnTo>
                <a:lnTo>
                  <a:pt x="2402" y="1276"/>
                </a:lnTo>
                <a:lnTo>
                  <a:pt x="2416" y="1270"/>
                </a:lnTo>
                <a:lnTo>
                  <a:pt x="2426" y="1262"/>
                </a:lnTo>
                <a:lnTo>
                  <a:pt x="2433" y="1250"/>
                </a:lnTo>
                <a:lnTo>
                  <a:pt x="2443" y="1240"/>
                </a:lnTo>
                <a:lnTo>
                  <a:pt x="2455" y="1232"/>
                </a:lnTo>
                <a:lnTo>
                  <a:pt x="2469" y="1227"/>
                </a:lnTo>
                <a:lnTo>
                  <a:pt x="2487" y="1217"/>
                </a:lnTo>
                <a:lnTo>
                  <a:pt x="2510" y="1205"/>
                </a:lnTo>
                <a:lnTo>
                  <a:pt x="2534" y="1195"/>
                </a:lnTo>
                <a:lnTo>
                  <a:pt x="2559" y="1189"/>
                </a:lnTo>
                <a:lnTo>
                  <a:pt x="2583" y="1187"/>
                </a:lnTo>
                <a:lnTo>
                  <a:pt x="2607" y="1189"/>
                </a:lnTo>
                <a:lnTo>
                  <a:pt x="2628" y="1195"/>
                </a:lnTo>
                <a:lnTo>
                  <a:pt x="2652" y="1199"/>
                </a:lnTo>
                <a:lnTo>
                  <a:pt x="2670" y="1203"/>
                </a:lnTo>
                <a:lnTo>
                  <a:pt x="2685" y="1203"/>
                </a:lnTo>
                <a:lnTo>
                  <a:pt x="2697" y="1197"/>
                </a:lnTo>
                <a:lnTo>
                  <a:pt x="2707" y="1183"/>
                </a:lnTo>
                <a:lnTo>
                  <a:pt x="2713" y="1171"/>
                </a:lnTo>
                <a:lnTo>
                  <a:pt x="2713" y="1158"/>
                </a:lnTo>
                <a:lnTo>
                  <a:pt x="2707" y="1140"/>
                </a:lnTo>
                <a:lnTo>
                  <a:pt x="2695" y="1126"/>
                </a:lnTo>
                <a:lnTo>
                  <a:pt x="2682" y="1108"/>
                </a:lnTo>
                <a:lnTo>
                  <a:pt x="2662" y="1089"/>
                </a:lnTo>
                <a:lnTo>
                  <a:pt x="2644" y="1071"/>
                </a:lnTo>
                <a:lnTo>
                  <a:pt x="2626" y="1055"/>
                </a:lnTo>
                <a:lnTo>
                  <a:pt x="2611" y="1042"/>
                </a:lnTo>
                <a:lnTo>
                  <a:pt x="2575" y="1016"/>
                </a:lnTo>
                <a:lnTo>
                  <a:pt x="2538" y="1004"/>
                </a:lnTo>
                <a:lnTo>
                  <a:pt x="2524" y="998"/>
                </a:lnTo>
                <a:lnTo>
                  <a:pt x="2510" y="990"/>
                </a:lnTo>
                <a:lnTo>
                  <a:pt x="2498" y="986"/>
                </a:lnTo>
                <a:lnTo>
                  <a:pt x="2485" y="984"/>
                </a:lnTo>
                <a:lnTo>
                  <a:pt x="2469" y="990"/>
                </a:lnTo>
                <a:lnTo>
                  <a:pt x="2453" y="1006"/>
                </a:lnTo>
                <a:lnTo>
                  <a:pt x="2439" y="1024"/>
                </a:lnTo>
                <a:lnTo>
                  <a:pt x="2426" y="1040"/>
                </a:lnTo>
                <a:lnTo>
                  <a:pt x="2408" y="1051"/>
                </a:lnTo>
                <a:lnTo>
                  <a:pt x="2394" y="1053"/>
                </a:lnTo>
                <a:lnTo>
                  <a:pt x="2376" y="1049"/>
                </a:lnTo>
                <a:lnTo>
                  <a:pt x="2357" y="1044"/>
                </a:lnTo>
                <a:lnTo>
                  <a:pt x="2337" y="1036"/>
                </a:lnTo>
                <a:lnTo>
                  <a:pt x="2317" y="1032"/>
                </a:lnTo>
                <a:lnTo>
                  <a:pt x="2304" y="1034"/>
                </a:lnTo>
                <a:lnTo>
                  <a:pt x="2292" y="1042"/>
                </a:lnTo>
                <a:lnTo>
                  <a:pt x="2282" y="1053"/>
                </a:lnTo>
                <a:lnTo>
                  <a:pt x="2272" y="1067"/>
                </a:lnTo>
                <a:lnTo>
                  <a:pt x="2260" y="1079"/>
                </a:lnTo>
                <a:lnTo>
                  <a:pt x="2248" y="1087"/>
                </a:lnTo>
                <a:lnTo>
                  <a:pt x="2235" y="1087"/>
                </a:lnTo>
                <a:lnTo>
                  <a:pt x="2211" y="1075"/>
                </a:lnTo>
                <a:lnTo>
                  <a:pt x="2189" y="1061"/>
                </a:lnTo>
                <a:lnTo>
                  <a:pt x="2174" y="1044"/>
                </a:lnTo>
                <a:lnTo>
                  <a:pt x="2168" y="1024"/>
                </a:lnTo>
                <a:lnTo>
                  <a:pt x="2170" y="1010"/>
                </a:lnTo>
                <a:lnTo>
                  <a:pt x="2178" y="1002"/>
                </a:lnTo>
                <a:lnTo>
                  <a:pt x="2185" y="992"/>
                </a:lnTo>
                <a:lnTo>
                  <a:pt x="2193" y="982"/>
                </a:lnTo>
                <a:lnTo>
                  <a:pt x="2197" y="965"/>
                </a:lnTo>
                <a:lnTo>
                  <a:pt x="2199" y="935"/>
                </a:lnTo>
                <a:lnTo>
                  <a:pt x="2201" y="902"/>
                </a:lnTo>
                <a:lnTo>
                  <a:pt x="2207" y="868"/>
                </a:lnTo>
                <a:lnTo>
                  <a:pt x="2217" y="839"/>
                </a:lnTo>
                <a:lnTo>
                  <a:pt x="2229" y="811"/>
                </a:lnTo>
                <a:lnTo>
                  <a:pt x="2239" y="782"/>
                </a:lnTo>
                <a:lnTo>
                  <a:pt x="2248" y="754"/>
                </a:lnTo>
                <a:lnTo>
                  <a:pt x="2254" y="735"/>
                </a:lnTo>
                <a:lnTo>
                  <a:pt x="2262" y="721"/>
                </a:lnTo>
                <a:lnTo>
                  <a:pt x="2276" y="713"/>
                </a:lnTo>
                <a:lnTo>
                  <a:pt x="2296" y="711"/>
                </a:lnTo>
                <a:lnTo>
                  <a:pt x="2317" y="713"/>
                </a:lnTo>
                <a:lnTo>
                  <a:pt x="2331" y="719"/>
                </a:lnTo>
                <a:lnTo>
                  <a:pt x="2349" y="725"/>
                </a:lnTo>
                <a:lnTo>
                  <a:pt x="2365" y="733"/>
                </a:lnTo>
                <a:lnTo>
                  <a:pt x="2380" y="736"/>
                </a:lnTo>
                <a:lnTo>
                  <a:pt x="2394" y="736"/>
                </a:lnTo>
                <a:lnTo>
                  <a:pt x="2406" y="729"/>
                </a:lnTo>
                <a:lnTo>
                  <a:pt x="2424" y="703"/>
                </a:lnTo>
                <a:lnTo>
                  <a:pt x="2443" y="675"/>
                </a:lnTo>
                <a:lnTo>
                  <a:pt x="2463" y="650"/>
                </a:lnTo>
                <a:lnTo>
                  <a:pt x="2477" y="640"/>
                </a:lnTo>
                <a:lnTo>
                  <a:pt x="2493" y="636"/>
                </a:lnTo>
                <a:lnTo>
                  <a:pt x="2506" y="634"/>
                </a:lnTo>
                <a:lnTo>
                  <a:pt x="2522" y="630"/>
                </a:lnTo>
                <a:lnTo>
                  <a:pt x="2534" y="622"/>
                </a:lnTo>
                <a:lnTo>
                  <a:pt x="2540" y="611"/>
                </a:lnTo>
                <a:lnTo>
                  <a:pt x="2542" y="595"/>
                </a:lnTo>
                <a:lnTo>
                  <a:pt x="2538" y="577"/>
                </a:lnTo>
                <a:lnTo>
                  <a:pt x="2534" y="561"/>
                </a:lnTo>
                <a:lnTo>
                  <a:pt x="2530" y="548"/>
                </a:lnTo>
                <a:lnTo>
                  <a:pt x="2532" y="534"/>
                </a:lnTo>
                <a:lnTo>
                  <a:pt x="2536" y="518"/>
                </a:lnTo>
                <a:lnTo>
                  <a:pt x="2542" y="498"/>
                </a:lnTo>
                <a:lnTo>
                  <a:pt x="2550" y="477"/>
                </a:lnTo>
                <a:lnTo>
                  <a:pt x="2556" y="459"/>
                </a:lnTo>
                <a:lnTo>
                  <a:pt x="2561" y="443"/>
                </a:lnTo>
                <a:lnTo>
                  <a:pt x="2567" y="416"/>
                </a:lnTo>
                <a:lnTo>
                  <a:pt x="2571" y="386"/>
                </a:lnTo>
                <a:lnTo>
                  <a:pt x="2579" y="355"/>
                </a:lnTo>
                <a:lnTo>
                  <a:pt x="2585" y="337"/>
                </a:lnTo>
                <a:lnTo>
                  <a:pt x="2589" y="327"/>
                </a:lnTo>
                <a:lnTo>
                  <a:pt x="2595" y="317"/>
                </a:lnTo>
                <a:lnTo>
                  <a:pt x="2603" y="305"/>
                </a:lnTo>
                <a:lnTo>
                  <a:pt x="2615" y="294"/>
                </a:lnTo>
                <a:lnTo>
                  <a:pt x="2626" y="276"/>
                </a:lnTo>
                <a:lnTo>
                  <a:pt x="2632" y="260"/>
                </a:lnTo>
                <a:lnTo>
                  <a:pt x="2634" y="246"/>
                </a:lnTo>
                <a:lnTo>
                  <a:pt x="2634" y="231"/>
                </a:lnTo>
                <a:lnTo>
                  <a:pt x="2632" y="209"/>
                </a:lnTo>
                <a:lnTo>
                  <a:pt x="2632" y="185"/>
                </a:lnTo>
                <a:lnTo>
                  <a:pt x="2628" y="164"/>
                </a:lnTo>
                <a:lnTo>
                  <a:pt x="2622" y="150"/>
                </a:lnTo>
                <a:lnTo>
                  <a:pt x="2615" y="146"/>
                </a:lnTo>
                <a:lnTo>
                  <a:pt x="2605" y="148"/>
                </a:lnTo>
                <a:lnTo>
                  <a:pt x="2593" y="152"/>
                </a:lnTo>
                <a:lnTo>
                  <a:pt x="2581" y="156"/>
                </a:lnTo>
                <a:lnTo>
                  <a:pt x="2567" y="158"/>
                </a:lnTo>
                <a:lnTo>
                  <a:pt x="2556" y="156"/>
                </a:lnTo>
                <a:lnTo>
                  <a:pt x="2548" y="148"/>
                </a:lnTo>
                <a:lnTo>
                  <a:pt x="2546" y="136"/>
                </a:lnTo>
                <a:lnTo>
                  <a:pt x="2548" y="124"/>
                </a:lnTo>
                <a:lnTo>
                  <a:pt x="2550" y="116"/>
                </a:lnTo>
                <a:lnTo>
                  <a:pt x="2552" y="115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3" name="Freeform 106"/>
          <p:cNvSpPr/>
          <p:nvPr/>
        </p:nvSpPr>
        <p:spPr bwMode="gray">
          <a:xfrm>
            <a:off x="3406490" y="1577473"/>
            <a:ext cx="2322155" cy="2084903"/>
          </a:xfrm>
          <a:custGeom>
            <a:avLst/>
            <a:gdLst>
              <a:gd name="T0" fmla="*/ 651 w 3282"/>
              <a:gd name="T1" fmla="*/ 10 h 2947"/>
              <a:gd name="T2" fmla="*/ 669 w 3282"/>
              <a:gd name="T3" fmla="*/ 0 h 2947"/>
              <a:gd name="T4" fmla="*/ 720 w 3282"/>
              <a:gd name="T5" fmla="*/ 75 h 2947"/>
              <a:gd name="T6" fmla="*/ 808 w 3282"/>
              <a:gd name="T7" fmla="*/ 154 h 2947"/>
              <a:gd name="T8" fmla="*/ 761 w 3282"/>
              <a:gd name="T9" fmla="*/ 265 h 2947"/>
              <a:gd name="T10" fmla="*/ 737 w 3282"/>
              <a:gd name="T11" fmla="*/ 326 h 2947"/>
              <a:gd name="T12" fmla="*/ 793 w 3282"/>
              <a:gd name="T13" fmla="*/ 368 h 2947"/>
              <a:gd name="T14" fmla="*/ 785 w 3282"/>
              <a:gd name="T15" fmla="*/ 441 h 2947"/>
              <a:gd name="T16" fmla="*/ 710 w 3282"/>
              <a:gd name="T17" fmla="*/ 486 h 2947"/>
              <a:gd name="T18" fmla="*/ 693 w 3282"/>
              <a:gd name="T19" fmla="*/ 529 h 2947"/>
              <a:gd name="T20" fmla="*/ 634 w 3282"/>
              <a:gd name="T21" fmla="*/ 485 h 2947"/>
              <a:gd name="T22" fmla="*/ 587 w 3282"/>
              <a:gd name="T23" fmla="*/ 518 h 2947"/>
              <a:gd name="T24" fmla="*/ 530 w 3282"/>
              <a:gd name="T25" fmla="*/ 545 h 2947"/>
              <a:gd name="T26" fmla="*/ 470 w 3282"/>
              <a:gd name="T27" fmla="*/ 631 h 2947"/>
              <a:gd name="T28" fmla="*/ 376 w 3282"/>
              <a:gd name="T29" fmla="*/ 713 h 2947"/>
              <a:gd name="T30" fmla="*/ 309 w 3282"/>
              <a:gd name="T31" fmla="*/ 676 h 2947"/>
              <a:gd name="T32" fmla="*/ 235 w 3282"/>
              <a:gd name="T33" fmla="*/ 736 h 2947"/>
              <a:gd name="T34" fmla="*/ 189 w 3282"/>
              <a:gd name="T35" fmla="*/ 655 h 2947"/>
              <a:gd name="T36" fmla="*/ 88 w 3282"/>
              <a:gd name="T37" fmla="*/ 617 h 2947"/>
              <a:gd name="T38" fmla="*/ 9 w 3282"/>
              <a:gd name="T39" fmla="*/ 583 h 2947"/>
              <a:gd name="T40" fmla="*/ 20 w 3282"/>
              <a:gd name="T41" fmla="*/ 515 h 2947"/>
              <a:gd name="T42" fmla="*/ 70 w 3282"/>
              <a:gd name="T43" fmla="*/ 522 h 2947"/>
              <a:gd name="T44" fmla="*/ 103 w 3282"/>
              <a:gd name="T45" fmla="*/ 518 h 2947"/>
              <a:gd name="T46" fmla="*/ 144 w 3282"/>
              <a:gd name="T47" fmla="*/ 526 h 2947"/>
              <a:gd name="T48" fmla="*/ 178 w 3282"/>
              <a:gd name="T49" fmla="*/ 545 h 2947"/>
              <a:gd name="T50" fmla="*/ 223 w 3282"/>
              <a:gd name="T51" fmla="*/ 550 h 2947"/>
              <a:gd name="T52" fmla="*/ 246 w 3282"/>
              <a:gd name="T53" fmla="*/ 558 h 2947"/>
              <a:gd name="T54" fmla="*/ 291 w 3282"/>
              <a:gd name="T55" fmla="*/ 532 h 2947"/>
              <a:gd name="T56" fmla="*/ 341 w 3282"/>
              <a:gd name="T57" fmla="*/ 519 h 2947"/>
              <a:gd name="T58" fmla="*/ 375 w 3282"/>
              <a:gd name="T59" fmla="*/ 517 h 2947"/>
              <a:gd name="T60" fmla="*/ 398 w 3282"/>
              <a:gd name="T61" fmla="*/ 506 h 2947"/>
              <a:gd name="T62" fmla="*/ 420 w 3282"/>
              <a:gd name="T63" fmla="*/ 485 h 2947"/>
              <a:gd name="T64" fmla="*/ 443 w 3282"/>
              <a:gd name="T65" fmla="*/ 466 h 2947"/>
              <a:gd name="T66" fmla="*/ 459 w 3282"/>
              <a:gd name="T67" fmla="*/ 452 h 2947"/>
              <a:gd name="T68" fmla="*/ 443 w 3282"/>
              <a:gd name="T69" fmla="*/ 419 h 2947"/>
              <a:gd name="T70" fmla="*/ 466 w 3282"/>
              <a:gd name="T71" fmla="*/ 396 h 2947"/>
              <a:gd name="T72" fmla="*/ 505 w 3282"/>
              <a:gd name="T73" fmla="*/ 403 h 2947"/>
              <a:gd name="T74" fmla="*/ 530 w 3282"/>
              <a:gd name="T75" fmla="*/ 375 h 2947"/>
              <a:gd name="T76" fmla="*/ 561 w 3282"/>
              <a:gd name="T77" fmla="*/ 369 h 2947"/>
              <a:gd name="T78" fmla="*/ 579 w 3282"/>
              <a:gd name="T79" fmla="*/ 341 h 2947"/>
              <a:gd name="T80" fmla="*/ 607 w 3282"/>
              <a:gd name="T81" fmla="*/ 315 h 2947"/>
              <a:gd name="T82" fmla="*/ 634 w 3282"/>
              <a:gd name="T83" fmla="*/ 298 h 2947"/>
              <a:gd name="T84" fmla="*/ 672 w 3282"/>
              <a:gd name="T85" fmla="*/ 300 h 2947"/>
              <a:gd name="T86" fmla="*/ 671 w 3282"/>
              <a:gd name="T87" fmla="*/ 277 h 2947"/>
              <a:gd name="T88" fmla="*/ 631 w 3282"/>
              <a:gd name="T89" fmla="*/ 249 h 2947"/>
              <a:gd name="T90" fmla="*/ 607 w 3282"/>
              <a:gd name="T91" fmla="*/ 260 h 2947"/>
              <a:gd name="T92" fmla="*/ 576 w 3282"/>
              <a:gd name="T93" fmla="*/ 258 h 2947"/>
              <a:gd name="T94" fmla="*/ 553 w 3282"/>
              <a:gd name="T95" fmla="*/ 268 h 2947"/>
              <a:gd name="T96" fmla="*/ 549 w 3282"/>
              <a:gd name="T97" fmla="*/ 245 h 2947"/>
              <a:gd name="T98" fmla="*/ 560 w 3282"/>
              <a:gd name="T99" fmla="*/ 195 h 2947"/>
              <a:gd name="T100" fmla="*/ 583 w 3282"/>
              <a:gd name="T101" fmla="*/ 179 h 2947"/>
              <a:gd name="T102" fmla="*/ 611 w 3282"/>
              <a:gd name="T103" fmla="*/ 168 h 2947"/>
              <a:gd name="T104" fmla="*/ 635 w 3282"/>
              <a:gd name="T105" fmla="*/ 152 h 2947"/>
              <a:gd name="T106" fmla="*/ 636 w 3282"/>
              <a:gd name="T107" fmla="*/ 124 h 2947"/>
              <a:gd name="T108" fmla="*/ 647 w 3282"/>
              <a:gd name="T109" fmla="*/ 84 h 2947"/>
              <a:gd name="T110" fmla="*/ 659 w 3282"/>
              <a:gd name="T111" fmla="*/ 61 h 2947"/>
              <a:gd name="T112" fmla="*/ 652 w 3282"/>
              <a:gd name="T113" fmla="*/ 37 h 2947"/>
              <a:gd name="T114" fmla="*/ 637 w 3282"/>
              <a:gd name="T115" fmla="*/ 31 h 294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3282"/>
              <a:gd name="T175" fmla="*/ 0 h 2947"/>
              <a:gd name="T176" fmla="*/ 3282 w 3282"/>
              <a:gd name="T177" fmla="*/ 2947 h 294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3282" h="2947">
                <a:moveTo>
                  <a:pt x="2552" y="115"/>
                </a:moveTo>
                <a:lnTo>
                  <a:pt x="2554" y="111"/>
                </a:lnTo>
                <a:lnTo>
                  <a:pt x="2559" y="101"/>
                </a:lnTo>
                <a:lnTo>
                  <a:pt x="2569" y="87"/>
                </a:lnTo>
                <a:lnTo>
                  <a:pt x="2579" y="73"/>
                </a:lnTo>
                <a:lnTo>
                  <a:pt x="2589" y="55"/>
                </a:lnTo>
                <a:lnTo>
                  <a:pt x="2601" y="42"/>
                </a:lnTo>
                <a:lnTo>
                  <a:pt x="2609" y="28"/>
                </a:lnTo>
                <a:lnTo>
                  <a:pt x="2617" y="20"/>
                </a:lnTo>
                <a:lnTo>
                  <a:pt x="2628" y="12"/>
                </a:lnTo>
                <a:lnTo>
                  <a:pt x="2642" y="6"/>
                </a:lnTo>
                <a:lnTo>
                  <a:pt x="2658" y="2"/>
                </a:lnTo>
                <a:lnTo>
                  <a:pt x="2670" y="0"/>
                </a:lnTo>
                <a:lnTo>
                  <a:pt x="2676" y="0"/>
                </a:lnTo>
                <a:lnTo>
                  <a:pt x="2715" y="50"/>
                </a:lnTo>
                <a:lnTo>
                  <a:pt x="2670" y="132"/>
                </a:lnTo>
                <a:lnTo>
                  <a:pt x="2758" y="183"/>
                </a:lnTo>
                <a:lnTo>
                  <a:pt x="2782" y="142"/>
                </a:lnTo>
                <a:lnTo>
                  <a:pt x="2849" y="164"/>
                </a:lnTo>
                <a:lnTo>
                  <a:pt x="2853" y="231"/>
                </a:lnTo>
                <a:lnTo>
                  <a:pt x="2880" y="303"/>
                </a:lnTo>
                <a:lnTo>
                  <a:pt x="2983" y="303"/>
                </a:lnTo>
                <a:lnTo>
                  <a:pt x="3091" y="268"/>
                </a:lnTo>
                <a:lnTo>
                  <a:pt x="3138" y="207"/>
                </a:lnTo>
                <a:lnTo>
                  <a:pt x="3250" y="286"/>
                </a:lnTo>
                <a:lnTo>
                  <a:pt x="3231" y="386"/>
                </a:lnTo>
                <a:lnTo>
                  <a:pt x="3201" y="500"/>
                </a:lnTo>
                <a:lnTo>
                  <a:pt x="3231" y="616"/>
                </a:lnTo>
                <a:lnTo>
                  <a:pt x="3199" y="632"/>
                </a:lnTo>
                <a:lnTo>
                  <a:pt x="3191" y="701"/>
                </a:lnTo>
                <a:lnTo>
                  <a:pt x="3140" y="756"/>
                </a:lnTo>
                <a:lnTo>
                  <a:pt x="3085" y="866"/>
                </a:lnTo>
                <a:lnTo>
                  <a:pt x="3002" y="957"/>
                </a:lnTo>
                <a:lnTo>
                  <a:pt x="2987" y="1004"/>
                </a:lnTo>
                <a:lnTo>
                  <a:pt x="3042" y="1063"/>
                </a:lnTo>
                <a:lnTo>
                  <a:pt x="3083" y="1120"/>
                </a:lnTo>
                <a:lnTo>
                  <a:pt x="3071" y="1201"/>
                </a:lnTo>
                <a:lnTo>
                  <a:pt x="3079" y="1266"/>
                </a:lnTo>
                <a:lnTo>
                  <a:pt x="3030" y="1244"/>
                </a:lnTo>
                <a:lnTo>
                  <a:pt x="3014" y="1264"/>
                </a:lnTo>
                <a:lnTo>
                  <a:pt x="2971" y="1250"/>
                </a:lnTo>
                <a:lnTo>
                  <a:pt x="2947" y="1305"/>
                </a:lnTo>
                <a:lnTo>
                  <a:pt x="2989" y="1313"/>
                </a:lnTo>
                <a:lnTo>
                  <a:pt x="3030" y="1368"/>
                </a:lnTo>
                <a:lnTo>
                  <a:pt x="3024" y="1451"/>
                </a:lnTo>
                <a:lnTo>
                  <a:pt x="3059" y="1500"/>
                </a:lnTo>
                <a:lnTo>
                  <a:pt x="3061" y="1530"/>
                </a:lnTo>
                <a:lnTo>
                  <a:pt x="3091" y="1536"/>
                </a:lnTo>
                <a:lnTo>
                  <a:pt x="3170" y="1475"/>
                </a:lnTo>
                <a:lnTo>
                  <a:pt x="3209" y="1541"/>
                </a:lnTo>
                <a:lnTo>
                  <a:pt x="3244" y="1608"/>
                </a:lnTo>
                <a:lnTo>
                  <a:pt x="3282" y="1630"/>
                </a:lnTo>
                <a:lnTo>
                  <a:pt x="3282" y="1677"/>
                </a:lnTo>
                <a:lnTo>
                  <a:pt x="3239" y="1728"/>
                </a:lnTo>
                <a:lnTo>
                  <a:pt x="3189" y="1776"/>
                </a:lnTo>
                <a:lnTo>
                  <a:pt x="3138" y="1766"/>
                </a:lnTo>
                <a:lnTo>
                  <a:pt x="3134" y="1803"/>
                </a:lnTo>
                <a:lnTo>
                  <a:pt x="3101" y="1819"/>
                </a:lnTo>
                <a:lnTo>
                  <a:pt x="3032" y="1839"/>
                </a:lnTo>
                <a:lnTo>
                  <a:pt x="2981" y="1898"/>
                </a:lnTo>
                <a:lnTo>
                  <a:pt x="2928" y="1941"/>
                </a:lnTo>
                <a:lnTo>
                  <a:pt x="2884" y="2012"/>
                </a:lnTo>
                <a:lnTo>
                  <a:pt x="2839" y="1947"/>
                </a:lnTo>
                <a:lnTo>
                  <a:pt x="2798" y="1917"/>
                </a:lnTo>
                <a:lnTo>
                  <a:pt x="2768" y="1945"/>
                </a:lnTo>
                <a:lnTo>
                  <a:pt x="2788" y="1967"/>
                </a:lnTo>
                <a:lnTo>
                  <a:pt x="2788" y="2032"/>
                </a:lnTo>
                <a:lnTo>
                  <a:pt x="2811" y="2087"/>
                </a:lnTo>
                <a:lnTo>
                  <a:pt x="2778" y="2140"/>
                </a:lnTo>
                <a:lnTo>
                  <a:pt x="2770" y="2118"/>
                </a:lnTo>
                <a:lnTo>
                  <a:pt x="2703" y="2116"/>
                </a:lnTo>
                <a:lnTo>
                  <a:pt x="2656" y="2073"/>
                </a:lnTo>
                <a:lnTo>
                  <a:pt x="2640" y="2012"/>
                </a:lnTo>
                <a:lnTo>
                  <a:pt x="2607" y="1971"/>
                </a:lnTo>
                <a:lnTo>
                  <a:pt x="2581" y="1925"/>
                </a:lnTo>
                <a:lnTo>
                  <a:pt x="2556" y="1911"/>
                </a:lnTo>
                <a:lnTo>
                  <a:pt x="2536" y="1941"/>
                </a:lnTo>
                <a:lnTo>
                  <a:pt x="2506" y="1943"/>
                </a:lnTo>
                <a:lnTo>
                  <a:pt x="2469" y="1967"/>
                </a:lnTo>
                <a:lnTo>
                  <a:pt x="2479" y="2035"/>
                </a:lnTo>
                <a:lnTo>
                  <a:pt x="2441" y="2049"/>
                </a:lnTo>
                <a:lnTo>
                  <a:pt x="2414" y="2039"/>
                </a:lnTo>
                <a:lnTo>
                  <a:pt x="2386" y="2075"/>
                </a:lnTo>
                <a:lnTo>
                  <a:pt x="2347" y="2073"/>
                </a:lnTo>
                <a:lnTo>
                  <a:pt x="2296" y="2128"/>
                </a:lnTo>
                <a:lnTo>
                  <a:pt x="2248" y="2132"/>
                </a:lnTo>
                <a:lnTo>
                  <a:pt x="2231" y="2055"/>
                </a:lnTo>
                <a:lnTo>
                  <a:pt x="2183" y="2051"/>
                </a:lnTo>
                <a:lnTo>
                  <a:pt x="2158" y="2093"/>
                </a:lnTo>
                <a:lnTo>
                  <a:pt x="2152" y="2142"/>
                </a:lnTo>
                <a:lnTo>
                  <a:pt x="2120" y="2181"/>
                </a:lnTo>
                <a:lnTo>
                  <a:pt x="2132" y="2222"/>
                </a:lnTo>
                <a:lnTo>
                  <a:pt x="2117" y="2246"/>
                </a:lnTo>
                <a:lnTo>
                  <a:pt x="2185" y="2333"/>
                </a:lnTo>
                <a:lnTo>
                  <a:pt x="2075" y="2376"/>
                </a:lnTo>
                <a:lnTo>
                  <a:pt x="2014" y="2376"/>
                </a:lnTo>
                <a:lnTo>
                  <a:pt x="1928" y="2407"/>
                </a:lnTo>
                <a:lnTo>
                  <a:pt x="1880" y="2526"/>
                </a:lnTo>
                <a:lnTo>
                  <a:pt x="1802" y="2555"/>
                </a:lnTo>
                <a:lnTo>
                  <a:pt x="1766" y="2539"/>
                </a:lnTo>
                <a:lnTo>
                  <a:pt x="1731" y="2598"/>
                </a:lnTo>
                <a:lnTo>
                  <a:pt x="1674" y="2579"/>
                </a:lnTo>
                <a:lnTo>
                  <a:pt x="1621" y="2638"/>
                </a:lnTo>
                <a:lnTo>
                  <a:pt x="1601" y="2718"/>
                </a:lnTo>
                <a:lnTo>
                  <a:pt x="1502" y="2852"/>
                </a:lnTo>
                <a:lnTo>
                  <a:pt x="1459" y="2888"/>
                </a:lnTo>
                <a:lnTo>
                  <a:pt x="1430" y="2860"/>
                </a:lnTo>
                <a:lnTo>
                  <a:pt x="1339" y="2876"/>
                </a:lnTo>
                <a:lnTo>
                  <a:pt x="1298" y="2823"/>
                </a:lnTo>
                <a:lnTo>
                  <a:pt x="1239" y="2821"/>
                </a:lnTo>
                <a:lnTo>
                  <a:pt x="1195" y="2781"/>
                </a:lnTo>
                <a:lnTo>
                  <a:pt x="1233" y="2707"/>
                </a:lnTo>
                <a:lnTo>
                  <a:pt x="1248" y="2659"/>
                </a:lnTo>
                <a:lnTo>
                  <a:pt x="1215" y="2612"/>
                </a:lnTo>
                <a:lnTo>
                  <a:pt x="1150" y="2630"/>
                </a:lnTo>
                <a:lnTo>
                  <a:pt x="1115" y="2709"/>
                </a:lnTo>
                <a:lnTo>
                  <a:pt x="1101" y="2846"/>
                </a:lnTo>
                <a:lnTo>
                  <a:pt x="1052" y="2901"/>
                </a:lnTo>
                <a:lnTo>
                  <a:pt x="939" y="2947"/>
                </a:lnTo>
                <a:lnTo>
                  <a:pt x="869" y="2941"/>
                </a:lnTo>
                <a:lnTo>
                  <a:pt x="810" y="2886"/>
                </a:lnTo>
                <a:lnTo>
                  <a:pt x="817" y="2795"/>
                </a:lnTo>
                <a:lnTo>
                  <a:pt x="874" y="2764"/>
                </a:lnTo>
                <a:lnTo>
                  <a:pt x="874" y="2657"/>
                </a:lnTo>
                <a:lnTo>
                  <a:pt x="829" y="2618"/>
                </a:lnTo>
                <a:lnTo>
                  <a:pt x="754" y="2620"/>
                </a:lnTo>
                <a:lnTo>
                  <a:pt x="658" y="2714"/>
                </a:lnTo>
                <a:lnTo>
                  <a:pt x="524" y="2714"/>
                </a:lnTo>
                <a:lnTo>
                  <a:pt x="441" y="2671"/>
                </a:lnTo>
                <a:lnTo>
                  <a:pt x="445" y="2610"/>
                </a:lnTo>
                <a:lnTo>
                  <a:pt x="378" y="2606"/>
                </a:lnTo>
                <a:lnTo>
                  <a:pt x="302" y="2539"/>
                </a:lnTo>
                <a:lnTo>
                  <a:pt x="351" y="2470"/>
                </a:lnTo>
                <a:lnTo>
                  <a:pt x="396" y="2457"/>
                </a:lnTo>
                <a:lnTo>
                  <a:pt x="376" y="2390"/>
                </a:lnTo>
                <a:lnTo>
                  <a:pt x="296" y="2362"/>
                </a:lnTo>
                <a:lnTo>
                  <a:pt x="203" y="2374"/>
                </a:lnTo>
                <a:lnTo>
                  <a:pt x="156" y="2429"/>
                </a:lnTo>
                <a:lnTo>
                  <a:pt x="111" y="2423"/>
                </a:lnTo>
                <a:lnTo>
                  <a:pt x="34" y="2333"/>
                </a:lnTo>
                <a:lnTo>
                  <a:pt x="0" y="2236"/>
                </a:lnTo>
                <a:lnTo>
                  <a:pt x="18" y="2179"/>
                </a:lnTo>
                <a:lnTo>
                  <a:pt x="10" y="2055"/>
                </a:lnTo>
                <a:lnTo>
                  <a:pt x="14" y="2057"/>
                </a:lnTo>
                <a:lnTo>
                  <a:pt x="30" y="2057"/>
                </a:lnTo>
                <a:lnTo>
                  <a:pt x="52" y="2059"/>
                </a:lnTo>
                <a:lnTo>
                  <a:pt x="79" y="2063"/>
                </a:lnTo>
                <a:lnTo>
                  <a:pt x="109" y="2065"/>
                </a:lnTo>
                <a:lnTo>
                  <a:pt x="138" y="2069"/>
                </a:lnTo>
                <a:lnTo>
                  <a:pt x="166" y="2073"/>
                </a:lnTo>
                <a:lnTo>
                  <a:pt x="189" y="2077"/>
                </a:lnTo>
                <a:lnTo>
                  <a:pt x="207" y="2081"/>
                </a:lnTo>
                <a:lnTo>
                  <a:pt x="243" y="2089"/>
                </a:lnTo>
                <a:lnTo>
                  <a:pt x="278" y="2089"/>
                </a:lnTo>
                <a:lnTo>
                  <a:pt x="308" y="2081"/>
                </a:lnTo>
                <a:lnTo>
                  <a:pt x="323" y="2075"/>
                </a:lnTo>
                <a:lnTo>
                  <a:pt x="337" y="2069"/>
                </a:lnTo>
                <a:lnTo>
                  <a:pt x="351" y="2067"/>
                </a:lnTo>
                <a:lnTo>
                  <a:pt x="367" y="2065"/>
                </a:lnTo>
                <a:lnTo>
                  <a:pt x="386" y="2069"/>
                </a:lnTo>
                <a:lnTo>
                  <a:pt x="412" y="2075"/>
                </a:lnTo>
                <a:lnTo>
                  <a:pt x="441" y="2079"/>
                </a:lnTo>
                <a:lnTo>
                  <a:pt x="473" y="2083"/>
                </a:lnTo>
                <a:lnTo>
                  <a:pt x="498" y="2087"/>
                </a:lnTo>
                <a:lnTo>
                  <a:pt x="518" y="2087"/>
                </a:lnTo>
                <a:lnTo>
                  <a:pt x="542" y="2089"/>
                </a:lnTo>
                <a:lnTo>
                  <a:pt x="560" y="2095"/>
                </a:lnTo>
                <a:lnTo>
                  <a:pt x="575" y="2104"/>
                </a:lnTo>
                <a:lnTo>
                  <a:pt x="589" y="2118"/>
                </a:lnTo>
                <a:lnTo>
                  <a:pt x="607" y="2134"/>
                </a:lnTo>
                <a:lnTo>
                  <a:pt x="626" y="2148"/>
                </a:lnTo>
                <a:lnTo>
                  <a:pt x="646" y="2156"/>
                </a:lnTo>
                <a:lnTo>
                  <a:pt x="666" y="2163"/>
                </a:lnTo>
                <a:lnTo>
                  <a:pt x="685" y="2173"/>
                </a:lnTo>
                <a:lnTo>
                  <a:pt x="709" y="2183"/>
                </a:lnTo>
                <a:lnTo>
                  <a:pt x="739" y="2193"/>
                </a:lnTo>
                <a:lnTo>
                  <a:pt x="762" y="2197"/>
                </a:lnTo>
                <a:lnTo>
                  <a:pt x="792" y="2199"/>
                </a:lnTo>
                <a:lnTo>
                  <a:pt x="821" y="2201"/>
                </a:lnTo>
                <a:lnTo>
                  <a:pt x="851" y="2201"/>
                </a:lnTo>
                <a:lnTo>
                  <a:pt x="874" y="2201"/>
                </a:lnTo>
                <a:lnTo>
                  <a:pt x="892" y="2203"/>
                </a:lnTo>
                <a:lnTo>
                  <a:pt x="904" y="2207"/>
                </a:lnTo>
                <a:lnTo>
                  <a:pt x="914" y="2215"/>
                </a:lnTo>
                <a:lnTo>
                  <a:pt x="924" y="2224"/>
                </a:lnTo>
                <a:lnTo>
                  <a:pt x="935" y="2232"/>
                </a:lnTo>
                <a:lnTo>
                  <a:pt x="947" y="2236"/>
                </a:lnTo>
                <a:lnTo>
                  <a:pt x="965" y="2238"/>
                </a:lnTo>
                <a:lnTo>
                  <a:pt x="985" y="2234"/>
                </a:lnTo>
                <a:lnTo>
                  <a:pt x="1002" y="2224"/>
                </a:lnTo>
                <a:lnTo>
                  <a:pt x="1024" y="2207"/>
                </a:lnTo>
                <a:lnTo>
                  <a:pt x="1048" y="2187"/>
                </a:lnTo>
                <a:lnTo>
                  <a:pt x="1073" y="2171"/>
                </a:lnTo>
                <a:lnTo>
                  <a:pt x="1103" y="2157"/>
                </a:lnTo>
                <a:lnTo>
                  <a:pt x="1134" y="2144"/>
                </a:lnTo>
                <a:lnTo>
                  <a:pt x="1164" y="2130"/>
                </a:lnTo>
                <a:lnTo>
                  <a:pt x="1199" y="2114"/>
                </a:lnTo>
                <a:lnTo>
                  <a:pt x="1241" y="2098"/>
                </a:lnTo>
                <a:lnTo>
                  <a:pt x="1282" y="2087"/>
                </a:lnTo>
                <a:lnTo>
                  <a:pt x="1325" y="2079"/>
                </a:lnTo>
                <a:lnTo>
                  <a:pt x="1345" y="2077"/>
                </a:lnTo>
                <a:lnTo>
                  <a:pt x="1357" y="2077"/>
                </a:lnTo>
                <a:lnTo>
                  <a:pt x="1363" y="2079"/>
                </a:lnTo>
                <a:lnTo>
                  <a:pt x="1367" y="2079"/>
                </a:lnTo>
                <a:lnTo>
                  <a:pt x="1371" y="2081"/>
                </a:lnTo>
                <a:lnTo>
                  <a:pt x="1378" y="2081"/>
                </a:lnTo>
                <a:lnTo>
                  <a:pt x="1392" y="2081"/>
                </a:lnTo>
                <a:lnTo>
                  <a:pt x="1418" y="2079"/>
                </a:lnTo>
                <a:lnTo>
                  <a:pt x="1463" y="2075"/>
                </a:lnTo>
                <a:lnTo>
                  <a:pt x="1498" y="2071"/>
                </a:lnTo>
                <a:lnTo>
                  <a:pt x="1526" y="2065"/>
                </a:lnTo>
                <a:lnTo>
                  <a:pt x="1548" y="2059"/>
                </a:lnTo>
                <a:lnTo>
                  <a:pt x="1561" y="2053"/>
                </a:lnTo>
                <a:lnTo>
                  <a:pt x="1571" y="2045"/>
                </a:lnTo>
                <a:lnTo>
                  <a:pt x="1577" y="2035"/>
                </a:lnTo>
                <a:lnTo>
                  <a:pt x="1581" y="2030"/>
                </a:lnTo>
                <a:lnTo>
                  <a:pt x="1589" y="2024"/>
                </a:lnTo>
                <a:lnTo>
                  <a:pt x="1603" y="2018"/>
                </a:lnTo>
                <a:lnTo>
                  <a:pt x="1622" y="2014"/>
                </a:lnTo>
                <a:lnTo>
                  <a:pt x="1640" y="2006"/>
                </a:lnTo>
                <a:lnTo>
                  <a:pt x="1656" y="1994"/>
                </a:lnTo>
                <a:lnTo>
                  <a:pt x="1668" y="1974"/>
                </a:lnTo>
                <a:lnTo>
                  <a:pt x="1674" y="1957"/>
                </a:lnTo>
                <a:lnTo>
                  <a:pt x="1680" y="1941"/>
                </a:lnTo>
                <a:lnTo>
                  <a:pt x="1685" y="1927"/>
                </a:lnTo>
                <a:lnTo>
                  <a:pt x="1697" y="1913"/>
                </a:lnTo>
                <a:lnTo>
                  <a:pt x="1715" y="1900"/>
                </a:lnTo>
                <a:lnTo>
                  <a:pt x="1737" y="1888"/>
                </a:lnTo>
                <a:lnTo>
                  <a:pt x="1752" y="1878"/>
                </a:lnTo>
                <a:lnTo>
                  <a:pt x="1764" y="1872"/>
                </a:lnTo>
                <a:lnTo>
                  <a:pt x="1772" y="1866"/>
                </a:lnTo>
                <a:lnTo>
                  <a:pt x="1780" y="1860"/>
                </a:lnTo>
                <a:lnTo>
                  <a:pt x="1790" y="1854"/>
                </a:lnTo>
                <a:lnTo>
                  <a:pt x="1804" y="1848"/>
                </a:lnTo>
                <a:lnTo>
                  <a:pt x="1817" y="1841"/>
                </a:lnTo>
                <a:lnTo>
                  <a:pt x="1831" y="1831"/>
                </a:lnTo>
                <a:lnTo>
                  <a:pt x="1837" y="1821"/>
                </a:lnTo>
                <a:lnTo>
                  <a:pt x="1837" y="1811"/>
                </a:lnTo>
                <a:lnTo>
                  <a:pt x="1825" y="1795"/>
                </a:lnTo>
                <a:lnTo>
                  <a:pt x="1809" y="1780"/>
                </a:lnTo>
                <a:lnTo>
                  <a:pt x="1794" y="1762"/>
                </a:lnTo>
                <a:lnTo>
                  <a:pt x="1780" y="1744"/>
                </a:lnTo>
                <a:lnTo>
                  <a:pt x="1772" y="1726"/>
                </a:lnTo>
                <a:lnTo>
                  <a:pt x="1772" y="1707"/>
                </a:lnTo>
                <a:lnTo>
                  <a:pt x="1772" y="1679"/>
                </a:lnTo>
                <a:lnTo>
                  <a:pt x="1776" y="1652"/>
                </a:lnTo>
                <a:lnTo>
                  <a:pt x="1782" y="1628"/>
                </a:lnTo>
                <a:lnTo>
                  <a:pt x="1790" y="1608"/>
                </a:lnTo>
                <a:lnTo>
                  <a:pt x="1806" y="1593"/>
                </a:lnTo>
                <a:lnTo>
                  <a:pt x="1823" y="1585"/>
                </a:lnTo>
                <a:lnTo>
                  <a:pt x="1843" y="1581"/>
                </a:lnTo>
                <a:lnTo>
                  <a:pt x="1863" y="1585"/>
                </a:lnTo>
                <a:lnTo>
                  <a:pt x="1884" y="1597"/>
                </a:lnTo>
                <a:lnTo>
                  <a:pt x="1910" y="1606"/>
                </a:lnTo>
                <a:lnTo>
                  <a:pt x="1937" y="1614"/>
                </a:lnTo>
                <a:lnTo>
                  <a:pt x="1963" y="1616"/>
                </a:lnTo>
                <a:lnTo>
                  <a:pt x="1985" y="1614"/>
                </a:lnTo>
                <a:lnTo>
                  <a:pt x="2002" y="1614"/>
                </a:lnTo>
                <a:lnTo>
                  <a:pt x="2020" y="1612"/>
                </a:lnTo>
                <a:lnTo>
                  <a:pt x="2034" y="1608"/>
                </a:lnTo>
                <a:lnTo>
                  <a:pt x="2046" y="1597"/>
                </a:lnTo>
                <a:lnTo>
                  <a:pt x="2058" y="1581"/>
                </a:lnTo>
                <a:lnTo>
                  <a:pt x="2071" y="1561"/>
                </a:lnTo>
                <a:lnTo>
                  <a:pt x="2085" y="1538"/>
                </a:lnTo>
                <a:lnTo>
                  <a:pt x="2101" y="1518"/>
                </a:lnTo>
                <a:lnTo>
                  <a:pt x="2117" y="1502"/>
                </a:lnTo>
                <a:lnTo>
                  <a:pt x="2130" y="1494"/>
                </a:lnTo>
                <a:lnTo>
                  <a:pt x="2146" y="1490"/>
                </a:lnTo>
                <a:lnTo>
                  <a:pt x="2166" y="1488"/>
                </a:lnTo>
                <a:lnTo>
                  <a:pt x="2189" y="1486"/>
                </a:lnTo>
                <a:lnTo>
                  <a:pt x="2213" y="1484"/>
                </a:lnTo>
                <a:lnTo>
                  <a:pt x="2231" y="1482"/>
                </a:lnTo>
                <a:lnTo>
                  <a:pt x="2243" y="1477"/>
                </a:lnTo>
                <a:lnTo>
                  <a:pt x="2254" y="1469"/>
                </a:lnTo>
                <a:lnTo>
                  <a:pt x="2268" y="1455"/>
                </a:lnTo>
                <a:lnTo>
                  <a:pt x="2284" y="1437"/>
                </a:lnTo>
                <a:lnTo>
                  <a:pt x="2298" y="1421"/>
                </a:lnTo>
                <a:lnTo>
                  <a:pt x="2308" y="1408"/>
                </a:lnTo>
                <a:lnTo>
                  <a:pt x="2311" y="1388"/>
                </a:lnTo>
                <a:lnTo>
                  <a:pt x="2315" y="1364"/>
                </a:lnTo>
                <a:lnTo>
                  <a:pt x="2321" y="1343"/>
                </a:lnTo>
                <a:lnTo>
                  <a:pt x="2331" y="1323"/>
                </a:lnTo>
                <a:lnTo>
                  <a:pt x="2351" y="1303"/>
                </a:lnTo>
                <a:lnTo>
                  <a:pt x="2374" y="1286"/>
                </a:lnTo>
                <a:lnTo>
                  <a:pt x="2402" y="1276"/>
                </a:lnTo>
                <a:lnTo>
                  <a:pt x="2416" y="1270"/>
                </a:lnTo>
                <a:lnTo>
                  <a:pt x="2426" y="1262"/>
                </a:lnTo>
                <a:lnTo>
                  <a:pt x="2433" y="1250"/>
                </a:lnTo>
                <a:lnTo>
                  <a:pt x="2443" y="1240"/>
                </a:lnTo>
                <a:lnTo>
                  <a:pt x="2455" y="1232"/>
                </a:lnTo>
                <a:lnTo>
                  <a:pt x="2469" y="1227"/>
                </a:lnTo>
                <a:lnTo>
                  <a:pt x="2487" y="1217"/>
                </a:lnTo>
                <a:lnTo>
                  <a:pt x="2510" y="1205"/>
                </a:lnTo>
                <a:lnTo>
                  <a:pt x="2534" y="1195"/>
                </a:lnTo>
                <a:lnTo>
                  <a:pt x="2559" y="1189"/>
                </a:lnTo>
                <a:lnTo>
                  <a:pt x="2583" y="1187"/>
                </a:lnTo>
                <a:lnTo>
                  <a:pt x="2607" y="1189"/>
                </a:lnTo>
                <a:lnTo>
                  <a:pt x="2628" y="1195"/>
                </a:lnTo>
                <a:lnTo>
                  <a:pt x="2652" y="1199"/>
                </a:lnTo>
                <a:lnTo>
                  <a:pt x="2670" y="1203"/>
                </a:lnTo>
                <a:lnTo>
                  <a:pt x="2685" y="1203"/>
                </a:lnTo>
                <a:lnTo>
                  <a:pt x="2697" y="1197"/>
                </a:lnTo>
                <a:lnTo>
                  <a:pt x="2707" y="1183"/>
                </a:lnTo>
                <a:lnTo>
                  <a:pt x="2713" y="1171"/>
                </a:lnTo>
                <a:lnTo>
                  <a:pt x="2713" y="1158"/>
                </a:lnTo>
                <a:lnTo>
                  <a:pt x="2707" y="1140"/>
                </a:lnTo>
                <a:lnTo>
                  <a:pt x="2695" y="1126"/>
                </a:lnTo>
                <a:lnTo>
                  <a:pt x="2682" y="1108"/>
                </a:lnTo>
                <a:lnTo>
                  <a:pt x="2662" y="1089"/>
                </a:lnTo>
                <a:lnTo>
                  <a:pt x="2644" y="1071"/>
                </a:lnTo>
                <a:lnTo>
                  <a:pt x="2626" y="1055"/>
                </a:lnTo>
                <a:lnTo>
                  <a:pt x="2611" y="1042"/>
                </a:lnTo>
                <a:lnTo>
                  <a:pt x="2575" y="1016"/>
                </a:lnTo>
                <a:lnTo>
                  <a:pt x="2538" y="1004"/>
                </a:lnTo>
                <a:lnTo>
                  <a:pt x="2524" y="998"/>
                </a:lnTo>
                <a:lnTo>
                  <a:pt x="2510" y="990"/>
                </a:lnTo>
                <a:lnTo>
                  <a:pt x="2498" y="986"/>
                </a:lnTo>
                <a:lnTo>
                  <a:pt x="2485" y="984"/>
                </a:lnTo>
                <a:lnTo>
                  <a:pt x="2469" y="990"/>
                </a:lnTo>
                <a:lnTo>
                  <a:pt x="2453" y="1006"/>
                </a:lnTo>
                <a:lnTo>
                  <a:pt x="2439" y="1024"/>
                </a:lnTo>
                <a:lnTo>
                  <a:pt x="2426" y="1040"/>
                </a:lnTo>
                <a:lnTo>
                  <a:pt x="2408" y="1051"/>
                </a:lnTo>
                <a:lnTo>
                  <a:pt x="2394" y="1053"/>
                </a:lnTo>
                <a:lnTo>
                  <a:pt x="2376" y="1049"/>
                </a:lnTo>
                <a:lnTo>
                  <a:pt x="2357" y="1044"/>
                </a:lnTo>
                <a:lnTo>
                  <a:pt x="2337" y="1036"/>
                </a:lnTo>
                <a:lnTo>
                  <a:pt x="2317" y="1032"/>
                </a:lnTo>
                <a:lnTo>
                  <a:pt x="2304" y="1034"/>
                </a:lnTo>
                <a:lnTo>
                  <a:pt x="2292" y="1042"/>
                </a:lnTo>
                <a:lnTo>
                  <a:pt x="2282" y="1053"/>
                </a:lnTo>
                <a:lnTo>
                  <a:pt x="2272" y="1067"/>
                </a:lnTo>
                <a:lnTo>
                  <a:pt x="2260" y="1079"/>
                </a:lnTo>
                <a:lnTo>
                  <a:pt x="2248" y="1087"/>
                </a:lnTo>
                <a:lnTo>
                  <a:pt x="2235" y="1087"/>
                </a:lnTo>
                <a:lnTo>
                  <a:pt x="2211" y="1075"/>
                </a:lnTo>
                <a:lnTo>
                  <a:pt x="2189" y="1061"/>
                </a:lnTo>
                <a:lnTo>
                  <a:pt x="2174" y="1044"/>
                </a:lnTo>
                <a:lnTo>
                  <a:pt x="2168" y="1024"/>
                </a:lnTo>
                <a:lnTo>
                  <a:pt x="2170" y="1010"/>
                </a:lnTo>
                <a:lnTo>
                  <a:pt x="2178" y="1002"/>
                </a:lnTo>
                <a:lnTo>
                  <a:pt x="2185" y="992"/>
                </a:lnTo>
                <a:lnTo>
                  <a:pt x="2193" y="982"/>
                </a:lnTo>
                <a:lnTo>
                  <a:pt x="2197" y="965"/>
                </a:lnTo>
                <a:lnTo>
                  <a:pt x="2199" y="935"/>
                </a:lnTo>
                <a:lnTo>
                  <a:pt x="2201" y="902"/>
                </a:lnTo>
                <a:lnTo>
                  <a:pt x="2207" y="868"/>
                </a:lnTo>
                <a:lnTo>
                  <a:pt x="2217" y="839"/>
                </a:lnTo>
                <a:lnTo>
                  <a:pt x="2229" y="811"/>
                </a:lnTo>
                <a:lnTo>
                  <a:pt x="2239" y="782"/>
                </a:lnTo>
                <a:lnTo>
                  <a:pt x="2248" y="754"/>
                </a:lnTo>
                <a:lnTo>
                  <a:pt x="2254" y="735"/>
                </a:lnTo>
                <a:lnTo>
                  <a:pt x="2262" y="721"/>
                </a:lnTo>
                <a:lnTo>
                  <a:pt x="2276" y="713"/>
                </a:lnTo>
                <a:lnTo>
                  <a:pt x="2296" y="711"/>
                </a:lnTo>
                <a:lnTo>
                  <a:pt x="2317" y="713"/>
                </a:lnTo>
                <a:lnTo>
                  <a:pt x="2331" y="719"/>
                </a:lnTo>
                <a:lnTo>
                  <a:pt x="2349" y="725"/>
                </a:lnTo>
                <a:lnTo>
                  <a:pt x="2365" y="733"/>
                </a:lnTo>
                <a:lnTo>
                  <a:pt x="2380" y="736"/>
                </a:lnTo>
                <a:lnTo>
                  <a:pt x="2394" y="736"/>
                </a:lnTo>
                <a:lnTo>
                  <a:pt x="2406" y="729"/>
                </a:lnTo>
                <a:lnTo>
                  <a:pt x="2424" y="703"/>
                </a:lnTo>
                <a:lnTo>
                  <a:pt x="2443" y="675"/>
                </a:lnTo>
                <a:lnTo>
                  <a:pt x="2463" y="650"/>
                </a:lnTo>
                <a:lnTo>
                  <a:pt x="2477" y="640"/>
                </a:lnTo>
                <a:lnTo>
                  <a:pt x="2493" y="636"/>
                </a:lnTo>
                <a:lnTo>
                  <a:pt x="2506" y="634"/>
                </a:lnTo>
                <a:lnTo>
                  <a:pt x="2522" y="630"/>
                </a:lnTo>
                <a:lnTo>
                  <a:pt x="2534" y="622"/>
                </a:lnTo>
                <a:lnTo>
                  <a:pt x="2540" y="611"/>
                </a:lnTo>
                <a:lnTo>
                  <a:pt x="2542" y="595"/>
                </a:lnTo>
                <a:lnTo>
                  <a:pt x="2538" y="577"/>
                </a:lnTo>
                <a:lnTo>
                  <a:pt x="2534" y="561"/>
                </a:lnTo>
                <a:lnTo>
                  <a:pt x="2530" y="548"/>
                </a:lnTo>
                <a:lnTo>
                  <a:pt x="2532" y="534"/>
                </a:lnTo>
                <a:lnTo>
                  <a:pt x="2536" y="518"/>
                </a:lnTo>
                <a:lnTo>
                  <a:pt x="2542" y="498"/>
                </a:lnTo>
                <a:lnTo>
                  <a:pt x="2550" y="477"/>
                </a:lnTo>
                <a:lnTo>
                  <a:pt x="2556" y="459"/>
                </a:lnTo>
                <a:lnTo>
                  <a:pt x="2561" y="443"/>
                </a:lnTo>
                <a:lnTo>
                  <a:pt x="2567" y="416"/>
                </a:lnTo>
                <a:lnTo>
                  <a:pt x="2571" y="386"/>
                </a:lnTo>
                <a:lnTo>
                  <a:pt x="2579" y="355"/>
                </a:lnTo>
                <a:lnTo>
                  <a:pt x="2585" y="337"/>
                </a:lnTo>
                <a:lnTo>
                  <a:pt x="2589" y="327"/>
                </a:lnTo>
                <a:lnTo>
                  <a:pt x="2595" y="317"/>
                </a:lnTo>
                <a:lnTo>
                  <a:pt x="2603" y="305"/>
                </a:lnTo>
                <a:lnTo>
                  <a:pt x="2615" y="294"/>
                </a:lnTo>
                <a:lnTo>
                  <a:pt x="2626" y="276"/>
                </a:lnTo>
                <a:lnTo>
                  <a:pt x="2632" y="260"/>
                </a:lnTo>
                <a:lnTo>
                  <a:pt x="2634" y="246"/>
                </a:lnTo>
                <a:lnTo>
                  <a:pt x="2634" y="231"/>
                </a:lnTo>
                <a:lnTo>
                  <a:pt x="2632" y="209"/>
                </a:lnTo>
                <a:lnTo>
                  <a:pt x="2632" y="185"/>
                </a:lnTo>
                <a:lnTo>
                  <a:pt x="2628" y="164"/>
                </a:lnTo>
                <a:lnTo>
                  <a:pt x="2622" y="150"/>
                </a:lnTo>
                <a:lnTo>
                  <a:pt x="2615" y="146"/>
                </a:lnTo>
                <a:lnTo>
                  <a:pt x="2605" y="148"/>
                </a:lnTo>
                <a:lnTo>
                  <a:pt x="2593" y="152"/>
                </a:lnTo>
                <a:lnTo>
                  <a:pt x="2581" y="156"/>
                </a:lnTo>
                <a:lnTo>
                  <a:pt x="2567" y="158"/>
                </a:lnTo>
                <a:lnTo>
                  <a:pt x="2556" y="156"/>
                </a:lnTo>
                <a:lnTo>
                  <a:pt x="2548" y="148"/>
                </a:lnTo>
                <a:lnTo>
                  <a:pt x="2546" y="136"/>
                </a:lnTo>
                <a:lnTo>
                  <a:pt x="2548" y="124"/>
                </a:lnTo>
                <a:lnTo>
                  <a:pt x="2550" y="116"/>
                </a:lnTo>
                <a:lnTo>
                  <a:pt x="2552" y="115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4" name="Freeform 107"/>
          <p:cNvSpPr/>
          <p:nvPr/>
        </p:nvSpPr>
        <p:spPr bwMode="gray">
          <a:xfrm>
            <a:off x="3055549" y="3014116"/>
            <a:ext cx="1424991" cy="1231409"/>
          </a:xfrm>
          <a:custGeom>
            <a:avLst/>
            <a:gdLst>
              <a:gd name="T0" fmla="*/ 92 w 2014"/>
              <a:gd name="T1" fmla="*/ 13 h 1739"/>
              <a:gd name="T2" fmla="*/ 66 w 2014"/>
              <a:gd name="T3" fmla="*/ 38 h 1739"/>
              <a:gd name="T4" fmla="*/ 0 w 2014"/>
              <a:gd name="T5" fmla="*/ 77 h 1739"/>
              <a:gd name="T6" fmla="*/ 45 w 2014"/>
              <a:gd name="T7" fmla="*/ 154 h 1739"/>
              <a:gd name="T8" fmla="*/ 90 w 2014"/>
              <a:gd name="T9" fmla="*/ 171 h 1739"/>
              <a:gd name="T10" fmla="*/ 140 w 2014"/>
              <a:gd name="T11" fmla="*/ 160 h 1739"/>
              <a:gd name="T12" fmla="*/ 188 w 2014"/>
              <a:gd name="T13" fmla="*/ 177 h 1739"/>
              <a:gd name="T14" fmla="*/ 215 w 2014"/>
              <a:gd name="T15" fmla="*/ 193 h 1739"/>
              <a:gd name="T16" fmla="*/ 258 w 2014"/>
              <a:gd name="T17" fmla="*/ 220 h 1739"/>
              <a:gd name="T18" fmla="*/ 284 w 2014"/>
              <a:gd name="T19" fmla="*/ 237 h 1739"/>
              <a:gd name="T20" fmla="*/ 301 w 2014"/>
              <a:gd name="T21" fmla="*/ 275 h 1739"/>
              <a:gd name="T22" fmla="*/ 283 w 2014"/>
              <a:gd name="T23" fmla="*/ 318 h 1739"/>
              <a:gd name="T24" fmla="*/ 270 w 2014"/>
              <a:gd name="T25" fmla="*/ 341 h 1739"/>
              <a:gd name="T26" fmla="*/ 249 w 2014"/>
              <a:gd name="T27" fmla="*/ 367 h 1739"/>
              <a:gd name="T28" fmla="*/ 239 w 2014"/>
              <a:gd name="T29" fmla="*/ 374 h 1739"/>
              <a:gd name="T30" fmla="*/ 281 w 2014"/>
              <a:gd name="T31" fmla="*/ 390 h 1739"/>
              <a:gd name="T32" fmla="*/ 314 w 2014"/>
              <a:gd name="T33" fmla="*/ 373 h 1739"/>
              <a:gd name="T34" fmla="*/ 353 w 2014"/>
              <a:gd name="T35" fmla="*/ 403 h 1739"/>
              <a:gd name="T36" fmla="*/ 385 w 2014"/>
              <a:gd name="T37" fmla="*/ 435 h 1739"/>
              <a:gd name="T38" fmla="*/ 413 w 2014"/>
              <a:gd name="T39" fmla="*/ 401 h 1739"/>
              <a:gd name="T40" fmla="*/ 430 w 2014"/>
              <a:gd name="T41" fmla="*/ 377 h 1739"/>
              <a:gd name="T42" fmla="*/ 425 w 2014"/>
              <a:gd name="T43" fmla="*/ 349 h 1739"/>
              <a:gd name="T44" fmla="*/ 431 w 2014"/>
              <a:gd name="T45" fmla="*/ 341 h 1739"/>
              <a:gd name="T46" fmla="*/ 432 w 2014"/>
              <a:gd name="T47" fmla="*/ 335 h 1739"/>
              <a:gd name="T48" fmla="*/ 432 w 2014"/>
              <a:gd name="T49" fmla="*/ 327 h 1739"/>
              <a:gd name="T50" fmla="*/ 472 w 2014"/>
              <a:gd name="T51" fmla="*/ 329 h 1739"/>
              <a:gd name="T52" fmla="*/ 500 w 2014"/>
              <a:gd name="T53" fmla="*/ 302 h 1739"/>
              <a:gd name="T54" fmla="*/ 501 w 2014"/>
              <a:gd name="T55" fmla="*/ 267 h 1739"/>
              <a:gd name="T56" fmla="*/ 453 w 2014"/>
              <a:gd name="T57" fmla="*/ 241 h 1739"/>
              <a:gd name="T58" fmla="*/ 429 w 2014"/>
              <a:gd name="T59" fmla="*/ 256 h 1739"/>
              <a:gd name="T60" fmla="*/ 444 w 2014"/>
              <a:gd name="T61" fmla="*/ 290 h 1739"/>
              <a:gd name="T62" fmla="*/ 429 w 2014"/>
              <a:gd name="T63" fmla="*/ 315 h 1739"/>
              <a:gd name="T64" fmla="*/ 398 w 2014"/>
              <a:gd name="T65" fmla="*/ 302 h 1739"/>
              <a:gd name="T66" fmla="*/ 391 w 2014"/>
              <a:gd name="T67" fmla="*/ 276 h 1739"/>
              <a:gd name="T68" fmla="*/ 369 w 2014"/>
              <a:gd name="T69" fmla="*/ 243 h 1739"/>
              <a:gd name="T70" fmla="*/ 342 w 2014"/>
              <a:gd name="T71" fmla="*/ 228 h 1739"/>
              <a:gd name="T72" fmla="*/ 343 w 2014"/>
              <a:gd name="T73" fmla="*/ 183 h 1739"/>
              <a:gd name="T74" fmla="*/ 313 w 2014"/>
              <a:gd name="T75" fmla="*/ 148 h 1739"/>
              <a:gd name="T76" fmla="*/ 235 w 2014"/>
              <a:gd name="T77" fmla="*/ 161 h 1739"/>
              <a:gd name="T78" fmla="*/ 200 w 2014"/>
              <a:gd name="T79" fmla="*/ 128 h 1739"/>
              <a:gd name="T80" fmla="*/ 218 w 2014"/>
              <a:gd name="T81" fmla="*/ 91 h 1739"/>
              <a:gd name="T82" fmla="*/ 163 w 2014"/>
              <a:gd name="T83" fmla="*/ 100 h 1739"/>
              <a:gd name="T84" fmla="*/ 124 w 2014"/>
              <a:gd name="T85" fmla="*/ 52 h 1739"/>
              <a:gd name="T86" fmla="*/ 116 w 2014"/>
              <a:gd name="T87" fmla="*/ 3 h 173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014"/>
              <a:gd name="T133" fmla="*/ 0 h 1739"/>
              <a:gd name="T134" fmla="*/ 2014 w 2014"/>
              <a:gd name="T135" fmla="*/ 1739 h 1739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014" h="1739">
                <a:moveTo>
                  <a:pt x="463" y="9"/>
                </a:moveTo>
                <a:lnTo>
                  <a:pt x="398" y="0"/>
                </a:lnTo>
                <a:lnTo>
                  <a:pt x="365" y="51"/>
                </a:lnTo>
                <a:lnTo>
                  <a:pt x="374" y="92"/>
                </a:lnTo>
                <a:lnTo>
                  <a:pt x="347" y="122"/>
                </a:lnTo>
                <a:lnTo>
                  <a:pt x="264" y="149"/>
                </a:lnTo>
                <a:lnTo>
                  <a:pt x="160" y="181"/>
                </a:lnTo>
                <a:lnTo>
                  <a:pt x="81" y="259"/>
                </a:lnTo>
                <a:lnTo>
                  <a:pt x="0" y="307"/>
                </a:lnTo>
                <a:lnTo>
                  <a:pt x="32" y="570"/>
                </a:lnTo>
                <a:lnTo>
                  <a:pt x="115" y="578"/>
                </a:lnTo>
                <a:lnTo>
                  <a:pt x="180" y="614"/>
                </a:lnTo>
                <a:lnTo>
                  <a:pt x="237" y="625"/>
                </a:lnTo>
                <a:lnTo>
                  <a:pt x="298" y="684"/>
                </a:lnTo>
                <a:lnTo>
                  <a:pt x="357" y="681"/>
                </a:lnTo>
                <a:lnTo>
                  <a:pt x="432" y="637"/>
                </a:lnTo>
                <a:lnTo>
                  <a:pt x="504" y="641"/>
                </a:lnTo>
                <a:lnTo>
                  <a:pt x="559" y="637"/>
                </a:lnTo>
                <a:lnTo>
                  <a:pt x="601" y="612"/>
                </a:lnTo>
                <a:lnTo>
                  <a:pt x="674" y="651"/>
                </a:lnTo>
                <a:lnTo>
                  <a:pt x="752" y="708"/>
                </a:lnTo>
                <a:lnTo>
                  <a:pt x="813" y="669"/>
                </a:lnTo>
                <a:lnTo>
                  <a:pt x="829" y="708"/>
                </a:lnTo>
                <a:lnTo>
                  <a:pt x="859" y="771"/>
                </a:lnTo>
                <a:lnTo>
                  <a:pt x="945" y="807"/>
                </a:lnTo>
                <a:lnTo>
                  <a:pt x="998" y="877"/>
                </a:lnTo>
                <a:lnTo>
                  <a:pt x="1032" y="879"/>
                </a:lnTo>
                <a:lnTo>
                  <a:pt x="1059" y="854"/>
                </a:lnTo>
                <a:lnTo>
                  <a:pt x="1101" y="895"/>
                </a:lnTo>
                <a:lnTo>
                  <a:pt x="1136" y="946"/>
                </a:lnTo>
                <a:lnTo>
                  <a:pt x="1150" y="1015"/>
                </a:lnTo>
                <a:lnTo>
                  <a:pt x="1181" y="1051"/>
                </a:lnTo>
                <a:lnTo>
                  <a:pt x="1203" y="1100"/>
                </a:lnTo>
                <a:lnTo>
                  <a:pt x="1229" y="1129"/>
                </a:lnTo>
                <a:lnTo>
                  <a:pt x="1197" y="1234"/>
                </a:lnTo>
                <a:lnTo>
                  <a:pt x="1132" y="1271"/>
                </a:lnTo>
                <a:lnTo>
                  <a:pt x="1144" y="1326"/>
                </a:lnTo>
                <a:lnTo>
                  <a:pt x="1105" y="1358"/>
                </a:lnTo>
                <a:lnTo>
                  <a:pt x="1077" y="1362"/>
                </a:lnTo>
                <a:lnTo>
                  <a:pt x="1085" y="1448"/>
                </a:lnTo>
                <a:lnTo>
                  <a:pt x="1050" y="1478"/>
                </a:lnTo>
                <a:lnTo>
                  <a:pt x="996" y="1468"/>
                </a:lnTo>
                <a:lnTo>
                  <a:pt x="971" y="1425"/>
                </a:lnTo>
                <a:lnTo>
                  <a:pt x="943" y="1444"/>
                </a:lnTo>
                <a:lnTo>
                  <a:pt x="953" y="1495"/>
                </a:lnTo>
                <a:lnTo>
                  <a:pt x="1018" y="1503"/>
                </a:lnTo>
                <a:lnTo>
                  <a:pt x="1073" y="1547"/>
                </a:lnTo>
                <a:lnTo>
                  <a:pt x="1124" y="1558"/>
                </a:lnTo>
                <a:lnTo>
                  <a:pt x="1126" y="1507"/>
                </a:lnTo>
                <a:lnTo>
                  <a:pt x="1223" y="1472"/>
                </a:lnTo>
                <a:lnTo>
                  <a:pt x="1256" y="1489"/>
                </a:lnTo>
                <a:lnTo>
                  <a:pt x="1282" y="1560"/>
                </a:lnTo>
                <a:lnTo>
                  <a:pt x="1363" y="1633"/>
                </a:lnTo>
                <a:lnTo>
                  <a:pt x="1410" y="1610"/>
                </a:lnTo>
                <a:lnTo>
                  <a:pt x="1437" y="1688"/>
                </a:lnTo>
                <a:lnTo>
                  <a:pt x="1493" y="1732"/>
                </a:lnTo>
                <a:lnTo>
                  <a:pt x="1540" y="1739"/>
                </a:lnTo>
                <a:lnTo>
                  <a:pt x="1587" y="1688"/>
                </a:lnTo>
                <a:lnTo>
                  <a:pt x="1654" y="1651"/>
                </a:lnTo>
                <a:lnTo>
                  <a:pt x="1650" y="1602"/>
                </a:lnTo>
                <a:lnTo>
                  <a:pt x="1634" y="1580"/>
                </a:lnTo>
                <a:lnTo>
                  <a:pt x="1731" y="1566"/>
                </a:lnTo>
                <a:lnTo>
                  <a:pt x="1719" y="1507"/>
                </a:lnTo>
                <a:lnTo>
                  <a:pt x="1744" y="1430"/>
                </a:lnTo>
                <a:lnTo>
                  <a:pt x="1697" y="1399"/>
                </a:lnTo>
                <a:lnTo>
                  <a:pt x="1699" y="1395"/>
                </a:lnTo>
                <a:lnTo>
                  <a:pt x="1707" y="1385"/>
                </a:lnTo>
                <a:lnTo>
                  <a:pt x="1715" y="1373"/>
                </a:lnTo>
                <a:lnTo>
                  <a:pt x="1723" y="1363"/>
                </a:lnTo>
                <a:lnTo>
                  <a:pt x="1727" y="1360"/>
                </a:lnTo>
                <a:lnTo>
                  <a:pt x="1727" y="1354"/>
                </a:lnTo>
                <a:lnTo>
                  <a:pt x="1725" y="1340"/>
                </a:lnTo>
                <a:lnTo>
                  <a:pt x="1725" y="1324"/>
                </a:lnTo>
                <a:lnTo>
                  <a:pt x="1725" y="1312"/>
                </a:lnTo>
                <a:lnTo>
                  <a:pt x="1725" y="1306"/>
                </a:lnTo>
                <a:lnTo>
                  <a:pt x="1788" y="1302"/>
                </a:lnTo>
                <a:lnTo>
                  <a:pt x="1835" y="1328"/>
                </a:lnTo>
                <a:lnTo>
                  <a:pt x="1888" y="1316"/>
                </a:lnTo>
                <a:lnTo>
                  <a:pt x="1888" y="1267"/>
                </a:lnTo>
                <a:lnTo>
                  <a:pt x="1996" y="1259"/>
                </a:lnTo>
                <a:lnTo>
                  <a:pt x="2000" y="1206"/>
                </a:lnTo>
                <a:lnTo>
                  <a:pt x="1989" y="1155"/>
                </a:lnTo>
                <a:lnTo>
                  <a:pt x="2014" y="1112"/>
                </a:lnTo>
                <a:lnTo>
                  <a:pt x="2002" y="1068"/>
                </a:lnTo>
                <a:lnTo>
                  <a:pt x="1882" y="1015"/>
                </a:lnTo>
                <a:lnTo>
                  <a:pt x="1811" y="993"/>
                </a:lnTo>
                <a:lnTo>
                  <a:pt x="1809" y="962"/>
                </a:lnTo>
                <a:lnTo>
                  <a:pt x="1758" y="960"/>
                </a:lnTo>
                <a:lnTo>
                  <a:pt x="1727" y="944"/>
                </a:lnTo>
                <a:lnTo>
                  <a:pt x="1713" y="1023"/>
                </a:lnTo>
                <a:lnTo>
                  <a:pt x="1701" y="1102"/>
                </a:lnTo>
                <a:lnTo>
                  <a:pt x="1754" y="1121"/>
                </a:lnTo>
                <a:lnTo>
                  <a:pt x="1774" y="1157"/>
                </a:lnTo>
                <a:lnTo>
                  <a:pt x="1756" y="1198"/>
                </a:lnTo>
                <a:lnTo>
                  <a:pt x="1717" y="1214"/>
                </a:lnTo>
                <a:lnTo>
                  <a:pt x="1713" y="1259"/>
                </a:lnTo>
                <a:lnTo>
                  <a:pt x="1678" y="1271"/>
                </a:lnTo>
                <a:lnTo>
                  <a:pt x="1613" y="1241"/>
                </a:lnTo>
                <a:lnTo>
                  <a:pt x="1589" y="1206"/>
                </a:lnTo>
                <a:lnTo>
                  <a:pt x="1546" y="1190"/>
                </a:lnTo>
                <a:lnTo>
                  <a:pt x="1546" y="1145"/>
                </a:lnTo>
                <a:lnTo>
                  <a:pt x="1563" y="1104"/>
                </a:lnTo>
                <a:lnTo>
                  <a:pt x="1524" y="1047"/>
                </a:lnTo>
                <a:lnTo>
                  <a:pt x="1528" y="1011"/>
                </a:lnTo>
                <a:lnTo>
                  <a:pt x="1475" y="970"/>
                </a:lnTo>
                <a:lnTo>
                  <a:pt x="1447" y="932"/>
                </a:lnTo>
                <a:lnTo>
                  <a:pt x="1437" y="915"/>
                </a:lnTo>
                <a:lnTo>
                  <a:pt x="1365" y="911"/>
                </a:lnTo>
                <a:lnTo>
                  <a:pt x="1306" y="856"/>
                </a:lnTo>
                <a:lnTo>
                  <a:pt x="1313" y="767"/>
                </a:lnTo>
                <a:lnTo>
                  <a:pt x="1370" y="732"/>
                </a:lnTo>
                <a:lnTo>
                  <a:pt x="1370" y="627"/>
                </a:lnTo>
                <a:lnTo>
                  <a:pt x="1325" y="588"/>
                </a:lnTo>
                <a:lnTo>
                  <a:pt x="1250" y="592"/>
                </a:lnTo>
                <a:lnTo>
                  <a:pt x="1154" y="684"/>
                </a:lnTo>
                <a:lnTo>
                  <a:pt x="1020" y="684"/>
                </a:lnTo>
                <a:lnTo>
                  <a:pt x="937" y="641"/>
                </a:lnTo>
                <a:lnTo>
                  <a:pt x="941" y="580"/>
                </a:lnTo>
                <a:lnTo>
                  <a:pt x="874" y="576"/>
                </a:lnTo>
                <a:lnTo>
                  <a:pt x="798" y="509"/>
                </a:lnTo>
                <a:lnTo>
                  <a:pt x="847" y="440"/>
                </a:lnTo>
                <a:lnTo>
                  <a:pt x="892" y="425"/>
                </a:lnTo>
                <a:lnTo>
                  <a:pt x="872" y="362"/>
                </a:lnTo>
                <a:lnTo>
                  <a:pt x="792" y="334"/>
                </a:lnTo>
                <a:lnTo>
                  <a:pt x="699" y="344"/>
                </a:lnTo>
                <a:lnTo>
                  <a:pt x="652" y="399"/>
                </a:lnTo>
                <a:lnTo>
                  <a:pt x="607" y="393"/>
                </a:lnTo>
                <a:lnTo>
                  <a:pt x="530" y="303"/>
                </a:lnTo>
                <a:lnTo>
                  <a:pt x="496" y="208"/>
                </a:lnTo>
                <a:lnTo>
                  <a:pt x="514" y="149"/>
                </a:lnTo>
                <a:lnTo>
                  <a:pt x="506" y="25"/>
                </a:lnTo>
                <a:lnTo>
                  <a:pt x="463" y="9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5" name="Freeform 108"/>
          <p:cNvSpPr/>
          <p:nvPr/>
        </p:nvSpPr>
        <p:spPr bwMode="gray">
          <a:xfrm>
            <a:off x="3055549" y="3014116"/>
            <a:ext cx="1424991" cy="1231409"/>
          </a:xfrm>
          <a:custGeom>
            <a:avLst/>
            <a:gdLst>
              <a:gd name="T0" fmla="*/ 92 w 2014"/>
              <a:gd name="T1" fmla="*/ 13 h 1739"/>
              <a:gd name="T2" fmla="*/ 66 w 2014"/>
              <a:gd name="T3" fmla="*/ 38 h 1739"/>
              <a:gd name="T4" fmla="*/ 0 w 2014"/>
              <a:gd name="T5" fmla="*/ 77 h 1739"/>
              <a:gd name="T6" fmla="*/ 45 w 2014"/>
              <a:gd name="T7" fmla="*/ 154 h 1739"/>
              <a:gd name="T8" fmla="*/ 90 w 2014"/>
              <a:gd name="T9" fmla="*/ 171 h 1739"/>
              <a:gd name="T10" fmla="*/ 140 w 2014"/>
              <a:gd name="T11" fmla="*/ 160 h 1739"/>
              <a:gd name="T12" fmla="*/ 188 w 2014"/>
              <a:gd name="T13" fmla="*/ 177 h 1739"/>
              <a:gd name="T14" fmla="*/ 215 w 2014"/>
              <a:gd name="T15" fmla="*/ 193 h 1739"/>
              <a:gd name="T16" fmla="*/ 258 w 2014"/>
              <a:gd name="T17" fmla="*/ 220 h 1739"/>
              <a:gd name="T18" fmla="*/ 284 w 2014"/>
              <a:gd name="T19" fmla="*/ 237 h 1739"/>
              <a:gd name="T20" fmla="*/ 301 w 2014"/>
              <a:gd name="T21" fmla="*/ 275 h 1739"/>
              <a:gd name="T22" fmla="*/ 283 w 2014"/>
              <a:gd name="T23" fmla="*/ 318 h 1739"/>
              <a:gd name="T24" fmla="*/ 270 w 2014"/>
              <a:gd name="T25" fmla="*/ 341 h 1739"/>
              <a:gd name="T26" fmla="*/ 249 w 2014"/>
              <a:gd name="T27" fmla="*/ 367 h 1739"/>
              <a:gd name="T28" fmla="*/ 239 w 2014"/>
              <a:gd name="T29" fmla="*/ 374 h 1739"/>
              <a:gd name="T30" fmla="*/ 281 w 2014"/>
              <a:gd name="T31" fmla="*/ 390 h 1739"/>
              <a:gd name="T32" fmla="*/ 314 w 2014"/>
              <a:gd name="T33" fmla="*/ 373 h 1739"/>
              <a:gd name="T34" fmla="*/ 353 w 2014"/>
              <a:gd name="T35" fmla="*/ 403 h 1739"/>
              <a:gd name="T36" fmla="*/ 385 w 2014"/>
              <a:gd name="T37" fmla="*/ 435 h 1739"/>
              <a:gd name="T38" fmla="*/ 413 w 2014"/>
              <a:gd name="T39" fmla="*/ 401 h 1739"/>
              <a:gd name="T40" fmla="*/ 430 w 2014"/>
              <a:gd name="T41" fmla="*/ 377 h 1739"/>
              <a:gd name="T42" fmla="*/ 425 w 2014"/>
              <a:gd name="T43" fmla="*/ 349 h 1739"/>
              <a:gd name="T44" fmla="*/ 431 w 2014"/>
              <a:gd name="T45" fmla="*/ 341 h 1739"/>
              <a:gd name="T46" fmla="*/ 432 w 2014"/>
              <a:gd name="T47" fmla="*/ 335 h 1739"/>
              <a:gd name="T48" fmla="*/ 432 w 2014"/>
              <a:gd name="T49" fmla="*/ 327 h 1739"/>
              <a:gd name="T50" fmla="*/ 472 w 2014"/>
              <a:gd name="T51" fmla="*/ 329 h 1739"/>
              <a:gd name="T52" fmla="*/ 500 w 2014"/>
              <a:gd name="T53" fmla="*/ 302 h 1739"/>
              <a:gd name="T54" fmla="*/ 501 w 2014"/>
              <a:gd name="T55" fmla="*/ 267 h 1739"/>
              <a:gd name="T56" fmla="*/ 453 w 2014"/>
              <a:gd name="T57" fmla="*/ 241 h 1739"/>
              <a:gd name="T58" fmla="*/ 429 w 2014"/>
              <a:gd name="T59" fmla="*/ 256 h 1739"/>
              <a:gd name="T60" fmla="*/ 444 w 2014"/>
              <a:gd name="T61" fmla="*/ 290 h 1739"/>
              <a:gd name="T62" fmla="*/ 429 w 2014"/>
              <a:gd name="T63" fmla="*/ 315 h 1739"/>
              <a:gd name="T64" fmla="*/ 398 w 2014"/>
              <a:gd name="T65" fmla="*/ 302 h 1739"/>
              <a:gd name="T66" fmla="*/ 391 w 2014"/>
              <a:gd name="T67" fmla="*/ 276 h 1739"/>
              <a:gd name="T68" fmla="*/ 369 w 2014"/>
              <a:gd name="T69" fmla="*/ 243 h 1739"/>
              <a:gd name="T70" fmla="*/ 342 w 2014"/>
              <a:gd name="T71" fmla="*/ 228 h 1739"/>
              <a:gd name="T72" fmla="*/ 343 w 2014"/>
              <a:gd name="T73" fmla="*/ 183 h 1739"/>
              <a:gd name="T74" fmla="*/ 313 w 2014"/>
              <a:gd name="T75" fmla="*/ 148 h 1739"/>
              <a:gd name="T76" fmla="*/ 235 w 2014"/>
              <a:gd name="T77" fmla="*/ 161 h 1739"/>
              <a:gd name="T78" fmla="*/ 200 w 2014"/>
              <a:gd name="T79" fmla="*/ 128 h 1739"/>
              <a:gd name="T80" fmla="*/ 218 w 2014"/>
              <a:gd name="T81" fmla="*/ 91 h 1739"/>
              <a:gd name="T82" fmla="*/ 163 w 2014"/>
              <a:gd name="T83" fmla="*/ 100 h 1739"/>
              <a:gd name="T84" fmla="*/ 124 w 2014"/>
              <a:gd name="T85" fmla="*/ 52 h 1739"/>
              <a:gd name="T86" fmla="*/ 116 w 2014"/>
              <a:gd name="T87" fmla="*/ 3 h 173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014"/>
              <a:gd name="T133" fmla="*/ 0 h 1739"/>
              <a:gd name="T134" fmla="*/ 2014 w 2014"/>
              <a:gd name="T135" fmla="*/ 1739 h 1739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014" h="1739">
                <a:moveTo>
                  <a:pt x="463" y="9"/>
                </a:moveTo>
                <a:lnTo>
                  <a:pt x="398" y="0"/>
                </a:lnTo>
                <a:lnTo>
                  <a:pt x="365" y="51"/>
                </a:lnTo>
                <a:lnTo>
                  <a:pt x="374" y="92"/>
                </a:lnTo>
                <a:lnTo>
                  <a:pt x="347" y="122"/>
                </a:lnTo>
                <a:lnTo>
                  <a:pt x="264" y="149"/>
                </a:lnTo>
                <a:lnTo>
                  <a:pt x="160" y="181"/>
                </a:lnTo>
                <a:lnTo>
                  <a:pt x="81" y="259"/>
                </a:lnTo>
                <a:lnTo>
                  <a:pt x="0" y="307"/>
                </a:lnTo>
                <a:lnTo>
                  <a:pt x="32" y="570"/>
                </a:lnTo>
                <a:lnTo>
                  <a:pt x="115" y="578"/>
                </a:lnTo>
                <a:lnTo>
                  <a:pt x="180" y="614"/>
                </a:lnTo>
                <a:lnTo>
                  <a:pt x="237" y="625"/>
                </a:lnTo>
                <a:lnTo>
                  <a:pt x="298" y="684"/>
                </a:lnTo>
                <a:lnTo>
                  <a:pt x="357" y="681"/>
                </a:lnTo>
                <a:lnTo>
                  <a:pt x="432" y="637"/>
                </a:lnTo>
                <a:lnTo>
                  <a:pt x="504" y="641"/>
                </a:lnTo>
                <a:lnTo>
                  <a:pt x="559" y="637"/>
                </a:lnTo>
                <a:lnTo>
                  <a:pt x="601" y="612"/>
                </a:lnTo>
                <a:lnTo>
                  <a:pt x="674" y="651"/>
                </a:lnTo>
                <a:lnTo>
                  <a:pt x="752" y="708"/>
                </a:lnTo>
                <a:lnTo>
                  <a:pt x="813" y="669"/>
                </a:lnTo>
                <a:lnTo>
                  <a:pt x="829" y="708"/>
                </a:lnTo>
                <a:lnTo>
                  <a:pt x="859" y="771"/>
                </a:lnTo>
                <a:lnTo>
                  <a:pt x="945" y="807"/>
                </a:lnTo>
                <a:lnTo>
                  <a:pt x="998" y="877"/>
                </a:lnTo>
                <a:lnTo>
                  <a:pt x="1032" y="879"/>
                </a:lnTo>
                <a:lnTo>
                  <a:pt x="1059" y="854"/>
                </a:lnTo>
                <a:lnTo>
                  <a:pt x="1101" y="895"/>
                </a:lnTo>
                <a:lnTo>
                  <a:pt x="1136" y="946"/>
                </a:lnTo>
                <a:lnTo>
                  <a:pt x="1150" y="1015"/>
                </a:lnTo>
                <a:lnTo>
                  <a:pt x="1181" y="1051"/>
                </a:lnTo>
                <a:lnTo>
                  <a:pt x="1203" y="1100"/>
                </a:lnTo>
                <a:lnTo>
                  <a:pt x="1229" y="1129"/>
                </a:lnTo>
                <a:lnTo>
                  <a:pt x="1197" y="1234"/>
                </a:lnTo>
                <a:lnTo>
                  <a:pt x="1132" y="1271"/>
                </a:lnTo>
                <a:lnTo>
                  <a:pt x="1144" y="1326"/>
                </a:lnTo>
                <a:lnTo>
                  <a:pt x="1105" y="1358"/>
                </a:lnTo>
                <a:lnTo>
                  <a:pt x="1077" y="1362"/>
                </a:lnTo>
                <a:lnTo>
                  <a:pt x="1085" y="1448"/>
                </a:lnTo>
                <a:lnTo>
                  <a:pt x="1050" y="1478"/>
                </a:lnTo>
                <a:lnTo>
                  <a:pt x="996" y="1468"/>
                </a:lnTo>
                <a:lnTo>
                  <a:pt x="971" y="1425"/>
                </a:lnTo>
                <a:lnTo>
                  <a:pt x="943" y="1444"/>
                </a:lnTo>
                <a:lnTo>
                  <a:pt x="953" y="1495"/>
                </a:lnTo>
                <a:lnTo>
                  <a:pt x="1018" y="1503"/>
                </a:lnTo>
                <a:lnTo>
                  <a:pt x="1073" y="1547"/>
                </a:lnTo>
                <a:lnTo>
                  <a:pt x="1124" y="1558"/>
                </a:lnTo>
                <a:lnTo>
                  <a:pt x="1126" y="1507"/>
                </a:lnTo>
                <a:lnTo>
                  <a:pt x="1223" y="1472"/>
                </a:lnTo>
                <a:lnTo>
                  <a:pt x="1256" y="1489"/>
                </a:lnTo>
                <a:lnTo>
                  <a:pt x="1282" y="1560"/>
                </a:lnTo>
                <a:lnTo>
                  <a:pt x="1363" y="1633"/>
                </a:lnTo>
                <a:lnTo>
                  <a:pt x="1410" y="1610"/>
                </a:lnTo>
                <a:lnTo>
                  <a:pt x="1437" y="1688"/>
                </a:lnTo>
                <a:lnTo>
                  <a:pt x="1493" y="1732"/>
                </a:lnTo>
                <a:lnTo>
                  <a:pt x="1540" y="1739"/>
                </a:lnTo>
                <a:lnTo>
                  <a:pt x="1587" y="1688"/>
                </a:lnTo>
                <a:lnTo>
                  <a:pt x="1654" y="1651"/>
                </a:lnTo>
                <a:lnTo>
                  <a:pt x="1650" y="1602"/>
                </a:lnTo>
                <a:lnTo>
                  <a:pt x="1634" y="1580"/>
                </a:lnTo>
                <a:lnTo>
                  <a:pt x="1731" y="1566"/>
                </a:lnTo>
                <a:lnTo>
                  <a:pt x="1719" y="1507"/>
                </a:lnTo>
                <a:lnTo>
                  <a:pt x="1744" y="1430"/>
                </a:lnTo>
                <a:lnTo>
                  <a:pt x="1697" y="1399"/>
                </a:lnTo>
                <a:lnTo>
                  <a:pt x="1699" y="1395"/>
                </a:lnTo>
                <a:lnTo>
                  <a:pt x="1707" y="1385"/>
                </a:lnTo>
                <a:lnTo>
                  <a:pt x="1715" y="1373"/>
                </a:lnTo>
                <a:lnTo>
                  <a:pt x="1723" y="1363"/>
                </a:lnTo>
                <a:lnTo>
                  <a:pt x="1727" y="1360"/>
                </a:lnTo>
                <a:lnTo>
                  <a:pt x="1727" y="1354"/>
                </a:lnTo>
                <a:lnTo>
                  <a:pt x="1725" y="1340"/>
                </a:lnTo>
                <a:lnTo>
                  <a:pt x="1725" y="1324"/>
                </a:lnTo>
                <a:lnTo>
                  <a:pt x="1725" y="1312"/>
                </a:lnTo>
                <a:lnTo>
                  <a:pt x="1725" y="1306"/>
                </a:lnTo>
                <a:lnTo>
                  <a:pt x="1788" y="1302"/>
                </a:lnTo>
                <a:lnTo>
                  <a:pt x="1835" y="1328"/>
                </a:lnTo>
                <a:lnTo>
                  <a:pt x="1888" y="1316"/>
                </a:lnTo>
                <a:lnTo>
                  <a:pt x="1888" y="1267"/>
                </a:lnTo>
                <a:lnTo>
                  <a:pt x="1996" y="1259"/>
                </a:lnTo>
                <a:lnTo>
                  <a:pt x="2000" y="1206"/>
                </a:lnTo>
                <a:lnTo>
                  <a:pt x="1989" y="1155"/>
                </a:lnTo>
                <a:lnTo>
                  <a:pt x="2014" y="1112"/>
                </a:lnTo>
                <a:lnTo>
                  <a:pt x="2002" y="1068"/>
                </a:lnTo>
                <a:lnTo>
                  <a:pt x="1882" y="1015"/>
                </a:lnTo>
                <a:lnTo>
                  <a:pt x="1811" y="993"/>
                </a:lnTo>
                <a:lnTo>
                  <a:pt x="1809" y="962"/>
                </a:lnTo>
                <a:lnTo>
                  <a:pt x="1758" y="960"/>
                </a:lnTo>
                <a:lnTo>
                  <a:pt x="1727" y="944"/>
                </a:lnTo>
                <a:lnTo>
                  <a:pt x="1713" y="1023"/>
                </a:lnTo>
                <a:lnTo>
                  <a:pt x="1701" y="1102"/>
                </a:lnTo>
                <a:lnTo>
                  <a:pt x="1754" y="1121"/>
                </a:lnTo>
                <a:lnTo>
                  <a:pt x="1774" y="1157"/>
                </a:lnTo>
                <a:lnTo>
                  <a:pt x="1756" y="1198"/>
                </a:lnTo>
                <a:lnTo>
                  <a:pt x="1717" y="1214"/>
                </a:lnTo>
                <a:lnTo>
                  <a:pt x="1713" y="1259"/>
                </a:lnTo>
                <a:lnTo>
                  <a:pt x="1678" y="1271"/>
                </a:lnTo>
                <a:lnTo>
                  <a:pt x="1613" y="1241"/>
                </a:lnTo>
                <a:lnTo>
                  <a:pt x="1589" y="1206"/>
                </a:lnTo>
                <a:lnTo>
                  <a:pt x="1546" y="1190"/>
                </a:lnTo>
                <a:lnTo>
                  <a:pt x="1546" y="1145"/>
                </a:lnTo>
                <a:lnTo>
                  <a:pt x="1563" y="1104"/>
                </a:lnTo>
                <a:lnTo>
                  <a:pt x="1524" y="1047"/>
                </a:lnTo>
                <a:lnTo>
                  <a:pt x="1528" y="1011"/>
                </a:lnTo>
                <a:lnTo>
                  <a:pt x="1475" y="970"/>
                </a:lnTo>
                <a:lnTo>
                  <a:pt x="1447" y="932"/>
                </a:lnTo>
                <a:lnTo>
                  <a:pt x="1437" y="915"/>
                </a:lnTo>
                <a:lnTo>
                  <a:pt x="1365" y="911"/>
                </a:lnTo>
                <a:lnTo>
                  <a:pt x="1306" y="856"/>
                </a:lnTo>
                <a:lnTo>
                  <a:pt x="1313" y="767"/>
                </a:lnTo>
                <a:lnTo>
                  <a:pt x="1370" y="732"/>
                </a:lnTo>
                <a:lnTo>
                  <a:pt x="1370" y="627"/>
                </a:lnTo>
                <a:lnTo>
                  <a:pt x="1325" y="588"/>
                </a:lnTo>
                <a:lnTo>
                  <a:pt x="1250" y="592"/>
                </a:lnTo>
                <a:lnTo>
                  <a:pt x="1154" y="684"/>
                </a:lnTo>
                <a:lnTo>
                  <a:pt x="1020" y="684"/>
                </a:lnTo>
                <a:lnTo>
                  <a:pt x="937" y="641"/>
                </a:lnTo>
                <a:lnTo>
                  <a:pt x="941" y="580"/>
                </a:lnTo>
                <a:lnTo>
                  <a:pt x="874" y="576"/>
                </a:lnTo>
                <a:lnTo>
                  <a:pt x="798" y="509"/>
                </a:lnTo>
                <a:lnTo>
                  <a:pt x="847" y="440"/>
                </a:lnTo>
                <a:lnTo>
                  <a:pt x="892" y="425"/>
                </a:lnTo>
                <a:lnTo>
                  <a:pt x="872" y="362"/>
                </a:lnTo>
                <a:lnTo>
                  <a:pt x="792" y="334"/>
                </a:lnTo>
                <a:lnTo>
                  <a:pt x="699" y="344"/>
                </a:lnTo>
                <a:lnTo>
                  <a:pt x="652" y="399"/>
                </a:lnTo>
                <a:lnTo>
                  <a:pt x="607" y="393"/>
                </a:lnTo>
                <a:lnTo>
                  <a:pt x="530" y="303"/>
                </a:lnTo>
                <a:lnTo>
                  <a:pt x="496" y="208"/>
                </a:lnTo>
                <a:lnTo>
                  <a:pt x="514" y="149"/>
                </a:lnTo>
                <a:lnTo>
                  <a:pt x="506" y="25"/>
                </a:lnTo>
                <a:lnTo>
                  <a:pt x="463" y="9"/>
                </a:lnTo>
              </a:path>
            </a:pathLst>
          </a:custGeom>
          <a:noFill/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6" name="Freeform 109"/>
          <p:cNvSpPr/>
          <p:nvPr/>
        </p:nvSpPr>
        <p:spPr bwMode="gray">
          <a:xfrm>
            <a:off x="2599892" y="3407601"/>
            <a:ext cx="1324520" cy="942665"/>
          </a:xfrm>
          <a:custGeom>
            <a:avLst/>
            <a:gdLst>
              <a:gd name="T0" fmla="*/ 445 w 1872"/>
              <a:gd name="T1" fmla="*/ 276 h 1330"/>
              <a:gd name="T2" fmla="*/ 426 w 1872"/>
              <a:gd name="T3" fmla="*/ 279 h 1330"/>
              <a:gd name="T4" fmla="*/ 397 w 1872"/>
              <a:gd name="T5" fmla="*/ 279 h 1330"/>
              <a:gd name="T6" fmla="*/ 381 w 1872"/>
              <a:gd name="T7" fmla="*/ 296 h 1330"/>
              <a:gd name="T8" fmla="*/ 343 w 1872"/>
              <a:gd name="T9" fmla="*/ 274 h 1330"/>
              <a:gd name="T10" fmla="*/ 308 w 1872"/>
              <a:gd name="T11" fmla="*/ 269 h 1330"/>
              <a:gd name="T12" fmla="*/ 275 w 1872"/>
              <a:gd name="T13" fmla="*/ 273 h 1330"/>
              <a:gd name="T14" fmla="*/ 262 w 1872"/>
              <a:gd name="T15" fmla="*/ 288 h 1330"/>
              <a:gd name="T16" fmla="*/ 260 w 1872"/>
              <a:gd name="T17" fmla="*/ 309 h 1330"/>
              <a:gd name="T18" fmla="*/ 225 w 1872"/>
              <a:gd name="T19" fmla="*/ 329 h 1330"/>
              <a:gd name="T20" fmla="*/ 204 w 1872"/>
              <a:gd name="T21" fmla="*/ 313 h 1330"/>
              <a:gd name="T22" fmla="*/ 155 w 1872"/>
              <a:gd name="T23" fmla="*/ 287 h 1330"/>
              <a:gd name="T24" fmla="*/ 113 w 1872"/>
              <a:gd name="T25" fmla="*/ 280 h 1330"/>
              <a:gd name="T26" fmla="*/ 85 w 1872"/>
              <a:gd name="T27" fmla="*/ 274 h 1330"/>
              <a:gd name="T28" fmla="*/ 64 w 1872"/>
              <a:gd name="T29" fmla="*/ 264 h 1330"/>
              <a:gd name="T30" fmla="*/ 28 w 1872"/>
              <a:gd name="T31" fmla="*/ 256 h 1330"/>
              <a:gd name="T32" fmla="*/ 2 w 1872"/>
              <a:gd name="T33" fmla="*/ 206 h 1330"/>
              <a:gd name="T34" fmla="*/ 12 w 1872"/>
              <a:gd name="T35" fmla="*/ 185 h 1330"/>
              <a:gd name="T36" fmla="*/ 20 w 1872"/>
              <a:gd name="T37" fmla="*/ 149 h 1330"/>
              <a:gd name="T38" fmla="*/ 11 w 1872"/>
              <a:gd name="T39" fmla="*/ 133 h 1330"/>
              <a:gd name="T40" fmla="*/ 20 w 1872"/>
              <a:gd name="T41" fmla="*/ 117 h 1330"/>
              <a:gd name="T42" fmla="*/ 61 w 1872"/>
              <a:gd name="T43" fmla="*/ 117 h 1330"/>
              <a:gd name="T44" fmla="*/ 53 w 1872"/>
              <a:gd name="T45" fmla="*/ 96 h 1330"/>
              <a:gd name="T46" fmla="*/ 74 w 1872"/>
              <a:gd name="T47" fmla="*/ 75 h 1330"/>
              <a:gd name="T48" fmla="*/ 45 w 1872"/>
              <a:gd name="T49" fmla="*/ 32 h 1330"/>
              <a:gd name="T50" fmla="*/ 99 w 1872"/>
              <a:gd name="T51" fmla="*/ 18 h 1330"/>
              <a:gd name="T52" fmla="*/ 134 w 1872"/>
              <a:gd name="T53" fmla="*/ 10 h 1330"/>
              <a:gd name="T54" fmla="*/ 169 w 1872"/>
              <a:gd name="T55" fmla="*/ 4 h 1330"/>
              <a:gd name="T56" fmla="*/ 206 w 1872"/>
              <a:gd name="T57" fmla="*/ 15 h 1330"/>
              <a:gd name="T58" fmla="*/ 235 w 1872"/>
              <a:gd name="T59" fmla="*/ 32 h 1330"/>
              <a:gd name="T60" fmla="*/ 269 w 1872"/>
              <a:gd name="T61" fmla="*/ 20 h 1330"/>
              <a:gd name="T62" fmla="*/ 301 w 1872"/>
              <a:gd name="T63" fmla="*/ 20 h 1330"/>
              <a:gd name="T64" fmla="*/ 330 w 1872"/>
              <a:gd name="T65" fmla="*/ 24 h 1330"/>
              <a:gd name="T66" fmla="*/ 364 w 1872"/>
              <a:gd name="T67" fmla="*/ 28 h 1330"/>
              <a:gd name="T68" fmla="*/ 376 w 1872"/>
              <a:gd name="T69" fmla="*/ 54 h 1330"/>
              <a:gd name="T70" fmla="*/ 411 w 1872"/>
              <a:gd name="T71" fmla="*/ 80 h 1330"/>
              <a:gd name="T72" fmla="*/ 426 w 1872"/>
              <a:gd name="T73" fmla="*/ 75 h 1330"/>
              <a:gd name="T74" fmla="*/ 445 w 1872"/>
              <a:gd name="T75" fmla="*/ 98 h 1330"/>
              <a:gd name="T76" fmla="*/ 456 w 1872"/>
              <a:gd name="T77" fmla="*/ 124 h 1330"/>
              <a:gd name="T78" fmla="*/ 468 w 1872"/>
              <a:gd name="T79" fmla="*/ 143 h 1330"/>
              <a:gd name="T80" fmla="*/ 444 w 1872"/>
              <a:gd name="T81" fmla="*/ 179 h 1330"/>
              <a:gd name="T82" fmla="*/ 437 w 1872"/>
              <a:gd name="T83" fmla="*/ 201 h 1330"/>
              <a:gd name="T84" fmla="*/ 432 w 1872"/>
              <a:gd name="T85" fmla="*/ 223 h 1330"/>
              <a:gd name="T86" fmla="*/ 410 w 1872"/>
              <a:gd name="T87" fmla="*/ 228 h 1330"/>
              <a:gd name="T88" fmla="*/ 397 w 1872"/>
              <a:gd name="T89" fmla="*/ 222 h 1330"/>
              <a:gd name="T90" fmla="*/ 416 w 1872"/>
              <a:gd name="T91" fmla="*/ 237 h 1330"/>
              <a:gd name="T92" fmla="*/ 442 w 1872"/>
              <a:gd name="T93" fmla="*/ 251 h 133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72"/>
              <a:gd name="T142" fmla="*/ 0 h 1330"/>
              <a:gd name="T143" fmla="*/ 1872 w 1872"/>
              <a:gd name="T144" fmla="*/ 1330 h 133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72" h="1330">
                <a:moveTo>
                  <a:pt x="1801" y="1035"/>
                </a:moveTo>
                <a:lnTo>
                  <a:pt x="1779" y="1102"/>
                </a:lnTo>
                <a:lnTo>
                  <a:pt x="1736" y="1082"/>
                </a:lnTo>
                <a:lnTo>
                  <a:pt x="1702" y="1115"/>
                </a:lnTo>
                <a:lnTo>
                  <a:pt x="1655" y="1072"/>
                </a:lnTo>
                <a:lnTo>
                  <a:pt x="1586" y="1114"/>
                </a:lnTo>
                <a:lnTo>
                  <a:pt x="1588" y="1184"/>
                </a:lnTo>
                <a:lnTo>
                  <a:pt x="1521" y="1180"/>
                </a:lnTo>
                <a:lnTo>
                  <a:pt x="1421" y="1068"/>
                </a:lnTo>
                <a:lnTo>
                  <a:pt x="1372" y="1094"/>
                </a:lnTo>
                <a:lnTo>
                  <a:pt x="1279" y="1049"/>
                </a:lnTo>
                <a:lnTo>
                  <a:pt x="1232" y="1072"/>
                </a:lnTo>
                <a:lnTo>
                  <a:pt x="1138" y="1062"/>
                </a:lnTo>
                <a:lnTo>
                  <a:pt x="1100" y="1090"/>
                </a:lnTo>
                <a:lnTo>
                  <a:pt x="1092" y="1155"/>
                </a:lnTo>
                <a:lnTo>
                  <a:pt x="1045" y="1149"/>
                </a:lnTo>
                <a:lnTo>
                  <a:pt x="1055" y="1184"/>
                </a:lnTo>
                <a:lnTo>
                  <a:pt x="1039" y="1234"/>
                </a:lnTo>
                <a:lnTo>
                  <a:pt x="968" y="1330"/>
                </a:lnTo>
                <a:lnTo>
                  <a:pt x="897" y="1314"/>
                </a:lnTo>
                <a:lnTo>
                  <a:pt x="821" y="1304"/>
                </a:lnTo>
                <a:lnTo>
                  <a:pt x="813" y="1251"/>
                </a:lnTo>
                <a:lnTo>
                  <a:pt x="728" y="1190"/>
                </a:lnTo>
                <a:lnTo>
                  <a:pt x="618" y="1147"/>
                </a:lnTo>
                <a:lnTo>
                  <a:pt x="521" y="1149"/>
                </a:lnTo>
                <a:lnTo>
                  <a:pt x="452" y="1117"/>
                </a:lnTo>
                <a:lnTo>
                  <a:pt x="389" y="1121"/>
                </a:lnTo>
                <a:lnTo>
                  <a:pt x="338" y="1092"/>
                </a:lnTo>
                <a:lnTo>
                  <a:pt x="281" y="1056"/>
                </a:lnTo>
                <a:lnTo>
                  <a:pt x="256" y="1054"/>
                </a:lnTo>
                <a:lnTo>
                  <a:pt x="185" y="1021"/>
                </a:lnTo>
                <a:lnTo>
                  <a:pt x="112" y="1023"/>
                </a:lnTo>
                <a:lnTo>
                  <a:pt x="61" y="911"/>
                </a:lnTo>
                <a:lnTo>
                  <a:pt x="6" y="822"/>
                </a:lnTo>
                <a:lnTo>
                  <a:pt x="0" y="740"/>
                </a:lnTo>
                <a:lnTo>
                  <a:pt x="45" y="738"/>
                </a:lnTo>
                <a:lnTo>
                  <a:pt x="43" y="686"/>
                </a:lnTo>
                <a:lnTo>
                  <a:pt x="77" y="594"/>
                </a:lnTo>
                <a:lnTo>
                  <a:pt x="78" y="549"/>
                </a:lnTo>
                <a:lnTo>
                  <a:pt x="43" y="529"/>
                </a:lnTo>
                <a:lnTo>
                  <a:pt x="80" y="501"/>
                </a:lnTo>
                <a:lnTo>
                  <a:pt x="77" y="466"/>
                </a:lnTo>
                <a:lnTo>
                  <a:pt x="139" y="501"/>
                </a:lnTo>
                <a:lnTo>
                  <a:pt x="244" y="466"/>
                </a:lnTo>
                <a:lnTo>
                  <a:pt x="206" y="433"/>
                </a:lnTo>
                <a:lnTo>
                  <a:pt x="212" y="383"/>
                </a:lnTo>
                <a:lnTo>
                  <a:pt x="265" y="364"/>
                </a:lnTo>
                <a:lnTo>
                  <a:pt x="293" y="299"/>
                </a:lnTo>
                <a:lnTo>
                  <a:pt x="175" y="206"/>
                </a:lnTo>
                <a:lnTo>
                  <a:pt x="179" y="126"/>
                </a:lnTo>
                <a:lnTo>
                  <a:pt x="252" y="84"/>
                </a:lnTo>
                <a:lnTo>
                  <a:pt x="393" y="70"/>
                </a:lnTo>
                <a:lnTo>
                  <a:pt x="502" y="41"/>
                </a:lnTo>
                <a:lnTo>
                  <a:pt x="533" y="37"/>
                </a:lnTo>
                <a:lnTo>
                  <a:pt x="596" y="0"/>
                </a:lnTo>
                <a:lnTo>
                  <a:pt x="675" y="13"/>
                </a:lnTo>
                <a:lnTo>
                  <a:pt x="758" y="21"/>
                </a:lnTo>
                <a:lnTo>
                  <a:pt x="823" y="57"/>
                </a:lnTo>
                <a:lnTo>
                  <a:pt x="880" y="68"/>
                </a:lnTo>
                <a:lnTo>
                  <a:pt x="941" y="127"/>
                </a:lnTo>
                <a:lnTo>
                  <a:pt x="996" y="124"/>
                </a:lnTo>
                <a:lnTo>
                  <a:pt x="1075" y="80"/>
                </a:lnTo>
                <a:lnTo>
                  <a:pt x="1147" y="84"/>
                </a:lnTo>
                <a:lnTo>
                  <a:pt x="1202" y="80"/>
                </a:lnTo>
                <a:lnTo>
                  <a:pt x="1244" y="57"/>
                </a:lnTo>
                <a:lnTo>
                  <a:pt x="1319" y="96"/>
                </a:lnTo>
                <a:lnTo>
                  <a:pt x="1395" y="151"/>
                </a:lnTo>
                <a:lnTo>
                  <a:pt x="1456" y="112"/>
                </a:lnTo>
                <a:lnTo>
                  <a:pt x="1480" y="171"/>
                </a:lnTo>
                <a:lnTo>
                  <a:pt x="1502" y="214"/>
                </a:lnTo>
                <a:lnTo>
                  <a:pt x="1588" y="250"/>
                </a:lnTo>
                <a:lnTo>
                  <a:pt x="1641" y="320"/>
                </a:lnTo>
                <a:lnTo>
                  <a:pt x="1675" y="322"/>
                </a:lnTo>
                <a:lnTo>
                  <a:pt x="1702" y="299"/>
                </a:lnTo>
                <a:lnTo>
                  <a:pt x="1740" y="334"/>
                </a:lnTo>
                <a:lnTo>
                  <a:pt x="1779" y="389"/>
                </a:lnTo>
                <a:lnTo>
                  <a:pt x="1793" y="458"/>
                </a:lnTo>
                <a:lnTo>
                  <a:pt x="1824" y="494"/>
                </a:lnTo>
                <a:lnTo>
                  <a:pt x="1846" y="543"/>
                </a:lnTo>
                <a:lnTo>
                  <a:pt x="1872" y="572"/>
                </a:lnTo>
                <a:lnTo>
                  <a:pt x="1840" y="677"/>
                </a:lnTo>
                <a:lnTo>
                  <a:pt x="1775" y="714"/>
                </a:lnTo>
                <a:lnTo>
                  <a:pt x="1787" y="769"/>
                </a:lnTo>
                <a:lnTo>
                  <a:pt x="1748" y="801"/>
                </a:lnTo>
                <a:lnTo>
                  <a:pt x="1720" y="805"/>
                </a:lnTo>
                <a:lnTo>
                  <a:pt x="1726" y="889"/>
                </a:lnTo>
                <a:lnTo>
                  <a:pt x="1693" y="921"/>
                </a:lnTo>
                <a:lnTo>
                  <a:pt x="1639" y="911"/>
                </a:lnTo>
                <a:lnTo>
                  <a:pt x="1614" y="868"/>
                </a:lnTo>
                <a:lnTo>
                  <a:pt x="1586" y="887"/>
                </a:lnTo>
                <a:lnTo>
                  <a:pt x="1596" y="938"/>
                </a:lnTo>
                <a:lnTo>
                  <a:pt x="1661" y="946"/>
                </a:lnTo>
                <a:lnTo>
                  <a:pt x="1716" y="990"/>
                </a:lnTo>
                <a:lnTo>
                  <a:pt x="1767" y="1001"/>
                </a:lnTo>
                <a:lnTo>
                  <a:pt x="1801" y="1035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7" name="Freeform 110"/>
          <p:cNvSpPr/>
          <p:nvPr/>
        </p:nvSpPr>
        <p:spPr bwMode="gray">
          <a:xfrm>
            <a:off x="2599892" y="3407601"/>
            <a:ext cx="1324520" cy="942665"/>
          </a:xfrm>
          <a:custGeom>
            <a:avLst/>
            <a:gdLst>
              <a:gd name="T0" fmla="*/ 445 w 1872"/>
              <a:gd name="T1" fmla="*/ 276 h 1330"/>
              <a:gd name="T2" fmla="*/ 426 w 1872"/>
              <a:gd name="T3" fmla="*/ 279 h 1330"/>
              <a:gd name="T4" fmla="*/ 397 w 1872"/>
              <a:gd name="T5" fmla="*/ 279 h 1330"/>
              <a:gd name="T6" fmla="*/ 381 w 1872"/>
              <a:gd name="T7" fmla="*/ 296 h 1330"/>
              <a:gd name="T8" fmla="*/ 343 w 1872"/>
              <a:gd name="T9" fmla="*/ 274 h 1330"/>
              <a:gd name="T10" fmla="*/ 308 w 1872"/>
              <a:gd name="T11" fmla="*/ 269 h 1330"/>
              <a:gd name="T12" fmla="*/ 275 w 1872"/>
              <a:gd name="T13" fmla="*/ 273 h 1330"/>
              <a:gd name="T14" fmla="*/ 262 w 1872"/>
              <a:gd name="T15" fmla="*/ 288 h 1330"/>
              <a:gd name="T16" fmla="*/ 260 w 1872"/>
              <a:gd name="T17" fmla="*/ 309 h 1330"/>
              <a:gd name="T18" fmla="*/ 225 w 1872"/>
              <a:gd name="T19" fmla="*/ 329 h 1330"/>
              <a:gd name="T20" fmla="*/ 204 w 1872"/>
              <a:gd name="T21" fmla="*/ 313 h 1330"/>
              <a:gd name="T22" fmla="*/ 155 w 1872"/>
              <a:gd name="T23" fmla="*/ 287 h 1330"/>
              <a:gd name="T24" fmla="*/ 113 w 1872"/>
              <a:gd name="T25" fmla="*/ 280 h 1330"/>
              <a:gd name="T26" fmla="*/ 85 w 1872"/>
              <a:gd name="T27" fmla="*/ 274 h 1330"/>
              <a:gd name="T28" fmla="*/ 64 w 1872"/>
              <a:gd name="T29" fmla="*/ 264 h 1330"/>
              <a:gd name="T30" fmla="*/ 28 w 1872"/>
              <a:gd name="T31" fmla="*/ 256 h 1330"/>
              <a:gd name="T32" fmla="*/ 2 w 1872"/>
              <a:gd name="T33" fmla="*/ 206 h 1330"/>
              <a:gd name="T34" fmla="*/ 12 w 1872"/>
              <a:gd name="T35" fmla="*/ 185 h 1330"/>
              <a:gd name="T36" fmla="*/ 20 w 1872"/>
              <a:gd name="T37" fmla="*/ 149 h 1330"/>
              <a:gd name="T38" fmla="*/ 11 w 1872"/>
              <a:gd name="T39" fmla="*/ 133 h 1330"/>
              <a:gd name="T40" fmla="*/ 20 w 1872"/>
              <a:gd name="T41" fmla="*/ 117 h 1330"/>
              <a:gd name="T42" fmla="*/ 61 w 1872"/>
              <a:gd name="T43" fmla="*/ 117 h 1330"/>
              <a:gd name="T44" fmla="*/ 53 w 1872"/>
              <a:gd name="T45" fmla="*/ 96 h 1330"/>
              <a:gd name="T46" fmla="*/ 74 w 1872"/>
              <a:gd name="T47" fmla="*/ 75 h 1330"/>
              <a:gd name="T48" fmla="*/ 45 w 1872"/>
              <a:gd name="T49" fmla="*/ 32 h 1330"/>
              <a:gd name="T50" fmla="*/ 99 w 1872"/>
              <a:gd name="T51" fmla="*/ 18 h 1330"/>
              <a:gd name="T52" fmla="*/ 134 w 1872"/>
              <a:gd name="T53" fmla="*/ 10 h 1330"/>
              <a:gd name="T54" fmla="*/ 169 w 1872"/>
              <a:gd name="T55" fmla="*/ 4 h 1330"/>
              <a:gd name="T56" fmla="*/ 206 w 1872"/>
              <a:gd name="T57" fmla="*/ 15 h 1330"/>
              <a:gd name="T58" fmla="*/ 235 w 1872"/>
              <a:gd name="T59" fmla="*/ 32 h 1330"/>
              <a:gd name="T60" fmla="*/ 269 w 1872"/>
              <a:gd name="T61" fmla="*/ 20 h 1330"/>
              <a:gd name="T62" fmla="*/ 301 w 1872"/>
              <a:gd name="T63" fmla="*/ 20 h 1330"/>
              <a:gd name="T64" fmla="*/ 330 w 1872"/>
              <a:gd name="T65" fmla="*/ 24 h 1330"/>
              <a:gd name="T66" fmla="*/ 364 w 1872"/>
              <a:gd name="T67" fmla="*/ 28 h 1330"/>
              <a:gd name="T68" fmla="*/ 376 w 1872"/>
              <a:gd name="T69" fmla="*/ 54 h 1330"/>
              <a:gd name="T70" fmla="*/ 411 w 1872"/>
              <a:gd name="T71" fmla="*/ 80 h 1330"/>
              <a:gd name="T72" fmla="*/ 426 w 1872"/>
              <a:gd name="T73" fmla="*/ 75 h 1330"/>
              <a:gd name="T74" fmla="*/ 445 w 1872"/>
              <a:gd name="T75" fmla="*/ 98 h 1330"/>
              <a:gd name="T76" fmla="*/ 456 w 1872"/>
              <a:gd name="T77" fmla="*/ 124 h 1330"/>
              <a:gd name="T78" fmla="*/ 468 w 1872"/>
              <a:gd name="T79" fmla="*/ 143 h 1330"/>
              <a:gd name="T80" fmla="*/ 444 w 1872"/>
              <a:gd name="T81" fmla="*/ 179 h 1330"/>
              <a:gd name="T82" fmla="*/ 437 w 1872"/>
              <a:gd name="T83" fmla="*/ 201 h 1330"/>
              <a:gd name="T84" fmla="*/ 432 w 1872"/>
              <a:gd name="T85" fmla="*/ 223 h 1330"/>
              <a:gd name="T86" fmla="*/ 410 w 1872"/>
              <a:gd name="T87" fmla="*/ 228 h 1330"/>
              <a:gd name="T88" fmla="*/ 397 w 1872"/>
              <a:gd name="T89" fmla="*/ 222 h 1330"/>
              <a:gd name="T90" fmla="*/ 416 w 1872"/>
              <a:gd name="T91" fmla="*/ 237 h 1330"/>
              <a:gd name="T92" fmla="*/ 442 w 1872"/>
              <a:gd name="T93" fmla="*/ 251 h 133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72"/>
              <a:gd name="T142" fmla="*/ 0 h 1330"/>
              <a:gd name="T143" fmla="*/ 1872 w 1872"/>
              <a:gd name="T144" fmla="*/ 1330 h 133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72" h="1330">
                <a:moveTo>
                  <a:pt x="1801" y="1035"/>
                </a:moveTo>
                <a:lnTo>
                  <a:pt x="1779" y="1102"/>
                </a:lnTo>
                <a:lnTo>
                  <a:pt x="1736" y="1082"/>
                </a:lnTo>
                <a:lnTo>
                  <a:pt x="1702" y="1115"/>
                </a:lnTo>
                <a:lnTo>
                  <a:pt x="1655" y="1072"/>
                </a:lnTo>
                <a:lnTo>
                  <a:pt x="1586" y="1114"/>
                </a:lnTo>
                <a:lnTo>
                  <a:pt x="1588" y="1184"/>
                </a:lnTo>
                <a:lnTo>
                  <a:pt x="1521" y="1180"/>
                </a:lnTo>
                <a:lnTo>
                  <a:pt x="1421" y="1068"/>
                </a:lnTo>
                <a:lnTo>
                  <a:pt x="1372" y="1094"/>
                </a:lnTo>
                <a:lnTo>
                  <a:pt x="1279" y="1049"/>
                </a:lnTo>
                <a:lnTo>
                  <a:pt x="1232" y="1072"/>
                </a:lnTo>
                <a:lnTo>
                  <a:pt x="1138" y="1062"/>
                </a:lnTo>
                <a:lnTo>
                  <a:pt x="1100" y="1090"/>
                </a:lnTo>
                <a:lnTo>
                  <a:pt x="1092" y="1155"/>
                </a:lnTo>
                <a:lnTo>
                  <a:pt x="1045" y="1149"/>
                </a:lnTo>
                <a:lnTo>
                  <a:pt x="1055" y="1184"/>
                </a:lnTo>
                <a:lnTo>
                  <a:pt x="1039" y="1234"/>
                </a:lnTo>
                <a:lnTo>
                  <a:pt x="968" y="1330"/>
                </a:lnTo>
                <a:lnTo>
                  <a:pt x="897" y="1314"/>
                </a:lnTo>
                <a:lnTo>
                  <a:pt x="821" y="1304"/>
                </a:lnTo>
                <a:lnTo>
                  <a:pt x="813" y="1251"/>
                </a:lnTo>
                <a:lnTo>
                  <a:pt x="728" y="1190"/>
                </a:lnTo>
                <a:lnTo>
                  <a:pt x="618" y="1147"/>
                </a:lnTo>
                <a:lnTo>
                  <a:pt x="521" y="1149"/>
                </a:lnTo>
                <a:lnTo>
                  <a:pt x="452" y="1117"/>
                </a:lnTo>
                <a:lnTo>
                  <a:pt x="389" y="1121"/>
                </a:lnTo>
                <a:lnTo>
                  <a:pt x="338" y="1092"/>
                </a:lnTo>
                <a:lnTo>
                  <a:pt x="281" y="1056"/>
                </a:lnTo>
                <a:lnTo>
                  <a:pt x="256" y="1054"/>
                </a:lnTo>
                <a:lnTo>
                  <a:pt x="185" y="1021"/>
                </a:lnTo>
                <a:lnTo>
                  <a:pt x="112" y="1023"/>
                </a:lnTo>
                <a:lnTo>
                  <a:pt x="61" y="911"/>
                </a:lnTo>
                <a:lnTo>
                  <a:pt x="6" y="822"/>
                </a:lnTo>
                <a:lnTo>
                  <a:pt x="0" y="740"/>
                </a:lnTo>
                <a:lnTo>
                  <a:pt x="45" y="738"/>
                </a:lnTo>
                <a:lnTo>
                  <a:pt x="43" y="686"/>
                </a:lnTo>
                <a:lnTo>
                  <a:pt x="77" y="594"/>
                </a:lnTo>
                <a:lnTo>
                  <a:pt x="78" y="549"/>
                </a:lnTo>
                <a:lnTo>
                  <a:pt x="43" y="529"/>
                </a:lnTo>
                <a:lnTo>
                  <a:pt x="80" y="501"/>
                </a:lnTo>
                <a:lnTo>
                  <a:pt x="77" y="466"/>
                </a:lnTo>
                <a:lnTo>
                  <a:pt x="139" y="501"/>
                </a:lnTo>
                <a:lnTo>
                  <a:pt x="244" y="466"/>
                </a:lnTo>
                <a:lnTo>
                  <a:pt x="206" y="433"/>
                </a:lnTo>
                <a:lnTo>
                  <a:pt x="212" y="383"/>
                </a:lnTo>
                <a:lnTo>
                  <a:pt x="265" y="364"/>
                </a:lnTo>
                <a:lnTo>
                  <a:pt x="293" y="299"/>
                </a:lnTo>
                <a:lnTo>
                  <a:pt x="175" y="206"/>
                </a:lnTo>
                <a:lnTo>
                  <a:pt x="179" y="126"/>
                </a:lnTo>
                <a:lnTo>
                  <a:pt x="252" y="84"/>
                </a:lnTo>
                <a:lnTo>
                  <a:pt x="393" y="70"/>
                </a:lnTo>
                <a:lnTo>
                  <a:pt x="502" y="41"/>
                </a:lnTo>
                <a:lnTo>
                  <a:pt x="533" y="37"/>
                </a:lnTo>
                <a:lnTo>
                  <a:pt x="596" y="0"/>
                </a:lnTo>
                <a:lnTo>
                  <a:pt x="675" y="13"/>
                </a:lnTo>
                <a:lnTo>
                  <a:pt x="758" y="21"/>
                </a:lnTo>
                <a:lnTo>
                  <a:pt x="823" y="57"/>
                </a:lnTo>
                <a:lnTo>
                  <a:pt x="880" y="68"/>
                </a:lnTo>
                <a:lnTo>
                  <a:pt x="941" y="127"/>
                </a:lnTo>
                <a:lnTo>
                  <a:pt x="996" y="124"/>
                </a:lnTo>
                <a:lnTo>
                  <a:pt x="1075" y="80"/>
                </a:lnTo>
                <a:lnTo>
                  <a:pt x="1147" y="84"/>
                </a:lnTo>
                <a:lnTo>
                  <a:pt x="1202" y="80"/>
                </a:lnTo>
                <a:lnTo>
                  <a:pt x="1244" y="57"/>
                </a:lnTo>
                <a:lnTo>
                  <a:pt x="1319" y="96"/>
                </a:lnTo>
                <a:lnTo>
                  <a:pt x="1395" y="151"/>
                </a:lnTo>
                <a:lnTo>
                  <a:pt x="1456" y="112"/>
                </a:lnTo>
                <a:lnTo>
                  <a:pt x="1480" y="171"/>
                </a:lnTo>
                <a:lnTo>
                  <a:pt x="1502" y="214"/>
                </a:lnTo>
                <a:lnTo>
                  <a:pt x="1588" y="250"/>
                </a:lnTo>
                <a:lnTo>
                  <a:pt x="1641" y="320"/>
                </a:lnTo>
                <a:lnTo>
                  <a:pt x="1675" y="322"/>
                </a:lnTo>
                <a:lnTo>
                  <a:pt x="1702" y="299"/>
                </a:lnTo>
                <a:lnTo>
                  <a:pt x="1740" y="334"/>
                </a:lnTo>
                <a:lnTo>
                  <a:pt x="1779" y="389"/>
                </a:lnTo>
                <a:lnTo>
                  <a:pt x="1793" y="458"/>
                </a:lnTo>
                <a:lnTo>
                  <a:pt x="1824" y="494"/>
                </a:lnTo>
                <a:lnTo>
                  <a:pt x="1846" y="543"/>
                </a:lnTo>
                <a:lnTo>
                  <a:pt x="1872" y="572"/>
                </a:lnTo>
                <a:lnTo>
                  <a:pt x="1840" y="677"/>
                </a:lnTo>
                <a:lnTo>
                  <a:pt x="1775" y="714"/>
                </a:lnTo>
                <a:lnTo>
                  <a:pt x="1787" y="769"/>
                </a:lnTo>
                <a:lnTo>
                  <a:pt x="1748" y="801"/>
                </a:lnTo>
                <a:lnTo>
                  <a:pt x="1720" y="805"/>
                </a:lnTo>
                <a:lnTo>
                  <a:pt x="1726" y="889"/>
                </a:lnTo>
                <a:lnTo>
                  <a:pt x="1693" y="921"/>
                </a:lnTo>
                <a:lnTo>
                  <a:pt x="1639" y="911"/>
                </a:lnTo>
                <a:lnTo>
                  <a:pt x="1614" y="868"/>
                </a:lnTo>
                <a:lnTo>
                  <a:pt x="1586" y="887"/>
                </a:lnTo>
                <a:lnTo>
                  <a:pt x="1596" y="938"/>
                </a:lnTo>
                <a:lnTo>
                  <a:pt x="1661" y="946"/>
                </a:lnTo>
                <a:lnTo>
                  <a:pt x="1716" y="990"/>
                </a:lnTo>
                <a:lnTo>
                  <a:pt x="1767" y="1001"/>
                </a:lnTo>
                <a:lnTo>
                  <a:pt x="1801" y="1035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8" name="Freeform 111"/>
          <p:cNvSpPr/>
          <p:nvPr/>
        </p:nvSpPr>
        <p:spPr bwMode="gray">
          <a:xfrm>
            <a:off x="3373943" y="4055860"/>
            <a:ext cx="1289142" cy="980881"/>
          </a:xfrm>
          <a:custGeom>
            <a:avLst/>
            <a:gdLst>
              <a:gd name="T0" fmla="*/ 300 w 1823"/>
              <a:gd name="T1" fmla="*/ 274 h 1385"/>
              <a:gd name="T2" fmla="*/ 284 w 1823"/>
              <a:gd name="T3" fmla="*/ 262 h 1385"/>
              <a:gd name="T4" fmla="*/ 269 w 1823"/>
              <a:gd name="T5" fmla="*/ 266 h 1385"/>
              <a:gd name="T6" fmla="*/ 248 w 1823"/>
              <a:gd name="T7" fmla="*/ 249 h 1385"/>
              <a:gd name="T8" fmla="*/ 236 w 1823"/>
              <a:gd name="T9" fmla="*/ 235 h 1385"/>
              <a:gd name="T10" fmla="*/ 232 w 1823"/>
              <a:gd name="T11" fmla="*/ 246 h 1385"/>
              <a:gd name="T12" fmla="*/ 222 w 1823"/>
              <a:gd name="T13" fmla="*/ 252 h 1385"/>
              <a:gd name="T14" fmla="*/ 218 w 1823"/>
              <a:gd name="T15" fmla="*/ 270 h 1385"/>
              <a:gd name="T16" fmla="*/ 195 w 1823"/>
              <a:gd name="T17" fmla="*/ 293 h 1385"/>
              <a:gd name="T18" fmla="*/ 201 w 1823"/>
              <a:gd name="T19" fmla="*/ 318 h 1385"/>
              <a:gd name="T20" fmla="*/ 188 w 1823"/>
              <a:gd name="T21" fmla="*/ 338 h 1385"/>
              <a:gd name="T22" fmla="*/ 167 w 1823"/>
              <a:gd name="T23" fmla="*/ 345 h 1385"/>
              <a:gd name="T24" fmla="*/ 148 w 1823"/>
              <a:gd name="T25" fmla="*/ 338 h 1385"/>
              <a:gd name="T26" fmla="*/ 132 w 1823"/>
              <a:gd name="T27" fmla="*/ 302 h 1385"/>
              <a:gd name="T28" fmla="*/ 111 w 1823"/>
              <a:gd name="T29" fmla="*/ 270 h 1385"/>
              <a:gd name="T30" fmla="*/ 90 w 1823"/>
              <a:gd name="T31" fmla="*/ 257 h 1385"/>
              <a:gd name="T32" fmla="*/ 87 w 1823"/>
              <a:gd name="T33" fmla="*/ 239 h 1385"/>
              <a:gd name="T34" fmla="*/ 65 w 1823"/>
              <a:gd name="T35" fmla="*/ 253 h 1385"/>
              <a:gd name="T36" fmla="*/ 53 w 1823"/>
              <a:gd name="T37" fmla="*/ 209 h 1385"/>
              <a:gd name="T38" fmla="*/ 51 w 1823"/>
              <a:gd name="T39" fmla="*/ 156 h 1385"/>
              <a:gd name="T40" fmla="*/ 40 w 1823"/>
              <a:gd name="T41" fmla="*/ 128 h 1385"/>
              <a:gd name="T42" fmla="*/ 49 w 1823"/>
              <a:gd name="T43" fmla="*/ 117 h 1385"/>
              <a:gd name="T44" fmla="*/ 26 w 1823"/>
              <a:gd name="T45" fmla="*/ 77 h 1385"/>
              <a:gd name="T46" fmla="*/ 2 w 1823"/>
              <a:gd name="T47" fmla="*/ 45 h 1385"/>
              <a:gd name="T48" fmla="*/ 35 w 1823"/>
              <a:gd name="T49" fmla="*/ 40 h 1385"/>
              <a:gd name="T50" fmla="*/ 70 w 1823"/>
              <a:gd name="T51" fmla="*/ 45 h 1385"/>
              <a:gd name="T52" fmla="*/ 107 w 1823"/>
              <a:gd name="T53" fmla="*/ 67 h 1385"/>
              <a:gd name="T54" fmla="*/ 124 w 1823"/>
              <a:gd name="T55" fmla="*/ 50 h 1385"/>
              <a:gd name="T56" fmla="*/ 152 w 1823"/>
              <a:gd name="T57" fmla="*/ 50 h 1385"/>
              <a:gd name="T58" fmla="*/ 171 w 1823"/>
              <a:gd name="T59" fmla="*/ 47 h 1385"/>
              <a:gd name="T60" fmla="*/ 168 w 1823"/>
              <a:gd name="T61" fmla="*/ 22 h 1385"/>
              <a:gd name="T62" fmla="*/ 193 w 1823"/>
              <a:gd name="T63" fmla="*/ 0 h 1385"/>
              <a:gd name="T64" fmla="*/ 208 w 1823"/>
              <a:gd name="T65" fmla="*/ 22 h 1385"/>
              <a:gd name="T66" fmla="*/ 240 w 1823"/>
              <a:gd name="T67" fmla="*/ 35 h 1385"/>
              <a:gd name="T68" fmla="*/ 261 w 1823"/>
              <a:gd name="T69" fmla="*/ 65 h 1385"/>
              <a:gd name="T70" fmla="*/ 284 w 1823"/>
              <a:gd name="T71" fmla="*/ 54 h 1385"/>
              <a:gd name="T72" fmla="*/ 310 w 1823"/>
              <a:gd name="T73" fmla="*/ 64 h 1385"/>
              <a:gd name="T74" fmla="*/ 358 w 1823"/>
              <a:gd name="T75" fmla="*/ 68 h 1385"/>
              <a:gd name="T76" fmla="*/ 390 w 1823"/>
              <a:gd name="T77" fmla="*/ 73 h 1385"/>
              <a:gd name="T78" fmla="*/ 419 w 1823"/>
              <a:gd name="T79" fmla="*/ 84 h 1385"/>
              <a:gd name="T80" fmla="*/ 448 w 1823"/>
              <a:gd name="T81" fmla="*/ 89 h 1385"/>
              <a:gd name="T82" fmla="*/ 455 w 1823"/>
              <a:gd name="T83" fmla="*/ 130 h 1385"/>
              <a:gd name="T84" fmla="*/ 431 w 1823"/>
              <a:gd name="T85" fmla="*/ 144 h 1385"/>
              <a:gd name="T86" fmla="*/ 396 w 1823"/>
              <a:gd name="T87" fmla="*/ 155 h 1385"/>
              <a:gd name="T88" fmla="*/ 417 w 1823"/>
              <a:gd name="T89" fmla="*/ 193 h 1385"/>
              <a:gd name="T90" fmla="*/ 433 w 1823"/>
              <a:gd name="T91" fmla="*/ 227 h 1385"/>
              <a:gd name="T92" fmla="*/ 417 w 1823"/>
              <a:gd name="T93" fmla="*/ 246 h 1385"/>
              <a:gd name="T94" fmla="*/ 397 w 1823"/>
              <a:gd name="T95" fmla="*/ 227 h 1385"/>
              <a:gd name="T96" fmla="*/ 379 w 1823"/>
              <a:gd name="T97" fmla="*/ 214 h 1385"/>
              <a:gd name="T98" fmla="*/ 361 w 1823"/>
              <a:gd name="T99" fmla="*/ 210 h 1385"/>
              <a:gd name="T100" fmla="*/ 355 w 1823"/>
              <a:gd name="T101" fmla="*/ 224 h 1385"/>
              <a:gd name="T102" fmla="*/ 344 w 1823"/>
              <a:gd name="T103" fmla="*/ 240 h 1385"/>
              <a:gd name="T104" fmla="*/ 312 w 1823"/>
              <a:gd name="T105" fmla="*/ 227 h 1385"/>
              <a:gd name="T106" fmla="*/ 300 w 1823"/>
              <a:gd name="T107" fmla="*/ 247 h 1385"/>
              <a:gd name="T108" fmla="*/ 320 w 1823"/>
              <a:gd name="T109" fmla="*/ 253 h 138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23"/>
              <a:gd name="T166" fmla="*/ 0 h 1385"/>
              <a:gd name="T167" fmla="*/ 1823 w 1823"/>
              <a:gd name="T168" fmla="*/ 1385 h 138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23" h="1385">
                <a:moveTo>
                  <a:pt x="1301" y="1068"/>
                </a:moveTo>
                <a:lnTo>
                  <a:pt x="1203" y="1096"/>
                </a:lnTo>
                <a:lnTo>
                  <a:pt x="1142" y="1088"/>
                </a:lnTo>
                <a:lnTo>
                  <a:pt x="1138" y="1047"/>
                </a:lnTo>
                <a:lnTo>
                  <a:pt x="1105" y="1025"/>
                </a:lnTo>
                <a:lnTo>
                  <a:pt x="1077" y="1061"/>
                </a:lnTo>
                <a:lnTo>
                  <a:pt x="1014" y="1066"/>
                </a:lnTo>
                <a:lnTo>
                  <a:pt x="992" y="996"/>
                </a:lnTo>
                <a:lnTo>
                  <a:pt x="992" y="942"/>
                </a:lnTo>
                <a:lnTo>
                  <a:pt x="945" y="939"/>
                </a:lnTo>
                <a:lnTo>
                  <a:pt x="916" y="954"/>
                </a:lnTo>
                <a:lnTo>
                  <a:pt x="929" y="982"/>
                </a:lnTo>
                <a:lnTo>
                  <a:pt x="923" y="1005"/>
                </a:lnTo>
                <a:lnTo>
                  <a:pt x="890" y="1007"/>
                </a:lnTo>
                <a:lnTo>
                  <a:pt x="866" y="1033"/>
                </a:lnTo>
                <a:lnTo>
                  <a:pt x="874" y="1078"/>
                </a:lnTo>
                <a:lnTo>
                  <a:pt x="817" y="1149"/>
                </a:lnTo>
                <a:lnTo>
                  <a:pt x="780" y="1169"/>
                </a:lnTo>
                <a:lnTo>
                  <a:pt x="780" y="1234"/>
                </a:lnTo>
                <a:lnTo>
                  <a:pt x="805" y="1271"/>
                </a:lnTo>
                <a:lnTo>
                  <a:pt x="801" y="1326"/>
                </a:lnTo>
                <a:lnTo>
                  <a:pt x="752" y="1352"/>
                </a:lnTo>
                <a:lnTo>
                  <a:pt x="742" y="1330"/>
                </a:lnTo>
                <a:lnTo>
                  <a:pt x="670" y="1377"/>
                </a:lnTo>
                <a:lnTo>
                  <a:pt x="632" y="1385"/>
                </a:lnTo>
                <a:lnTo>
                  <a:pt x="595" y="1352"/>
                </a:lnTo>
                <a:lnTo>
                  <a:pt x="563" y="1273"/>
                </a:lnTo>
                <a:lnTo>
                  <a:pt x="528" y="1206"/>
                </a:lnTo>
                <a:lnTo>
                  <a:pt x="500" y="1163"/>
                </a:lnTo>
                <a:lnTo>
                  <a:pt x="445" y="1078"/>
                </a:lnTo>
                <a:lnTo>
                  <a:pt x="396" y="1076"/>
                </a:lnTo>
                <a:lnTo>
                  <a:pt x="362" y="1025"/>
                </a:lnTo>
                <a:lnTo>
                  <a:pt x="378" y="988"/>
                </a:lnTo>
                <a:lnTo>
                  <a:pt x="349" y="954"/>
                </a:lnTo>
                <a:lnTo>
                  <a:pt x="303" y="1004"/>
                </a:lnTo>
                <a:lnTo>
                  <a:pt x="260" y="1011"/>
                </a:lnTo>
                <a:lnTo>
                  <a:pt x="227" y="950"/>
                </a:lnTo>
                <a:lnTo>
                  <a:pt x="215" y="834"/>
                </a:lnTo>
                <a:lnTo>
                  <a:pt x="211" y="712"/>
                </a:lnTo>
                <a:lnTo>
                  <a:pt x="205" y="624"/>
                </a:lnTo>
                <a:lnTo>
                  <a:pt x="199" y="582"/>
                </a:lnTo>
                <a:lnTo>
                  <a:pt x="160" y="509"/>
                </a:lnTo>
                <a:lnTo>
                  <a:pt x="193" y="496"/>
                </a:lnTo>
                <a:lnTo>
                  <a:pt x="199" y="468"/>
                </a:lnTo>
                <a:lnTo>
                  <a:pt x="136" y="401"/>
                </a:lnTo>
                <a:lnTo>
                  <a:pt x="105" y="305"/>
                </a:lnTo>
                <a:lnTo>
                  <a:pt x="0" y="240"/>
                </a:lnTo>
                <a:lnTo>
                  <a:pt x="8" y="177"/>
                </a:lnTo>
                <a:lnTo>
                  <a:pt x="49" y="147"/>
                </a:lnTo>
                <a:lnTo>
                  <a:pt x="140" y="157"/>
                </a:lnTo>
                <a:lnTo>
                  <a:pt x="189" y="134"/>
                </a:lnTo>
                <a:lnTo>
                  <a:pt x="280" y="179"/>
                </a:lnTo>
                <a:lnTo>
                  <a:pt x="329" y="153"/>
                </a:lnTo>
                <a:lnTo>
                  <a:pt x="429" y="265"/>
                </a:lnTo>
                <a:lnTo>
                  <a:pt x="496" y="267"/>
                </a:lnTo>
                <a:lnTo>
                  <a:pt x="496" y="200"/>
                </a:lnTo>
                <a:lnTo>
                  <a:pt x="563" y="157"/>
                </a:lnTo>
                <a:lnTo>
                  <a:pt x="610" y="200"/>
                </a:lnTo>
                <a:lnTo>
                  <a:pt x="644" y="167"/>
                </a:lnTo>
                <a:lnTo>
                  <a:pt x="687" y="187"/>
                </a:lnTo>
                <a:lnTo>
                  <a:pt x="709" y="120"/>
                </a:lnTo>
                <a:lnTo>
                  <a:pt x="673" y="86"/>
                </a:lnTo>
                <a:lnTo>
                  <a:pt x="677" y="35"/>
                </a:lnTo>
                <a:lnTo>
                  <a:pt x="774" y="0"/>
                </a:lnTo>
                <a:lnTo>
                  <a:pt x="807" y="17"/>
                </a:lnTo>
                <a:lnTo>
                  <a:pt x="833" y="88"/>
                </a:lnTo>
                <a:lnTo>
                  <a:pt x="914" y="161"/>
                </a:lnTo>
                <a:lnTo>
                  <a:pt x="961" y="138"/>
                </a:lnTo>
                <a:lnTo>
                  <a:pt x="988" y="216"/>
                </a:lnTo>
                <a:lnTo>
                  <a:pt x="1044" y="260"/>
                </a:lnTo>
                <a:lnTo>
                  <a:pt x="1091" y="267"/>
                </a:lnTo>
                <a:lnTo>
                  <a:pt x="1138" y="216"/>
                </a:lnTo>
                <a:lnTo>
                  <a:pt x="1183" y="195"/>
                </a:lnTo>
                <a:lnTo>
                  <a:pt x="1242" y="254"/>
                </a:lnTo>
                <a:lnTo>
                  <a:pt x="1335" y="228"/>
                </a:lnTo>
                <a:lnTo>
                  <a:pt x="1433" y="269"/>
                </a:lnTo>
                <a:lnTo>
                  <a:pt x="1496" y="317"/>
                </a:lnTo>
                <a:lnTo>
                  <a:pt x="1561" y="291"/>
                </a:lnTo>
                <a:lnTo>
                  <a:pt x="1632" y="336"/>
                </a:lnTo>
                <a:lnTo>
                  <a:pt x="1679" y="336"/>
                </a:lnTo>
                <a:lnTo>
                  <a:pt x="1681" y="368"/>
                </a:lnTo>
                <a:lnTo>
                  <a:pt x="1795" y="356"/>
                </a:lnTo>
                <a:lnTo>
                  <a:pt x="1823" y="433"/>
                </a:lnTo>
                <a:lnTo>
                  <a:pt x="1821" y="519"/>
                </a:lnTo>
                <a:lnTo>
                  <a:pt x="1770" y="527"/>
                </a:lnTo>
                <a:lnTo>
                  <a:pt x="1727" y="576"/>
                </a:lnTo>
                <a:lnTo>
                  <a:pt x="1620" y="584"/>
                </a:lnTo>
                <a:lnTo>
                  <a:pt x="1587" y="618"/>
                </a:lnTo>
                <a:lnTo>
                  <a:pt x="1610" y="693"/>
                </a:lnTo>
                <a:lnTo>
                  <a:pt x="1669" y="771"/>
                </a:lnTo>
                <a:lnTo>
                  <a:pt x="1721" y="815"/>
                </a:lnTo>
                <a:lnTo>
                  <a:pt x="1732" y="905"/>
                </a:lnTo>
                <a:lnTo>
                  <a:pt x="1731" y="956"/>
                </a:lnTo>
                <a:lnTo>
                  <a:pt x="1669" y="984"/>
                </a:lnTo>
                <a:lnTo>
                  <a:pt x="1616" y="913"/>
                </a:lnTo>
                <a:lnTo>
                  <a:pt x="1591" y="905"/>
                </a:lnTo>
                <a:lnTo>
                  <a:pt x="1575" y="838"/>
                </a:lnTo>
                <a:lnTo>
                  <a:pt x="1516" y="856"/>
                </a:lnTo>
                <a:lnTo>
                  <a:pt x="1463" y="818"/>
                </a:lnTo>
                <a:lnTo>
                  <a:pt x="1445" y="838"/>
                </a:lnTo>
                <a:lnTo>
                  <a:pt x="1457" y="880"/>
                </a:lnTo>
                <a:lnTo>
                  <a:pt x="1421" y="895"/>
                </a:lnTo>
                <a:lnTo>
                  <a:pt x="1362" y="909"/>
                </a:lnTo>
                <a:lnTo>
                  <a:pt x="1378" y="958"/>
                </a:lnTo>
                <a:lnTo>
                  <a:pt x="1313" y="950"/>
                </a:lnTo>
                <a:lnTo>
                  <a:pt x="1248" y="907"/>
                </a:lnTo>
                <a:lnTo>
                  <a:pt x="1197" y="944"/>
                </a:lnTo>
                <a:lnTo>
                  <a:pt x="1201" y="986"/>
                </a:lnTo>
                <a:lnTo>
                  <a:pt x="1252" y="1009"/>
                </a:lnTo>
                <a:lnTo>
                  <a:pt x="1280" y="1009"/>
                </a:lnTo>
                <a:lnTo>
                  <a:pt x="1301" y="1068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9" name="Freeform 112"/>
          <p:cNvSpPr/>
          <p:nvPr/>
        </p:nvSpPr>
        <p:spPr bwMode="gray">
          <a:xfrm>
            <a:off x="3373943" y="4055860"/>
            <a:ext cx="1289142" cy="980881"/>
          </a:xfrm>
          <a:custGeom>
            <a:avLst/>
            <a:gdLst>
              <a:gd name="T0" fmla="*/ 300 w 1823"/>
              <a:gd name="T1" fmla="*/ 274 h 1385"/>
              <a:gd name="T2" fmla="*/ 284 w 1823"/>
              <a:gd name="T3" fmla="*/ 262 h 1385"/>
              <a:gd name="T4" fmla="*/ 269 w 1823"/>
              <a:gd name="T5" fmla="*/ 266 h 1385"/>
              <a:gd name="T6" fmla="*/ 248 w 1823"/>
              <a:gd name="T7" fmla="*/ 249 h 1385"/>
              <a:gd name="T8" fmla="*/ 236 w 1823"/>
              <a:gd name="T9" fmla="*/ 235 h 1385"/>
              <a:gd name="T10" fmla="*/ 232 w 1823"/>
              <a:gd name="T11" fmla="*/ 246 h 1385"/>
              <a:gd name="T12" fmla="*/ 222 w 1823"/>
              <a:gd name="T13" fmla="*/ 252 h 1385"/>
              <a:gd name="T14" fmla="*/ 218 w 1823"/>
              <a:gd name="T15" fmla="*/ 270 h 1385"/>
              <a:gd name="T16" fmla="*/ 195 w 1823"/>
              <a:gd name="T17" fmla="*/ 293 h 1385"/>
              <a:gd name="T18" fmla="*/ 201 w 1823"/>
              <a:gd name="T19" fmla="*/ 318 h 1385"/>
              <a:gd name="T20" fmla="*/ 188 w 1823"/>
              <a:gd name="T21" fmla="*/ 338 h 1385"/>
              <a:gd name="T22" fmla="*/ 167 w 1823"/>
              <a:gd name="T23" fmla="*/ 345 h 1385"/>
              <a:gd name="T24" fmla="*/ 148 w 1823"/>
              <a:gd name="T25" fmla="*/ 338 h 1385"/>
              <a:gd name="T26" fmla="*/ 132 w 1823"/>
              <a:gd name="T27" fmla="*/ 302 h 1385"/>
              <a:gd name="T28" fmla="*/ 111 w 1823"/>
              <a:gd name="T29" fmla="*/ 270 h 1385"/>
              <a:gd name="T30" fmla="*/ 90 w 1823"/>
              <a:gd name="T31" fmla="*/ 257 h 1385"/>
              <a:gd name="T32" fmla="*/ 87 w 1823"/>
              <a:gd name="T33" fmla="*/ 239 h 1385"/>
              <a:gd name="T34" fmla="*/ 65 w 1823"/>
              <a:gd name="T35" fmla="*/ 253 h 1385"/>
              <a:gd name="T36" fmla="*/ 53 w 1823"/>
              <a:gd name="T37" fmla="*/ 209 h 1385"/>
              <a:gd name="T38" fmla="*/ 51 w 1823"/>
              <a:gd name="T39" fmla="*/ 156 h 1385"/>
              <a:gd name="T40" fmla="*/ 40 w 1823"/>
              <a:gd name="T41" fmla="*/ 128 h 1385"/>
              <a:gd name="T42" fmla="*/ 49 w 1823"/>
              <a:gd name="T43" fmla="*/ 117 h 1385"/>
              <a:gd name="T44" fmla="*/ 26 w 1823"/>
              <a:gd name="T45" fmla="*/ 77 h 1385"/>
              <a:gd name="T46" fmla="*/ 2 w 1823"/>
              <a:gd name="T47" fmla="*/ 45 h 1385"/>
              <a:gd name="T48" fmla="*/ 35 w 1823"/>
              <a:gd name="T49" fmla="*/ 40 h 1385"/>
              <a:gd name="T50" fmla="*/ 70 w 1823"/>
              <a:gd name="T51" fmla="*/ 45 h 1385"/>
              <a:gd name="T52" fmla="*/ 107 w 1823"/>
              <a:gd name="T53" fmla="*/ 67 h 1385"/>
              <a:gd name="T54" fmla="*/ 124 w 1823"/>
              <a:gd name="T55" fmla="*/ 50 h 1385"/>
              <a:gd name="T56" fmla="*/ 152 w 1823"/>
              <a:gd name="T57" fmla="*/ 50 h 1385"/>
              <a:gd name="T58" fmla="*/ 171 w 1823"/>
              <a:gd name="T59" fmla="*/ 47 h 1385"/>
              <a:gd name="T60" fmla="*/ 168 w 1823"/>
              <a:gd name="T61" fmla="*/ 22 h 1385"/>
              <a:gd name="T62" fmla="*/ 193 w 1823"/>
              <a:gd name="T63" fmla="*/ 0 h 1385"/>
              <a:gd name="T64" fmla="*/ 208 w 1823"/>
              <a:gd name="T65" fmla="*/ 22 h 1385"/>
              <a:gd name="T66" fmla="*/ 240 w 1823"/>
              <a:gd name="T67" fmla="*/ 35 h 1385"/>
              <a:gd name="T68" fmla="*/ 261 w 1823"/>
              <a:gd name="T69" fmla="*/ 65 h 1385"/>
              <a:gd name="T70" fmla="*/ 284 w 1823"/>
              <a:gd name="T71" fmla="*/ 54 h 1385"/>
              <a:gd name="T72" fmla="*/ 310 w 1823"/>
              <a:gd name="T73" fmla="*/ 64 h 1385"/>
              <a:gd name="T74" fmla="*/ 358 w 1823"/>
              <a:gd name="T75" fmla="*/ 68 h 1385"/>
              <a:gd name="T76" fmla="*/ 390 w 1823"/>
              <a:gd name="T77" fmla="*/ 73 h 1385"/>
              <a:gd name="T78" fmla="*/ 419 w 1823"/>
              <a:gd name="T79" fmla="*/ 84 h 1385"/>
              <a:gd name="T80" fmla="*/ 448 w 1823"/>
              <a:gd name="T81" fmla="*/ 89 h 1385"/>
              <a:gd name="T82" fmla="*/ 455 w 1823"/>
              <a:gd name="T83" fmla="*/ 130 h 1385"/>
              <a:gd name="T84" fmla="*/ 431 w 1823"/>
              <a:gd name="T85" fmla="*/ 144 h 1385"/>
              <a:gd name="T86" fmla="*/ 396 w 1823"/>
              <a:gd name="T87" fmla="*/ 155 h 1385"/>
              <a:gd name="T88" fmla="*/ 417 w 1823"/>
              <a:gd name="T89" fmla="*/ 193 h 1385"/>
              <a:gd name="T90" fmla="*/ 433 w 1823"/>
              <a:gd name="T91" fmla="*/ 227 h 1385"/>
              <a:gd name="T92" fmla="*/ 417 w 1823"/>
              <a:gd name="T93" fmla="*/ 246 h 1385"/>
              <a:gd name="T94" fmla="*/ 397 w 1823"/>
              <a:gd name="T95" fmla="*/ 227 h 1385"/>
              <a:gd name="T96" fmla="*/ 379 w 1823"/>
              <a:gd name="T97" fmla="*/ 214 h 1385"/>
              <a:gd name="T98" fmla="*/ 361 w 1823"/>
              <a:gd name="T99" fmla="*/ 210 h 1385"/>
              <a:gd name="T100" fmla="*/ 355 w 1823"/>
              <a:gd name="T101" fmla="*/ 224 h 1385"/>
              <a:gd name="T102" fmla="*/ 344 w 1823"/>
              <a:gd name="T103" fmla="*/ 240 h 1385"/>
              <a:gd name="T104" fmla="*/ 312 w 1823"/>
              <a:gd name="T105" fmla="*/ 227 h 1385"/>
              <a:gd name="T106" fmla="*/ 300 w 1823"/>
              <a:gd name="T107" fmla="*/ 247 h 1385"/>
              <a:gd name="T108" fmla="*/ 320 w 1823"/>
              <a:gd name="T109" fmla="*/ 253 h 138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823"/>
              <a:gd name="T166" fmla="*/ 0 h 1385"/>
              <a:gd name="T167" fmla="*/ 1823 w 1823"/>
              <a:gd name="T168" fmla="*/ 1385 h 1385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823" h="1385">
                <a:moveTo>
                  <a:pt x="1301" y="1068"/>
                </a:moveTo>
                <a:lnTo>
                  <a:pt x="1203" y="1096"/>
                </a:lnTo>
                <a:lnTo>
                  <a:pt x="1142" y="1088"/>
                </a:lnTo>
                <a:lnTo>
                  <a:pt x="1138" y="1047"/>
                </a:lnTo>
                <a:lnTo>
                  <a:pt x="1105" y="1025"/>
                </a:lnTo>
                <a:lnTo>
                  <a:pt x="1077" y="1061"/>
                </a:lnTo>
                <a:lnTo>
                  <a:pt x="1014" y="1066"/>
                </a:lnTo>
                <a:lnTo>
                  <a:pt x="992" y="996"/>
                </a:lnTo>
                <a:lnTo>
                  <a:pt x="992" y="942"/>
                </a:lnTo>
                <a:lnTo>
                  <a:pt x="945" y="939"/>
                </a:lnTo>
                <a:lnTo>
                  <a:pt x="916" y="954"/>
                </a:lnTo>
                <a:lnTo>
                  <a:pt x="929" y="982"/>
                </a:lnTo>
                <a:lnTo>
                  <a:pt x="923" y="1005"/>
                </a:lnTo>
                <a:lnTo>
                  <a:pt x="890" y="1007"/>
                </a:lnTo>
                <a:lnTo>
                  <a:pt x="866" y="1033"/>
                </a:lnTo>
                <a:lnTo>
                  <a:pt x="874" y="1078"/>
                </a:lnTo>
                <a:lnTo>
                  <a:pt x="817" y="1149"/>
                </a:lnTo>
                <a:lnTo>
                  <a:pt x="780" y="1169"/>
                </a:lnTo>
                <a:lnTo>
                  <a:pt x="780" y="1234"/>
                </a:lnTo>
                <a:lnTo>
                  <a:pt x="805" y="1271"/>
                </a:lnTo>
                <a:lnTo>
                  <a:pt x="801" y="1326"/>
                </a:lnTo>
                <a:lnTo>
                  <a:pt x="752" y="1352"/>
                </a:lnTo>
                <a:lnTo>
                  <a:pt x="742" y="1330"/>
                </a:lnTo>
                <a:lnTo>
                  <a:pt x="670" y="1377"/>
                </a:lnTo>
                <a:lnTo>
                  <a:pt x="632" y="1385"/>
                </a:lnTo>
                <a:lnTo>
                  <a:pt x="595" y="1352"/>
                </a:lnTo>
                <a:lnTo>
                  <a:pt x="563" y="1273"/>
                </a:lnTo>
                <a:lnTo>
                  <a:pt x="528" y="1206"/>
                </a:lnTo>
                <a:lnTo>
                  <a:pt x="500" y="1163"/>
                </a:lnTo>
                <a:lnTo>
                  <a:pt x="445" y="1078"/>
                </a:lnTo>
                <a:lnTo>
                  <a:pt x="396" y="1076"/>
                </a:lnTo>
                <a:lnTo>
                  <a:pt x="362" y="1025"/>
                </a:lnTo>
                <a:lnTo>
                  <a:pt x="378" y="988"/>
                </a:lnTo>
                <a:lnTo>
                  <a:pt x="349" y="954"/>
                </a:lnTo>
                <a:lnTo>
                  <a:pt x="303" y="1004"/>
                </a:lnTo>
                <a:lnTo>
                  <a:pt x="260" y="1011"/>
                </a:lnTo>
                <a:lnTo>
                  <a:pt x="227" y="950"/>
                </a:lnTo>
                <a:lnTo>
                  <a:pt x="215" y="834"/>
                </a:lnTo>
                <a:lnTo>
                  <a:pt x="211" y="712"/>
                </a:lnTo>
                <a:lnTo>
                  <a:pt x="205" y="624"/>
                </a:lnTo>
                <a:lnTo>
                  <a:pt x="199" y="582"/>
                </a:lnTo>
                <a:lnTo>
                  <a:pt x="160" y="509"/>
                </a:lnTo>
                <a:lnTo>
                  <a:pt x="193" y="496"/>
                </a:lnTo>
                <a:lnTo>
                  <a:pt x="199" y="468"/>
                </a:lnTo>
                <a:lnTo>
                  <a:pt x="136" y="401"/>
                </a:lnTo>
                <a:lnTo>
                  <a:pt x="105" y="305"/>
                </a:lnTo>
                <a:lnTo>
                  <a:pt x="0" y="240"/>
                </a:lnTo>
                <a:lnTo>
                  <a:pt x="8" y="177"/>
                </a:lnTo>
                <a:lnTo>
                  <a:pt x="49" y="147"/>
                </a:lnTo>
                <a:lnTo>
                  <a:pt x="140" y="157"/>
                </a:lnTo>
                <a:lnTo>
                  <a:pt x="189" y="134"/>
                </a:lnTo>
                <a:lnTo>
                  <a:pt x="280" y="179"/>
                </a:lnTo>
                <a:lnTo>
                  <a:pt x="329" y="153"/>
                </a:lnTo>
                <a:lnTo>
                  <a:pt x="429" y="265"/>
                </a:lnTo>
                <a:lnTo>
                  <a:pt x="496" y="267"/>
                </a:lnTo>
                <a:lnTo>
                  <a:pt x="496" y="200"/>
                </a:lnTo>
                <a:lnTo>
                  <a:pt x="563" y="157"/>
                </a:lnTo>
                <a:lnTo>
                  <a:pt x="610" y="200"/>
                </a:lnTo>
                <a:lnTo>
                  <a:pt x="644" y="167"/>
                </a:lnTo>
                <a:lnTo>
                  <a:pt x="687" y="187"/>
                </a:lnTo>
                <a:lnTo>
                  <a:pt x="709" y="120"/>
                </a:lnTo>
                <a:lnTo>
                  <a:pt x="673" y="86"/>
                </a:lnTo>
                <a:lnTo>
                  <a:pt x="677" y="35"/>
                </a:lnTo>
                <a:lnTo>
                  <a:pt x="774" y="0"/>
                </a:lnTo>
                <a:lnTo>
                  <a:pt x="807" y="17"/>
                </a:lnTo>
                <a:lnTo>
                  <a:pt x="833" y="88"/>
                </a:lnTo>
                <a:lnTo>
                  <a:pt x="914" y="161"/>
                </a:lnTo>
                <a:lnTo>
                  <a:pt x="961" y="138"/>
                </a:lnTo>
                <a:lnTo>
                  <a:pt x="988" y="216"/>
                </a:lnTo>
                <a:lnTo>
                  <a:pt x="1044" y="260"/>
                </a:lnTo>
                <a:lnTo>
                  <a:pt x="1091" y="267"/>
                </a:lnTo>
                <a:lnTo>
                  <a:pt x="1138" y="216"/>
                </a:lnTo>
                <a:lnTo>
                  <a:pt x="1183" y="195"/>
                </a:lnTo>
                <a:lnTo>
                  <a:pt x="1242" y="254"/>
                </a:lnTo>
                <a:lnTo>
                  <a:pt x="1335" y="228"/>
                </a:lnTo>
                <a:lnTo>
                  <a:pt x="1433" y="269"/>
                </a:lnTo>
                <a:lnTo>
                  <a:pt x="1496" y="317"/>
                </a:lnTo>
                <a:lnTo>
                  <a:pt x="1561" y="291"/>
                </a:lnTo>
                <a:lnTo>
                  <a:pt x="1632" y="336"/>
                </a:lnTo>
                <a:lnTo>
                  <a:pt x="1679" y="336"/>
                </a:lnTo>
                <a:lnTo>
                  <a:pt x="1681" y="368"/>
                </a:lnTo>
                <a:lnTo>
                  <a:pt x="1795" y="356"/>
                </a:lnTo>
                <a:lnTo>
                  <a:pt x="1823" y="433"/>
                </a:lnTo>
                <a:lnTo>
                  <a:pt x="1821" y="519"/>
                </a:lnTo>
                <a:lnTo>
                  <a:pt x="1770" y="527"/>
                </a:lnTo>
                <a:lnTo>
                  <a:pt x="1727" y="576"/>
                </a:lnTo>
                <a:lnTo>
                  <a:pt x="1620" y="584"/>
                </a:lnTo>
                <a:lnTo>
                  <a:pt x="1587" y="618"/>
                </a:lnTo>
                <a:lnTo>
                  <a:pt x="1610" y="693"/>
                </a:lnTo>
                <a:lnTo>
                  <a:pt x="1669" y="771"/>
                </a:lnTo>
                <a:lnTo>
                  <a:pt x="1721" y="815"/>
                </a:lnTo>
                <a:lnTo>
                  <a:pt x="1732" y="905"/>
                </a:lnTo>
                <a:lnTo>
                  <a:pt x="1731" y="956"/>
                </a:lnTo>
                <a:lnTo>
                  <a:pt x="1669" y="984"/>
                </a:lnTo>
                <a:lnTo>
                  <a:pt x="1616" y="913"/>
                </a:lnTo>
                <a:lnTo>
                  <a:pt x="1591" y="905"/>
                </a:lnTo>
                <a:lnTo>
                  <a:pt x="1575" y="838"/>
                </a:lnTo>
                <a:lnTo>
                  <a:pt x="1516" y="856"/>
                </a:lnTo>
                <a:lnTo>
                  <a:pt x="1463" y="818"/>
                </a:lnTo>
                <a:lnTo>
                  <a:pt x="1445" y="838"/>
                </a:lnTo>
                <a:lnTo>
                  <a:pt x="1457" y="880"/>
                </a:lnTo>
                <a:lnTo>
                  <a:pt x="1421" y="895"/>
                </a:lnTo>
                <a:lnTo>
                  <a:pt x="1362" y="909"/>
                </a:lnTo>
                <a:lnTo>
                  <a:pt x="1378" y="958"/>
                </a:lnTo>
                <a:lnTo>
                  <a:pt x="1313" y="950"/>
                </a:lnTo>
                <a:lnTo>
                  <a:pt x="1248" y="907"/>
                </a:lnTo>
                <a:lnTo>
                  <a:pt x="1197" y="944"/>
                </a:lnTo>
                <a:lnTo>
                  <a:pt x="1201" y="986"/>
                </a:lnTo>
                <a:lnTo>
                  <a:pt x="1252" y="1009"/>
                </a:lnTo>
                <a:lnTo>
                  <a:pt x="1280" y="1009"/>
                </a:lnTo>
                <a:lnTo>
                  <a:pt x="1301" y="1068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0" name="Freeform 113"/>
          <p:cNvSpPr/>
          <p:nvPr/>
        </p:nvSpPr>
        <p:spPr bwMode="gray">
          <a:xfrm>
            <a:off x="4002241" y="4636179"/>
            <a:ext cx="641034" cy="563334"/>
          </a:xfrm>
          <a:custGeom>
            <a:avLst/>
            <a:gdLst>
              <a:gd name="T0" fmla="*/ 221 w 907"/>
              <a:gd name="T1" fmla="*/ 85 h 796"/>
              <a:gd name="T2" fmla="*/ 221 w 907"/>
              <a:gd name="T3" fmla="*/ 106 h 796"/>
              <a:gd name="T4" fmla="*/ 226 w 907"/>
              <a:gd name="T5" fmla="*/ 130 h 796"/>
              <a:gd name="T6" fmla="*/ 217 w 907"/>
              <a:gd name="T7" fmla="*/ 139 h 796"/>
              <a:gd name="T8" fmla="*/ 209 w 907"/>
              <a:gd name="T9" fmla="*/ 152 h 796"/>
              <a:gd name="T10" fmla="*/ 195 w 907"/>
              <a:gd name="T11" fmla="*/ 160 h 796"/>
              <a:gd name="T12" fmla="*/ 179 w 907"/>
              <a:gd name="T13" fmla="*/ 159 h 796"/>
              <a:gd name="T14" fmla="*/ 165 w 907"/>
              <a:gd name="T15" fmla="*/ 174 h 796"/>
              <a:gd name="T16" fmla="*/ 150 w 907"/>
              <a:gd name="T17" fmla="*/ 168 h 796"/>
              <a:gd name="T18" fmla="*/ 134 w 907"/>
              <a:gd name="T19" fmla="*/ 164 h 796"/>
              <a:gd name="T20" fmla="*/ 120 w 907"/>
              <a:gd name="T21" fmla="*/ 174 h 796"/>
              <a:gd name="T22" fmla="*/ 105 w 907"/>
              <a:gd name="T23" fmla="*/ 184 h 796"/>
              <a:gd name="T24" fmla="*/ 98 w 907"/>
              <a:gd name="T25" fmla="*/ 196 h 796"/>
              <a:gd name="T26" fmla="*/ 70 w 907"/>
              <a:gd name="T27" fmla="*/ 185 h 796"/>
              <a:gd name="T28" fmla="*/ 48 w 907"/>
              <a:gd name="T29" fmla="*/ 199 h 796"/>
              <a:gd name="T30" fmla="*/ 44 w 907"/>
              <a:gd name="T31" fmla="*/ 187 h 796"/>
              <a:gd name="T32" fmla="*/ 34 w 907"/>
              <a:gd name="T33" fmla="*/ 168 h 796"/>
              <a:gd name="T34" fmla="*/ 41 w 907"/>
              <a:gd name="T35" fmla="*/ 126 h 796"/>
              <a:gd name="T36" fmla="*/ 27 w 907"/>
              <a:gd name="T37" fmla="*/ 116 h 796"/>
              <a:gd name="T38" fmla="*/ 6 w 907"/>
              <a:gd name="T39" fmla="*/ 118 h 796"/>
              <a:gd name="T40" fmla="*/ 0 w 907"/>
              <a:gd name="T41" fmla="*/ 98 h 796"/>
              <a:gd name="T42" fmla="*/ 21 w 907"/>
              <a:gd name="T43" fmla="*/ 88 h 796"/>
              <a:gd name="T44" fmla="*/ 30 w 907"/>
              <a:gd name="T45" fmla="*/ 86 h 796"/>
              <a:gd name="T46" fmla="*/ 59 w 907"/>
              <a:gd name="T47" fmla="*/ 83 h 796"/>
              <a:gd name="T48" fmla="*/ 78 w 907"/>
              <a:gd name="T49" fmla="*/ 69 h 796"/>
              <a:gd name="T50" fmla="*/ 98 w 907"/>
              <a:gd name="T51" fmla="*/ 48 h 796"/>
              <a:gd name="T52" fmla="*/ 78 w 907"/>
              <a:gd name="T53" fmla="*/ 42 h 796"/>
              <a:gd name="T54" fmla="*/ 90 w 907"/>
              <a:gd name="T55" fmla="*/ 22 h 796"/>
              <a:gd name="T56" fmla="*/ 122 w 907"/>
              <a:gd name="T57" fmla="*/ 35 h 796"/>
              <a:gd name="T58" fmla="*/ 132 w 907"/>
              <a:gd name="T59" fmla="*/ 19 h 796"/>
              <a:gd name="T60" fmla="*/ 139 w 907"/>
              <a:gd name="T61" fmla="*/ 5 h 796"/>
              <a:gd name="T62" fmla="*/ 157 w 907"/>
              <a:gd name="T63" fmla="*/ 9 h 796"/>
              <a:gd name="T64" fmla="*/ 175 w 907"/>
              <a:gd name="T65" fmla="*/ 22 h 796"/>
              <a:gd name="T66" fmla="*/ 195 w 907"/>
              <a:gd name="T67" fmla="*/ 41 h 796"/>
              <a:gd name="T68" fmla="*/ 216 w 907"/>
              <a:gd name="T69" fmla="*/ 52 h 796"/>
              <a:gd name="T70" fmla="*/ 208 w 907"/>
              <a:gd name="T71" fmla="*/ 78 h 79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07"/>
              <a:gd name="T109" fmla="*/ 0 h 796"/>
              <a:gd name="T110" fmla="*/ 907 w 907"/>
              <a:gd name="T111" fmla="*/ 796 h 79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07" h="796">
                <a:moveTo>
                  <a:pt x="817" y="333"/>
                </a:moveTo>
                <a:lnTo>
                  <a:pt x="884" y="339"/>
                </a:lnTo>
                <a:lnTo>
                  <a:pt x="905" y="372"/>
                </a:lnTo>
                <a:lnTo>
                  <a:pt x="884" y="424"/>
                </a:lnTo>
                <a:lnTo>
                  <a:pt x="880" y="475"/>
                </a:lnTo>
                <a:lnTo>
                  <a:pt x="907" y="520"/>
                </a:lnTo>
                <a:lnTo>
                  <a:pt x="882" y="569"/>
                </a:lnTo>
                <a:lnTo>
                  <a:pt x="870" y="555"/>
                </a:lnTo>
                <a:lnTo>
                  <a:pt x="837" y="567"/>
                </a:lnTo>
                <a:lnTo>
                  <a:pt x="837" y="607"/>
                </a:lnTo>
                <a:lnTo>
                  <a:pt x="801" y="607"/>
                </a:lnTo>
                <a:lnTo>
                  <a:pt x="783" y="640"/>
                </a:lnTo>
                <a:lnTo>
                  <a:pt x="746" y="620"/>
                </a:lnTo>
                <a:lnTo>
                  <a:pt x="717" y="636"/>
                </a:lnTo>
                <a:lnTo>
                  <a:pt x="709" y="670"/>
                </a:lnTo>
                <a:lnTo>
                  <a:pt x="663" y="695"/>
                </a:lnTo>
                <a:lnTo>
                  <a:pt x="640" y="674"/>
                </a:lnTo>
                <a:lnTo>
                  <a:pt x="600" y="670"/>
                </a:lnTo>
                <a:lnTo>
                  <a:pt x="579" y="630"/>
                </a:lnTo>
                <a:lnTo>
                  <a:pt x="539" y="654"/>
                </a:lnTo>
                <a:lnTo>
                  <a:pt x="530" y="683"/>
                </a:lnTo>
                <a:lnTo>
                  <a:pt x="480" y="695"/>
                </a:lnTo>
                <a:lnTo>
                  <a:pt x="449" y="725"/>
                </a:lnTo>
                <a:lnTo>
                  <a:pt x="421" y="735"/>
                </a:lnTo>
                <a:lnTo>
                  <a:pt x="417" y="756"/>
                </a:lnTo>
                <a:lnTo>
                  <a:pt x="392" y="782"/>
                </a:lnTo>
                <a:lnTo>
                  <a:pt x="337" y="774"/>
                </a:lnTo>
                <a:lnTo>
                  <a:pt x="283" y="740"/>
                </a:lnTo>
                <a:lnTo>
                  <a:pt x="246" y="742"/>
                </a:lnTo>
                <a:lnTo>
                  <a:pt x="193" y="794"/>
                </a:lnTo>
                <a:lnTo>
                  <a:pt x="142" y="796"/>
                </a:lnTo>
                <a:lnTo>
                  <a:pt x="179" y="746"/>
                </a:lnTo>
                <a:lnTo>
                  <a:pt x="177" y="691"/>
                </a:lnTo>
                <a:lnTo>
                  <a:pt x="136" y="672"/>
                </a:lnTo>
                <a:lnTo>
                  <a:pt x="114" y="628"/>
                </a:lnTo>
                <a:lnTo>
                  <a:pt x="165" y="504"/>
                </a:lnTo>
                <a:lnTo>
                  <a:pt x="130" y="459"/>
                </a:lnTo>
                <a:lnTo>
                  <a:pt x="108" y="465"/>
                </a:lnTo>
                <a:lnTo>
                  <a:pt x="67" y="485"/>
                </a:lnTo>
                <a:lnTo>
                  <a:pt x="26" y="473"/>
                </a:lnTo>
                <a:lnTo>
                  <a:pt x="22" y="418"/>
                </a:lnTo>
                <a:lnTo>
                  <a:pt x="0" y="390"/>
                </a:lnTo>
                <a:lnTo>
                  <a:pt x="55" y="329"/>
                </a:lnTo>
                <a:lnTo>
                  <a:pt x="85" y="351"/>
                </a:lnTo>
                <a:lnTo>
                  <a:pt x="108" y="325"/>
                </a:lnTo>
                <a:lnTo>
                  <a:pt x="122" y="341"/>
                </a:lnTo>
                <a:lnTo>
                  <a:pt x="191" y="341"/>
                </a:lnTo>
                <a:lnTo>
                  <a:pt x="238" y="331"/>
                </a:lnTo>
                <a:lnTo>
                  <a:pt x="254" y="266"/>
                </a:lnTo>
                <a:lnTo>
                  <a:pt x="315" y="276"/>
                </a:lnTo>
                <a:lnTo>
                  <a:pt x="413" y="248"/>
                </a:lnTo>
                <a:lnTo>
                  <a:pt x="392" y="189"/>
                </a:lnTo>
                <a:lnTo>
                  <a:pt x="364" y="189"/>
                </a:lnTo>
                <a:lnTo>
                  <a:pt x="313" y="166"/>
                </a:lnTo>
                <a:lnTo>
                  <a:pt x="309" y="124"/>
                </a:lnTo>
                <a:lnTo>
                  <a:pt x="360" y="87"/>
                </a:lnTo>
                <a:lnTo>
                  <a:pt x="421" y="128"/>
                </a:lnTo>
                <a:lnTo>
                  <a:pt x="490" y="138"/>
                </a:lnTo>
                <a:lnTo>
                  <a:pt x="476" y="89"/>
                </a:lnTo>
                <a:lnTo>
                  <a:pt x="531" y="75"/>
                </a:lnTo>
                <a:lnTo>
                  <a:pt x="569" y="60"/>
                </a:lnTo>
                <a:lnTo>
                  <a:pt x="557" y="18"/>
                </a:lnTo>
                <a:lnTo>
                  <a:pt x="577" y="0"/>
                </a:lnTo>
                <a:lnTo>
                  <a:pt x="628" y="36"/>
                </a:lnTo>
                <a:lnTo>
                  <a:pt x="687" y="18"/>
                </a:lnTo>
                <a:lnTo>
                  <a:pt x="703" y="85"/>
                </a:lnTo>
                <a:lnTo>
                  <a:pt x="728" y="93"/>
                </a:lnTo>
                <a:lnTo>
                  <a:pt x="781" y="164"/>
                </a:lnTo>
                <a:lnTo>
                  <a:pt x="843" y="136"/>
                </a:lnTo>
                <a:lnTo>
                  <a:pt x="864" y="209"/>
                </a:lnTo>
                <a:lnTo>
                  <a:pt x="884" y="280"/>
                </a:lnTo>
                <a:lnTo>
                  <a:pt x="833" y="309"/>
                </a:lnTo>
                <a:lnTo>
                  <a:pt x="817" y="333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1" name="Freeform 114"/>
          <p:cNvSpPr/>
          <p:nvPr/>
        </p:nvSpPr>
        <p:spPr bwMode="gray">
          <a:xfrm>
            <a:off x="4002241" y="4636179"/>
            <a:ext cx="641034" cy="563334"/>
          </a:xfrm>
          <a:custGeom>
            <a:avLst/>
            <a:gdLst>
              <a:gd name="T0" fmla="*/ 221 w 907"/>
              <a:gd name="T1" fmla="*/ 85 h 796"/>
              <a:gd name="T2" fmla="*/ 221 w 907"/>
              <a:gd name="T3" fmla="*/ 106 h 796"/>
              <a:gd name="T4" fmla="*/ 226 w 907"/>
              <a:gd name="T5" fmla="*/ 130 h 796"/>
              <a:gd name="T6" fmla="*/ 217 w 907"/>
              <a:gd name="T7" fmla="*/ 139 h 796"/>
              <a:gd name="T8" fmla="*/ 209 w 907"/>
              <a:gd name="T9" fmla="*/ 152 h 796"/>
              <a:gd name="T10" fmla="*/ 195 w 907"/>
              <a:gd name="T11" fmla="*/ 160 h 796"/>
              <a:gd name="T12" fmla="*/ 179 w 907"/>
              <a:gd name="T13" fmla="*/ 159 h 796"/>
              <a:gd name="T14" fmla="*/ 165 w 907"/>
              <a:gd name="T15" fmla="*/ 174 h 796"/>
              <a:gd name="T16" fmla="*/ 150 w 907"/>
              <a:gd name="T17" fmla="*/ 168 h 796"/>
              <a:gd name="T18" fmla="*/ 134 w 907"/>
              <a:gd name="T19" fmla="*/ 164 h 796"/>
              <a:gd name="T20" fmla="*/ 120 w 907"/>
              <a:gd name="T21" fmla="*/ 174 h 796"/>
              <a:gd name="T22" fmla="*/ 105 w 907"/>
              <a:gd name="T23" fmla="*/ 184 h 796"/>
              <a:gd name="T24" fmla="*/ 98 w 907"/>
              <a:gd name="T25" fmla="*/ 196 h 796"/>
              <a:gd name="T26" fmla="*/ 70 w 907"/>
              <a:gd name="T27" fmla="*/ 185 h 796"/>
              <a:gd name="T28" fmla="*/ 48 w 907"/>
              <a:gd name="T29" fmla="*/ 199 h 796"/>
              <a:gd name="T30" fmla="*/ 44 w 907"/>
              <a:gd name="T31" fmla="*/ 187 h 796"/>
              <a:gd name="T32" fmla="*/ 34 w 907"/>
              <a:gd name="T33" fmla="*/ 168 h 796"/>
              <a:gd name="T34" fmla="*/ 41 w 907"/>
              <a:gd name="T35" fmla="*/ 126 h 796"/>
              <a:gd name="T36" fmla="*/ 27 w 907"/>
              <a:gd name="T37" fmla="*/ 116 h 796"/>
              <a:gd name="T38" fmla="*/ 6 w 907"/>
              <a:gd name="T39" fmla="*/ 118 h 796"/>
              <a:gd name="T40" fmla="*/ 0 w 907"/>
              <a:gd name="T41" fmla="*/ 98 h 796"/>
              <a:gd name="T42" fmla="*/ 21 w 907"/>
              <a:gd name="T43" fmla="*/ 88 h 796"/>
              <a:gd name="T44" fmla="*/ 30 w 907"/>
              <a:gd name="T45" fmla="*/ 86 h 796"/>
              <a:gd name="T46" fmla="*/ 59 w 907"/>
              <a:gd name="T47" fmla="*/ 83 h 796"/>
              <a:gd name="T48" fmla="*/ 78 w 907"/>
              <a:gd name="T49" fmla="*/ 69 h 796"/>
              <a:gd name="T50" fmla="*/ 98 w 907"/>
              <a:gd name="T51" fmla="*/ 48 h 796"/>
              <a:gd name="T52" fmla="*/ 78 w 907"/>
              <a:gd name="T53" fmla="*/ 42 h 796"/>
              <a:gd name="T54" fmla="*/ 90 w 907"/>
              <a:gd name="T55" fmla="*/ 22 h 796"/>
              <a:gd name="T56" fmla="*/ 122 w 907"/>
              <a:gd name="T57" fmla="*/ 35 h 796"/>
              <a:gd name="T58" fmla="*/ 132 w 907"/>
              <a:gd name="T59" fmla="*/ 19 h 796"/>
              <a:gd name="T60" fmla="*/ 139 w 907"/>
              <a:gd name="T61" fmla="*/ 5 h 796"/>
              <a:gd name="T62" fmla="*/ 157 w 907"/>
              <a:gd name="T63" fmla="*/ 9 h 796"/>
              <a:gd name="T64" fmla="*/ 175 w 907"/>
              <a:gd name="T65" fmla="*/ 22 h 796"/>
              <a:gd name="T66" fmla="*/ 195 w 907"/>
              <a:gd name="T67" fmla="*/ 41 h 796"/>
              <a:gd name="T68" fmla="*/ 216 w 907"/>
              <a:gd name="T69" fmla="*/ 52 h 796"/>
              <a:gd name="T70" fmla="*/ 208 w 907"/>
              <a:gd name="T71" fmla="*/ 78 h 79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07"/>
              <a:gd name="T109" fmla="*/ 0 h 796"/>
              <a:gd name="T110" fmla="*/ 907 w 907"/>
              <a:gd name="T111" fmla="*/ 796 h 79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07" h="796">
                <a:moveTo>
                  <a:pt x="817" y="333"/>
                </a:moveTo>
                <a:lnTo>
                  <a:pt x="884" y="339"/>
                </a:lnTo>
                <a:lnTo>
                  <a:pt x="905" y="372"/>
                </a:lnTo>
                <a:lnTo>
                  <a:pt x="884" y="424"/>
                </a:lnTo>
                <a:lnTo>
                  <a:pt x="880" y="475"/>
                </a:lnTo>
                <a:lnTo>
                  <a:pt x="907" y="520"/>
                </a:lnTo>
                <a:lnTo>
                  <a:pt x="882" y="569"/>
                </a:lnTo>
                <a:lnTo>
                  <a:pt x="870" y="555"/>
                </a:lnTo>
                <a:lnTo>
                  <a:pt x="837" y="567"/>
                </a:lnTo>
                <a:lnTo>
                  <a:pt x="837" y="607"/>
                </a:lnTo>
                <a:lnTo>
                  <a:pt x="801" y="607"/>
                </a:lnTo>
                <a:lnTo>
                  <a:pt x="783" y="640"/>
                </a:lnTo>
                <a:lnTo>
                  <a:pt x="746" y="620"/>
                </a:lnTo>
                <a:lnTo>
                  <a:pt x="717" y="636"/>
                </a:lnTo>
                <a:lnTo>
                  <a:pt x="709" y="670"/>
                </a:lnTo>
                <a:lnTo>
                  <a:pt x="663" y="695"/>
                </a:lnTo>
                <a:lnTo>
                  <a:pt x="640" y="674"/>
                </a:lnTo>
                <a:lnTo>
                  <a:pt x="600" y="670"/>
                </a:lnTo>
                <a:lnTo>
                  <a:pt x="579" y="630"/>
                </a:lnTo>
                <a:lnTo>
                  <a:pt x="539" y="654"/>
                </a:lnTo>
                <a:lnTo>
                  <a:pt x="530" y="683"/>
                </a:lnTo>
                <a:lnTo>
                  <a:pt x="480" y="695"/>
                </a:lnTo>
                <a:lnTo>
                  <a:pt x="449" y="725"/>
                </a:lnTo>
                <a:lnTo>
                  <a:pt x="421" y="735"/>
                </a:lnTo>
                <a:lnTo>
                  <a:pt x="417" y="756"/>
                </a:lnTo>
                <a:lnTo>
                  <a:pt x="392" y="782"/>
                </a:lnTo>
                <a:lnTo>
                  <a:pt x="337" y="774"/>
                </a:lnTo>
                <a:lnTo>
                  <a:pt x="283" y="740"/>
                </a:lnTo>
                <a:lnTo>
                  <a:pt x="246" y="742"/>
                </a:lnTo>
                <a:lnTo>
                  <a:pt x="193" y="794"/>
                </a:lnTo>
                <a:lnTo>
                  <a:pt x="142" y="796"/>
                </a:lnTo>
                <a:lnTo>
                  <a:pt x="179" y="746"/>
                </a:lnTo>
                <a:lnTo>
                  <a:pt x="177" y="691"/>
                </a:lnTo>
                <a:lnTo>
                  <a:pt x="136" y="672"/>
                </a:lnTo>
                <a:lnTo>
                  <a:pt x="114" y="628"/>
                </a:lnTo>
                <a:lnTo>
                  <a:pt x="165" y="504"/>
                </a:lnTo>
                <a:lnTo>
                  <a:pt x="130" y="459"/>
                </a:lnTo>
                <a:lnTo>
                  <a:pt x="108" y="465"/>
                </a:lnTo>
                <a:lnTo>
                  <a:pt x="67" y="485"/>
                </a:lnTo>
                <a:lnTo>
                  <a:pt x="26" y="473"/>
                </a:lnTo>
                <a:lnTo>
                  <a:pt x="22" y="418"/>
                </a:lnTo>
                <a:lnTo>
                  <a:pt x="0" y="390"/>
                </a:lnTo>
                <a:lnTo>
                  <a:pt x="55" y="329"/>
                </a:lnTo>
                <a:lnTo>
                  <a:pt x="85" y="351"/>
                </a:lnTo>
                <a:lnTo>
                  <a:pt x="108" y="325"/>
                </a:lnTo>
                <a:lnTo>
                  <a:pt x="122" y="341"/>
                </a:lnTo>
                <a:lnTo>
                  <a:pt x="191" y="341"/>
                </a:lnTo>
                <a:lnTo>
                  <a:pt x="238" y="331"/>
                </a:lnTo>
                <a:lnTo>
                  <a:pt x="254" y="266"/>
                </a:lnTo>
                <a:lnTo>
                  <a:pt x="315" y="276"/>
                </a:lnTo>
                <a:lnTo>
                  <a:pt x="413" y="248"/>
                </a:lnTo>
                <a:lnTo>
                  <a:pt x="392" y="189"/>
                </a:lnTo>
                <a:lnTo>
                  <a:pt x="364" y="189"/>
                </a:lnTo>
                <a:lnTo>
                  <a:pt x="313" y="166"/>
                </a:lnTo>
                <a:lnTo>
                  <a:pt x="309" y="124"/>
                </a:lnTo>
                <a:lnTo>
                  <a:pt x="360" y="87"/>
                </a:lnTo>
                <a:lnTo>
                  <a:pt x="421" y="128"/>
                </a:lnTo>
                <a:lnTo>
                  <a:pt x="490" y="138"/>
                </a:lnTo>
                <a:lnTo>
                  <a:pt x="476" y="89"/>
                </a:lnTo>
                <a:lnTo>
                  <a:pt x="531" y="75"/>
                </a:lnTo>
                <a:lnTo>
                  <a:pt x="569" y="60"/>
                </a:lnTo>
                <a:lnTo>
                  <a:pt x="557" y="18"/>
                </a:lnTo>
                <a:lnTo>
                  <a:pt x="577" y="0"/>
                </a:lnTo>
                <a:lnTo>
                  <a:pt x="628" y="36"/>
                </a:lnTo>
                <a:lnTo>
                  <a:pt x="687" y="18"/>
                </a:lnTo>
                <a:lnTo>
                  <a:pt x="703" y="85"/>
                </a:lnTo>
                <a:lnTo>
                  <a:pt x="728" y="93"/>
                </a:lnTo>
                <a:lnTo>
                  <a:pt x="781" y="164"/>
                </a:lnTo>
                <a:lnTo>
                  <a:pt x="843" y="136"/>
                </a:lnTo>
                <a:lnTo>
                  <a:pt x="864" y="209"/>
                </a:lnTo>
                <a:lnTo>
                  <a:pt x="884" y="280"/>
                </a:lnTo>
                <a:lnTo>
                  <a:pt x="833" y="309"/>
                </a:lnTo>
                <a:lnTo>
                  <a:pt x="817" y="333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2" name="Freeform 115"/>
          <p:cNvSpPr/>
          <p:nvPr/>
        </p:nvSpPr>
        <p:spPr bwMode="gray">
          <a:xfrm>
            <a:off x="4581011" y="4501715"/>
            <a:ext cx="568864" cy="648259"/>
          </a:xfrm>
          <a:custGeom>
            <a:avLst/>
            <a:gdLst>
              <a:gd name="T0" fmla="*/ 186 w 805"/>
              <a:gd name="T1" fmla="*/ 44 h 917"/>
              <a:gd name="T2" fmla="*/ 191 w 805"/>
              <a:gd name="T3" fmla="*/ 62 h 917"/>
              <a:gd name="T4" fmla="*/ 185 w 805"/>
              <a:gd name="T5" fmla="*/ 74 h 917"/>
              <a:gd name="T6" fmla="*/ 176 w 805"/>
              <a:gd name="T7" fmla="*/ 80 h 917"/>
              <a:gd name="T8" fmla="*/ 171 w 805"/>
              <a:gd name="T9" fmla="*/ 98 h 917"/>
              <a:gd name="T10" fmla="*/ 184 w 805"/>
              <a:gd name="T11" fmla="*/ 111 h 917"/>
              <a:gd name="T12" fmla="*/ 186 w 805"/>
              <a:gd name="T13" fmla="*/ 132 h 917"/>
              <a:gd name="T14" fmla="*/ 196 w 805"/>
              <a:gd name="T15" fmla="*/ 139 h 917"/>
              <a:gd name="T16" fmla="*/ 201 w 805"/>
              <a:gd name="T17" fmla="*/ 156 h 917"/>
              <a:gd name="T18" fmla="*/ 194 w 805"/>
              <a:gd name="T19" fmla="*/ 172 h 917"/>
              <a:gd name="T20" fmla="*/ 195 w 805"/>
              <a:gd name="T21" fmla="*/ 186 h 917"/>
              <a:gd name="T22" fmla="*/ 181 w 805"/>
              <a:gd name="T23" fmla="*/ 194 h 917"/>
              <a:gd name="T24" fmla="*/ 168 w 805"/>
              <a:gd name="T25" fmla="*/ 186 h 917"/>
              <a:gd name="T26" fmla="*/ 143 w 805"/>
              <a:gd name="T27" fmla="*/ 204 h 917"/>
              <a:gd name="T28" fmla="*/ 129 w 805"/>
              <a:gd name="T29" fmla="*/ 206 h 917"/>
              <a:gd name="T30" fmla="*/ 129 w 805"/>
              <a:gd name="T31" fmla="*/ 220 h 917"/>
              <a:gd name="T32" fmla="*/ 123 w 805"/>
              <a:gd name="T33" fmla="*/ 223 h 917"/>
              <a:gd name="T34" fmla="*/ 114 w 805"/>
              <a:gd name="T35" fmla="*/ 223 h 917"/>
              <a:gd name="T36" fmla="*/ 104 w 805"/>
              <a:gd name="T37" fmla="*/ 229 h 917"/>
              <a:gd name="T38" fmla="*/ 104 w 805"/>
              <a:gd name="T39" fmla="*/ 218 h 917"/>
              <a:gd name="T40" fmla="*/ 100 w 805"/>
              <a:gd name="T41" fmla="*/ 212 h 917"/>
              <a:gd name="T42" fmla="*/ 83 w 805"/>
              <a:gd name="T43" fmla="*/ 212 h 917"/>
              <a:gd name="T44" fmla="*/ 96 w 805"/>
              <a:gd name="T45" fmla="*/ 196 h 917"/>
              <a:gd name="T46" fmla="*/ 97 w 805"/>
              <a:gd name="T47" fmla="*/ 181 h 917"/>
              <a:gd name="T48" fmla="*/ 90 w 805"/>
              <a:gd name="T49" fmla="*/ 176 h 917"/>
              <a:gd name="T50" fmla="*/ 90 w 805"/>
              <a:gd name="T51" fmla="*/ 161 h 917"/>
              <a:gd name="T52" fmla="*/ 82 w 805"/>
              <a:gd name="T53" fmla="*/ 159 h 917"/>
              <a:gd name="T54" fmla="*/ 74 w 805"/>
              <a:gd name="T55" fmla="*/ 163 h 917"/>
              <a:gd name="T56" fmla="*/ 64 w 805"/>
              <a:gd name="T57" fmla="*/ 160 h 917"/>
              <a:gd name="T58" fmla="*/ 53 w 805"/>
              <a:gd name="T59" fmla="*/ 175 h 917"/>
              <a:gd name="T60" fmla="*/ 47 w 805"/>
              <a:gd name="T61" fmla="*/ 168 h 917"/>
              <a:gd name="T62" fmla="*/ 40 w 805"/>
              <a:gd name="T63" fmla="*/ 166 h 917"/>
              <a:gd name="T64" fmla="*/ 37 w 805"/>
              <a:gd name="T65" fmla="*/ 178 h 917"/>
              <a:gd name="T66" fmla="*/ 22 w 805"/>
              <a:gd name="T67" fmla="*/ 177 h 917"/>
              <a:gd name="T68" fmla="*/ 15 w 805"/>
              <a:gd name="T69" fmla="*/ 166 h 917"/>
              <a:gd name="T70" fmla="*/ 16 w 805"/>
              <a:gd name="T71" fmla="*/ 153 h 917"/>
              <a:gd name="T72" fmla="*/ 21 w 805"/>
              <a:gd name="T73" fmla="*/ 140 h 917"/>
              <a:gd name="T74" fmla="*/ 16 w 805"/>
              <a:gd name="T75" fmla="*/ 132 h 917"/>
              <a:gd name="T76" fmla="*/ 0 w 805"/>
              <a:gd name="T77" fmla="*/ 130 h 917"/>
              <a:gd name="T78" fmla="*/ 3 w 805"/>
              <a:gd name="T79" fmla="*/ 124 h 917"/>
              <a:gd name="T80" fmla="*/ 15 w 805"/>
              <a:gd name="T81" fmla="*/ 117 h 917"/>
              <a:gd name="T82" fmla="*/ 6 w 805"/>
              <a:gd name="T83" fmla="*/ 81 h 917"/>
              <a:gd name="T84" fmla="*/ 6 w 805"/>
              <a:gd name="T85" fmla="*/ 68 h 917"/>
              <a:gd name="T86" fmla="*/ 3 w 805"/>
              <a:gd name="T87" fmla="*/ 46 h 917"/>
              <a:gd name="T88" fmla="*/ 10 w 805"/>
              <a:gd name="T89" fmla="*/ 30 h 917"/>
              <a:gd name="T90" fmla="*/ 25 w 805"/>
              <a:gd name="T91" fmla="*/ 17 h 917"/>
              <a:gd name="T92" fmla="*/ 49 w 805"/>
              <a:gd name="T93" fmla="*/ 21 h 917"/>
              <a:gd name="T94" fmla="*/ 53 w 805"/>
              <a:gd name="T95" fmla="*/ 14 h 917"/>
              <a:gd name="T96" fmla="*/ 45 w 805"/>
              <a:gd name="T97" fmla="*/ 4 h 917"/>
              <a:gd name="T98" fmla="*/ 63 w 805"/>
              <a:gd name="T99" fmla="*/ 0 h 917"/>
              <a:gd name="T100" fmla="*/ 85 w 805"/>
              <a:gd name="T101" fmla="*/ 6 h 917"/>
              <a:gd name="T102" fmla="*/ 102 w 805"/>
              <a:gd name="T103" fmla="*/ 7 h 917"/>
              <a:gd name="T104" fmla="*/ 117 w 805"/>
              <a:gd name="T105" fmla="*/ 17 h 917"/>
              <a:gd name="T106" fmla="*/ 132 w 805"/>
              <a:gd name="T107" fmla="*/ 8 h 917"/>
              <a:gd name="T108" fmla="*/ 140 w 805"/>
              <a:gd name="T109" fmla="*/ 10 h 917"/>
              <a:gd name="T110" fmla="*/ 141 w 805"/>
              <a:gd name="T111" fmla="*/ 18 h 917"/>
              <a:gd name="T112" fmla="*/ 159 w 805"/>
              <a:gd name="T113" fmla="*/ 6 h 917"/>
              <a:gd name="T114" fmla="*/ 167 w 805"/>
              <a:gd name="T115" fmla="*/ 14 h 917"/>
              <a:gd name="T116" fmla="*/ 166 w 805"/>
              <a:gd name="T117" fmla="*/ 28 h 917"/>
              <a:gd name="T118" fmla="*/ 178 w 805"/>
              <a:gd name="T119" fmla="*/ 31 h 917"/>
              <a:gd name="T120" fmla="*/ 186 w 805"/>
              <a:gd name="T121" fmla="*/ 44 h 91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05"/>
              <a:gd name="T184" fmla="*/ 0 h 917"/>
              <a:gd name="T185" fmla="*/ 805 w 805"/>
              <a:gd name="T186" fmla="*/ 917 h 91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05" h="917">
                <a:moveTo>
                  <a:pt x="746" y="177"/>
                </a:moveTo>
                <a:lnTo>
                  <a:pt x="766" y="251"/>
                </a:lnTo>
                <a:lnTo>
                  <a:pt x="740" y="299"/>
                </a:lnTo>
                <a:lnTo>
                  <a:pt x="707" y="322"/>
                </a:lnTo>
                <a:lnTo>
                  <a:pt x="685" y="393"/>
                </a:lnTo>
                <a:lnTo>
                  <a:pt x="736" y="446"/>
                </a:lnTo>
                <a:lnTo>
                  <a:pt x="746" y="531"/>
                </a:lnTo>
                <a:lnTo>
                  <a:pt x="787" y="557"/>
                </a:lnTo>
                <a:lnTo>
                  <a:pt x="805" y="627"/>
                </a:lnTo>
                <a:lnTo>
                  <a:pt x="777" y="688"/>
                </a:lnTo>
                <a:lnTo>
                  <a:pt x="781" y="747"/>
                </a:lnTo>
                <a:lnTo>
                  <a:pt x="724" y="777"/>
                </a:lnTo>
                <a:lnTo>
                  <a:pt x="673" y="747"/>
                </a:lnTo>
                <a:lnTo>
                  <a:pt x="573" y="816"/>
                </a:lnTo>
                <a:lnTo>
                  <a:pt x="518" y="824"/>
                </a:lnTo>
                <a:lnTo>
                  <a:pt x="518" y="881"/>
                </a:lnTo>
                <a:lnTo>
                  <a:pt x="492" y="895"/>
                </a:lnTo>
                <a:lnTo>
                  <a:pt x="457" y="895"/>
                </a:lnTo>
                <a:lnTo>
                  <a:pt x="419" y="917"/>
                </a:lnTo>
                <a:lnTo>
                  <a:pt x="419" y="873"/>
                </a:lnTo>
                <a:lnTo>
                  <a:pt x="403" y="848"/>
                </a:lnTo>
                <a:lnTo>
                  <a:pt x="333" y="850"/>
                </a:lnTo>
                <a:lnTo>
                  <a:pt x="384" y="787"/>
                </a:lnTo>
                <a:lnTo>
                  <a:pt x="388" y="726"/>
                </a:lnTo>
                <a:lnTo>
                  <a:pt x="362" y="706"/>
                </a:lnTo>
                <a:lnTo>
                  <a:pt x="362" y="647"/>
                </a:lnTo>
                <a:lnTo>
                  <a:pt x="329" y="637"/>
                </a:lnTo>
                <a:lnTo>
                  <a:pt x="297" y="655"/>
                </a:lnTo>
                <a:lnTo>
                  <a:pt x="256" y="643"/>
                </a:lnTo>
                <a:lnTo>
                  <a:pt x="214" y="700"/>
                </a:lnTo>
                <a:lnTo>
                  <a:pt x="191" y="673"/>
                </a:lnTo>
                <a:lnTo>
                  <a:pt x="163" y="667"/>
                </a:lnTo>
                <a:lnTo>
                  <a:pt x="148" y="714"/>
                </a:lnTo>
                <a:lnTo>
                  <a:pt x="88" y="708"/>
                </a:lnTo>
                <a:lnTo>
                  <a:pt x="61" y="667"/>
                </a:lnTo>
                <a:lnTo>
                  <a:pt x="65" y="614"/>
                </a:lnTo>
                <a:lnTo>
                  <a:pt x="86" y="562"/>
                </a:lnTo>
                <a:lnTo>
                  <a:pt x="65" y="529"/>
                </a:lnTo>
                <a:lnTo>
                  <a:pt x="0" y="523"/>
                </a:lnTo>
                <a:lnTo>
                  <a:pt x="14" y="499"/>
                </a:lnTo>
                <a:lnTo>
                  <a:pt x="63" y="468"/>
                </a:lnTo>
                <a:lnTo>
                  <a:pt x="24" y="326"/>
                </a:lnTo>
                <a:lnTo>
                  <a:pt x="25" y="275"/>
                </a:lnTo>
                <a:lnTo>
                  <a:pt x="14" y="185"/>
                </a:lnTo>
                <a:lnTo>
                  <a:pt x="41" y="120"/>
                </a:lnTo>
                <a:lnTo>
                  <a:pt x="100" y="68"/>
                </a:lnTo>
                <a:lnTo>
                  <a:pt x="199" y="84"/>
                </a:lnTo>
                <a:lnTo>
                  <a:pt x="212" y="59"/>
                </a:lnTo>
                <a:lnTo>
                  <a:pt x="183" y="17"/>
                </a:lnTo>
                <a:lnTo>
                  <a:pt x="252" y="0"/>
                </a:lnTo>
                <a:lnTo>
                  <a:pt x="340" y="27"/>
                </a:lnTo>
                <a:lnTo>
                  <a:pt x="411" y="31"/>
                </a:lnTo>
                <a:lnTo>
                  <a:pt x="468" y="70"/>
                </a:lnTo>
                <a:lnTo>
                  <a:pt x="529" y="35"/>
                </a:lnTo>
                <a:lnTo>
                  <a:pt x="561" y="41"/>
                </a:lnTo>
                <a:lnTo>
                  <a:pt x="567" y="74"/>
                </a:lnTo>
                <a:lnTo>
                  <a:pt x="638" y="25"/>
                </a:lnTo>
                <a:lnTo>
                  <a:pt x="671" y="59"/>
                </a:lnTo>
                <a:lnTo>
                  <a:pt x="665" y="112"/>
                </a:lnTo>
                <a:lnTo>
                  <a:pt x="712" y="126"/>
                </a:lnTo>
                <a:lnTo>
                  <a:pt x="746" y="177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3" name="Freeform 116"/>
          <p:cNvSpPr/>
          <p:nvPr/>
        </p:nvSpPr>
        <p:spPr bwMode="gray">
          <a:xfrm>
            <a:off x="4581011" y="4501715"/>
            <a:ext cx="568864" cy="648259"/>
          </a:xfrm>
          <a:custGeom>
            <a:avLst/>
            <a:gdLst>
              <a:gd name="T0" fmla="*/ 186 w 805"/>
              <a:gd name="T1" fmla="*/ 44 h 917"/>
              <a:gd name="T2" fmla="*/ 191 w 805"/>
              <a:gd name="T3" fmla="*/ 62 h 917"/>
              <a:gd name="T4" fmla="*/ 185 w 805"/>
              <a:gd name="T5" fmla="*/ 74 h 917"/>
              <a:gd name="T6" fmla="*/ 176 w 805"/>
              <a:gd name="T7" fmla="*/ 80 h 917"/>
              <a:gd name="T8" fmla="*/ 171 w 805"/>
              <a:gd name="T9" fmla="*/ 98 h 917"/>
              <a:gd name="T10" fmla="*/ 184 w 805"/>
              <a:gd name="T11" fmla="*/ 111 h 917"/>
              <a:gd name="T12" fmla="*/ 186 w 805"/>
              <a:gd name="T13" fmla="*/ 132 h 917"/>
              <a:gd name="T14" fmla="*/ 196 w 805"/>
              <a:gd name="T15" fmla="*/ 139 h 917"/>
              <a:gd name="T16" fmla="*/ 201 w 805"/>
              <a:gd name="T17" fmla="*/ 156 h 917"/>
              <a:gd name="T18" fmla="*/ 194 w 805"/>
              <a:gd name="T19" fmla="*/ 172 h 917"/>
              <a:gd name="T20" fmla="*/ 195 w 805"/>
              <a:gd name="T21" fmla="*/ 186 h 917"/>
              <a:gd name="T22" fmla="*/ 181 w 805"/>
              <a:gd name="T23" fmla="*/ 194 h 917"/>
              <a:gd name="T24" fmla="*/ 168 w 805"/>
              <a:gd name="T25" fmla="*/ 186 h 917"/>
              <a:gd name="T26" fmla="*/ 143 w 805"/>
              <a:gd name="T27" fmla="*/ 204 h 917"/>
              <a:gd name="T28" fmla="*/ 129 w 805"/>
              <a:gd name="T29" fmla="*/ 206 h 917"/>
              <a:gd name="T30" fmla="*/ 129 w 805"/>
              <a:gd name="T31" fmla="*/ 220 h 917"/>
              <a:gd name="T32" fmla="*/ 123 w 805"/>
              <a:gd name="T33" fmla="*/ 223 h 917"/>
              <a:gd name="T34" fmla="*/ 114 w 805"/>
              <a:gd name="T35" fmla="*/ 223 h 917"/>
              <a:gd name="T36" fmla="*/ 104 w 805"/>
              <a:gd name="T37" fmla="*/ 229 h 917"/>
              <a:gd name="T38" fmla="*/ 104 w 805"/>
              <a:gd name="T39" fmla="*/ 218 h 917"/>
              <a:gd name="T40" fmla="*/ 100 w 805"/>
              <a:gd name="T41" fmla="*/ 212 h 917"/>
              <a:gd name="T42" fmla="*/ 83 w 805"/>
              <a:gd name="T43" fmla="*/ 212 h 917"/>
              <a:gd name="T44" fmla="*/ 96 w 805"/>
              <a:gd name="T45" fmla="*/ 196 h 917"/>
              <a:gd name="T46" fmla="*/ 97 w 805"/>
              <a:gd name="T47" fmla="*/ 181 h 917"/>
              <a:gd name="T48" fmla="*/ 90 w 805"/>
              <a:gd name="T49" fmla="*/ 176 h 917"/>
              <a:gd name="T50" fmla="*/ 90 w 805"/>
              <a:gd name="T51" fmla="*/ 161 h 917"/>
              <a:gd name="T52" fmla="*/ 82 w 805"/>
              <a:gd name="T53" fmla="*/ 159 h 917"/>
              <a:gd name="T54" fmla="*/ 74 w 805"/>
              <a:gd name="T55" fmla="*/ 163 h 917"/>
              <a:gd name="T56" fmla="*/ 64 w 805"/>
              <a:gd name="T57" fmla="*/ 160 h 917"/>
              <a:gd name="T58" fmla="*/ 53 w 805"/>
              <a:gd name="T59" fmla="*/ 175 h 917"/>
              <a:gd name="T60" fmla="*/ 47 w 805"/>
              <a:gd name="T61" fmla="*/ 168 h 917"/>
              <a:gd name="T62" fmla="*/ 40 w 805"/>
              <a:gd name="T63" fmla="*/ 166 h 917"/>
              <a:gd name="T64" fmla="*/ 37 w 805"/>
              <a:gd name="T65" fmla="*/ 178 h 917"/>
              <a:gd name="T66" fmla="*/ 22 w 805"/>
              <a:gd name="T67" fmla="*/ 177 h 917"/>
              <a:gd name="T68" fmla="*/ 15 w 805"/>
              <a:gd name="T69" fmla="*/ 166 h 917"/>
              <a:gd name="T70" fmla="*/ 16 w 805"/>
              <a:gd name="T71" fmla="*/ 153 h 917"/>
              <a:gd name="T72" fmla="*/ 21 w 805"/>
              <a:gd name="T73" fmla="*/ 140 h 917"/>
              <a:gd name="T74" fmla="*/ 16 w 805"/>
              <a:gd name="T75" fmla="*/ 132 h 917"/>
              <a:gd name="T76" fmla="*/ 0 w 805"/>
              <a:gd name="T77" fmla="*/ 130 h 917"/>
              <a:gd name="T78" fmla="*/ 3 w 805"/>
              <a:gd name="T79" fmla="*/ 124 h 917"/>
              <a:gd name="T80" fmla="*/ 15 w 805"/>
              <a:gd name="T81" fmla="*/ 117 h 917"/>
              <a:gd name="T82" fmla="*/ 6 w 805"/>
              <a:gd name="T83" fmla="*/ 81 h 917"/>
              <a:gd name="T84" fmla="*/ 6 w 805"/>
              <a:gd name="T85" fmla="*/ 68 h 917"/>
              <a:gd name="T86" fmla="*/ 3 w 805"/>
              <a:gd name="T87" fmla="*/ 46 h 917"/>
              <a:gd name="T88" fmla="*/ 10 w 805"/>
              <a:gd name="T89" fmla="*/ 30 h 917"/>
              <a:gd name="T90" fmla="*/ 25 w 805"/>
              <a:gd name="T91" fmla="*/ 17 h 917"/>
              <a:gd name="T92" fmla="*/ 49 w 805"/>
              <a:gd name="T93" fmla="*/ 21 h 917"/>
              <a:gd name="T94" fmla="*/ 53 w 805"/>
              <a:gd name="T95" fmla="*/ 14 h 917"/>
              <a:gd name="T96" fmla="*/ 45 w 805"/>
              <a:gd name="T97" fmla="*/ 4 h 917"/>
              <a:gd name="T98" fmla="*/ 63 w 805"/>
              <a:gd name="T99" fmla="*/ 0 h 917"/>
              <a:gd name="T100" fmla="*/ 85 w 805"/>
              <a:gd name="T101" fmla="*/ 6 h 917"/>
              <a:gd name="T102" fmla="*/ 102 w 805"/>
              <a:gd name="T103" fmla="*/ 7 h 917"/>
              <a:gd name="T104" fmla="*/ 117 w 805"/>
              <a:gd name="T105" fmla="*/ 17 h 917"/>
              <a:gd name="T106" fmla="*/ 132 w 805"/>
              <a:gd name="T107" fmla="*/ 8 h 917"/>
              <a:gd name="T108" fmla="*/ 140 w 805"/>
              <a:gd name="T109" fmla="*/ 10 h 917"/>
              <a:gd name="T110" fmla="*/ 141 w 805"/>
              <a:gd name="T111" fmla="*/ 18 h 917"/>
              <a:gd name="T112" fmla="*/ 159 w 805"/>
              <a:gd name="T113" fmla="*/ 6 h 917"/>
              <a:gd name="T114" fmla="*/ 167 w 805"/>
              <a:gd name="T115" fmla="*/ 14 h 917"/>
              <a:gd name="T116" fmla="*/ 166 w 805"/>
              <a:gd name="T117" fmla="*/ 28 h 917"/>
              <a:gd name="T118" fmla="*/ 178 w 805"/>
              <a:gd name="T119" fmla="*/ 31 h 917"/>
              <a:gd name="T120" fmla="*/ 186 w 805"/>
              <a:gd name="T121" fmla="*/ 44 h 91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05"/>
              <a:gd name="T184" fmla="*/ 0 h 917"/>
              <a:gd name="T185" fmla="*/ 805 w 805"/>
              <a:gd name="T186" fmla="*/ 917 h 917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05" h="917">
                <a:moveTo>
                  <a:pt x="746" y="177"/>
                </a:moveTo>
                <a:lnTo>
                  <a:pt x="766" y="251"/>
                </a:lnTo>
                <a:lnTo>
                  <a:pt x="740" y="299"/>
                </a:lnTo>
                <a:lnTo>
                  <a:pt x="707" y="322"/>
                </a:lnTo>
                <a:lnTo>
                  <a:pt x="685" y="393"/>
                </a:lnTo>
                <a:lnTo>
                  <a:pt x="736" y="446"/>
                </a:lnTo>
                <a:lnTo>
                  <a:pt x="746" y="531"/>
                </a:lnTo>
                <a:lnTo>
                  <a:pt x="787" y="557"/>
                </a:lnTo>
                <a:lnTo>
                  <a:pt x="805" y="627"/>
                </a:lnTo>
                <a:lnTo>
                  <a:pt x="777" y="688"/>
                </a:lnTo>
                <a:lnTo>
                  <a:pt x="781" y="747"/>
                </a:lnTo>
                <a:lnTo>
                  <a:pt x="724" y="777"/>
                </a:lnTo>
                <a:lnTo>
                  <a:pt x="673" y="747"/>
                </a:lnTo>
                <a:lnTo>
                  <a:pt x="573" y="816"/>
                </a:lnTo>
                <a:lnTo>
                  <a:pt x="518" y="824"/>
                </a:lnTo>
                <a:lnTo>
                  <a:pt x="518" y="881"/>
                </a:lnTo>
                <a:lnTo>
                  <a:pt x="492" y="895"/>
                </a:lnTo>
                <a:lnTo>
                  <a:pt x="457" y="895"/>
                </a:lnTo>
                <a:lnTo>
                  <a:pt x="419" y="917"/>
                </a:lnTo>
                <a:lnTo>
                  <a:pt x="419" y="873"/>
                </a:lnTo>
                <a:lnTo>
                  <a:pt x="403" y="848"/>
                </a:lnTo>
                <a:lnTo>
                  <a:pt x="333" y="850"/>
                </a:lnTo>
                <a:lnTo>
                  <a:pt x="384" y="787"/>
                </a:lnTo>
                <a:lnTo>
                  <a:pt x="388" y="726"/>
                </a:lnTo>
                <a:lnTo>
                  <a:pt x="362" y="706"/>
                </a:lnTo>
                <a:lnTo>
                  <a:pt x="362" y="647"/>
                </a:lnTo>
                <a:lnTo>
                  <a:pt x="329" y="637"/>
                </a:lnTo>
                <a:lnTo>
                  <a:pt x="297" y="655"/>
                </a:lnTo>
                <a:lnTo>
                  <a:pt x="256" y="643"/>
                </a:lnTo>
                <a:lnTo>
                  <a:pt x="214" y="700"/>
                </a:lnTo>
                <a:lnTo>
                  <a:pt x="191" y="673"/>
                </a:lnTo>
                <a:lnTo>
                  <a:pt x="163" y="667"/>
                </a:lnTo>
                <a:lnTo>
                  <a:pt x="148" y="714"/>
                </a:lnTo>
                <a:lnTo>
                  <a:pt x="88" y="708"/>
                </a:lnTo>
                <a:lnTo>
                  <a:pt x="61" y="667"/>
                </a:lnTo>
                <a:lnTo>
                  <a:pt x="65" y="614"/>
                </a:lnTo>
                <a:lnTo>
                  <a:pt x="86" y="562"/>
                </a:lnTo>
                <a:lnTo>
                  <a:pt x="65" y="529"/>
                </a:lnTo>
                <a:lnTo>
                  <a:pt x="0" y="523"/>
                </a:lnTo>
                <a:lnTo>
                  <a:pt x="14" y="499"/>
                </a:lnTo>
                <a:lnTo>
                  <a:pt x="63" y="468"/>
                </a:lnTo>
                <a:lnTo>
                  <a:pt x="24" y="326"/>
                </a:lnTo>
                <a:lnTo>
                  <a:pt x="25" y="275"/>
                </a:lnTo>
                <a:lnTo>
                  <a:pt x="14" y="185"/>
                </a:lnTo>
                <a:lnTo>
                  <a:pt x="41" y="120"/>
                </a:lnTo>
                <a:lnTo>
                  <a:pt x="100" y="68"/>
                </a:lnTo>
                <a:lnTo>
                  <a:pt x="199" y="84"/>
                </a:lnTo>
                <a:lnTo>
                  <a:pt x="212" y="59"/>
                </a:lnTo>
                <a:lnTo>
                  <a:pt x="183" y="17"/>
                </a:lnTo>
                <a:lnTo>
                  <a:pt x="252" y="0"/>
                </a:lnTo>
                <a:lnTo>
                  <a:pt x="340" y="27"/>
                </a:lnTo>
                <a:lnTo>
                  <a:pt x="411" y="31"/>
                </a:lnTo>
                <a:lnTo>
                  <a:pt x="468" y="70"/>
                </a:lnTo>
                <a:lnTo>
                  <a:pt x="529" y="35"/>
                </a:lnTo>
                <a:lnTo>
                  <a:pt x="561" y="41"/>
                </a:lnTo>
                <a:lnTo>
                  <a:pt x="567" y="74"/>
                </a:lnTo>
                <a:lnTo>
                  <a:pt x="638" y="25"/>
                </a:lnTo>
                <a:lnTo>
                  <a:pt x="671" y="59"/>
                </a:lnTo>
                <a:lnTo>
                  <a:pt x="665" y="112"/>
                </a:lnTo>
                <a:lnTo>
                  <a:pt x="712" y="126"/>
                </a:lnTo>
                <a:lnTo>
                  <a:pt x="746" y="177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4" name="Freeform 117"/>
          <p:cNvSpPr/>
          <p:nvPr/>
        </p:nvSpPr>
        <p:spPr bwMode="gray">
          <a:xfrm>
            <a:off x="5064970" y="4436606"/>
            <a:ext cx="503770" cy="694968"/>
          </a:xfrm>
          <a:custGeom>
            <a:avLst/>
            <a:gdLst>
              <a:gd name="T0" fmla="*/ 20 w 711"/>
              <a:gd name="T1" fmla="*/ 44 h 982"/>
              <a:gd name="T2" fmla="*/ 7 w 711"/>
              <a:gd name="T3" fmla="*/ 55 h 982"/>
              <a:gd name="T4" fmla="*/ 16 w 711"/>
              <a:gd name="T5" fmla="*/ 68 h 982"/>
              <a:gd name="T6" fmla="*/ 21 w 711"/>
              <a:gd name="T7" fmla="*/ 86 h 982"/>
              <a:gd name="T8" fmla="*/ 14 w 711"/>
              <a:gd name="T9" fmla="*/ 98 h 982"/>
              <a:gd name="T10" fmla="*/ 6 w 711"/>
              <a:gd name="T11" fmla="*/ 104 h 982"/>
              <a:gd name="T12" fmla="*/ 0 w 711"/>
              <a:gd name="T13" fmla="*/ 122 h 982"/>
              <a:gd name="T14" fmla="*/ 13 w 711"/>
              <a:gd name="T15" fmla="*/ 135 h 982"/>
              <a:gd name="T16" fmla="*/ 16 w 711"/>
              <a:gd name="T17" fmla="*/ 156 h 982"/>
              <a:gd name="T18" fmla="*/ 26 w 711"/>
              <a:gd name="T19" fmla="*/ 163 h 982"/>
              <a:gd name="T20" fmla="*/ 30 w 711"/>
              <a:gd name="T21" fmla="*/ 179 h 982"/>
              <a:gd name="T22" fmla="*/ 23 w 711"/>
              <a:gd name="T23" fmla="*/ 196 h 982"/>
              <a:gd name="T24" fmla="*/ 24 w 711"/>
              <a:gd name="T25" fmla="*/ 210 h 982"/>
              <a:gd name="T26" fmla="*/ 32 w 711"/>
              <a:gd name="T27" fmla="*/ 215 h 982"/>
              <a:gd name="T28" fmla="*/ 50 w 711"/>
              <a:gd name="T29" fmla="*/ 209 h 982"/>
              <a:gd name="T30" fmla="*/ 56 w 711"/>
              <a:gd name="T31" fmla="*/ 215 h 982"/>
              <a:gd name="T32" fmla="*/ 47 w 711"/>
              <a:gd name="T33" fmla="*/ 232 h 982"/>
              <a:gd name="T34" fmla="*/ 39 w 711"/>
              <a:gd name="T35" fmla="*/ 241 h 982"/>
              <a:gd name="T36" fmla="*/ 46 w 711"/>
              <a:gd name="T37" fmla="*/ 246 h 982"/>
              <a:gd name="T38" fmla="*/ 82 w 711"/>
              <a:gd name="T39" fmla="*/ 231 h 982"/>
              <a:gd name="T40" fmla="*/ 96 w 711"/>
              <a:gd name="T41" fmla="*/ 238 h 982"/>
              <a:gd name="T42" fmla="*/ 101 w 711"/>
              <a:gd name="T43" fmla="*/ 222 h 982"/>
              <a:gd name="T44" fmla="*/ 100 w 711"/>
              <a:gd name="T45" fmla="*/ 209 h 982"/>
              <a:gd name="T46" fmla="*/ 107 w 711"/>
              <a:gd name="T47" fmla="*/ 182 h 982"/>
              <a:gd name="T48" fmla="*/ 115 w 711"/>
              <a:gd name="T49" fmla="*/ 170 h 982"/>
              <a:gd name="T50" fmla="*/ 115 w 711"/>
              <a:gd name="T51" fmla="*/ 157 h 982"/>
              <a:gd name="T52" fmla="*/ 119 w 711"/>
              <a:gd name="T53" fmla="*/ 151 h 982"/>
              <a:gd name="T54" fmla="*/ 116 w 711"/>
              <a:gd name="T55" fmla="*/ 143 h 982"/>
              <a:gd name="T56" fmla="*/ 117 w 711"/>
              <a:gd name="T57" fmla="*/ 130 h 982"/>
              <a:gd name="T58" fmla="*/ 132 w 711"/>
              <a:gd name="T59" fmla="*/ 124 h 982"/>
              <a:gd name="T60" fmla="*/ 134 w 711"/>
              <a:gd name="T61" fmla="*/ 106 h 982"/>
              <a:gd name="T62" fmla="*/ 135 w 711"/>
              <a:gd name="T63" fmla="*/ 92 h 982"/>
              <a:gd name="T64" fmla="*/ 143 w 711"/>
              <a:gd name="T65" fmla="*/ 87 h 982"/>
              <a:gd name="T66" fmla="*/ 151 w 711"/>
              <a:gd name="T67" fmla="*/ 87 h 982"/>
              <a:gd name="T68" fmla="*/ 164 w 711"/>
              <a:gd name="T69" fmla="*/ 80 h 982"/>
              <a:gd name="T70" fmla="*/ 175 w 711"/>
              <a:gd name="T71" fmla="*/ 75 h 982"/>
              <a:gd name="T72" fmla="*/ 175 w 711"/>
              <a:gd name="T73" fmla="*/ 64 h 982"/>
              <a:gd name="T74" fmla="*/ 178 w 711"/>
              <a:gd name="T75" fmla="*/ 63 h 982"/>
              <a:gd name="T76" fmla="*/ 175 w 711"/>
              <a:gd name="T77" fmla="*/ 49 h 982"/>
              <a:gd name="T78" fmla="*/ 155 w 711"/>
              <a:gd name="T79" fmla="*/ 34 h 982"/>
              <a:gd name="T80" fmla="*/ 160 w 711"/>
              <a:gd name="T81" fmla="*/ 19 h 982"/>
              <a:gd name="T82" fmla="*/ 153 w 711"/>
              <a:gd name="T83" fmla="*/ 15 h 982"/>
              <a:gd name="T84" fmla="*/ 134 w 711"/>
              <a:gd name="T85" fmla="*/ 14 h 982"/>
              <a:gd name="T86" fmla="*/ 127 w 711"/>
              <a:gd name="T87" fmla="*/ 5 h 982"/>
              <a:gd name="T88" fmla="*/ 112 w 711"/>
              <a:gd name="T89" fmla="*/ 21 h 982"/>
              <a:gd name="T90" fmla="*/ 102 w 711"/>
              <a:gd name="T91" fmla="*/ 17 h 982"/>
              <a:gd name="T92" fmla="*/ 110 w 711"/>
              <a:gd name="T93" fmla="*/ 7 h 982"/>
              <a:gd name="T94" fmla="*/ 105 w 711"/>
              <a:gd name="T95" fmla="*/ 0 h 982"/>
              <a:gd name="T96" fmla="*/ 96 w 711"/>
              <a:gd name="T97" fmla="*/ 4 h 982"/>
              <a:gd name="T98" fmla="*/ 87 w 711"/>
              <a:gd name="T99" fmla="*/ 15 h 982"/>
              <a:gd name="T100" fmla="*/ 83 w 711"/>
              <a:gd name="T101" fmla="*/ 14 h 982"/>
              <a:gd name="T102" fmla="*/ 76 w 711"/>
              <a:gd name="T103" fmla="*/ 21 h 982"/>
              <a:gd name="T104" fmla="*/ 63 w 711"/>
              <a:gd name="T105" fmla="*/ 15 h 982"/>
              <a:gd name="T106" fmla="*/ 54 w 711"/>
              <a:gd name="T107" fmla="*/ 25 h 982"/>
              <a:gd name="T108" fmla="*/ 46 w 711"/>
              <a:gd name="T109" fmla="*/ 27 h 982"/>
              <a:gd name="T110" fmla="*/ 35 w 711"/>
              <a:gd name="T111" fmla="*/ 40 h 982"/>
              <a:gd name="T112" fmla="*/ 20 w 711"/>
              <a:gd name="T113" fmla="*/ 44 h 98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11"/>
              <a:gd name="T172" fmla="*/ 0 h 982"/>
              <a:gd name="T173" fmla="*/ 711 w 711"/>
              <a:gd name="T174" fmla="*/ 982 h 98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11" h="982">
                <a:moveTo>
                  <a:pt x="77" y="173"/>
                </a:moveTo>
                <a:lnTo>
                  <a:pt x="27" y="219"/>
                </a:lnTo>
                <a:lnTo>
                  <a:pt x="61" y="270"/>
                </a:lnTo>
                <a:lnTo>
                  <a:pt x="81" y="344"/>
                </a:lnTo>
                <a:lnTo>
                  <a:pt x="55" y="392"/>
                </a:lnTo>
                <a:lnTo>
                  <a:pt x="22" y="415"/>
                </a:lnTo>
                <a:lnTo>
                  <a:pt x="0" y="486"/>
                </a:lnTo>
                <a:lnTo>
                  <a:pt x="51" y="539"/>
                </a:lnTo>
                <a:lnTo>
                  <a:pt x="61" y="624"/>
                </a:lnTo>
                <a:lnTo>
                  <a:pt x="102" y="650"/>
                </a:lnTo>
                <a:lnTo>
                  <a:pt x="120" y="716"/>
                </a:lnTo>
                <a:lnTo>
                  <a:pt x="92" y="783"/>
                </a:lnTo>
                <a:lnTo>
                  <a:pt x="96" y="840"/>
                </a:lnTo>
                <a:lnTo>
                  <a:pt x="128" y="860"/>
                </a:lnTo>
                <a:lnTo>
                  <a:pt x="197" y="833"/>
                </a:lnTo>
                <a:lnTo>
                  <a:pt x="224" y="858"/>
                </a:lnTo>
                <a:lnTo>
                  <a:pt x="185" y="927"/>
                </a:lnTo>
                <a:lnTo>
                  <a:pt x="155" y="961"/>
                </a:lnTo>
                <a:lnTo>
                  <a:pt x="183" y="982"/>
                </a:lnTo>
                <a:lnTo>
                  <a:pt x="327" y="923"/>
                </a:lnTo>
                <a:lnTo>
                  <a:pt x="382" y="949"/>
                </a:lnTo>
                <a:lnTo>
                  <a:pt x="403" y="888"/>
                </a:lnTo>
                <a:lnTo>
                  <a:pt x="398" y="833"/>
                </a:lnTo>
                <a:lnTo>
                  <a:pt x="425" y="726"/>
                </a:lnTo>
                <a:lnTo>
                  <a:pt x="459" y="677"/>
                </a:lnTo>
                <a:lnTo>
                  <a:pt x="457" y="628"/>
                </a:lnTo>
                <a:lnTo>
                  <a:pt x="476" y="604"/>
                </a:lnTo>
                <a:lnTo>
                  <a:pt x="462" y="569"/>
                </a:lnTo>
                <a:lnTo>
                  <a:pt x="468" y="518"/>
                </a:lnTo>
                <a:lnTo>
                  <a:pt x="525" y="496"/>
                </a:lnTo>
                <a:lnTo>
                  <a:pt x="535" y="423"/>
                </a:lnTo>
                <a:lnTo>
                  <a:pt x="539" y="368"/>
                </a:lnTo>
                <a:lnTo>
                  <a:pt x="569" y="346"/>
                </a:lnTo>
                <a:lnTo>
                  <a:pt x="602" y="346"/>
                </a:lnTo>
                <a:lnTo>
                  <a:pt x="653" y="317"/>
                </a:lnTo>
                <a:lnTo>
                  <a:pt x="697" y="297"/>
                </a:lnTo>
                <a:lnTo>
                  <a:pt x="697" y="256"/>
                </a:lnTo>
                <a:lnTo>
                  <a:pt x="711" y="254"/>
                </a:lnTo>
                <a:lnTo>
                  <a:pt x="697" y="193"/>
                </a:lnTo>
                <a:lnTo>
                  <a:pt x="620" y="134"/>
                </a:lnTo>
                <a:lnTo>
                  <a:pt x="638" y="73"/>
                </a:lnTo>
                <a:lnTo>
                  <a:pt x="612" y="57"/>
                </a:lnTo>
                <a:lnTo>
                  <a:pt x="535" y="55"/>
                </a:lnTo>
                <a:lnTo>
                  <a:pt x="506" y="20"/>
                </a:lnTo>
                <a:lnTo>
                  <a:pt x="447" y="81"/>
                </a:lnTo>
                <a:lnTo>
                  <a:pt x="407" y="67"/>
                </a:lnTo>
                <a:lnTo>
                  <a:pt x="439" y="28"/>
                </a:lnTo>
                <a:lnTo>
                  <a:pt x="417" y="0"/>
                </a:lnTo>
                <a:lnTo>
                  <a:pt x="384" y="14"/>
                </a:lnTo>
                <a:lnTo>
                  <a:pt x="348" y="59"/>
                </a:lnTo>
                <a:lnTo>
                  <a:pt x="331" y="55"/>
                </a:lnTo>
                <a:lnTo>
                  <a:pt x="301" y="81"/>
                </a:lnTo>
                <a:lnTo>
                  <a:pt x="250" y="61"/>
                </a:lnTo>
                <a:lnTo>
                  <a:pt x="214" y="98"/>
                </a:lnTo>
                <a:lnTo>
                  <a:pt x="183" y="108"/>
                </a:lnTo>
                <a:lnTo>
                  <a:pt x="140" y="159"/>
                </a:lnTo>
                <a:lnTo>
                  <a:pt x="77" y="173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5" name="Freeform 118"/>
          <p:cNvSpPr/>
          <p:nvPr/>
        </p:nvSpPr>
        <p:spPr bwMode="gray">
          <a:xfrm>
            <a:off x="5064970" y="4436606"/>
            <a:ext cx="503770" cy="694968"/>
          </a:xfrm>
          <a:custGeom>
            <a:avLst/>
            <a:gdLst>
              <a:gd name="T0" fmla="*/ 20 w 711"/>
              <a:gd name="T1" fmla="*/ 44 h 982"/>
              <a:gd name="T2" fmla="*/ 7 w 711"/>
              <a:gd name="T3" fmla="*/ 55 h 982"/>
              <a:gd name="T4" fmla="*/ 16 w 711"/>
              <a:gd name="T5" fmla="*/ 68 h 982"/>
              <a:gd name="T6" fmla="*/ 21 w 711"/>
              <a:gd name="T7" fmla="*/ 86 h 982"/>
              <a:gd name="T8" fmla="*/ 14 w 711"/>
              <a:gd name="T9" fmla="*/ 98 h 982"/>
              <a:gd name="T10" fmla="*/ 6 w 711"/>
              <a:gd name="T11" fmla="*/ 104 h 982"/>
              <a:gd name="T12" fmla="*/ 0 w 711"/>
              <a:gd name="T13" fmla="*/ 122 h 982"/>
              <a:gd name="T14" fmla="*/ 13 w 711"/>
              <a:gd name="T15" fmla="*/ 135 h 982"/>
              <a:gd name="T16" fmla="*/ 16 w 711"/>
              <a:gd name="T17" fmla="*/ 156 h 982"/>
              <a:gd name="T18" fmla="*/ 26 w 711"/>
              <a:gd name="T19" fmla="*/ 163 h 982"/>
              <a:gd name="T20" fmla="*/ 30 w 711"/>
              <a:gd name="T21" fmla="*/ 179 h 982"/>
              <a:gd name="T22" fmla="*/ 23 w 711"/>
              <a:gd name="T23" fmla="*/ 196 h 982"/>
              <a:gd name="T24" fmla="*/ 24 w 711"/>
              <a:gd name="T25" fmla="*/ 210 h 982"/>
              <a:gd name="T26" fmla="*/ 32 w 711"/>
              <a:gd name="T27" fmla="*/ 215 h 982"/>
              <a:gd name="T28" fmla="*/ 50 w 711"/>
              <a:gd name="T29" fmla="*/ 209 h 982"/>
              <a:gd name="T30" fmla="*/ 56 w 711"/>
              <a:gd name="T31" fmla="*/ 215 h 982"/>
              <a:gd name="T32" fmla="*/ 47 w 711"/>
              <a:gd name="T33" fmla="*/ 232 h 982"/>
              <a:gd name="T34" fmla="*/ 39 w 711"/>
              <a:gd name="T35" fmla="*/ 241 h 982"/>
              <a:gd name="T36" fmla="*/ 46 w 711"/>
              <a:gd name="T37" fmla="*/ 246 h 982"/>
              <a:gd name="T38" fmla="*/ 82 w 711"/>
              <a:gd name="T39" fmla="*/ 231 h 982"/>
              <a:gd name="T40" fmla="*/ 96 w 711"/>
              <a:gd name="T41" fmla="*/ 238 h 982"/>
              <a:gd name="T42" fmla="*/ 101 w 711"/>
              <a:gd name="T43" fmla="*/ 222 h 982"/>
              <a:gd name="T44" fmla="*/ 100 w 711"/>
              <a:gd name="T45" fmla="*/ 209 h 982"/>
              <a:gd name="T46" fmla="*/ 107 w 711"/>
              <a:gd name="T47" fmla="*/ 182 h 982"/>
              <a:gd name="T48" fmla="*/ 115 w 711"/>
              <a:gd name="T49" fmla="*/ 170 h 982"/>
              <a:gd name="T50" fmla="*/ 115 w 711"/>
              <a:gd name="T51" fmla="*/ 157 h 982"/>
              <a:gd name="T52" fmla="*/ 119 w 711"/>
              <a:gd name="T53" fmla="*/ 151 h 982"/>
              <a:gd name="T54" fmla="*/ 116 w 711"/>
              <a:gd name="T55" fmla="*/ 143 h 982"/>
              <a:gd name="T56" fmla="*/ 117 w 711"/>
              <a:gd name="T57" fmla="*/ 130 h 982"/>
              <a:gd name="T58" fmla="*/ 132 w 711"/>
              <a:gd name="T59" fmla="*/ 124 h 982"/>
              <a:gd name="T60" fmla="*/ 134 w 711"/>
              <a:gd name="T61" fmla="*/ 106 h 982"/>
              <a:gd name="T62" fmla="*/ 135 w 711"/>
              <a:gd name="T63" fmla="*/ 92 h 982"/>
              <a:gd name="T64" fmla="*/ 143 w 711"/>
              <a:gd name="T65" fmla="*/ 87 h 982"/>
              <a:gd name="T66" fmla="*/ 151 w 711"/>
              <a:gd name="T67" fmla="*/ 87 h 982"/>
              <a:gd name="T68" fmla="*/ 164 w 711"/>
              <a:gd name="T69" fmla="*/ 80 h 982"/>
              <a:gd name="T70" fmla="*/ 175 w 711"/>
              <a:gd name="T71" fmla="*/ 75 h 982"/>
              <a:gd name="T72" fmla="*/ 175 w 711"/>
              <a:gd name="T73" fmla="*/ 64 h 982"/>
              <a:gd name="T74" fmla="*/ 178 w 711"/>
              <a:gd name="T75" fmla="*/ 63 h 982"/>
              <a:gd name="T76" fmla="*/ 175 w 711"/>
              <a:gd name="T77" fmla="*/ 49 h 982"/>
              <a:gd name="T78" fmla="*/ 155 w 711"/>
              <a:gd name="T79" fmla="*/ 34 h 982"/>
              <a:gd name="T80" fmla="*/ 160 w 711"/>
              <a:gd name="T81" fmla="*/ 19 h 982"/>
              <a:gd name="T82" fmla="*/ 153 w 711"/>
              <a:gd name="T83" fmla="*/ 15 h 982"/>
              <a:gd name="T84" fmla="*/ 134 w 711"/>
              <a:gd name="T85" fmla="*/ 14 h 982"/>
              <a:gd name="T86" fmla="*/ 127 w 711"/>
              <a:gd name="T87" fmla="*/ 5 h 982"/>
              <a:gd name="T88" fmla="*/ 112 w 711"/>
              <a:gd name="T89" fmla="*/ 21 h 982"/>
              <a:gd name="T90" fmla="*/ 102 w 711"/>
              <a:gd name="T91" fmla="*/ 17 h 982"/>
              <a:gd name="T92" fmla="*/ 110 w 711"/>
              <a:gd name="T93" fmla="*/ 7 h 982"/>
              <a:gd name="T94" fmla="*/ 105 w 711"/>
              <a:gd name="T95" fmla="*/ 0 h 982"/>
              <a:gd name="T96" fmla="*/ 96 w 711"/>
              <a:gd name="T97" fmla="*/ 4 h 982"/>
              <a:gd name="T98" fmla="*/ 87 w 711"/>
              <a:gd name="T99" fmla="*/ 15 h 982"/>
              <a:gd name="T100" fmla="*/ 83 w 711"/>
              <a:gd name="T101" fmla="*/ 14 h 982"/>
              <a:gd name="T102" fmla="*/ 76 w 711"/>
              <a:gd name="T103" fmla="*/ 21 h 982"/>
              <a:gd name="T104" fmla="*/ 63 w 711"/>
              <a:gd name="T105" fmla="*/ 15 h 982"/>
              <a:gd name="T106" fmla="*/ 54 w 711"/>
              <a:gd name="T107" fmla="*/ 25 h 982"/>
              <a:gd name="T108" fmla="*/ 46 w 711"/>
              <a:gd name="T109" fmla="*/ 27 h 982"/>
              <a:gd name="T110" fmla="*/ 35 w 711"/>
              <a:gd name="T111" fmla="*/ 40 h 982"/>
              <a:gd name="T112" fmla="*/ 20 w 711"/>
              <a:gd name="T113" fmla="*/ 44 h 98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11"/>
              <a:gd name="T172" fmla="*/ 0 h 982"/>
              <a:gd name="T173" fmla="*/ 711 w 711"/>
              <a:gd name="T174" fmla="*/ 982 h 98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11" h="982">
                <a:moveTo>
                  <a:pt x="77" y="173"/>
                </a:moveTo>
                <a:lnTo>
                  <a:pt x="27" y="219"/>
                </a:lnTo>
                <a:lnTo>
                  <a:pt x="61" y="270"/>
                </a:lnTo>
                <a:lnTo>
                  <a:pt x="81" y="344"/>
                </a:lnTo>
                <a:lnTo>
                  <a:pt x="55" y="392"/>
                </a:lnTo>
                <a:lnTo>
                  <a:pt x="22" y="415"/>
                </a:lnTo>
                <a:lnTo>
                  <a:pt x="0" y="486"/>
                </a:lnTo>
                <a:lnTo>
                  <a:pt x="51" y="539"/>
                </a:lnTo>
                <a:lnTo>
                  <a:pt x="61" y="624"/>
                </a:lnTo>
                <a:lnTo>
                  <a:pt x="102" y="650"/>
                </a:lnTo>
                <a:lnTo>
                  <a:pt x="120" y="716"/>
                </a:lnTo>
                <a:lnTo>
                  <a:pt x="92" y="783"/>
                </a:lnTo>
                <a:lnTo>
                  <a:pt x="96" y="840"/>
                </a:lnTo>
                <a:lnTo>
                  <a:pt x="128" y="860"/>
                </a:lnTo>
                <a:lnTo>
                  <a:pt x="197" y="833"/>
                </a:lnTo>
                <a:lnTo>
                  <a:pt x="224" y="858"/>
                </a:lnTo>
                <a:lnTo>
                  <a:pt x="185" y="927"/>
                </a:lnTo>
                <a:lnTo>
                  <a:pt x="155" y="961"/>
                </a:lnTo>
                <a:lnTo>
                  <a:pt x="183" y="982"/>
                </a:lnTo>
                <a:lnTo>
                  <a:pt x="327" y="923"/>
                </a:lnTo>
                <a:lnTo>
                  <a:pt x="382" y="949"/>
                </a:lnTo>
                <a:lnTo>
                  <a:pt x="403" y="888"/>
                </a:lnTo>
                <a:lnTo>
                  <a:pt x="398" y="833"/>
                </a:lnTo>
                <a:lnTo>
                  <a:pt x="425" y="726"/>
                </a:lnTo>
                <a:lnTo>
                  <a:pt x="459" y="677"/>
                </a:lnTo>
                <a:lnTo>
                  <a:pt x="457" y="628"/>
                </a:lnTo>
                <a:lnTo>
                  <a:pt x="476" y="604"/>
                </a:lnTo>
                <a:lnTo>
                  <a:pt x="462" y="569"/>
                </a:lnTo>
                <a:lnTo>
                  <a:pt x="468" y="518"/>
                </a:lnTo>
                <a:lnTo>
                  <a:pt x="525" y="496"/>
                </a:lnTo>
                <a:lnTo>
                  <a:pt x="535" y="423"/>
                </a:lnTo>
                <a:lnTo>
                  <a:pt x="539" y="368"/>
                </a:lnTo>
                <a:lnTo>
                  <a:pt x="569" y="346"/>
                </a:lnTo>
                <a:lnTo>
                  <a:pt x="602" y="346"/>
                </a:lnTo>
                <a:lnTo>
                  <a:pt x="653" y="317"/>
                </a:lnTo>
                <a:lnTo>
                  <a:pt x="697" y="297"/>
                </a:lnTo>
                <a:lnTo>
                  <a:pt x="697" y="256"/>
                </a:lnTo>
                <a:lnTo>
                  <a:pt x="711" y="254"/>
                </a:lnTo>
                <a:lnTo>
                  <a:pt x="697" y="193"/>
                </a:lnTo>
                <a:lnTo>
                  <a:pt x="620" y="134"/>
                </a:lnTo>
                <a:lnTo>
                  <a:pt x="638" y="73"/>
                </a:lnTo>
                <a:lnTo>
                  <a:pt x="612" y="57"/>
                </a:lnTo>
                <a:lnTo>
                  <a:pt x="535" y="55"/>
                </a:lnTo>
                <a:lnTo>
                  <a:pt x="506" y="20"/>
                </a:lnTo>
                <a:lnTo>
                  <a:pt x="447" y="81"/>
                </a:lnTo>
                <a:lnTo>
                  <a:pt x="407" y="67"/>
                </a:lnTo>
                <a:lnTo>
                  <a:pt x="439" y="28"/>
                </a:lnTo>
                <a:lnTo>
                  <a:pt x="417" y="0"/>
                </a:lnTo>
                <a:lnTo>
                  <a:pt x="384" y="14"/>
                </a:lnTo>
                <a:lnTo>
                  <a:pt x="348" y="59"/>
                </a:lnTo>
                <a:lnTo>
                  <a:pt x="331" y="55"/>
                </a:lnTo>
                <a:lnTo>
                  <a:pt x="301" y="81"/>
                </a:lnTo>
                <a:lnTo>
                  <a:pt x="250" y="61"/>
                </a:lnTo>
                <a:lnTo>
                  <a:pt x="214" y="98"/>
                </a:lnTo>
                <a:lnTo>
                  <a:pt x="183" y="108"/>
                </a:lnTo>
                <a:lnTo>
                  <a:pt x="140" y="159"/>
                </a:lnTo>
                <a:lnTo>
                  <a:pt x="77" y="173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6" name="Freeform 119"/>
          <p:cNvSpPr/>
          <p:nvPr/>
        </p:nvSpPr>
        <p:spPr bwMode="gray">
          <a:xfrm>
            <a:off x="5122988" y="3860533"/>
            <a:ext cx="510846" cy="632689"/>
          </a:xfrm>
          <a:custGeom>
            <a:avLst/>
            <a:gdLst>
              <a:gd name="T0" fmla="*/ 19 w 722"/>
              <a:gd name="T1" fmla="*/ 148 h 894"/>
              <a:gd name="T2" fmla="*/ 23 w 722"/>
              <a:gd name="T3" fmla="*/ 155 h 894"/>
              <a:gd name="T4" fmla="*/ 34 w 722"/>
              <a:gd name="T5" fmla="*/ 163 h 894"/>
              <a:gd name="T6" fmla="*/ 42 w 722"/>
              <a:gd name="T7" fmla="*/ 163 h 894"/>
              <a:gd name="T8" fmla="*/ 50 w 722"/>
              <a:gd name="T9" fmla="*/ 168 h 894"/>
              <a:gd name="T10" fmla="*/ 50 w 722"/>
              <a:gd name="T11" fmla="*/ 192 h 894"/>
              <a:gd name="T12" fmla="*/ 58 w 722"/>
              <a:gd name="T13" fmla="*/ 202 h 894"/>
              <a:gd name="T14" fmla="*/ 62 w 722"/>
              <a:gd name="T15" fmla="*/ 217 h 894"/>
              <a:gd name="T16" fmla="*/ 67 w 722"/>
              <a:gd name="T17" fmla="*/ 218 h 894"/>
              <a:gd name="T18" fmla="*/ 76 w 722"/>
              <a:gd name="T19" fmla="*/ 207 h 894"/>
              <a:gd name="T20" fmla="*/ 85 w 722"/>
              <a:gd name="T21" fmla="*/ 204 h 894"/>
              <a:gd name="T22" fmla="*/ 90 w 722"/>
              <a:gd name="T23" fmla="*/ 211 h 894"/>
              <a:gd name="T24" fmla="*/ 82 w 722"/>
              <a:gd name="T25" fmla="*/ 220 h 894"/>
              <a:gd name="T26" fmla="*/ 91 w 722"/>
              <a:gd name="T27" fmla="*/ 224 h 894"/>
              <a:gd name="T28" fmla="*/ 106 w 722"/>
              <a:gd name="T29" fmla="*/ 209 h 894"/>
              <a:gd name="T30" fmla="*/ 113 w 722"/>
              <a:gd name="T31" fmla="*/ 217 h 894"/>
              <a:gd name="T32" fmla="*/ 133 w 722"/>
              <a:gd name="T33" fmla="*/ 218 h 894"/>
              <a:gd name="T34" fmla="*/ 140 w 722"/>
              <a:gd name="T35" fmla="*/ 222 h 894"/>
              <a:gd name="T36" fmla="*/ 154 w 722"/>
              <a:gd name="T37" fmla="*/ 207 h 894"/>
              <a:gd name="T38" fmla="*/ 162 w 722"/>
              <a:gd name="T39" fmla="*/ 188 h 894"/>
              <a:gd name="T40" fmla="*/ 169 w 722"/>
              <a:gd name="T41" fmla="*/ 178 h 894"/>
              <a:gd name="T42" fmla="*/ 176 w 722"/>
              <a:gd name="T43" fmla="*/ 175 h 894"/>
              <a:gd name="T44" fmla="*/ 171 w 722"/>
              <a:gd name="T45" fmla="*/ 164 h 894"/>
              <a:gd name="T46" fmla="*/ 181 w 722"/>
              <a:gd name="T47" fmla="*/ 151 h 894"/>
              <a:gd name="T48" fmla="*/ 180 w 722"/>
              <a:gd name="T49" fmla="*/ 141 h 894"/>
              <a:gd name="T50" fmla="*/ 173 w 722"/>
              <a:gd name="T51" fmla="*/ 142 h 894"/>
              <a:gd name="T52" fmla="*/ 162 w 722"/>
              <a:gd name="T53" fmla="*/ 138 h 894"/>
              <a:gd name="T54" fmla="*/ 150 w 722"/>
              <a:gd name="T55" fmla="*/ 142 h 894"/>
              <a:gd name="T56" fmla="*/ 147 w 722"/>
              <a:gd name="T57" fmla="*/ 127 h 894"/>
              <a:gd name="T58" fmla="*/ 134 w 722"/>
              <a:gd name="T59" fmla="*/ 120 h 894"/>
              <a:gd name="T60" fmla="*/ 131 w 722"/>
              <a:gd name="T61" fmla="*/ 108 h 894"/>
              <a:gd name="T62" fmla="*/ 138 w 722"/>
              <a:gd name="T63" fmla="*/ 97 h 894"/>
              <a:gd name="T64" fmla="*/ 124 w 722"/>
              <a:gd name="T65" fmla="*/ 83 h 894"/>
              <a:gd name="T66" fmla="*/ 108 w 722"/>
              <a:gd name="T67" fmla="*/ 63 h 894"/>
              <a:gd name="T68" fmla="*/ 109 w 722"/>
              <a:gd name="T69" fmla="*/ 47 h 894"/>
              <a:gd name="T70" fmla="*/ 101 w 722"/>
              <a:gd name="T71" fmla="*/ 42 h 894"/>
              <a:gd name="T72" fmla="*/ 93 w 722"/>
              <a:gd name="T73" fmla="*/ 44 h 894"/>
              <a:gd name="T74" fmla="*/ 90 w 722"/>
              <a:gd name="T75" fmla="*/ 35 h 894"/>
              <a:gd name="T76" fmla="*/ 73 w 722"/>
              <a:gd name="T77" fmla="*/ 34 h 894"/>
              <a:gd name="T78" fmla="*/ 77 w 722"/>
              <a:gd name="T79" fmla="*/ 12 h 894"/>
              <a:gd name="T80" fmla="*/ 69 w 722"/>
              <a:gd name="T81" fmla="*/ 15 h 894"/>
              <a:gd name="T82" fmla="*/ 53 w 722"/>
              <a:gd name="T83" fmla="*/ 0 h 894"/>
              <a:gd name="T84" fmla="*/ 45 w 722"/>
              <a:gd name="T85" fmla="*/ 4 h 894"/>
              <a:gd name="T86" fmla="*/ 40 w 722"/>
              <a:gd name="T87" fmla="*/ 16 h 894"/>
              <a:gd name="T88" fmla="*/ 35 w 722"/>
              <a:gd name="T89" fmla="*/ 17 h 894"/>
              <a:gd name="T90" fmla="*/ 38 w 722"/>
              <a:gd name="T91" fmla="*/ 26 h 894"/>
              <a:gd name="T92" fmla="*/ 51 w 722"/>
              <a:gd name="T93" fmla="*/ 30 h 894"/>
              <a:gd name="T94" fmla="*/ 55 w 722"/>
              <a:gd name="T95" fmla="*/ 46 h 894"/>
              <a:gd name="T96" fmla="*/ 42 w 722"/>
              <a:gd name="T97" fmla="*/ 54 h 894"/>
              <a:gd name="T98" fmla="*/ 28 w 722"/>
              <a:gd name="T99" fmla="*/ 42 h 894"/>
              <a:gd name="T100" fmla="*/ 17 w 722"/>
              <a:gd name="T101" fmla="*/ 49 h 894"/>
              <a:gd name="T102" fmla="*/ 22 w 722"/>
              <a:gd name="T103" fmla="*/ 62 h 894"/>
              <a:gd name="T104" fmla="*/ 12 w 722"/>
              <a:gd name="T105" fmla="*/ 71 h 894"/>
              <a:gd name="T106" fmla="*/ 13 w 722"/>
              <a:gd name="T107" fmla="*/ 84 h 894"/>
              <a:gd name="T108" fmla="*/ 0 w 722"/>
              <a:gd name="T109" fmla="*/ 88 h 894"/>
              <a:gd name="T110" fmla="*/ 11 w 722"/>
              <a:gd name="T111" fmla="*/ 96 h 894"/>
              <a:gd name="T112" fmla="*/ 24 w 722"/>
              <a:gd name="T113" fmla="*/ 112 h 894"/>
              <a:gd name="T114" fmla="*/ 40 w 722"/>
              <a:gd name="T115" fmla="*/ 103 h 894"/>
              <a:gd name="T116" fmla="*/ 44 w 722"/>
              <a:gd name="T117" fmla="*/ 118 h 894"/>
              <a:gd name="T118" fmla="*/ 43 w 722"/>
              <a:gd name="T119" fmla="*/ 134 h 894"/>
              <a:gd name="T120" fmla="*/ 24 w 722"/>
              <a:gd name="T121" fmla="*/ 144 h 894"/>
              <a:gd name="T122" fmla="*/ 19 w 722"/>
              <a:gd name="T123" fmla="*/ 148 h 89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22"/>
              <a:gd name="T187" fmla="*/ 0 h 894"/>
              <a:gd name="T188" fmla="*/ 722 w 722"/>
              <a:gd name="T189" fmla="*/ 894 h 89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22" h="894">
                <a:moveTo>
                  <a:pt x="74" y="591"/>
                </a:moveTo>
                <a:lnTo>
                  <a:pt x="94" y="620"/>
                </a:lnTo>
                <a:lnTo>
                  <a:pt x="133" y="652"/>
                </a:lnTo>
                <a:lnTo>
                  <a:pt x="165" y="650"/>
                </a:lnTo>
                <a:lnTo>
                  <a:pt x="202" y="669"/>
                </a:lnTo>
                <a:lnTo>
                  <a:pt x="202" y="766"/>
                </a:lnTo>
                <a:lnTo>
                  <a:pt x="234" y="807"/>
                </a:lnTo>
                <a:lnTo>
                  <a:pt x="250" y="868"/>
                </a:lnTo>
                <a:lnTo>
                  <a:pt x="267" y="872"/>
                </a:lnTo>
                <a:lnTo>
                  <a:pt x="303" y="827"/>
                </a:lnTo>
                <a:lnTo>
                  <a:pt x="338" y="815"/>
                </a:lnTo>
                <a:lnTo>
                  <a:pt x="358" y="841"/>
                </a:lnTo>
                <a:lnTo>
                  <a:pt x="326" y="878"/>
                </a:lnTo>
                <a:lnTo>
                  <a:pt x="366" y="894"/>
                </a:lnTo>
                <a:lnTo>
                  <a:pt x="425" y="833"/>
                </a:lnTo>
                <a:lnTo>
                  <a:pt x="454" y="868"/>
                </a:lnTo>
                <a:lnTo>
                  <a:pt x="531" y="870"/>
                </a:lnTo>
                <a:lnTo>
                  <a:pt x="557" y="886"/>
                </a:lnTo>
                <a:lnTo>
                  <a:pt x="616" y="825"/>
                </a:lnTo>
                <a:lnTo>
                  <a:pt x="645" y="752"/>
                </a:lnTo>
                <a:lnTo>
                  <a:pt x="673" y="709"/>
                </a:lnTo>
                <a:lnTo>
                  <a:pt x="704" y="697"/>
                </a:lnTo>
                <a:lnTo>
                  <a:pt x="683" y="654"/>
                </a:lnTo>
                <a:lnTo>
                  <a:pt x="722" y="604"/>
                </a:lnTo>
                <a:lnTo>
                  <a:pt x="720" y="563"/>
                </a:lnTo>
                <a:lnTo>
                  <a:pt x="689" y="567"/>
                </a:lnTo>
                <a:lnTo>
                  <a:pt x="647" y="551"/>
                </a:lnTo>
                <a:lnTo>
                  <a:pt x="598" y="567"/>
                </a:lnTo>
                <a:lnTo>
                  <a:pt x="588" y="508"/>
                </a:lnTo>
                <a:lnTo>
                  <a:pt x="533" y="482"/>
                </a:lnTo>
                <a:lnTo>
                  <a:pt x="521" y="429"/>
                </a:lnTo>
                <a:lnTo>
                  <a:pt x="549" y="386"/>
                </a:lnTo>
                <a:lnTo>
                  <a:pt x="496" y="331"/>
                </a:lnTo>
                <a:lnTo>
                  <a:pt x="431" y="252"/>
                </a:lnTo>
                <a:lnTo>
                  <a:pt x="435" y="185"/>
                </a:lnTo>
                <a:lnTo>
                  <a:pt x="403" y="166"/>
                </a:lnTo>
                <a:lnTo>
                  <a:pt x="374" y="173"/>
                </a:lnTo>
                <a:lnTo>
                  <a:pt x="358" y="138"/>
                </a:lnTo>
                <a:lnTo>
                  <a:pt x="291" y="136"/>
                </a:lnTo>
                <a:lnTo>
                  <a:pt x="305" y="47"/>
                </a:lnTo>
                <a:lnTo>
                  <a:pt x="273" y="61"/>
                </a:lnTo>
                <a:lnTo>
                  <a:pt x="214" y="0"/>
                </a:lnTo>
                <a:lnTo>
                  <a:pt x="177" y="16"/>
                </a:lnTo>
                <a:lnTo>
                  <a:pt x="157" y="63"/>
                </a:lnTo>
                <a:lnTo>
                  <a:pt x="137" y="67"/>
                </a:lnTo>
                <a:lnTo>
                  <a:pt x="149" y="101"/>
                </a:lnTo>
                <a:lnTo>
                  <a:pt x="204" y="122"/>
                </a:lnTo>
                <a:lnTo>
                  <a:pt x="222" y="183"/>
                </a:lnTo>
                <a:lnTo>
                  <a:pt x="167" y="215"/>
                </a:lnTo>
                <a:lnTo>
                  <a:pt x="114" y="166"/>
                </a:lnTo>
                <a:lnTo>
                  <a:pt x="67" y="195"/>
                </a:lnTo>
                <a:lnTo>
                  <a:pt x="86" y="250"/>
                </a:lnTo>
                <a:lnTo>
                  <a:pt x="49" y="282"/>
                </a:lnTo>
                <a:lnTo>
                  <a:pt x="53" y="335"/>
                </a:lnTo>
                <a:lnTo>
                  <a:pt x="0" y="349"/>
                </a:lnTo>
                <a:lnTo>
                  <a:pt x="43" y="384"/>
                </a:lnTo>
                <a:lnTo>
                  <a:pt x="98" y="447"/>
                </a:lnTo>
                <a:lnTo>
                  <a:pt x="157" y="410"/>
                </a:lnTo>
                <a:lnTo>
                  <a:pt x="175" y="473"/>
                </a:lnTo>
                <a:lnTo>
                  <a:pt x="171" y="536"/>
                </a:lnTo>
                <a:lnTo>
                  <a:pt x="96" y="575"/>
                </a:lnTo>
                <a:lnTo>
                  <a:pt x="74" y="591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7" name="Freeform 120"/>
          <p:cNvSpPr/>
          <p:nvPr/>
        </p:nvSpPr>
        <p:spPr bwMode="gray">
          <a:xfrm>
            <a:off x="5122988" y="3860533"/>
            <a:ext cx="510846" cy="632689"/>
          </a:xfrm>
          <a:custGeom>
            <a:avLst/>
            <a:gdLst>
              <a:gd name="T0" fmla="*/ 19 w 722"/>
              <a:gd name="T1" fmla="*/ 148 h 894"/>
              <a:gd name="T2" fmla="*/ 23 w 722"/>
              <a:gd name="T3" fmla="*/ 155 h 894"/>
              <a:gd name="T4" fmla="*/ 34 w 722"/>
              <a:gd name="T5" fmla="*/ 163 h 894"/>
              <a:gd name="T6" fmla="*/ 42 w 722"/>
              <a:gd name="T7" fmla="*/ 163 h 894"/>
              <a:gd name="T8" fmla="*/ 50 w 722"/>
              <a:gd name="T9" fmla="*/ 168 h 894"/>
              <a:gd name="T10" fmla="*/ 50 w 722"/>
              <a:gd name="T11" fmla="*/ 192 h 894"/>
              <a:gd name="T12" fmla="*/ 58 w 722"/>
              <a:gd name="T13" fmla="*/ 202 h 894"/>
              <a:gd name="T14" fmla="*/ 62 w 722"/>
              <a:gd name="T15" fmla="*/ 217 h 894"/>
              <a:gd name="T16" fmla="*/ 67 w 722"/>
              <a:gd name="T17" fmla="*/ 218 h 894"/>
              <a:gd name="T18" fmla="*/ 76 w 722"/>
              <a:gd name="T19" fmla="*/ 207 h 894"/>
              <a:gd name="T20" fmla="*/ 85 w 722"/>
              <a:gd name="T21" fmla="*/ 204 h 894"/>
              <a:gd name="T22" fmla="*/ 90 w 722"/>
              <a:gd name="T23" fmla="*/ 211 h 894"/>
              <a:gd name="T24" fmla="*/ 82 w 722"/>
              <a:gd name="T25" fmla="*/ 220 h 894"/>
              <a:gd name="T26" fmla="*/ 91 w 722"/>
              <a:gd name="T27" fmla="*/ 224 h 894"/>
              <a:gd name="T28" fmla="*/ 106 w 722"/>
              <a:gd name="T29" fmla="*/ 209 h 894"/>
              <a:gd name="T30" fmla="*/ 113 w 722"/>
              <a:gd name="T31" fmla="*/ 217 h 894"/>
              <a:gd name="T32" fmla="*/ 133 w 722"/>
              <a:gd name="T33" fmla="*/ 218 h 894"/>
              <a:gd name="T34" fmla="*/ 140 w 722"/>
              <a:gd name="T35" fmla="*/ 222 h 894"/>
              <a:gd name="T36" fmla="*/ 154 w 722"/>
              <a:gd name="T37" fmla="*/ 207 h 894"/>
              <a:gd name="T38" fmla="*/ 162 w 722"/>
              <a:gd name="T39" fmla="*/ 188 h 894"/>
              <a:gd name="T40" fmla="*/ 169 w 722"/>
              <a:gd name="T41" fmla="*/ 178 h 894"/>
              <a:gd name="T42" fmla="*/ 176 w 722"/>
              <a:gd name="T43" fmla="*/ 175 h 894"/>
              <a:gd name="T44" fmla="*/ 171 w 722"/>
              <a:gd name="T45" fmla="*/ 164 h 894"/>
              <a:gd name="T46" fmla="*/ 181 w 722"/>
              <a:gd name="T47" fmla="*/ 151 h 894"/>
              <a:gd name="T48" fmla="*/ 180 w 722"/>
              <a:gd name="T49" fmla="*/ 141 h 894"/>
              <a:gd name="T50" fmla="*/ 173 w 722"/>
              <a:gd name="T51" fmla="*/ 142 h 894"/>
              <a:gd name="T52" fmla="*/ 162 w 722"/>
              <a:gd name="T53" fmla="*/ 138 h 894"/>
              <a:gd name="T54" fmla="*/ 150 w 722"/>
              <a:gd name="T55" fmla="*/ 142 h 894"/>
              <a:gd name="T56" fmla="*/ 147 w 722"/>
              <a:gd name="T57" fmla="*/ 127 h 894"/>
              <a:gd name="T58" fmla="*/ 134 w 722"/>
              <a:gd name="T59" fmla="*/ 120 h 894"/>
              <a:gd name="T60" fmla="*/ 131 w 722"/>
              <a:gd name="T61" fmla="*/ 108 h 894"/>
              <a:gd name="T62" fmla="*/ 138 w 722"/>
              <a:gd name="T63" fmla="*/ 97 h 894"/>
              <a:gd name="T64" fmla="*/ 124 w 722"/>
              <a:gd name="T65" fmla="*/ 83 h 894"/>
              <a:gd name="T66" fmla="*/ 108 w 722"/>
              <a:gd name="T67" fmla="*/ 63 h 894"/>
              <a:gd name="T68" fmla="*/ 109 w 722"/>
              <a:gd name="T69" fmla="*/ 47 h 894"/>
              <a:gd name="T70" fmla="*/ 101 w 722"/>
              <a:gd name="T71" fmla="*/ 42 h 894"/>
              <a:gd name="T72" fmla="*/ 93 w 722"/>
              <a:gd name="T73" fmla="*/ 44 h 894"/>
              <a:gd name="T74" fmla="*/ 90 w 722"/>
              <a:gd name="T75" fmla="*/ 35 h 894"/>
              <a:gd name="T76" fmla="*/ 73 w 722"/>
              <a:gd name="T77" fmla="*/ 34 h 894"/>
              <a:gd name="T78" fmla="*/ 77 w 722"/>
              <a:gd name="T79" fmla="*/ 12 h 894"/>
              <a:gd name="T80" fmla="*/ 69 w 722"/>
              <a:gd name="T81" fmla="*/ 15 h 894"/>
              <a:gd name="T82" fmla="*/ 53 w 722"/>
              <a:gd name="T83" fmla="*/ 0 h 894"/>
              <a:gd name="T84" fmla="*/ 45 w 722"/>
              <a:gd name="T85" fmla="*/ 4 h 894"/>
              <a:gd name="T86" fmla="*/ 40 w 722"/>
              <a:gd name="T87" fmla="*/ 16 h 894"/>
              <a:gd name="T88" fmla="*/ 35 w 722"/>
              <a:gd name="T89" fmla="*/ 17 h 894"/>
              <a:gd name="T90" fmla="*/ 38 w 722"/>
              <a:gd name="T91" fmla="*/ 26 h 894"/>
              <a:gd name="T92" fmla="*/ 51 w 722"/>
              <a:gd name="T93" fmla="*/ 30 h 894"/>
              <a:gd name="T94" fmla="*/ 55 w 722"/>
              <a:gd name="T95" fmla="*/ 46 h 894"/>
              <a:gd name="T96" fmla="*/ 42 w 722"/>
              <a:gd name="T97" fmla="*/ 54 h 894"/>
              <a:gd name="T98" fmla="*/ 28 w 722"/>
              <a:gd name="T99" fmla="*/ 42 h 894"/>
              <a:gd name="T100" fmla="*/ 17 w 722"/>
              <a:gd name="T101" fmla="*/ 49 h 894"/>
              <a:gd name="T102" fmla="*/ 22 w 722"/>
              <a:gd name="T103" fmla="*/ 62 h 894"/>
              <a:gd name="T104" fmla="*/ 12 w 722"/>
              <a:gd name="T105" fmla="*/ 71 h 894"/>
              <a:gd name="T106" fmla="*/ 13 w 722"/>
              <a:gd name="T107" fmla="*/ 84 h 894"/>
              <a:gd name="T108" fmla="*/ 0 w 722"/>
              <a:gd name="T109" fmla="*/ 88 h 894"/>
              <a:gd name="T110" fmla="*/ 11 w 722"/>
              <a:gd name="T111" fmla="*/ 96 h 894"/>
              <a:gd name="T112" fmla="*/ 24 w 722"/>
              <a:gd name="T113" fmla="*/ 112 h 894"/>
              <a:gd name="T114" fmla="*/ 40 w 722"/>
              <a:gd name="T115" fmla="*/ 103 h 894"/>
              <a:gd name="T116" fmla="*/ 44 w 722"/>
              <a:gd name="T117" fmla="*/ 118 h 894"/>
              <a:gd name="T118" fmla="*/ 43 w 722"/>
              <a:gd name="T119" fmla="*/ 134 h 894"/>
              <a:gd name="T120" fmla="*/ 24 w 722"/>
              <a:gd name="T121" fmla="*/ 144 h 894"/>
              <a:gd name="T122" fmla="*/ 19 w 722"/>
              <a:gd name="T123" fmla="*/ 148 h 89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22"/>
              <a:gd name="T187" fmla="*/ 0 h 894"/>
              <a:gd name="T188" fmla="*/ 722 w 722"/>
              <a:gd name="T189" fmla="*/ 894 h 89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22" h="894">
                <a:moveTo>
                  <a:pt x="74" y="591"/>
                </a:moveTo>
                <a:lnTo>
                  <a:pt x="94" y="620"/>
                </a:lnTo>
                <a:lnTo>
                  <a:pt x="133" y="652"/>
                </a:lnTo>
                <a:lnTo>
                  <a:pt x="165" y="650"/>
                </a:lnTo>
                <a:lnTo>
                  <a:pt x="202" y="669"/>
                </a:lnTo>
                <a:lnTo>
                  <a:pt x="202" y="766"/>
                </a:lnTo>
                <a:lnTo>
                  <a:pt x="234" y="807"/>
                </a:lnTo>
                <a:lnTo>
                  <a:pt x="250" y="868"/>
                </a:lnTo>
                <a:lnTo>
                  <a:pt x="267" y="872"/>
                </a:lnTo>
                <a:lnTo>
                  <a:pt x="303" y="827"/>
                </a:lnTo>
                <a:lnTo>
                  <a:pt x="338" y="815"/>
                </a:lnTo>
                <a:lnTo>
                  <a:pt x="358" y="841"/>
                </a:lnTo>
                <a:lnTo>
                  <a:pt x="326" y="878"/>
                </a:lnTo>
                <a:lnTo>
                  <a:pt x="366" y="894"/>
                </a:lnTo>
                <a:lnTo>
                  <a:pt x="425" y="833"/>
                </a:lnTo>
                <a:lnTo>
                  <a:pt x="454" y="868"/>
                </a:lnTo>
                <a:lnTo>
                  <a:pt x="531" y="870"/>
                </a:lnTo>
                <a:lnTo>
                  <a:pt x="557" y="886"/>
                </a:lnTo>
                <a:lnTo>
                  <a:pt x="616" y="825"/>
                </a:lnTo>
                <a:lnTo>
                  <a:pt x="645" y="752"/>
                </a:lnTo>
                <a:lnTo>
                  <a:pt x="673" y="709"/>
                </a:lnTo>
                <a:lnTo>
                  <a:pt x="704" y="697"/>
                </a:lnTo>
                <a:lnTo>
                  <a:pt x="683" y="654"/>
                </a:lnTo>
                <a:lnTo>
                  <a:pt x="722" y="604"/>
                </a:lnTo>
                <a:lnTo>
                  <a:pt x="720" y="563"/>
                </a:lnTo>
                <a:lnTo>
                  <a:pt x="689" y="567"/>
                </a:lnTo>
                <a:lnTo>
                  <a:pt x="647" y="551"/>
                </a:lnTo>
                <a:lnTo>
                  <a:pt x="598" y="567"/>
                </a:lnTo>
                <a:lnTo>
                  <a:pt x="588" y="508"/>
                </a:lnTo>
                <a:lnTo>
                  <a:pt x="533" y="482"/>
                </a:lnTo>
                <a:lnTo>
                  <a:pt x="521" y="429"/>
                </a:lnTo>
                <a:lnTo>
                  <a:pt x="549" y="386"/>
                </a:lnTo>
                <a:lnTo>
                  <a:pt x="496" y="331"/>
                </a:lnTo>
                <a:lnTo>
                  <a:pt x="431" y="252"/>
                </a:lnTo>
                <a:lnTo>
                  <a:pt x="435" y="185"/>
                </a:lnTo>
                <a:lnTo>
                  <a:pt x="403" y="166"/>
                </a:lnTo>
                <a:lnTo>
                  <a:pt x="374" y="173"/>
                </a:lnTo>
                <a:lnTo>
                  <a:pt x="358" y="138"/>
                </a:lnTo>
                <a:lnTo>
                  <a:pt x="291" y="136"/>
                </a:lnTo>
                <a:lnTo>
                  <a:pt x="305" y="47"/>
                </a:lnTo>
                <a:lnTo>
                  <a:pt x="273" y="61"/>
                </a:lnTo>
                <a:lnTo>
                  <a:pt x="214" y="0"/>
                </a:lnTo>
                <a:lnTo>
                  <a:pt x="177" y="16"/>
                </a:lnTo>
                <a:lnTo>
                  <a:pt x="157" y="63"/>
                </a:lnTo>
                <a:lnTo>
                  <a:pt x="137" y="67"/>
                </a:lnTo>
                <a:lnTo>
                  <a:pt x="149" y="101"/>
                </a:lnTo>
                <a:lnTo>
                  <a:pt x="204" y="122"/>
                </a:lnTo>
                <a:lnTo>
                  <a:pt x="222" y="183"/>
                </a:lnTo>
                <a:lnTo>
                  <a:pt x="167" y="215"/>
                </a:lnTo>
                <a:lnTo>
                  <a:pt x="114" y="166"/>
                </a:lnTo>
                <a:lnTo>
                  <a:pt x="67" y="195"/>
                </a:lnTo>
                <a:lnTo>
                  <a:pt x="86" y="250"/>
                </a:lnTo>
                <a:lnTo>
                  <a:pt x="49" y="282"/>
                </a:lnTo>
                <a:lnTo>
                  <a:pt x="53" y="335"/>
                </a:lnTo>
                <a:lnTo>
                  <a:pt x="0" y="349"/>
                </a:lnTo>
                <a:lnTo>
                  <a:pt x="43" y="384"/>
                </a:lnTo>
                <a:lnTo>
                  <a:pt x="98" y="447"/>
                </a:lnTo>
                <a:lnTo>
                  <a:pt x="157" y="410"/>
                </a:lnTo>
                <a:lnTo>
                  <a:pt x="175" y="473"/>
                </a:lnTo>
                <a:lnTo>
                  <a:pt x="171" y="536"/>
                </a:lnTo>
                <a:lnTo>
                  <a:pt x="96" y="575"/>
                </a:lnTo>
                <a:lnTo>
                  <a:pt x="74" y="591"/>
                </a:lnTo>
              </a:path>
            </a:pathLst>
          </a:custGeom>
          <a:noFill/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8" name="Freeform 121"/>
          <p:cNvSpPr/>
          <p:nvPr/>
        </p:nvSpPr>
        <p:spPr bwMode="gray">
          <a:xfrm>
            <a:off x="4496106" y="4128046"/>
            <a:ext cx="803768" cy="503887"/>
          </a:xfrm>
          <a:custGeom>
            <a:avLst/>
            <a:gdLst>
              <a:gd name="T0" fmla="*/ 40 w 1136"/>
              <a:gd name="T1" fmla="*/ 51 h 713"/>
              <a:gd name="T2" fmla="*/ 52 w 1136"/>
              <a:gd name="T3" fmla="*/ 64 h 713"/>
              <a:gd name="T4" fmla="*/ 58 w 1136"/>
              <a:gd name="T5" fmla="*/ 104 h 713"/>
              <a:gd name="T6" fmla="*/ 35 w 1136"/>
              <a:gd name="T7" fmla="*/ 118 h 713"/>
              <a:gd name="T8" fmla="*/ 0 w 1136"/>
              <a:gd name="T9" fmla="*/ 129 h 713"/>
              <a:gd name="T10" fmla="*/ 20 w 1136"/>
              <a:gd name="T11" fmla="*/ 167 h 713"/>
              <a:gd name="T12" fmla="*/ 40 w 1136"/>
              <a:gd name="T13" fmla="*/ 162 h 713"/>
              <a:gd name="T14" fmla="*/ 80 w 1136"/>
              <a:gd name="T15" fmla="*/ 153 h 713"/>
              <a:gd name="T16" fmla="*/ 76 w 1136"/>
              <a:gd name="T17" fmla="*/ 136 h 713"/>
              <a:gd name="T18" fmla="*/ 115 w 1136"/>
              <a:gd name="T19" fmla="*/ 138 h 713"/>
              <a:gd name="T20" fmla="*/ 147 w 1136"/>
              <a:gd name="T21" fmla="*/ 149 h 713"/>
              <a:gd name="T22" fmla="*/ 170 w 1136"/>
              <a:gd name="T23" fmla="*/ 142 h 713"/>
              <a:gd name="T24" fmla="*/ 189 w 1136"/>
              <a:gd name="T25" fmla="*/ 138 h 713"/>
              <a:gd name="T26" fmla="*/ 196 w 1136"/>
              <a:gd name="T27" fmla="*/ 160 h 713"/>
              <a:gd name="T28" fmla="*/ 221 w 1136"/>
              <a:gd name="T29" fmla="*/ 152 h 713"/>
              <a:gd name="T30" fmla="*/ 247 w 1136"/>
              <a:gd name="T31" fmla="*/ 135 h 713"/>
              <a:gd name="T32" fmla="*/ 264 w 1136"/>
              <a:gd name="T33" fmla="*/ 124 h 713"/>
              <a:gd name="T34" fmla="*/ 284 w 1136"/>
              <a:gd name="T35" fmla="*/ 122 h 713"/>
              <a:gd name="T36" fmla="*/ 272 w 1136"/>
              <a:gd name="T37" fmla="*/ 97 h 713"/>
              <a:gd name="T38" fmla="*/ 263 w 1136"/>
              <a:gd name="T39" fmla="*/ 68 h 713"/>
              <a:gd name="T40" fmla="*/ 245 w 1136"/>
              <a:gd name="T41" fmla="*/ 60 h 713"/>
              <a:gd name="T42" fmla="*/ 225 w 1136"/>
              <a:gd name="T43" fmla="*/ 59 h 713"/>
              <a:gd name="T44" fmla="*/ 196 w 1136"/>
              <a:gd name="T45" fmla="*/ 50 h 713"/>
              <a:gd name="T46" fmla="*/ 186 w 1136"/>
              <a:gd name="T47" fmla="*/ 24 h 713"/>
              <a:gd name="T48" fmla="*/ 157 w 1136"/>
              <a:gd name="T49" fmla="*/ 26 h 713"/>
              <a:gd name="T50" fmla="*/ 107 w 1136"/>
              <a:gd name="T51" fmla="*/ 21 h 713"/>
              <a:gd name="T52" fmla="*/ 71 w 1136"/>
              <a:gd name="T53" fmla="*/ 6 h 713"/>
              <a:gd name="T54" fmla="*/ 50 w 1136"/>
              <a:gd name="T55" fmla="*/ 4 h 713"/>
              <a:gd name="T56" fmla="*/ 43 w 1136"/>
              <a:gd name="T57" fmla="*/ 2 h 713"/>
              <a:gd name="T58" fmla="*/ 35 w 1136"/>
              <a:gd name="T59" fmla="*/ 1 h 713"/>
              <a:gd name="T60" fmla="*/ 34 w 1136"/>
              <a:gd name="T61" fmla="*/ 2 h 713"/>
              <a:gd name="T62" fmla="*/ 31 w 1136"/>
              <a:gd name="T63" fmla="*/ 7 h 713"/>
              <a:gd name="T64" fmla="*/ 29 w 1136"/>
              <a:gd name="T65" fmla="*/ 9 h 713"/>
              <a:gd name="T66" fmla="*/ 54 w 1136"/>
              <a:gd name="T67" fmla="*/ 24 h 713"/>
              <a:gd name="T68" fmla="*/ 33 w 1136"/>
              <a:gd name="T69" fmla="*/ 42 h 71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36"/>
              <a:gd name="T106" fmla="*/ 0 h 713"/>
              <a:gd name="T107" fmla="*/ 1136 w 1136"/>
              <a:gd name="T108" fmla="*/ 713 h 71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36" h="713">
                <a:moveTo>
                  <a:pt x="130" y="169"/>
                </a:moveTo>
                <a:lnTo>
                  <a:pt x="159" y="205"/>
                </a:lnTo>
                <a:lnTo>
                  <a:pt x="157" y="258"/>
                </a:lnTo>
                <a:lnTo>
                  <a:pt x="208" y="256"/>
                </a:lnTo>
                <a:lnTo>
                  <a:pt x="236" y="331"/>
                </a:lnTo>
                <a:lnTo>
                  <a:pt x="234" y="417"/>
                </a:lnTo>
                <a:lnTo>
                  <a:pt x="183" y="425"/>
                </a:lnTo>
                <a:lnTo>
                  <a:pt x="140" y="474"/>
                </a:lnTo>
                <a:lnTo>
                  <a:pt x="33" y="482"/>
                </a:lnTo>
                <a:lnTo>
                  <a:pt x="0" y="516"/>
                </a:lnTo>
                <a:lnTo>
                  <a:pt x="23" y="591"/>
                </a:lnTo>
                <a:lnTo>
                  <a:pt x="82" y="671"/>
                </a:lnTo>
                <a:lnTo>
                  <a:pt x="134" y="713"/>
                </a:lnTo>
                <a:lnTo>
                  <a:pt x="161" y="648"/>
                </a:lnTo>
                <a:lnTo>
                  <a:pt x="220" y="596"/>
                </a:lnTo>
                <a:lnTo>
                  <a:pt x="319" y="612"/>
                </a:lnTo>
                <a:lnTo>
                  <a:pt x="332" y="585"/>
                </a:lnTo>
                <a:lnTo>
                  <a:pt x="303" y="545"/>
                </a:lnTo>
                <a:lnTo>
                  <a:pt x="372" y="528"/>
                </a:lnTo>
                <a:lnTo>
                  <a:pt x="460" y="555"/>
                </a:lnTo>
                <a:lnTo>
                  <a:pt x="531" y="559"/>
                </a:lnTo>
                <a:lnTo>
                  <a:pt x="588" y="598"/>
                </a:lnTo>
                <a:lnTo>
                  <a:pt x="649" y="563"/>
                </a:lnTo>
                <a:lnTo>
                  <a:pt x="681" y="569"/>
                </a:lnTo>
                <a:lnTo>
                  <a:pt x="687" y="600"/>
                </a:lnTo>
                <a:lnTo>
                  <a:pt x="758" y="553"/>
                </a:lnTo>
                <a:lnTo>
                  <a:pt x="791" y="587"/>
                </a:lnTo>
                <a:lnTo>
                  <a:pt x="785" y="640"/>
                </a:lnTo>
                <a:lnTo>
                  <a:pt x="832" y="654"/>
                </a:lnTo>
                <a:lnTo>
                  <a:pt x="884" y="608"/>
                </a:lnTo>
                <a:lnTo>
                  <a:pt x="947" y="594"/>
                </a:lnTo>
                <a:lnTo>
                  <a:pt x="988" y="543"/>
                </a:lnTo>
                <a:lnTo>
                  <a:pt x="1019" y="533"/>
                </a:lnTo>
                <a:lnTo>
                  <a:pt x="1055" y="496"/>
                </a:lnTo>
                <a:lnTo>
                  <a:pt x="1108" y="516"/>
                </a:lnTo>
                <a:lnTo>
                  <a:pt x="1136" y="490"/>
                </a:lnTo>
                <a:lnTo>
                  <a:pt x="1122" y="431"/>
                </a:lnTo>
                <a:lnTo>
                  <a:pt x="1088" y="388"/>
                </a:lnTo>
                <a:lnTo>
                  <a:pt x="1088" y="291"/>
                </a:lnTo>
                <a:lnTo>
                  <a:pt x="1051" y="272"/>
                </a:lnTo>
                <a:lnTo>
                  <a:pt x="1019" y="274"/>
                </a:lnTo>
                <a:lnTo>
                  <a:pt x="980" y="242"/>
                </a:lnTo>
                <a:lnTo>
                  <a:pt x="960" y="213"/>
                </a:lnTo>
                <a:lnTo>
                  <a:pt x="901" y="236"/>
                </a:lnTo>
                <a:lnTo>
                  <a:pt x="836" y="187"/>
                </a:lnTo>
                <a:lnTo>
                  <a:pt x="783" y="203"/>
                </a:lnTo>
                <a:lnTo>
                  <a:pt x="748" y="160"/>
                </a:lnTo>
                <a:lnTo>
                  <a:pt x="744" y="98"/>
                </a:lnTo>
                <a:lnTo>
                  <a:pt x="677" y="126"/>
                </a:lnTo>
                <a:lnTo>
                  <a:pt x="628" y="106"/>
                </a:lnTo>
                <a:lnTo>
                  <a:pt x="514" y="124"/>
                </a:lnTo>
                <a:lnTo>
                  <a:pt x="427" y="87"/>
                </a:lnTo>
                <a:lnTo>
                  <a:pt x="329" y="0"/>
                </a:lnTo>
                <a:lnTo>
                  <a:pt x="283" y="24"/>
                </a:lnTo>
                <a:lnTo>
                  <a:pt x="205" y="18"/>
                </a:lnTo>
                <a:lnTo>
                  <a:pt x="201" y="16"/>
                </a:lnTo>
                <a:lnTo>
                  <a:pt x="187" y="14"/>
                </a:lnTo>
                <a:lnTo>
                  <a:pt x="171" y="10"/>
                </a:lnTo>
                <a:lnTo>
                  <a:pt x="153" y="6"/>
                </a:lnTo>
                <a:lnTo>
                  <a:pt x="140" y="4"/>
                </a:lnTo>
                <a:lnTo>
                  <a:pt x="136" y="4"/>
                </a:lnTo>
                <a:lnTo>
                  <a:pt x="134" y="8"/>
                </a:lnTo>
                <a:lnTo>
                  <a:pt x="130" y="18"/>
                </a:lnTo>
                <a:lnTo>
                  <a:pt x="124" y="28"/>
                </a:lnTo>
                <a:lnTo>
                  <a:pt x="120" y="36"/>
                </a:lnTo>
                <a:lnTo>
                  <a:pt x="118" y="39"/>
                </a:lnTo>
                <a:lnTo>
                  <a:pt x="181" y="79"/>
                </a:lnTo>
                <a:lnTo>
                  <a:pt x="216" y="98"/>
                </a:lnTo>
                <a:lnTo>
                  <a:pt x="151" y="140"/>
                </a:lnTo>
                <a:lnTo>
                  <a:pt x="130" y="169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59" name="Freeform 122"/>
          <p:cNvSpPr/>
          <p:nvPr/>
        </p:nvSpPr>
        <p:spPr bwMode="gray">
          <a:xfrm>
            <a:off x="4496106" y="4128046"/>
            <a:ext cx="803768" cy="503887"/>
          </a:xfrm>
          <a:custGeom>
            <a:avLst/>
            <a:gdLst>
              <a:gd name="T0" fmla="*/ 40 w 1136"/>
              <a:gd name="T1" fmla="*/ 51 h 713"/>
              <a:gd name="T2" fmla="*/ 52 w 1136"/>
              <a:gd name="T3" fmla="*/ 64 h 713"/>
              <a:gd name="T4" fmla="*/ 58 w 1136"/>
              <a:gd name="T5" fmla="*/ 104 h 713"/>
              <a:gd name="T6" fmla="*/ 35 w 1136"/>
              <a:gd name="T7" fmla="*/ 118 h 713"/>
              <a:gd name="T8" fmla="*/ 0 w 1136"/>
              <a:gd name="T9" fmla="*/ 129 h 713"/>
              <a:gd name="T10" fmla="*/ 20 w 1136"/>
              <a:gd name="T11" fmla="*/ 167 h 713"/>
              <a:gd name="T12" fmla="*/ 40 w 1136"/>
              <a:gd name="T13" fmla="*/ 162 h 713"/>
              <a:gd name="T14" fmla="*/ 80 w 1136"/>
              <a:gd name="T15" fmla="*/ 153 h 713"/>
              <a:gd name="T16" fmla="*/ 76 w 1136"/>
              <a:gd name="T17" fmla="*/ 136 h 713"/>
              <a:gd name="T18" fmla="*/ 115 w 1136"/>
              <a:gd name="T19" fmla="*/ 138 h 713"/>
              <a:gd name="T20" fmla="*/ 147 w 1136"/>
              <a:gd name="T21" fmla="*/ 149 h 713"/>
              <a:gd name="T22" fmla="*/ 170 w 1136"/>
              <a:gd name="T23" fmla="*/ 142 h 713"/>
              <a:gd name="T24" fmla="*/ 189 w 1136"/>
              <a:gd name="T25" fmla="*/ 138 h 713"/>
              <a:gd name="T26" fmla="*/ 196 w 1136"/>
              <a:gd name="T27" fmla="*/ 160 h 713"/>
              <a:gd name="T28" fmla="*/ 221 w 1136"/>
              <a:gd name="T29" fmla="*/ 152 h 713"/>
              <a:gd name="T30" fmla="*/ 247 w 1136"/>
              <a:gd name="T31" fmla="*/ 135 h 713"/>
              <a:gd name="T32" fmla="*/ 264 w 1136"/>
              <a:gd name="T33" fmla="*/ 124 h 713"/>
              <a:gd name="T34" fmla="*/ 284 w 1136"/>
              <a:gd name="T35" fmla="*/ 122 h 713"/>
              <a:gd name="T36" fmla="*/ 272 w 1136"/>
              <a:gd name="T37" fmla="*/ 97 h 713"/>
              <a:gd name="T38" fmla="*/ 263 w 1136"/>
              <a:gd name="T39" fmla="*/ 68 h 713"/>
              <a:gd name="T40" fmla="*/ 245 w 1136"/>
              <a:gd name="T41" fmla="*/ 60 h 713"/>
              <a:gd name="T42" fmla="*/ 225 w 1136"/>
              <a:gd name="T43" fmla="*/ 59 h 713"/>
              <a:gd name="T44" fmla="*/ 196 w 1136"/>
              <a:gd name="T45" fmla="*/ 50 h 713"/>
              <a:gd name="T46" fmla="*/ 186 w 1136"/>
              <a:gd name="T47" fmla="*/ 24 h 713"/>
              <a:gd name="T48" fmla="*/ 157 w 1136"/>
              <a:gd name="T49" fmla="*/ 26 h 713"/>
              <a:gd name="T50" fmla="*/ 107 w 1136"/>
              <a:gd name="T51" fmla="*/ 21 h 713"/>
              <a:gd name="T52" fmla="*/ 71 w 1136"/>
              <a:gd name="T53" fmla="*/ 6 h 713"/>
              <a:gd name="T54" fmla="*/ 50 w 1136"/>
              <a:gd name="T55" fmla="*/ 4 h 713"/>
              <a:gd name="T56" fmla="*/ 43 w 1136"/>
              <a:gd name="T57" fmla="*/ 2 h 713"/>
              <a:gd name="T58" fmla="*/ 35 w 1136"/>
              <a:gd name="T59" fmla="*/ 1 h 713"/>
              <a:gd name="T60" fmla="*/ 34 w 1136"/>
              <a:gd name="T61" fmla="*/ 2 h 713"/>
              <a:gd name="T62" fmla="*/ 31 w 1136"/>
              <a:gd name="T63" fmla="*/ 7 h 713"/>
              <a:gd name="T64" fmla="*/ 29 w 1136"/>
              <a:gd name="T65" fmla="*/ 9 h 713"/>
              <a:gd name="T66" fmla="*/ 54 w 1136"/>
              <a:gd name="T67" fmla="*/ 24 h 713"/>
              <a:gd name="T68" fmla="*/ 33 w 1136"/>
              <a:gd name="T69" fmla="*/ 42 h 71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136"/>
              <a:gd name="T106" fmla="*/ 0 h 713"/>
              <a:gd name="T107" fmla="*/ 1136 w 1136"/>
              <a:gd name="T108" fmla="*/ 713 h 71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136" h="713">
                <a:moveTo>
                  <a:pt x="130" y="169"/>
                </a:moveTo>
                <a:lnTo>
                  <a:pt x="159" y="205"/>
                </a:lnTo>
                <a:lnTo>
                  <a:pt x="157" y="258"/>
                </a:lnTo>
                <a:lnTo>
                  <a:pt x="208" y="256"/>
                </a:lnTo>
                <a:lnTo>
                  <a:pt x="236" y="331"/>
                </a:lnTo>
                <a:lnTo>
                  <a:pt x="234" y="417"/>
                </a:lnTo>
                <a:lnTo>
                  <a:pt x="183" y="425"/>
                </a:lnTo>
                <a:lnTo>
                  <a:pt x="140" y="474"/>
                </a:lnTo>
                <a:lnTo>
                  <a:pt x="33" y="482"/>
                </a:lnTo>
                <a:lnTo>
                  <a:pt x="0" y="516"/>
                </a:lnTo>
                <a:lnTo>
                  <a:pt x="23" y="591"/>
                </a:lnTo>
                <a:lnTo>
                  <a:pt x="82" y="671"/>
                </a:lnTo>
                <a:lnTo>
                  <a:pt x="134" y="713"/>
                </a:lnTo>
                <a:lnTo>
                  <a:pt x="161" y="648"/>
                </a:lnTo>
                <a:lnTo>
                  <a:pt x="220" y="596"/>
                </a:lnTo>
                <a:lnTo>
                  <a:pt x="319" y="612"/>
                </a:lnTo>
                <a:lnTo>
                  <a:pt x="332" y="585"/>
                </a:lnTo>
                <a:lnTo>
                  <a:pt x="303" y="545"/>
                </a:lnTo>
                <a:lnTo>
                  <a:pt x="372" y="528"/>
                </a:lnTo>
                <a:lnTo>
                  <a:pt x="460" y="555"/>
                </a:lnTo>
                <a:lnTo>
                  <a:pt x="531" y="559"/>
                </a:lnTo>
                <a:lnTo>
                  <a:pt x="588" y="598"/>
                </a:lnTo>
                <a:lnTo>
                  <a:pt x="649" y="563"/>
                </a:lnTo>
                <a:lnTo>
                  <a:pt x="681" y="569"/>
                </a:lnTo>
                <a:lnTo>
                  <a:pt x="687" y="600"/>
                </a:lnTo>
                <a:lnTo>
                  <a:pt x="758" y="553"/>
                </a:lnTo>
                <a:lnTo>
                  <a:pt x="791" y="587"/>
                </a:lnTo>
                <a:lnTo>
                  <a:pt x="785" y="640"/>
                </a:lnTo>
                <a:lnTo>
                  <a:pt x="832" y="654"/>
                </a:lnTo>
                <a:lnTo>
                  <a:pt x="884" y="608"/>
                </a:lnTo>
                <a:lnTo>
                  <a:pt x="947" y="594"/>
                </a:lnTo>
                <a:lnTo>
                  <a:pt x="988" y="543"/>
                </a:lnTo>
                <a:lnTo>
                  <a:pt x="1019" y="533"/>
                </a:lnTo>
                <a:lnTo>
                  <a:pt x="1055" y="496"/>
                </a:lnTo>
                <a:lnTo>
                  <a:pt x="1108" y="516"/>
                </a:lnTo>
                <a:lnTo>
                  <a:pt x="1136" y="490"/>
                </a:lnTo>
                <a:lnTo>
                  <a:pt x="1122" y="431"/>
                </a:lnTo>
                <a:lnTo>
                  <a:pt x="1088" y="388"/>
                </a:lnTo>
                <a:lnTo>
                  <a:pt x="1088" y="291"/>
                </a:lnTo>
                <a:lnTo>
                  <a:pt x="1051" y="272"/>
                </a:lnTo>
                <a:lnTo>
                  <a:pt x="1019" y="274"/>
                </a:lnTo>
                <a:lnTo>
                  <a:pt x="980" y="242"/>
                </a:lnTo>
                <a:lnTo>
                  <a:pt x="960" y="213"/>
                </a:lnTo>
                <a:lnTo>
                  <a:pt x="901" y="236"/>
                </a:lnTo>
                <a:lnTo>
                  <a:pt x="836" y="187"/>
                </a:lnTo>
                <a:lnTo>
                  <a:pt x="783" y="203"/>
                </a:lnTo>
                <a:lnTo>
                  <a:pt x="748" y="160"/>
                </a:lnTo>
                <a:lnTo>
                  <a:pt x="744" y="98"/>
                </a:lnTo>
                <a:lnTo>
                  <a:pt x="677" y="126"/>
                </a:lnTo>
                <a:lnTo>
                  <a:pt x="628" y="106"/>
                </a:lnTo>
                <a:lnTo>
                  <a:pt x="514" y="124"/>
                </a:lnTo>
                <a:lnTo>
                  <a:pt x="427" y="87"/>
                </a:lnTo>
                <a:lnTo>
                  <a:pt x="329" y="0"/>
                </a:lnTo>
                <a:lnTo>
                  <a:pt x="283" y="24"/>
                </a:lnTo>
                <a:lnTo>
                  <a:pt x="205" y="18"/>
                </a:lnTo>
                <a:lnTo>
                  <a:pt x="201" y="16"/>
                </a:lnTo>
                <a:lnTo>
                  <a:pt x="187" y="14"/>
                </a:lnTo>
                <a:lnTo>
                  <a:pt x="171" y="10"/>
                </a:lnTo>
                <a:lnTo>
                  <a:pt x="153" y="6"/>
                </a:lnTo>
                <a:lnTo>
                  <a:pt x="140" y="4"/>
                </a:lnTo>
                <a:lnTo>
                  <a:pt x="136" y="4"/>
                </a:lnTo>
                <a:lnTo>
                  <a:pt x="134" y="8"/>
                </a:lnTo>
                <a:lnTo>
                  <a:pt x="130" y="18"/>
                </a:lnTo>
                <a:lnTo>
                  <a:pt x="124" y="28"/>
                </a:lnTo>
                <a:lnTo>
                  <a:pt x="120" y="36"/>
                </a:lnTo>
                <a:lnTo>
                  <a:pt x="118" y="39"/>
                </a:lnTo>
                <a:lnTo>
                  <a:pt x="181" y="79"/>
                </a:lnTo>
                <a:lnTo>
                  <a:pt x="216" y="98"/>
                </a:lnTo>
                <a:lnTo>
                  <a:pt x="151" y="140"/>
                </a:lnTo>
                <a:lnTo>
                  <a:pt x="130" y="169"/>
                </a:lnTo>
              </a:path>
            </a:pathLst>
          </a:custGeom>
          <a:solidFill>
            <a:schemeClr val="accent3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0" name="Freeform 123"/>
          <p:cNvSpPr/>
          <p:nvPr/>
        </p:nvSpPr>
        <p:spPr bwMode="gray">
          <a:xfrm>
            <a:off x="4646105" y="3731731"/>
            <a:ext cx="633958" cy="563334"/>
          </a:xfrm>
          <a:custGeom>
            <a:avLst/>
            <a:gdLst>
              <a:gd name="T0" fmla="*/ 0 w 896"/>
              <a:gd name="T1" fmla="*/ 84 h 797"/>
              <a:gd name="T2" fmla="*/ 7 w 896"/>
              <a:gd name="T3" fmla="*/ 100 h 797"/>
              <a:gd name="T4" fmla="*/ 17 w 896"/>
              <a:gd name="T5" fmla="*/ 115 h 797"/>
              <a:gd name="T6" fmla="*/ 30 w 896"/>
              <a:gd name="T7" fmla="*/ 127 h 797"/>
              <a:gd name="T8" fmla="*/ 29 w 896"/>
              <a:gd name="T9" fmla="*/ 140 h 797"/>
              <a:gd name="T10" fmla="*/ 53 w 896"/>
              <a:gd name="T11" fmla="*/ 162 h 797"/>
              <a:gd name="T12" fmla="*/ 76 w 896"/>
              <a:gd name="T13" fmla="*/ 171 h 797"/>
              <a:gd name="T14" fmla="*/ 104 w 896"/>
              <a:gd name="T15" fmla="*/ 166 h 797"/>
              <a:gd name="T16" fmla="*/ 116 w 896"/>
              <a:gd name="T17" fmla="*/ 171 h 797"/>
              <a:gd name="T18" fmla="*/ 133 w 896"/>
              <a:gd name="T19" fmla="*/ 164 h 797"/>
              <a:gd name="T20" fmla="*/ 134 w 896"/>
              <a:gd name="T21" fmla="*/ 180 h 797"/>
              <a:gd name="T22" fmla="*/ 143 w 896"/>
              <a:gd name="T23" fmla="*/ 191 h 797"/>
              <a:gd name="T24" fmla="*/ 156 w 896"/>
              <a:gd name="T25" fmla="*/ 187 h 797"/>
              <a:gd name="T26" fmla="*/ 173 w 896"/>
              <a:gd name="T27" fmla="*/ 199 h 797"/>
              <a:gd name="T28" fmla="*/ 188 w 896"/>
              <a:gd name="T29" fmla="*/ 194 h 797"/>
              <a:gd name="T30" fmla="*/ 193 w 896"/>
              <a:gd name="T31" fmla="*/ 189 h 797"/>
              <a:gd name="T32" fmla="*/ 212 w 896"/>
              <a:gd name="T33" fmla="*/ 179 h 797"/>
              <a:gd name="T34" fmla="*/ 213 w 896"/>
              <a:gd name="T35" fmla="*/ 163 h 797"/>
              <a:gd name="T36" fmla="*/ 208 w 896"/>
              <a:gd name="T37" fmla="*/ 148 h 797"/>
              <a:gd name="T38" fmla="*/ 194 w 896"/>
              <a:gd name="T39" fmla="*/ 157 h 797"/>
              <a:gd name="T40" fmla="*/ 180 w 896"/>
              <a:gd name="T41" fmla="*/ 141 h 797"/>
              <a:gd name="T42" fmla="*/ 170 w 896"/>
              <a:gd name="T43" fmla="*/ 133 h 797"/>
              <a:gd name="T44" fmla="*/ 182 w 896"/>
              <a:gd name="T45" fmla="*/ 129 h 797"/>
              <a:gd name="T46" fmla="*/ 181 w 896"/>
              <a:gd name="T47" fmla="*/ 116 h 797"/>
              <a:gd name="T48" fmla="*/ 190 w 896"/>
              <a:gd name="T49" fmla="*/ 108 h 797"/>
              <a:gd name="T50" fmla="*/ 186 w 896"/>
              <a:gd name="T51" fmla="*/ 94 h 797"/>
              <a:gd name="T52" fmla="*/ 197 w 896"/>
              <a:gd name="T53" fmla="*/ 87 h 797"/>
              <a:gd name="T54" fmla="*/ 211 w 896"/>
              <a:gd name="T55" fmla="*/ 99 h 797"/>
              <a:gd name="T56" fmla="*/ 224 w 896"/>
              <a:gd name="T57" fmla="*/ 91 h 797"/>
              <a:gd name="T58" fmla="*/ 219 w 896"/>
              <a:gd name="T59" fmla="*/ 75 h 797"/>
              <a:gd name="T60" fmla="*/ 206 w 896"/>
              <a:gd name="T61" fmla="*/ 71 h 797"/>
              <a:gd name="T62" fmla="*/ 203 w 896"/>
              <a:gd name="T63" fmla="*/ 62 h 797"/>
              <a:gd name="T64" fmla="*/ 182 w 896"/>
              <a:gd name="T65" fmla="*/ 66 h 797"/>
              <a:gd name="T66" fmla="*/ 169 w 896"/>
              <a:gd name="T67" fmla="*/ 53 h 797"/>
              <a:gd name="T68" fmla="*/ 157 w 896"/>
              <a:gd name="T69" fmla="*/ 53 h 797"/>
              <a:gd name="T70" fmla="*/ 156 w 896"/>
              <a:gd name="T71" fmla="*/ 41 h 797"/>
              <a:gd name="T72" fmla="*/ 173 w 896"/>
              <a:gd name="T73" fmla="*/ 20 h 797"/>
              <a:gd name="T74" fmla="*/ 171 w 896"/>
              <a:gd name="T75" fmla="*/ 3 h 797"/>
              <a:gd name="T76" fmla="*/ 153 w 896"/>
              <a:gd name="T77" fmla="*/ 6 h 797"/>
              <a:gd name="T78" fmla="*/ 112 w 896"/>
              <a:gd name="T79" fmla="*/ 0 h 797"/>
              <a:gd name="T80" fmla="*/ 110 w 896"/>
              <a:gd name="T81" fmla="*/ 32 h 797"/>
              <a:gd name="T82" fmla="*/ 89 w 896"/>
              <a:gd name="T83" fmla="*/ 49 h 797"/>
              <a:gd name="T84" fmla="*/ 72 w 896"/>
              <a:gd name="T85" fmla="*/ 52 h 797"/>
              <a:gd name="T86" fmla="*/ 42 w 896"/>
              <a:gd name="T87" fmla="*/ 71 h 797"/>
              <a:gd name="T88" fmla="*/ 25 w 896"/>
              <a:gd name="T89" fmla="*/ 79 h 797"/>
              <a:gd name="T90" fmla="*/ 0 w 896"/>
              <a:gd name="T91" fmla="*/ 84 h 79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96"/>
              <a:gd name="T139" fmla="*/ 0 h 797"/>
              <a:gd name="T140" fmla="*/ 896 w 896"/>
              <a:gd name="T141" fmla="*/ 797 h 79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96" h="797">
                <a:moveTo>
                  <a:pt x="0" y="339"/>
                </a:moveTo>
                <a:lnTo>
                  <a:pt x="28" y="402"/>
                </a:lnTo>
                <a:lnTo>
                  <a:pt x="65" y="463"/>
                </a:lnTo>
                <a:lnTo>
                  <a:pt x="120" y="510"/>
                </a:lnTo>
                <a:lnTo>
                  <a:pt x="117" y="561"/>
                </a:lnTo>
                <a:lnTo>
                  <a:pt x="211" y="648"/>
                </a:lnTo>
                <a:lnTo>
                  <a:pt x="302" y="685"/>
                </a:lnTo>
                <a:lnTo>
                  <a:pt x="416" y="667"/>
                </a:lnTo>
                <a:lnTo>
                  <a:pt x="465" y="687"/>
                </a:lnTo>
                <a:lnTo>
                  <a:pt x="532" y="659"/>
                </a:lnTo>
                <a:lnTo>
                  <a:pt x="536" y="721"/>
                </a:lnTo>
                <a:lnTo>
                  <a:pt x="571" y="764"/>
                </a:lnTo>
                <a:lnTo>
                  <a:pt x="624" y="748"/>
                </a:lnTo>
                <a:lnTo>
                  <a:pt x="689" y="797"/>
                </a:lnTo>
                <a:lnTo>
                  <a:pt x="750" y="776"/>
                </a:lnTo>
                <a:lnTo>
                  <a:pt x="772" y="756"/>
                </a:lnTo>
                <a:lnTo>
                  <a:pt x="845" y="719"/>
                </a:lnTo>
                <a:lnTo>
                  <a:pt x="851" y="654"/>
                </a:lnTo>
                <a:lnTo>
                  <a:pt x="831" y="595"/>
                </a:lnTo>
                <a:lnTo>
                  <a:pt x="774" y="630"/>
                </a:lnTo>
                <a:lnTo>
                  <a:pt x="717" y="567"/>
                </a:lnTo>
                <a:lnTo>
                  <a:pt x="678" y="534"/>
                </a:lnTo>
                <a:lnTo>
                  <a:pt x="727" y="518"/>
                </a:lnTo>
                <a:lnTo>
                  <a:pt x="723" y="465"/>
                </a:lnTo>
                <a:lnTo>
                  <a:pt x="760" y="433"/>
                </a:lnTo>
                <a:lnTo>
                  <a:pt x="743" y="378"/>
                </a:lnTo>
                <a:lnTo>
                  <a:pt x="788" y="349"/>
                </a:lnTo>
                <a:lnTo>
                  <a:pt x="841" y="398"/>
                </a:lnTo>
                <a:lnTo>
                  <a:pt x="896" y="366"/>
                </a:lnTo>
                <a:lnTo>
                  <a:pt x="876" y="303"/>
                </a:lnTo>
                <a:lnTo>
                  <a:pt x="823" y="284"/>
                </a:lnTo>
                <a:lnTo>
                  <a:pt x="811" y="250"/>
                </a:lnTo>
                <a:lnTo>
                  <a:pt x="727" y="266"/>
                </a:lnTo>
                <a:lnTo>
                  <a:pt x="676" y="213"/>
                </a:lnTo>
                <a:lnTo>
                  <a:pt x="626" y="215"/>
                </a:lnTo>
                <a:lnTo>
                  <a:pt x="622" y="165"/>
                </a:lnTo>
                <a:lnTo>
                  <a:pt x="691" y="83"/>
                </a:lnTo>
                <a:lnTo>
                  <a:pt x="683" y="12"/>
                </a:lnTo>
                <a:lnTo>
                  <a:pt x="609" y="26"/>
                </a:lnTo>
                <a:lnTo>
                  <a:pt x="445" y="0"/>
                </a:lnTo>
                <a:lnTo>
                  <a:pt x="437" y="130"/>
                </a:lnTo>
                <a:lnTo>
                  <a:pt x="353" y="197"/>
                </a:lnTo>
                <a:lnTo>
                  <a:pt x="288" y="209"/>
                </a:lnTo>
                <a:lnTo>
                  <a:pt x="168" y="286"/>
                </a:lnTo>
                <a:lnTo>
                  <a:pt x="97" y="317"/>
                </a:lnTo>
                <a:lnTo>
                  <a:pt x="0" y="339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1" name="Freeform 124"/>
          <p:cNvSpPr/>
          <p:nvPr/>
        </p:nvSpPr>
        <p:spPr bwMode="gray">
          <a:xfrm>
            <a:off x="4646105" y="3731731"/>
            <a:ext cx="633958" cy="563334"/>
          </a:xfrm>
          <a:custGeom>
            <a:avLst/>
            <a:gdLst>
              <a:gd name="T0" fmla="*/ 0 w 896"/>
              <a:gd name="T1" fmla="*/ 84 h 797"/>
              <a:gd name="T2" fmla="*/ 7 w 896"/>
              <a:gd name="T3" fmla="*/ 100 h 797"/>
              <a:gd name="T4" fmla="*/ 17 w 896"/>
              <a:gd name="T5" fmla="*/ 115 h 797"/>
              <a:gd name="T6" fmla="*/ 30 w 896"/>
              <a:gd name="T7" fmla="*/ 127 h 797"/>
              <a:gd name="T8" fmla="*/ 29 w 896"/>
              <a:gd name="T9" fmla="*/ 140 h 797"/>
              <a:gd name="T10" fmla="*/ 53 w 896"/>
              <a:gd name="T11" fmla="*/ 162 h 797"/>
              <a:gd name="T12" fmla="*/ 76 w 896"/>
              <a:gd name="T13" fmla="*/ 171 h 797"/>
              <a:gd name="T14" fmla="*/ 104 w 896"/>
              <a:gd name="T15" fmla="*/ 166 h 797"/>
              <a:gd name="T16" fmla="*/ 116 w 896"/>
              <a:gd name="T17" fmla="*/ 171 h 797"/>
              <a:gd name="T18" fmla="*/ 133 w 896"/>
              <a:gd name="T19" fmla="*/ 164 h 797"/>
              <a:gd name="T20" fmla="*/ 134 w 896"/>
              <a:gd name="T21" fmla="*/ 180 h 797"/>
              <a:gd name="T22" fmla="*/ 143 w 896"/>
              <a:gd name="T23" fmla="*/ 191 h 797"/>
              <a:gd name="T24" fmla="*/ 156 w 896"/>
              <a:gd name="T25" fmla="*/ 187 h 797"/>
              <a:gd name="T26" fmla="*/ 173 w 896"/>
              <a:gd name="T27" fmla="*/ 199 h 797"/>
              <a:gd name="T28" fmla="*/ 188 w 896"/>
              <a:gd name="T29" fmla="*/ 194 h 797"/>
              <a:gd name="T30" fmla="*/ 193 w 896"/>
              <a:gd name="T31" fmla="*/ 189 h 797"/>
              <a:gd name="T32" fmla="*/ 212 w 896"/>
              <a:gd name="T33" fmla="*/ 179 h 797"/>
              <a:gd name="T34" fmla="*/ 213 w 896"/>
              <a:gd name="T35" fmla="*/ 163 h 797"/>
              <a:gd name="T36" fmla="*/ 208 w 896"/>
              <a:gd name="T37" fmla="*/ 148 h 797"/>
              <a:gd name="T38" fmla="*/ 194 w 896"/>
              <a:gd name="T39" fmla="*/ 157 h 797"/>
              <a:gd name="T40" fmla="*/ 180 w 896"/>
              <a:gd name="T41" fmla="*/ 141 h 797"/>
              <a:gd name="T42" fmla="*/ 170 w 896"/>
              <a:gd name="T43" fmla="*/ 133 h 797"/>
              <a:gd name="T44" fmla="*/ 182 w 896"/>
              <a:gd name="T45" fmla="*/ 129 h 797"/>
              <a:gd name="T46" fmla="*/ 181 w 896"/>
              <a:gd name="T47" fmla="*/ 116 h 797"/>
              <a:gd name="T48" fmla="*/ 190 w 896"/>
              <a:gd name="T49" fmla="*/ 108 h 797"/>
              <a:gd name="T50" fmla="*/ 186 w 896"/>
              <a:gd name="T51" fmla="*/ 94 h 797"/>
              <a:gd name="T52" fmla="*/ 197 w 896"/>
              <a:gd name="T53" fmla="*/ 87 h 797"/>
              <a:gd name="T54" fmla="*/ 211 w 896"/>
              <a:gd name="T55" fmla="*/ 99 h 797"/>
              <a:gd name="T56" fmla="*/ 224 w 896"/>
              <a:gd name="T57" fmla="*/ 91 h 797"/>
              <a:gd name="T58" fmla="*/ 219 w 896"/>
              <a:gd name="T59" fmla="*/ 75 h 797"/>
              <a:gd name="T60" fmla="*/ 206 w 896"/>
              <a:gd name="T61" fmla="*/ 71 h 797"/>
              <a:gd name="T62" fmla="*/ 203 w 896"/>
              <a:gd name="T63" fmla="*/ 62 h 797"/>
              <a:gd name="T64" fmla="*/ 182 w 896"/>
              <a:gd name="T65" fmla="*/ 66 h 797"/>
              <a:gd name="T66" fmla="*/ 169 w 896"/>
              <a:gd name="T67" fmla="*/ 53 h 797"/>
              <a:gd name="T68" fmla="*/ 157 w 896"/>
              <a:gd name="T69" fmla="*/ 53 h 797"/>
              <a:gd name="T70" fmla="*/ 156 w 896"/>
              <a:gd name="T71" fmla="*/ 41 h 797"/>
              <a:gd name="T72" fmla="*/ 173 w 896"/>
              <a:gd name="T73" fmla="*/ 20 h 797"/>
              <a:gd name="T74" fmla="*/ 171 w 896"/>
              <a:gd name="T75" fmla="*/ 3 h 797"/>
              <a:gd name="T76" fmla="*/ 153 w 896"/>
              <a:gd name="T77" fmla="*/ 6 h 797"/>
              <a:gd name="T78" fmla="*/ 112 w 896"/>
              <a:gd name="T79" fmla="*/ 0 h 797"/>
              <a:gd name="T80" fmla="*/ 110 w 896"/>
              <a:gd name="T81" fmla="*/ 32 h 797"/>
              <a:gd name="T82" fmla="*/ 89 w 896"/>
              <a:gd name="T83" fmla="*/ 49 h 797"/>
              <a:gd name="T84" fmla="*/ 72 w 896"/>
              <a:gd name="T85" fmla="*/ 52 h 797"/>
              <a:gd name="T86" fmla="*/ 42 w 896"/>
              <a:gd name="T87" fmla="*/ 71 h 797"/>
              <a:gd name="T88" fmla="*/ 25 w 896"/>
              <a:gd name="T89" fmla="*/ 79 h 797"/>
              <a:gd name="T90" fmla="*/ 0 w 896"/>
              <a:gd name="T91" fmla="*/ 84 h 79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96"/>
              <a:gd name="T139" fmla="*/ 0 h 797"/>
              <a:gd name="T140" fmla="*/ 896 w 896"/>
              <a:gd name="T141" fmla="*/ 797 h 797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96" h="797">
                <a:moveTo>
                  <a:pt x="0" y="339"/>
                </a:moveTo>
                <a:lnTo>
                  <a:pt x="28" y="402"/>
                </a:lnTo>
                <a:lnTo>
                  <a:pt x="65" y="463"/>
                </a:lnTo>
                <a:lnTo>
                  <a:pt x="120" y="510"/>
                </a:lnTo>
                <a:lnTo>
                  <a:pt x="117" y="561"/>
                </a:lnTo>
                <a:lnTo>
                  <a:pt x="211" y="648"/>
                </a:lnTo>
                <a:lnTo>
                  <a:pt x="302" y="685"/>
                </a:lnTo>
                <a:lnTo>
                  <a:pt x="416" y="667"/>
                </a:lnTo>
                <a:lnTo>
                  <a:pt x="465" y="687"/>
                </a:lnTo>
                <a:lnTo>
                  <a:pt x="532" y="659"/>
                </a:lnTo>
                <a:lnTo>
                  <a:pt x="536" y="721"/>
                </a:lnTo>
                <a:lnTo>
                  <a:pt x="571" y="764"/>
                </a:lnTo>
                <a:lnTo>
                  <a:pt x="624" y="748"/>
                </a:lnTo>
                <a:lnTo>
                  <a:pt x="689" y="797"/>
                </a:lnTo>
                <a:lnTo>
                  <a:pt x="750" y="776"/>
                </a:lnTo>
                <a:lnTo>
                  <a:pt x="772" y="756"/>
                </a:lnTo>
                <a:lnTo>
                  <a:pt x="845" y="719"/>
                </a:lnTo>
                <a:lnTo>
                  <a:pt x="851" y="654"/>
                </a:lnTo>
                <a:lnTo>
                  <a:pt x="831" y="595"/>
                </a:lnTo>
                <a:lnTo>
                  <a:pt x="774" y="630"/>
                </a:lnTo>
                <a:lnTo>
                  <a:pt x="717" y="567"/>
                </a:lnTo>
                <a:lnTo>
                  <a:pt x="678" y="534"/>
                </a:lnTo>
                <a:lnTo>
                  <a:pt x="727" y="518"/>
                </a:lnTo>
                <a:lnTo>
                  <a:pt x="723" y="465"/>
                </a:lnTo>
                <a:lnTo>
                  <a:pt x="760" y="433"/>
                </a:lnTo>
                <a:lnTo>
                  <a:pt x="743" y="378"/>
                </a:lnTo>
                <a:lnTo>
                  <a:pt x="788" y="349"/>
                </a:lnTo>
                <a:lnTo>
                  <a:pt x="841" y="398"/>
                </a:lnTo>
                <a:lnTo>
                  <a:pt x="896" y="366"/>
                </a:lnTo>
                <a:lnTo>
                  <a:pt x="876" y="303"/>
                </a:lnTo>
                <a:lnTo>
                  <a:pt x="823" y="284"/>
                </a:lnTo>
                <a:lnTo>
                  <a:pt x="811" y="250"/>
                </a:lnTo>
                <a:lnTo>
                  <a:pt x="727" y="266"/>
                </a:lnTo>
                <a:lnTo>
                  <a:pt x="676" y="213"/>
                </a:lnTo>
                <a:lnTo>
                  <a:pt x="626" y="215"/>
                </a:lnTo>
                <a:lnTo>
                  <a:pt x="622" y="165"/>
                </a:lnTo>
                <a:lnTo>
                  <a:pt x="691" y="83"/>
                </a:lnTo>
                <a:lnTo>
                  <a:pt x="683" y="12"/>
                </a:lnTo>
                <a:lnTo>
                  <a:pt x="609" y="26"/>
                </a:lnTo>
                <a:lnTo>
                  <a:pt x="445" y="0"/>
                </a:lnTo>
                <a:lnTo>
                  <a:pt x="437" y="130"/>
                </a:lnTo>
                <a:lnTo>
                  <a:pt x="353" y="197"/>
                </a:lnTo>
                <a:lnTo>
                  <a:pt x="288" y="209"/>
                </a:lnTo>
                <a:lnTo>
                  <a:pt x="168" y="286"/>
                </a:lnTo>
                <a:lnTo>
                  <a:pt x="97" y="317"/>
                </a:lnTo>
                <a:lnTo>
                  <a:pt x="0" y="339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2" name="Freeform 125"/>
          <p:cNvSpPr/>
          <p:nvPr/>
        </p:nvSpPr>
        <p:spPr bwMode="gray">
          <a:xfrm>
            <a:off x="4629124" y="3227844"/>
            <a:ext cx="355186" cy="744507"/>
          </a:xfrm>
          <a:custGeom>
            <a:avLst/>
            <a:gdLst>
              <a:gd name="T0" fmla="*/ 7 w 502"/>
              <a:gd name="T1" fmla="*/ 236 h 1051"/>
              <a:gd name="T2" fmla="*/ 6 w 502"/>
              <a:gd name="T3" fmla="*/ 263 h 1051"/>
              <a:gd name="T4" fmla="*/ 30 w 502"/>
              <a:gd name="T5" fmla="*/ 257 h 1051"/>
              <a:gd name="T6" fmla="*/ 48 w 502"/>
              <a:gd name="T7" fmla="*/ 250 h 1051"/>
              <a:gd name="T8" fmla="*/ 78 w 502"/>
              <a:gd name="T9" fmla="*/ 230 h 1051"/>
              <a:gd name="T10" fmla="*/ 94 w 502"/>
              <a:gd name="T11" fmla="*/ 228 h 1051"/>
              <a:gd name="T12" fmla="*/ 115 w 502"/>
              <a:gd name="T13" fmla="*/ 210 h 1051"/>
              <a:gd name="T14" fmla="*/ 117 w 502"/>
              <a:gd name="T15" fmla="*/ 178 h 1051"/>
              <a:gd name="T16" fmla="*/ 108 w 502"/>
              <a:gd name="T17" fmla="*/ 169 h 1051"/>
              <a:gd name="T18" fmla="*/ 109 w 502"/>
              <a:gd name="T19" fmla="*/ 159 h 1051"/>
              <a:gd name="T20" fmla="*/ 115 w 502"/>
              <a:gd name="T21" fmla="*/ 150 h 1051"/>
              <a:gd name="T22" fmla="*/ 114 w 502"/>
              <a:gd name="T23" fmla="*/ 142 h 1051"/>
              <a:gd name="T24" fmla="*/ 121 w 502"/>
              <a:gd name="T25" fmla="*/ 126 h 1051"/>
              <a:gd name="T26" fmla="*/ 118 w 502"/>
              <a:gd name="T27" fmla="*/ 109 h 1051"/>
              <a:gd name="T28" fmla="*/ 99 w 502"/>
              <a:gd name="T29" fmla="*/ 99 h 1051"/>
              <a:gd name="T30" fmla="*/ 100 w 502"/>
              <a:gd name="T31" fmla="*/ 81 h 1051"/>
              <a:gd name="T32" fmla="*/ 108 w 502"/>
              <a:gd name="T33" fmla="*/ 74 h 1051"/>
              <a:gd name="T34" fmla="*/ 109 w 502"/>
              <a:gd name="T35" fmla="*/ 64 h 1051"/>
              <a:gd name="T36" fmla="*/ 119 w 502"/>
              <a:gd name="T37" fmla="*/ 60 h 1051"/>
              <a:gd name="T38" fmla="*/ 126 w 502"/>
              <a:gd name="T39" fmla="*/ 43 h 1051"/>
              <a:gd name="T40" fmla="*/ 119 w 502"/>
              <a:gd name="T41" fmla="*/ 31 h 1051"/>
              <a:gd name="T42" fmla="*/ 110 w 502"/>
              <a:gd name="T43" fmla="*/ 26 h 1051"/>
              <a:gd name="T44" fmla="*/ 111 w 502"/>
              <a:gd name="T45" fmla="*/ 16 h 1051"/>
              <a:gd name="T46" fmla="*/ 121 w 502"/>
              <a:gd name="T47" fmla="*/ 11 h 1051"/>
              <a:gd name="T48" fmla="*/ 114 w 502"/>
              <a:gd name="T49" fmla="*/ 0 h 1051"/>
              <a:gd name="T50" fmla="*/ 87 w 502"/>
              <a:gd name="T51" fmla="*/ 11 h 1051"/>
              <a:gd name="T52" fmla="*/ 72 w 502"/>
              <a:gd name="T53" fmla="*/ 11 h 1051"/>
              <a:gd name="T54" fmla="*/ 50 w 502"/>
              <a:gd name="T55" fmla="*/ 19 h 1051"/>
              <a:gd name="T56" fmla="*/ 38 w 502"/>
              <a:gd name="T57" fmla="*/ 49 h 1051"/>
              <a:gd name="T58" fmla="*/ 19 w 502"/>
              <a:gd name="T59" fmla="*/ 56 h 1051"/>
              <a:gd name="T60" fmla="*/ 19 w 502"/>
              <a:gd name="T61" fmla="*/ 73 h 1051"/>
              <a:gd name="T62" fmla="*/ 12 w 502"/>
              <a:gd name="T63" fmla="*/ 104 h 1051"/>
              <a:gd name="T64" fmla="*/ 0 w 502"/>
              <a:gd name="T65" fmla="*/ 117 h 1051"/>
              <a:gd name="T66" fmla="*/ 13 w 502"/>
              <a:gd name="T67" fmla="*/ 139 h 1051"/>
              <a:gd name="T68" fmla="*/ 4 w 502"/>
              <a:gd name="T69" fmla="*/ 164 h 1051"/>
              <a:gd name="T70" fmla="*/ 9 w 502"/>
              <a:gd name="T71" fmla="*/ 198 h 1051"/>
              <a:gd name="T72" fmla="*/ 15 w 502"/>
              <a:gd name="T73" fmla="*/ 220 h 1051"/>
              <a:gd name="T74" fmla="*/ 7 w 502"/>
              <a:gd name="T75" fmla="*/ 236 h 105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502"/>
              <a:gd name="T115" fmla="*/ 0 h 1051"/>
              <a:gd name="T116" fmla="*/ 502 w 502"/>
              <a:gd name="T117" fmla="*/ 1051 h 105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502" h="1051">
                <a:moveTo>
                  <a:pt x="25" y="942"/>
                </a:moveTo>
                <a:lnTo>
                  <a:pt x="23" y="1051"/>
                </a:lnTo>
                <a:lnTo>
                  <a:pt x="120" y="1027"/>
                </a:lnTo>
                <a:lnTo>
                  <a:pt x="191" y="998"/>
                </a:lnTo>
                <a:lnTo>
                  <a:pt x="311" y="919"/>
                </a:lnTo>
                <a:lnTo>
                  <a:pt x="376" y="909"/>
                </a:lnTo>
                <a:lnTo>
                  <a:pt x="460" y="840"/>
                </a:lnTo>
                <a:lnTo>
                  <a:pt x="468" y="712"/>
                </a:lnTo>
                <a:lnTo>
                  <a:pt x="429" y="675"/>
                </a:lnTo>
                <a:lnTo>
                  <a:pt x="433" y="635"/>
                </a:lnTo>
                <a:lnTo>
                  <a:pt x="460" y="600"/>
                </a:lnTo>
                <a:lnTo>
                  <a:pt x="454" y="565"/>
                </a:lnTo>
                <a:lnTo>
                  <a:pt x="484" y="504"/>
                </a:lnTo>
                <a:lnTo>
                  <a:pt x="470" y="433"/>
                </a:lnTo>
                <a:lnTo>
                  <a:pt x="395" y="395"/>
                </a:lnTo>
                <a:lnTo>
                  <a:pt x="397" y="324"/>
                </a:lnTo>
                <a:lnTo>
                  <a:pt x="429" y="293"/>
                </a:lnTo>
                <a:lnTo>
                  <a:pt x="435" y="254"/>
                </a:lnTo>
                <a:lnTo>
                  <a:pt x="476" y="240"/>
                </a:lnTo>
                <a:lnTo>
                  <a:pt x="502" y="169"/>
                </a:lnTo>
                <a:lnTo>
                  <a:pt x="476" y="122"/>
                </a:lnTo>
                <a:lnTo>
                  <a:pt x="437" y="104"/>
                </a:lnTo>
                <a:lnTo>
                  <a:pt x="441" y="61"/>
                </a:lnTo>
                <a:lnTo>
                  <a:pt x="484" y="41"/>
                </a:lnTo>
                <a:lnTo>
                  <a:pt x="454" y="0"/>
                </a:lnTo>
                <a:lnTo>
                  <a:pt x="348" y="43"/>
                </a:lnTo>
                <a:lnTo>
                  <a:pt x="285" y="43"/>
                </a:lnTo>
                <a:lnTo>
                  <a:pt x="199" y="74"/>
                </a:lnTo>
                <a:lnTo>
                  <a:pt x="151" y="193"/>
                </a:lnTo>
                <a:lnTo>
                  <a:pt x="73" y="222"/>
                </a:lnTo>
                <a:lnTo>
                  <a:pt x="73" y="291"/>
                </a:lnTo>
                <a:lnTo>
                  <a:pt x="45" y="415"/>
                </a:lnTo>
                <a:lnTo>
                  <a:pt x="0" y="468"/>
                </a:lnTo>
                <a:lnTo>
                  <a:pt x="51" y="555"/>
                </a:lnTo>
                <a:lnTo>
                  <a:pt x="14" y="655"/>
                </a:lnTo>
                <a:lnTo>
                  <a:pt x="33" y="789"/>
                </a:lnTo>
                <a:lnTo>
                  <a:pt x="57" y="877"/>
                </a:lnTo>
                <a:lnTo>
                  <a:pt x="25" y="942"/>
                </a:lnTo>
                <a:close/>
              </a:path>
            </a:pathLst>
          </a:custGeom>
          <a:solidFill>
            <a:srgbClr val="F8F8F8"/>
          </a:solidFill>
          <a:ln w="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3" name="Freeform 126"/>
          <p:cNvSpPr/>
          <p:nvPr/>
        </p:nvSpPr>
        <p:spPr bwMode="gray">
          <a:xfrm>
            <a:off x="4629124" y="3227844"/>
            <a:ext cx="355186" cy="744507"/>
          </a:xfrm>
          <a:custGeom>
            <a:avLst/>
            <a:gdLst>
              <a:gd name="T0" fmla="*/ 7 w 502"/>
              <a:gd name="T1" fmla="*/ 236 h 1051"/>
              <a:gd name="T2" fmla="*/ 6 w 502"/>
              <a:gd name="T3" fmla="*/ 263 h 1051"/>
              <a:gd name="T4" fmla="*/ 30 w 502"/>
              <a:gd name="T5" fmla="*/ 257 h 1051"/>
              <a:gd name="T6" fmla="*/ 48 w 502"/>
              <a:gd name="T7" fmla="*/ 250 h 1051"/>
              <a:gd name="T8" fmla="*/ 78 w 502"/>
              <a:gd name="T9" fmla="*/ 230 h 1051"/>
              <a:gd name="T10" fmla="*/ 94 w 502"/>
              <a:gd name="T11" fmla="*/ 228 h 1051"/>
              <a:gd name="T12" fmla="*/ 115 w 502"/>
              <a:gd name="T13" fmla="*/ 210 h 1051"/>
              <a:gd name="T14" fmla="*/ 117 w 502"/>
              <a:gd name="T15" fmla="*/ 178 h 1051"/>
              <a:gd name="T16" fmla="*/ 108 w 502"/>
              <a:gd name="T17" fmla="*/ 169 h 1051"/>
              <a:gd name="T18" fmla="*/ 109 w 502"/>
              <a:gd name="T19" fmla="*/ 159 h 1051"/>
              <a:gd name="T20" fmla="*/ 115 w 502"/>
              <a:gd name="T21" fmla="*/ 150 h 1051"/>
              <a:gd name="T22" fmla="*/ 114 w 502"/>
              <a:gd name="T23" fmla="*/ 142 h 1051"/>
              <a:gd name="T24" fmla="*/ 121 w 502"/>
              <a:gd name="T25" fmla="*/ 126 h 1051"/>
              <a:gd name="T26" fmla="*/ 118 w 502"/>
              <a:gd name="T27" fmla="*/ 109 h 1051"/>
              <a:gd name="T28" fmla="*/ 99 w 502"/>
              <a:gd name="T29" fmla="*/ 99 h 1051"/>
              <a:gd name="T30" fmla="*/ 100 w 502"/>
              <a:gd name="T31" fmla="*/ 81 h 1051"/>
              <a:gd name="T32" fmla="*/ 108 w 502"/>
              <a:gd name="T33" fmla="*/ 74 h 1051"/>
              <a:gd name="T34" fmla="*/ 109 w 502"/>
              <a:gd name="T35" fmla="*/ 64 h 1051"/>
              <a:gd name="T36" fmla="*/ 119 w 502"/>
              <a:gd name="T37" fmla="*/ 60 h 1051"/>
              <a:gd name="T38" fmla="*/ 126 w 502"/>
              <a:gd name="T39" fmla="*/ 43 h 1051"/>
              <a:gd name="T40" fmla="*/ 119 w 502"/>
              <a:gd name="T41" fmla="*/ 31 h 1051"/>
              <a:gd name="T42" fmla="*/ 110 w 502"/>
              <a:gd name="T43" fmla="*/ 26 h 1051"/>
              <a:gd name="T44" fmla="*/ 111 w 502"/>
              <a:gd name="T45" fmla="*/ 16 h 1051"/>
              <a:gd name="T46" fmla="*/ 121 w 502"/>
              <a:gd name="T47" fmla="*/ 11 h 1051"/>
              <a:gd name="T48" fmla="*/ 114 w 502"/>
              <a:gd name="T49" fmla="*/ 0 h 1051"/>
              <a:gd name="T50" fmla="*/ 87 w 502"/>
              <a:gd name="T51" fmla="*/ 11 h 1051"/>
              <a:gd name="T52" fmla="*/ 72 w 502"/>
              <a:gd name="T53" fmla="*/ 11 h 1051"/>
              <a:gd name="T54" fmla="*/ 50 w 502"/>
              <a:gd name="T55" fmla="*/ 19 h 1051"/>
              <a:gd name="T56" fmla="*/ 38 w 502"/>
              <a:gd name="T57" fmla="*/ 49 h 1051"/>
              <a:gd name="T58" fmla="*/ 19 w 502"/>
              <a:gd name="T59" fmla="*/ 56 h 1051"/>
              <a:gd name="T60" fmla="*/ 19 w 502"/>
              <a:gd name="T61" fmla="*/ 73 h 1051"/>
              <a:gd name="T62" fmla="*/ 12 w 502"/>
              <a:gd name="T63" fmla="*/ 104 h 1051"/>
              <a:gd name="T64" fmla="*/ 0 w 502"/>
              <a:gd name="T65" fmla="*/ 117 h 1051"/>
              <a:gd name="T66" fmla="*/ 13 w 502"/>
              <a:gd name="T67" fmla="*/ 139 h 1051"/>
              <a:gd name="T68" fmla="*/ 4 w 502"/>
              <a:gd name="T69" fmla="*/ 164 h 1051"/>
              <a:gd name="T70" fmla="*/ 9 w 502"/>
              <a:gd name="T71" fmla="*/ 198 h 1051"/>
              <a:gd name="T72" fmla="*/ 15 w 502"/>
              <a:gd name="T73" fmla="*/ 220 h 1051"/>
              <a:gd name="T74" fmla="*/ 7 w 502"/>
              <a:gd name="T75" fmla="*/ 236 h 105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502"/>
              <a:gd name="T115" fmla="*/ 0 h 1051"/>
              <a:gd name="T116" fmla="*/ 502 w 502"/>
              <a:gd name="T117" fmla="*/ 1051 h 1051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502" h="1051">
                <a:moveTo>
                  <a:pt x="25" y="942"/>
                </a:moveTo>
                <a:lnTo>
                  <a:pt x="23" y="1051"/>
                </a:lnTo>
                <a:lnTo>
                  <a:pt x="120" y="1027"/>
                </a:lnTo>
                <a:lnTo>
                  <a:pt x="191" y="998"/>
                </a:lnTo>
                <a:lnTo>
                  <a:pt x="311" y="919"/>
                </a:lnTo>
                <a:lnTo>
                  <a:pt x="376" y="909"/>
                </a:lnTo>
                <a:lnTo>
                  <a:pt x="460" y="840"/>
                </a:lnTo>
                <a:lnTo>
                  <a:pt x="468" y="712"/>
                </a:lnTo>
                <a:lnTo>
                  <a:pt x="429" y="675"/>
                </a:lnTo>
                <a:lnTo>
                  <a:pt x="433" y="635"/>
                </a:lnTo>
                <a:lnTo>
                  <a:pt x="460" y="600"/>
                </a:lnTo>
                <a:lnTo>
                  <a:pt x="454" y="565"/>
                </a:lnTo>
                <a:lnTo>
                  <a:pt x="484" y="504"/>
                </a:lnTo>
                <a:lnTo>
                  <a:pt x="470" y="433"/>
                </a:lnTo>
                <a:lnTo>
                  <a:pt x="395" y="395"/>
                </a:lnTo>
                <a:lnTo>
                  <a:pt x="397" y="324"/>
                </a:lnTo>
                <a:lnTo>
                  <a:pt x="429" y="293"/>
                </a:lnTo>
                <a:lnTo>
                  <a:pt x="435" y="254"/>
                </a:lnTo>
                <a:lnTo>
                  <a:pt x="476" y="240"/>
                </a:lnTo>
                <a:lnTo>
                  <a:pt x="502" y="169"/>
                </a:lnTo>
                <a:lnTo>
                  <a:pt x="476" y="122"/>
                </a:lnTo>
                <a:lnTo>
                  <a:pt x="437" y="104"/>
                </a:lnTo>
                <a:lnTo>
                  <a:pt x="441" y="61"/>
                </a:lnTo>
                <a:lnTo>
                  <a:pt x="484" y="41"/>
                </a:lnTo>
                <a:lnTo>
                  <a:pt x="454" y="0"/>
                </a:lnTo>
                <a:lnTo>
                  <a:pt x="348" y="43"/>
                </a:lnTo>
                <a:lnTo>
                  <a:pt x="285" y="43"/>
                </a:lnTo>
                <a:lnTo>
                  <a:pt x="199" y="74"/>
                </a:lnTo>
                <a:lnTo>
                  <a:pt x="151" y="193"/>
                </a:lnTo>
                <a:lnTo>
                  <a:pt x="73" y="222"/>
                </a:lnTo>
                <a:lnTo>
                  <a:pt x="73" y="291"/>
                </a:lnTo>
                <a:lnTo>
                  <a:pt x="45" y="415"/>
                </a:lnTo>
                <a:lnTo>
                  <a:pt x="0" y="468"/>
                </a:lnTo>
                <a:lnTo>
                  <a:pt x="51" y="555"/>
                </a:lnTo>
                <a:lnTo>
                  <a:pt x="14" y="655"/>
                </a:lnTo>
                <a:lnTo>
                  <a:pt x="33" y="789"/>
                </a:lnTo>
                <a:lnTo>
                  <a:pt x="57" y="877"/>
                </a:lnTo>
                <a:lnTo>
                  <a:pt x="25" y="942"/>
                </a:lnTo>
              </a:path>
            </a:pathLst>
          </a:custGeom>
          <a:noFill/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4" name="Freeform 127"/>
          <p:cNvSpPr/>
          <p:nvPr/>
        </p:nvSpPr>
        <p:spPr bwMode="gray">
          <a:xfrm>
            <a:off x="4074410" y="3375047"/>
            <a:ext cx="656599" cy="939834"/>
          </a:xfrm>
          <a:custGeom>
            <a:avLst/>
            <a:gdLst>
              <a:gd name="T0" fmla="*/ 2 w 929"/>
              <a:gd name="T1" fmla="*/ 106 h 1329"/>
              <a:gd name="T2" fmla="*/ 21 w 929"/>
              <a:gd name="T3" fmla="*/ 126 h 1329"/>
              <a:gd name="T4" fmla="*/ 31 w 929"/>
              <a:gd name="T5" fmla="*/ 148 h 1329"/>
              <a:gd name="T6" fmla="*/ 26 w 929"/>
              <a:gd name="T7" fmla="*/ 170 h 1329"/>
              <a:gd name="T8" fmla="*/ 43 w 929"/>
              <a:gd name="T9" fmla="*/ 183 h 1329"/>
              <a:gd name="T10" fmla="*/ 68 w 929"/>
              <a:gd name="T11" fmla="*/ 187 h 1329"/>
              <a:gd name="T12" fmla="*/ 79 w 929"/>
              <a:gd name="T13" fmla="*/ 172 h 1329"/>
              <a:gd name="T14" fmla="*/ 78 w 929"/>
              <a:gd name="T15" fmla="*/ 153 h 1329"/>
              <a:gd name="T16" fmla="*/ 72 w 929"/>
              <a:gd name="T17" fmla="*/ 108 h 1329"/>
              <a:gd name="T18" fmla="*/ 92 w 929"/>
              <a:gd name="T19" fmla="*/ 113 h 1329"/>
              <a:gd name="T20" fmla="*/ 109 w 929"/>
              <a:gd name="T21" fmla="*/ 126 h 1329"/>
              <a:gd name="T22" fmla="*/ 143 w 929"/>
              <a:gd name="T23" fmla="*/ 150 h 1329"/>
              <a:gd name="T24" fmla="*/ 140 w 929"/>
              <a:gd name="T25" fmla="*/ 174 h 1329"/>
              <a:gd name="T26" fmla="*/ 112 w 929"/>
              <a:gd name="T27" fmla="*/ 189 h 1329"/>
              <a:gd name="T28" fmla="*/ 99 w 929"/>
              <a:gd name="T29" fmla="*/ 204 h 1329"/>
              <a:gd name="T30" fmla="*/ 71 w 929"/>
              <a:gd name="T31" fmla="*/ 199 h 1329"/>
              <a:gd name="T32" fmla="*/ 65 w 929"/>
              <a:gd name="T33" fmla="*/ 222 h 1329"/>
              <a:gd name="T34" fmla="*/ 70 w 929"/>
              <a:gd name="T35" fmla="*/ 249 h 1329"/>
              <a:gd name="T36" fmla="*/ 48 w 929"/>
              <a:gd name="T37" fmla="*/ 267 h 1329"/>
              <a:gd name="T38" fmla="*/ 53 w 929"/>
              <a:gd name="T39" fmla="*/ 285 h 1329"/>
              <a:gd name="T40" fmla="*/ 63 w 929"/>
              <a:gd name="T41" fmla="*/ 304 h 1329"/>
              <a:gd name="T42" fmla="*/ 110 w 929"/>
              <a:gd name="T43" fmla="*/ 308 h 1329"/>
              <a:gd name="T44" fmla="*/ 142 w 929"/>
              <a:gd name="T45" fmla="*/ 313 h 1329"/>
              <a:gd name="T46" fmla="*/ 172 w 929"/>
              <a:gd name="T47" fmla="*/ 324 h 1329"/>
              <a:gd name="T48" fmla="*/ 188 w 929"/>
              <a:gd name="T49" fmla="*/ 330 h 1329"/>
              <a:gd name="T50" fmla="*/ 181 w 929"/>
              <a:gd name="T51" fmla="*/ 308 h 1329"/>
              <a:gd name="T52" fmla="*/ 202 w 929"/>
              <a:gd name="T53" fmla="*/ 290 h 1329"/>
              <a:gd name="T54" fmla="*/ 178 w 929"/>
              <a:gd name="T55" fmla="*/ 276 h 1329"/>
              <a:gd name="T56" fmla="*/ 200 w 929"/>
              <a:gd name="T57" fmla="*/ 270 h 1329"/>
              <a:gd name="T58" fmla="*/ 231 w 929"/>
              <a:gd name="T59" fmla="*/ 266 h 1329"/>
              <a:gd name="T60" fmla="*/ 218 w 929"/>
              <a:gd name="T61" fmla="*/ 241 h 1329"/>
              <a:gd name="T62" fmla="*/ 202 w 929"/>
              <a:gd name="T63" fmla="*/ 211 h 1329"/>
              <a:gd name="T64" fmla="*/ 210 w 929"/>
              <a:gd name="T65" fmla="*/ 167 h 1329"/>
              <a:gd name="T66" fmla="*/ 200 w 929"/>
              <a:gd name="T67" fmla="*/ 112 h 1329"/>
              <a:gd name="T68" fmla="*/ 196 w 929"/>
              <a:gd name="T69" fmla="*/ 65 h 1329"/>
              <a:gd name="T70" fmla="*/ 214 w 929"/>
              <a:gd name="T71" fmla="*/ 21 h 1329"/>
              <a:gd name="T72" fmla="*/ 206 w 929"/>
              <a:gd name="T73" fmla="*/ 0 h 1329"/>
              <a:gd name="T74" fmla="*/ 182 w 929"/>
              <a:gd name="T75" fmla="*/ 10 h 1329"/>
              <a:gd name="T76" fmla="*/ 164 w 929"/>
              <a:gd name="T77" fmla="*/ 44 h 1329"/>
              <a:gd name="T78" fmla="*/ 129 w 929"/>
              <a:gd name="T79" fmla="*/ 87 h 1329"/>
              <a:gd name="T80" fmla="*/ 99 w 929"/>
              <a:gd name="T81" fmla="*/ 84 h 1329"/>
              <a:gd name="T82" fmla="*/ 74 w 929"/>
              <a:gd name="T83" fmla="*/ 70 h 1329"/>
              <a:gd name="T84" fmla="*/ 72 w 929"/>
              <a:gd name="T85" fmla="*/ 42 h 1329"/>
              <a:gd name="T86" fmla="*/ 68 w 929"/>
              <a:gd name="T87" fmla="*/ 18 h 1329"/>
              <a:gd name="T88" fmla="*/ 43 w 929"/>
              <a:gd name="T89" fmla="*/ 42 h 1329"/>
              <a:gd name="T90" fmla="*/ 26 w 929"/>
              <a:gd name="T91" fmla="*/ 90 h 132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929"/>
              <a:gd name="T139" fmla="*/ 0 h 1329"/>
              <a:gd name="T140" fmla="*/ 929 w 929"/>
              <a:gd name="T141" fmla="*/ 1329 h 1329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929" h="1329">
                <a:moveTo>
                  <a:pt x="0" y="406"/>
                </a:moveTo>
                <a:lnTo>
                  <a:pt x="8" y="425"/>
                </a:lnTo>
                <a:lnTo>
                  <a:pt x="36" y="461"/>
                </a:lnTo>
                <a:lnTo>
                  <a:pt x="87" y="504"/>
                </a:lnTo>
                <a:lnTo>
                  <a:pt x="85" y="538"/>
                </a:lnTo>
                <a:lnTo>
                  <a:pt x="124" y="595"/>
                </a:lnTo>
                <a:lnTo>
                  <a:pt x="107" y="636"/>
                </a:lnTo>
                <a:lnTo>
                  <a:pt x="107" y="681"/>
                </a:lnTo>
                <a:lnTo>
                  <a:pt x="150" y="697"/>
                </a:lnTo>
                <a:lnTo>
                  <a:pt x="174" y="732"/>
                </a:lnTo>
                <a:lnTo>
                  <a:pt x="239" y="762"/>
                </a:lnTo>
                <a:lnTo>
                  <a:pt x="272" y="748"/>
                </a:lnTo>
                <a:lnTo>
                  <a:pt x="278" y="705"/>
                </a:lnTo>
                <a:lnTo>
                  <a:pt x="317" y="689"/>
                </a:lnTo>
                <a:lnTo>
                  <a:pt x="335" y="648"/>
                </a:lnTo>
                <a:lnTo>
                  <a:pt x="315" y="612"/>
                </a:lnTo>
                <a:lnTo>
                  <a:pt x="264" y="593"/>
                </a:lnTo>
                <a:lnTo>
                  <a:pt x="288" y="435"/>
                </a:lnTo>
                <a:lnTo>
                  <a:pt x="319" y="451"/>
                </a:lnTo>
                <a:lnTo>
                  <a:pt x="370" y="453"/>
                </a:lnTo>
                <a:lnTo>
                  <a:pt x="372" y="484"/>
                </a:lnTo>
                <a:lnTo>
                  <a:pt x="439" y="504"/>
                </a:lnTo>
                <a:lnTo>
                  <a:pt x="563" y="559"/>
                </a:lnTo>
                <a:lnTo>
                  <a:pt x="575" y="603"/>
                </a:lnTo>
                <a:lnTo>
                  <a:pt x="550" y="646"/>
                </a:lnTo>
                <a:lnTo>
                  <a:pt x="561" y="697"/>
                </a:lnTo>
                <a:lnTo>
                  <a:pt x="557" y="750"/>
                </a:lnTo>
                <a:lnTo>
                  <a:pt x="449" y="758"/>
                </a:lnTo>
                <a:lnTo>
                  <a:pt x="449" y="807"/>
                </a:lnTo>
                <a:lnTo>
                  <a:pt x="396" y="819"/>
                </a:lnTo>
                <a:lnTo>
                  <a:pt x="349" y="793"/>
                </a:lnTo>
                <a:lnTo>
                  <a:pt x="286" y="797"/>
                </a:lnTo>
                <a:lnTo>
                  <a:pt x="288" y="851"/>
                </a:lnTo>
                <a:lnTo>
                  <a:pt x="260" y="890"/>
                </a:lnTo>
                <a:lnTo>
                  <a:pt x="305" y="921"/>
                </a:lnTo>
                <a:lnTo>
                  <a:pt x="282" y="998"/>
                </a:lnTo>
                <a:lnTo>
                  <a:pt x="292" y="1057"/>
                </a:lnTo>
                <a:lnTo>
                  <a:pt x="195" y="1071"/>
                </a:lnTo>
                <a:lnTo>
                  <a:pt x="211" y="1093"/>
                </a:lnTo>
                <a:lnTo>
                  <a:pt x="215" y="1142"/>
                </a:lnTo>
                <a:lnTo>
                  <a:pt x="191" y="1156"/>
                </a:lnTo>
                <a:lnTo>
                  <a:pt x="252" y="1217"/>
                </a:lnTo>
                <a:lnTo>
                  <a:pt x="345" y="1191"/>
                </a:lnTo>
                <a:lnTo>
                  <a:pt x="443" y="1232"/>
                </a:lnTo>
                <a:lnTo>
                  <a:pt x="506" y="1280"/>
                </a:lnTo>
                <a:lnTo>
                  <a:pt x="571" y="1254"/>
                </a:lnTo>
                <a:lnTo>
                  <a:pt x="642" y="1299"/>
                </a:lnTo>
                <a:lnTo>
                  <a:pt x="689" y="1299"/>
                </a:lnTo>
                <a:lnTo>
                  <a:pt x="691" y="1329"/>
                </a:lnTo>
                <a:lnTo>
                  <a:pt x="754" y="1323"/>
                </a:lnTo>
                <a:lnTo>
                  <a:pt x="756" y="1270"/>
                </a:lnTo>
                <a:lnTo>
                  <a:pt x="727" y="1234"/>
                </a:lnTo>
                <a:lnTo>
                  <a:pt x="748" y="1205"/>
                </a:lnTo>
                <a:lnTo>
                  <a:pt x="811" y="1163"/>
                </a:lnTo>
                <a:lnTo>
                  <a:pt x="776" y="1142"/>
                </a:lnTo>
                <a:lnTo>
                  <a:pt x="715" y="1104"/>
                </a:lnTo>
                <a:lnTo>
                  <a:pt x="733" y="1069"/>
                </a:lnTo>
                <a:lnTo>
                  <a:pt x="802" y="1083"/>
                </a:lnTo>
                <a:lnTo>
                  <a:pt x="880" y="1089"/>
                </a:lnTo>
                <a:lnTo>
                  <a:pt x="926" y="1065"/>
                </a:lnTo>
                <a:lnTo>
                  <a:pt x="929" y="1014"/>
                </a:lnTo>
                <a:lnTo>
                  <a:pt x="874" y="967"/>
                </a:lnTo>
                <a:lnTo>
                  <a:pt x="837" y="906"/>
                </a:lnTo>
                <a:lnTo>
                  <a:pt x="809" y="845"/>
                </a:lnTo>
                <a:lnTo>
                  <a:pt x="811" y="736"/>
                </a:lnTo>
                <a:lnTo>
                  <a:pt x="843" y="671"/>
                </a:lnTo>
                <a:lnTo>
                  <a:pt x="819" y="583"/>
                </a:lnTo>
                <a:lnTo>
                  <a:pt x="800" y="449"/>
                </a:lnTo>
                <a:lnTo>
                  <a:pt x="837" y="351"/>
                </a:lnTo>
                <a:lnTo>
                  <a:pt x="786" y="262"/>
                </a:lnTo>
                <a:lnTo>
                  <a:pt x="829" y="209"/>
                </a:lnTo>
                <a:lnTo>
                  <a:pt x="859" y="85"/>
                </a:lnTo>
                <a:lnTo>
                  <a:pt x="859" y="18"/>
                </a:lnTo>
                <a:lnTo>
                  <a:pt x="825" y="0"/>
                </a:lnTo>
                <a:lnTo>
                  <a:pt x="788" y="59"/>
                </a:lnTo>
                <a:lnTo>
                  <a:pt x="731" y="40"/>
                </a:lnTo>
                <a:lnTo>
                  <a:pt x="678" y="99"/>
                </a:lnTo>
                <a:lnTo>
                  <a:pt x="658" y="179"/>
                </a:lnTo>
                <a:lnTo>
                  <a:pt x="561" y="309"/>
                </a:lnTo>
                <a:lnTo>
                  <a:pt x="516" y="349"/>
                </a:lnTo>
                <a:lnTo>
                  <a:pt x="487" y="321"/>
                </a:lnTo>
                <a:lnTo>
                  <a:pt x="396" y="337"/>
                </a:lnTo>
                <a:lnTo>
                  <a:pt x="355" y="284"/>
                </a:lnTo>
                <a:lnTo>
                  <a:pt x="296" y="282"/>
                </a:lnTo>
                <a:lnTo>
                  <a:pt x="254" y="242"/>
                </a:lnTo>
                <a:lnTo>
                  <a:pt x="290" y="168"/>
                </a:lnTo>
                <a:lnTo>
                  <a:pt x="305" y="122"/>
                </a:lnTo>
                <a:lnTo>
                  <a:pt x="272" y="73"/>
                </a:lnTo>
                <a:lnTo>
                  <a:pt x="207" y="91"/>
                </a:lnTo>
                <a:lnTo>
                  <a:pt x="172" y="170"/>
                </a:lnTo>
                <a:lnTo>
                  <a:pt x="158" y="307"/>
                </a:lnTo>
                <a:lnTo>
                  <a:pt x="107" y="362"/>
                </a:lnTo>
                <a:lnTo>
                  <a:pt x="0" y="406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5" name="Freeform 128"/>
          <p:cNvSpPr/>
          <p:nvPr/>
        </p:nvSpPr>
        <p:spPr bwMode="gray">
          <a:xfrm>
            <a:off x="5844682" y="4909354"/>
            <a:ext cx="171225" cy="431701"/>
          </a:xfrm>
          <a:custGeom>
            <a:avLst/>
            <a:gdLst>
              <a:gd name="T0" fmla="*/ 43 w 242"/>
              <a:gd name="T1" fmla="*/ 1 h 610"/>
              <a:gd name="T2" fmla="*/ 39 w 242"/>
              <a:gd name="T3" fmla="*/ 6 h 610"/>
              <a:gd name="T4" fmla="*/ 33 w 242"/>
              <a:gd name="T5" fmla="*/ 11 h 610"/>
              <a:gd name="T6" fmla="*/ 28 w 242"/>
              <a:gd name="T7" fmla="*/ 16 h 610"/>
              <a:gd name="T8" fmla="*/ 22 w 242"/>
              <a:gd name="T9" fmla="*/ 24 h 610"/>
              <a:gd name="T10" fmla="*/ 19 w 242"/>
              <a:gd name="T11" fmla="*/ 30 h 610"/>
              <a:gd name="T12" fmla="*/ 16 w 242"/>
              <a:gd name="T13" fmla="*/ 37 h 610"/>
              <a:gd name="T14" fmla="*/ 11 w 242"/>
              <a:gd name="T15" fmla="*/ 47 h 610"/>
              <a:gd name="T16" fmla="*/ 5 w 242"/>
              <a:gd name="T17" fmla="*/ 58 h 610"/>
              <a:gd name="T18" fmla="*/ 1 w 242"/>
              <a:gd name="T19" fmla="*/ 67 h 610"/>
              <a:gd name="T20" fmla="*/ 1 w 242"/>
              <a:gd name="T21" fmla="*/ 77 h 610"/>
              <a:gd name="T22" fmla="*/ 4 w 242"/>
              <a:gd name="T23" fmla="*/ 88 h 610"/>
              <a:gd name="T24" fmla="*/ 5 w 242"/>
              <a:gd name="T25" fmla="*/ 99 h 610"/>
              <a:gd name="T26" fmla="*/ 3 w 242"/>
              <a:gd name="T27" fmla="*/ 108 h 610"/>
              <a:gd name="T28" fmla="*/ 6 w 242"/>
              <a:gd name="T29" fmla="*/ 114 h 610"/>
              <a:gd name="T30" fmla="*/ 15 w 242"/>
              <a:gd name="T31" fmla="*/ 119 h 610"/>
              <a:gd name="T32" fmla="*/ 22 w 242"/>
              <a:gd name="T33" fmla="*/ 129 h 610"/>
              <a:gd name="T34" fmla="*/ 28 w 242"/>
              <a:gd name="T35" fmla="*/ 135 h 610"/>
              <a:gd name="T36" fmla="*/ 33 w 242"/>
              <a:gd name="T37" fmla="*/ 139 h 610"/>
              <a:gd name="T38" fmla="*/ 35 w 242"/>
              <a:gd name="T39" fmla="*/ 146 h 610"/>
              <a:gd name="T40" fmla="*/ 37 w 242"/>
              <a:gd name="T41" fmla="*/ 152 h 610"/>
              <a:gd name="T42" fmla="*/ 41 w 242"/>
              <a:gd name="T43" fmla="*/ 152 h 610"/>
              <a:gd name="T44" fmla="*/ 42 w 242"/>
              <a:gd name="T45" fmla="*/ 146 h 610"/>
              <a:gd name="T46" fmla="*/ 42 w 242"/>
              <a:gd name="T47" fmla="*/ 135 h 610"/>
              <a:gd name="T48" fmla="*/ 45 w 242"/>
              <a:gd name="T49" fmla="*/ 123 h 610"/>
              <a:gd name="T50" fmla="*/ 51 w 242"/>
              <a:gd name="T51" fmla="*/ 114 h 610"/>
              <a:gd name="T52" fmla="*/ 55 w 242"/>
              <a:gd name="T53" fmla="*/ 103 h 610"/>
              <a:gd name="T54" fmla="*/ 57 w 242"/>
              <a:gd name="T55" fmla="*/ 86 h 610"/>
              <a:gd name="T56" fmla="*/ 58 w 242"/>
              <a:gd name="T57" fmla="*/ 66 h 610"/>
              <a:gd name="T58" fmla="*/ 58 w 242"/>
              <a:gd name="T59" fmla="*/ 51 h 610"/>
              <a:gd name="T60" fmla="*/ 60 w 242"/>
              <a:gd name="T61" fmla="*/ 39 h 610"/>
              <a:gd name="T62" fmla="*/ 60 w 242"/>
              <a:gd name="T63" fmla="*/ 28 h 610"/>
              <a:gd name="T64" fmla="*/ 56 w 242"/>
              <a:gd name="T65" fmla="*/ 19 h 610"/>
              <a:gd name="T66" fmla="*/ 52 w 242"/>
              <a:gd name="T67" fmla="*/ 10 h 610"/>
              <a:gd name="T68" fmla="*/ 47 w 242"/>
              <a:gd name="T69" fmla="*/ 2 h 610"/>
              <a:gd name="T70" fmla="*/ 44 w 242"/>
              <a:gd name="T71" fmla="*/ 0 h 61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2"/>
              <a:gd name="T109" fmla="*/ 0 h 610"/>
              <a:gd name="T110" fmla="*/ 242 w 242"/>
              <a:gd name="T111" fmla="*/ 610 h 610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2" h="610">
                <a:moveTo>
                  <a:pt x="173" y="0"/>
                </a:moveTo>
                <a:lnTo>
                  <a:pt x="172" y="4"/>
                </a:lnTo>
                <a:lnTo>
                  <a:pt x="164" y="12"/>
                </a:lnTo>
                <a:lnTo>
                  <a:pt x="154" y="24"/>
                </a:lnTo>
                <a:lnTo>
                  <a:pt x="144" y="36"/>
                </a:lnTo>
                <a:lnTo>
                  <a:pt x="132" y="44"/>
                </a:lnTo>
                <a:lnTo>
                  <a:pt x="122" y="49"/>
                </a:lnTo>
                <a:lnTo>
                  <a:pt x="111" y="63"/>
                </a:lnTo>
                <a:lnTo>
                  <a:pt x="97" y="79"/>
                </a:lnTo>
                <a:lnTo>
                  <a:pt x="87" y="97"/>
                </a:lnTo>
                <a:lnTo>
                  <a:pt x="77" y="112"/>
                </a:lnTo>
                <a:lnTo>
                  <a:pt x="73" y="122"/>
                </a:lnTo>
                <a:lnTo>
                  <a:pt x="71" y="132"/>
                </a:lnTo>
                <a:lnTo>
                  <a:pt x="63" y="148"/>
                </a:lnTo>
                <a:lnTo>
                  <a:pt x="53" y="168"/>
                </a:lnTo>
                <a:lnTo>
                  <a:pt x="44" y="189"/>
                </a:lnTo>
                <a:lnTo>
                  <a:pt x="32" y="213"/>
                </a:lnTo>
                <a:lnTo>
                  <a:pt x="20" y="234"/>
                </a:lnTo>
                <a:lnTo>
                  <a:pt x="10" y="254"/>
                </a:lnTo>
                <a:lnTo>
                  <a:pt x="4" y="268"/>
                </a:lnTo>
                <a:lnTo>
                  <a:pt x="0" y="288"/>
                </a:lnTo>
                <a:lnTo>
                  <a:pt x="2" y="309"/>
                </a:lnTo>
                <a:lnTo>
                  <a:pt x="8" y="331"/>
                </a:lnTo>
                <a:lnTo>
                  <a:pt x="14" y="354"/>
                </a:lnTo>
                <a:lnTo>
                  <a:pt x="18" y="376"/>
                </a:lnTo>
                <a:lnTo>
                  <a:pt x="18" y="396"/>
                </a:lnTo>
                <a:lnTo>
                  <a:pt x="14" y="414"/>
                </a:lnTo>
                <a:lnTo>
                  <a:pt x="12" y="431"/>
                </a:lnTo>
                <a:lnTo>
                  <a:pt x="14" y="445"/>
                </a:lnTo>
                <a:lnTo>
                  <a:pt x="24" y="455"/>
                </a:lnTo>
                <a:lnTo>
                  <a:pt x="42" y="467"/>
                </a:lnTo>
                <a:lnTo>
                  <a:pt x="57" y="477"/>
                </a:lnTo>
                <a:lnTo>
                  <a:pt x="71" y="492"/>
                </a:lnTo>
                <a:lnTo>
                  <a:pt x="85" y="514"/>
                </a:lnTo>
                <a:lnTo>
                  <a:pt x="99" y="530"/>
                </a:lnTo>
                <a:lnTo>
                  <a:pt x="111" y="540"/>
                </a:lnTo>
                <a:lnTo>
                  <a:pt x="122" y="547"/>
                </a:lnTo>
                <a:lnTo>
                  <a:pt x="130" y="555"/>
                </a:lnTo>
                <a:lnTo>
                  <a:pt x="136" y="569"/>
                </a:lnTo>
                <a:lnTo>
                  <a:pt x="140" y="583"/>
                </a:lnTo>
                <a:lnTo>
                  <a:pt x="144" y="597"/>
                </a:lnTo>
                <a:lnTo>
                  <a:pt x="148" y="606"/>
                </a:lnTo>
                <a:lnTo>
                  <a:pt x="154" y="610"/>
                </a:lnTo>
                <a:lnTo>
                  <a:pt x="162" y="606"/>
                </a:lnTo>
                <a:lnTo>
                  <a:pt x="168" y="597"/>
                </a:lnTo>
                <a:lnTo>
                  <a:pt x="168" y="581"/>
                </a:lnTo>
                <a:lnTo>
                  <a:pt x="168" y="559"/>
                </a:lnTo>
                <a:lnTo>
                  <a:pt x="168" y="538"/>
                </a:lnTo>
                <a:lnTo>
                  <a:pt x="172" y="516"/>
                </a:lnTo>
                <a:lnTo>
                  <a:pt x="179" y="494"/>
                </a:lnTo>
                <a:lnTo>
                  <a:pt x="189" y="475"/>
                </a:lnTo>
                <a:lnTo>
                  <a:pt x="201" y="457"/>
                </a:lnTo>
                <a:lnTo>
                  <a:pt x="211" y="435"/>
                </a:lnTo>
                <a:lnTo>
                  <a:pt x="217" y="412"/>
                </a:lnTo>
                <a:lnTo>
                  <a:pt x="221" y="380"/>
                </a:lnTo>
                <a:lnTo>
                  <a:pt x="225" y="343"/>
                </a:lnTo>
                <a:lnTo>
                  <a:pt x="227" y="303"/>
                </a:lnTo>
                <a:lnTo>
                  <a:pt x="229" y="264"/>
                </a:lnTo>
                <a:lnTo>
                  <a:pt x="227" y="231"/>
                </a:lnTo>
                <a:lnTo>
                  <a:pt x="229" y="203"/>
                </a:lnTo>
                <a:lnTo>
                  <a:pt x="233" y="179"/>
                </a:lnTo>
                <a:lnTo>
                  <a:pt x="240" y="156"/>
                </a:lnTo>
                <a:lnTo>
                  <a:pt x="242" y="134"/>
                </a:lnTo>
                <a:lnTo>
                  <a:pt x="238" y="112"/>
                </a:lnTo>
                <a:lnTo>
                  <a:pt x="229" y="89"/>
                </a:lnTo>
                <a:lnTo>
                  <a:pt x="223" y="73"/>
                </a:lnTo>
                <a:lnTo>
                  <a:pt x="215" y="59"/>
                </a:lnTo>
                <a:lnTo>
                  <a:pt x="207" y="42"/>
                </a:lnTo>
                <a:lnTo>
                  <a:pt x="195" y="22"/>
                </a:lnTo>
                <a:lnTo>
                  <a:pt x="185" y="10"/>
                </a:lnTo>
                <a:lnTo>
                  <a:pt x="177" y="2"/>
                </a:lnTo>
                <a:lnTo>
                  <a:pt x="173" y="0"/>
                </a:lnTo>
              </a:path>
            </a:pathLst>
          </a:custGeom>
          <a:solidFill>
            <a:srgbClr val="F8F8F8"/>
          </a:solidFill>
          <a:ln w="6350">
            <a:solidFill>
              <a:srgbClr val="003366"/>
            </a:solidFill>
            <a:prstDash val="solid"/>
            <a:rou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66" name="Oval 133"/>
          <p:cNvSpPr/>
          <p:nvPr/>
        </p:nvSpPr>
        <p:spPr>
          <a:xfrm>
            <a:off x="7495272" y="1879820"/>
            <a:ext cx="472624" cy="472748"/>
          </a:xfrm>
          <a:prstGeom prst="ellipse">
            <a:avLst/>
          </a:prstGeom>
          <a:solidFill>
            <a:schemeClr val="accent1"/>
          </a:solidFill>
          <a:ln w="57150" cmpd="sng">
            <a:noFill/>
          </a:ln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微软雅黑" panose="020B0503020204020204" pitchFamily="34" charset="-122"/>
              </a:rPr>
              <a:t>1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7955258" y="2029075"/>
            <a:ext cx="3015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68" name="文本框 67"/>
          <p:cNvSpPr txBox="1"/>
          <p:nvPr/>
        </p:nvSpPr>
        <p:spPr>
          <a:xfrm>
            <a:off x="7967896" y="1679765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9" name="Oval 133"/>
          <p:cNvSpPr/>
          <p:nvPr/>
        </p:nvSpPr>
        <p:spPr>
          <a:xfrm>
            <a:off x="7495272" y="2907176"/>
            <a:ext cx="472624" cy="472748"/>
          </a:xfrm>
          <a:prstGeom prst="ellipse">
            <a:avLst/>
          </a:prstGeom>
          <a:solidFill>
            <a:schemeClr val="accent2"/>
          </a:solidFill>
          <a:ln w="57150" cmpd="sng">
            <a:noFill/>
          </a:ln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微软雅黑" panose="020B0503020204020204" pitchFamily="34" charset="-122"/>
              </a:rPr>
              <a:t>2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7955258" y="3056431"/>
            <a:ext cx="3015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71" name="文本框 70"/>
          <p:cNvSpPr txBox="1"/>
          <p:nvPr/>
        </p:nvSpPr>
        <p:spPr>
          <a:xfrm>
            <a:off x="7967896" y="2707121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2" name="Oval 133"/>
          <p:cNvSpPr/>
          <p:nvPr/>
        </p:nvSpPr>
        <p:spPr>
          <a:xfrm>
            <a:off x="7495272" y="3934532"/>
            <a:ext cx="472624" cy="472748"/>
          </a:xfrm>
          <a:prstGeom prst="ellipse">
            <a:avLst/>
          </a:prstGeom>
          <a:solidFill>
            <a:schemeClr val="accent3"/>
          </a:solidFill>
          <a:ln w="57150" cmpd="sng">
            <a:noFill/>
          </a:ln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7955258" y="4083787"/>
            <a:ext cx="3015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74" name="文本框 73"/>
          <p:cNvSpPr txBox="1"/>
          <p:nvPr/>
        </p:nvSpPr>
        <p:spPr>
          <a:xfrm>
            <a:off x="7967896" y="3734477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5" name="Oval 133"/>
          <p:cNvSpPr/>
          <p:nvPr/>
        </p:nvSpPr>
        <p:spPr>
          <a:xfrm>
            <a:off x="7495272" y="4961888"/>
            <a:ext cx="472624" cy="472748"/>
          </a:xfrm>
          <a:prstGeom prst="ellipse">
            <a:avLst/>
          </a:prstGeom>
          <a:solidFill>
            <a:schemeClr val="accent4"/>
          </a:solidFill>
          <a:ln w="57150" cmpd="sng">
            <a:noFill/>
          </a:ln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微软雅黑" panose="020B0503020204020204" pitchFamily="34" charset="-122"/>
              </a:rPr>
              <a:t>4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7955258" y="5111143"/>
            <a:ext cx="3015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77" name="文本框 76"/>
          <p:cNvSpPr txBox="1"/>
          <p:nvPr/>
        </p:nvSpPr>
        <p:spPr>
          <a:xfrm>
            <a:off x="7967896" y="4761833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78" name="Oval 133"/>
          <p:cNvSpPr>
            <a:spLocks noChangeAspect="1"/>
          </p:cNvSpPr>
          <p:nvPr/>
        </p:nvSpPr>
        <p:spPr>
          <a:xfrm>
            <a:off x="5001839" y="2148955"/>
            <a:ext cx="539859" cy="540000"/>
          </a:xfrm>
          <a:prstGeom prst="ellipse">
            <a:avLst/>
          </a:prstGeom>
          <a:solidFill>
            <a:schemeClr val="accent1"/>
          </a:solidFill>
          <a:ln w="57150" cmpd="sng"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1</a:t>
            </a:r>
            <a:endParaRPr lang="en-US" sz="24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79" name="Oval 133"/>
          <p:cNvSpPr>
            <a:spLocks noChangeAspect="1"/>
          </p:cNvSpPr>
          <p:nvPr/>
        </p:nvSpPr>
        <p:spPr>
          <a:xfrm>
            <a:off x="4252959" y="2833842"/>
            <a:ext cx="539859" cy="540000"/>
          </a:xfrm>
          <a:prstGeom prst="ellipse">
            <a:avLst/>
          </a:prstGeom>
          <a:solidFill>
            <a:schemeClr val="accent2"/>
          </a:solidFill>
          <a:ln w="57150" cmpd="sng"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2</a:t>
            </a:r>
          </a:p>
        </p:txBody>
      </p:sp>
      <p:sp>
        <p:nvSpPr>
          <p:cNvPr id="80" name="Oval 133"/>
          <p:cNvSpPr>
            <a:spLocks noChangeAspect="1"/>
          </p:cNvSpPr>
          <p:nvPr/>
        </p:nvSpPr>
        <p:spPr>
          <a:xfrm>
            <a:off x="3744429" y="3989248"/>
            <a:ext cx="539859" cy="540000"/>
          </a:xfrm>
          <a:prstGeom prst="ellipse">
            <a:avLst/>
          </a:prstGeom>
          <a:solidFill>
            <a:schemeClr val="accent3"/>
          </a:solidFill>
          <a:ln w="57150" cmpd="sng"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3</a:t>
            </a:r>
          </a:p>
        </p:txBody>
      </p:sp>
      <p:sp>
        <p:nvSpPr>
          <p:cNvPr id="81" name="Oval 133"/>
          <p:cNvSpPr>
            <a:spLocks noChangeAspect="1"/>
          </p:cNvSpPr>
          <p:nvPr/>
        </p:nvSpPr>
        <p:spPr>
          <a:xfrm>
            <a:off x="4112458" y="4863180"/>
            <a:ext cx="539859" cy="540000"/>
          </a:xfrm>
          <a:prstGeom prst="ellipse">
            <a:avLst/>
          </a:prstGeom>
          <a:solidFill>
            <a:schemeClr val="accent4"/>
          </a:solidFill>
          <a:ln w="57150" cmpd="sng"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74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74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74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949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449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949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824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324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824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 animBg="1"/>
      <p:bldP spid="33" grpId="0" animBg="1"/>
      <p:bldP spid="36" grpId="0" animBg="1"/>
      <p:bldP spid="59" grpId="0" animBg="1"/>
      <p:bldP spid="66" grpId="0" animBg="1"/>
      <p:bldP spid="67" grpId="0"/>
      <p:bldP spid="68" grpId="0"/>
      <p:bldP spid="69" grpId="0" animBg="1"/>
      <p:bldP spid="70" grpId="0"/>
      <p:bldP spid="71" grpId="0"/>
      <p:bldP spid="72" grpId="0" animBg="1"/>
      <p:bldP spid="73" grpId="0"/>
      <p:bldP spid="74" grpId="0"/>
      <p:bldP spid="75" grpId="0" animBg="1"/>
      <p:bldP spid="76" grpId="0"/>
      <p:bldP spid="77" grpId="0"/>
      <p:bldP spid="78" grpId="0" animBg="1"/>
      <p:bldP spid="79" grpId="0" animBg="1"/>
      <p:bldP spid="80" grpId="0" animBg="1"/>
      <p:bldP spid="8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Round Same Side Corner Rectangle 56"/>
          <p:cNvSpPr/>
          <p:nvPr/>
        </p:nvSpPr>
        <p:spPr>
          <a:xfrm rot="10800000" flipH="1">
            <a:off x="5971935" y="2743569"/>
            <a:ext cx="54849" cy="7200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Lato Light"/>
            </a:endParaRPr>
          </a:p>
        </p:txBody>
      </p:sp>
      <p:sp>
        <p:nvSpPr>
          <p:cNvPr id="5" name="Round Same Side Corner Rectangle 57"/>
          <p:cNvSpPr/>
          <p:nvPr/>
        </p:nvSpPr>
        <p:spPr>
          <a:xfrm rot="10800000" flipH="1">
            <a:off x="5971935" y="3754266"/>
            <a:ext cx="54849" cy="7200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Lato Light"/>
            </a:endParaRPr>
          </a:p>
        </p:txBody>
      </p:sp>
      <p:sp>
        <p:nvSpPr>
          <p:cNvPr id="6" name="Round Same Side Corner Rectangle 58"/>
          <p:cNvSpPr/>
          <p:nvPr/>
        </p:nvSpPr>
        <p:spPr>
          <a:xfrm rot="10800000" flipH="1">
            <a:off x="5971935" y="4764964"/>
            <a:ext cx="54849" cy="7200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Lato Light"/>
            </a:endParaRPr>
          </a:p>
        </p:txBody>
      </p:sp>
      <p:sp>
        <p:nvSpPr>
          <p:cNvPr id="7" name="Round Same Side Corner Rectangle 77"/>
          <p:cNvSpPr/>
          <p:nvPr/>
        </p:nvSpPr>
        <p:spPr>
          <a:xfrm rot="10800000" flipH="1">
            <a:off x="5971935" y="1732872"/>
            <a:ext cx="54849" cy="7200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rtlCol="0" anchor="ctr"/>
          <a:lstStyle/>
          <a:p>
            <a:pPr algn="ctr"/>
            <a:endParaRPr lang="bg-BG" sz="900" dirty="0">
              <a:latin typeface="Lato Light"/>
            </a:endParaRPr>
          </a:p>
        </p:txBody>
      </p:sp>
      <p:graphicFrame>
        <p:nvGraphicFramePr>
          <p:cNvPr id="8" name="Chart 39"/>
          <p:cNvGraphicFramePr/>
          <p:nvPr/>
        </p:nvGraphicFramePr>
        <p:xfrm>
          <a:off x="1204793" y="1732419"/>
          <a:ext cx="3921726" cy="3826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6082484" y="2006745"/>
            <a:ext cx="49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0" name="文本框 9"/>
          <p:cNvSpPr txBox="1"/>
          <p:nvPr/>
        </p:nvSpPr>
        <p:spPr>
          <a:xfrm>
            <a:off x="6082484" y="1652398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72135" y="3093051"/>
            <a:ext cx="1389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单击右键</a:t>
            </a:r>
            <a:endParaRPr lang="en-US" altLang="zh-CN" sz="20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pPr algn="ctr"/>
            <a:r>
              <a:rPr lang="zh-CN" altLang="en-US" sz="20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编辑数据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93545" y="2719572"/>
            <a:ext cx="99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36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48091" y="4380420"/>
            <a:ext cx="99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28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70260" y="3242792"/>
            <a:ext cx="99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20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17466" y="2119153"/>
            <a:ext cx="99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16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82484" y="3038604"/>
            <a:ext cx="49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7" name="文本框 16"/>
          <p:cNvSpPr txBox="1"/>
          <p:nvPr/>
        </p:nvSpPr>
        <p:spPr>
          <a:xfrm>
            <a:off x="6082484" y="2684257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82484" y="4036575"/>
            <a:ext cx="49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19" name="文本框 18"/>
          <p:cNvSpPr txBox="1"/>
          <p:nvPr/>
        </p:nvSpPr>
        <p:spPr>
          <a:xfrm>
            <a:off x="6082484" y="3682228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082484" y="5040393"/>
            <a:ext cx="49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文字复制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400" dirty="0"/>
          </a:p>
        </p:txBody>
      </p:sp>
      <p:sp>
        <p:nvSpPr>
          <p:cNvPr id="21" name="文本框 20"/>
          <p:cNvSpPr txBox="1"/>
          <p:nvPr/>
        </p:nvSpPr>
        <p:spPr>
          <a:xfrm>
            <a:off x="6082484" y="4686046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添加您的标题</a:t>
            </a:r>
            <a:endParaRPr lang="zh-CN" altLang="en-US" sz="20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8" dur="250" fill="hold"/>
                                        <p:tgtEl>
                                          <p:spTgt spid="8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600"/>
                            </p:stCondLst>
                            <p:childTnLst>
                              <p:par>
                                <p:cTn id="7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1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6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50"/>
                            </p:stCondLst>
                            <p:childTnLst>
                              <p:par>
                                <p:cTn id="9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5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5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 animBg="1"/>
      <p:bldGraphic spid="8" grpId="0">
        <p:bldAsOne/>
      </p:bldGraphic>
      <p:bldGraphic spid="8" grpId="1">
        <p:bldAsOne/>
      </p:bldGraphic>
      <p:bldGraphic spid="8" grpId="2">
        <p:bldAsOne/>
      </p:bldGraphic>
      <p:bldP spid="9" grpId="0"/>
      <p:bldP spid="10" grpId="0"/>
      <p:bldP spid="11" grpId="0"/>
      <p:bldP spid="11" grpId="1"/>
      <p:bldP spid="11" grpId="2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597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rgbClr val="00597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4" name="Group 73"/>
          <p:cNvGrpSpPr/>
          <p:nvPr/>
        </p:nvGrpSpPr>
        <p:grpSpPr>
          <a:xfrm>
            <a:off x="672147" y="1457756"/>
            <a:ext cx="1564435" cy="4712400"/>
            <a:chOff x="2031209" y="3465939"/>
            <a:chExt cx="1849437" cy="5568019"/>
          </a:xfrm>
        </p:grpSpPr>
        <p:sp>
          <p:nvSpPr>
            <p:cNvPr id="5" name="Freeform 17"/>
            <p:cNvSpPr/>
            <p:nvPr/>
          </p:nvSpPr>
          <p:spPr bwMode="auto">
            <a:xfrm>
              <a:off x="2884490" y="6007527"/>
              <a:ext cx="141288" cy="3026431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2031209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2955134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8" name="Group 77"/>
            <p:cNvGrpSpPr/>
            <p:nvPr/>
          </p:nvGrpSpPr>
          <p:grpSpPr>
            <a:xfrm>
              <a:off x="2307434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9" name="Freeform 7"/>
              <p:cNvSpPr/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" name="Freeform 10"/>
              <p:cNvSpPr/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4" name="Freeform 12"/>
              <p:cNvSpPr/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5" name="Freeform 1"/>
          <p:cNvSpPr>
            <a:spLocks noChangeArrowheads="1"/>
          </p:cNvSpPr>
          <p:nvPr/>
        </p:nvSpPr>
        <p:spPr bwMode="auto">
          <a:xfrm>
            <a:off x="1647026" y="3747916"/>
            <a:ext cx="1153976" cy="1081322"/>
          </a:xfrm>
          <a:custGeom>
            <a:avLst/>
            <a:gdLst>
              <a:gd name="T0" fmla="*/ 4511 w 4512"/>
              <a:gd name="T1" fmla="*/ 0 h 4510"/>
              <a:gd name="T2" fmla="*/ 4511 w 4512"/>
              <a:gd name="T3" fmla="*/ 0 h 4510"/>
              <a:gd name="T4" fmla="*/ 4021 w 4512"/>
              <a:gd name="T5" fmla="*/ 0 h 4510"/>
              <a:gd name="T6" fmla="*/ 4021 w 4512"/>
              <a:gd name="T7" fmla="*/ 0 h 4510"/>
              <a:gd name="T8" fmla="*/ 851 w 4512"/>
              <a:gd name="T9" fmla="*/ 0 h 4510"/>
              <a:gd name="T10" fmla="*/ 799 w 4512"/>
              <a:gd name="T11" fmla="*/ 0 h 4510"/>
              <a:gd name="T12" fmla="*/ 774 w 4512"/>
              <a:gd name="T13" fmla="*/ 0 h 4510"/>
              <a:gd name="T14" fmla="*/ 774 w 4512"/>
              <a:gd name="T15" fmla="*/ 0 h 4510"/>
              <a:gd name="T16" fmla="*/ 0 w 4512"/>
              <a:gd name="T17" fmla="*/ 747 h 4510"/>
              <a:gd name="T18" fmla="*/ 0 w 4512"/>
              <a:gd name="T19" fmla="*/ 747 h 4510"/>
              <a:gd name="T20" fmla="*/ 0 w 4512"/>
              <a:gd name="T21" fmla="*/ 4509 h 4510"/>
              <a:gd name="T22" fmla="*/ 490 w 4512"/>
              <a:gd name="T23" fmla="*/ 4509 h 4510"/>
              <a:gd name="T24" fmla="*/ 490 w 4512"/>
              <a:gd name="T25" fmla="*/ 4509 h 4510"/>
              <a:gd name="T26" fmla="*/ 3660 w 4512"/>
              <a:gd name="T27" fmla="*/ 4509 h 4510"/>
              <a:gd name="T28" fmla="*/ 3738 w 4512"/>
              <a:gd name="T29" fmla="*/ 4509 h 4510"/>
              <a:gd name="T30" fmla="*/ 3789 w 4512"/>
              <a:gd name="T31" fmla="*/ 4509 h 4510"/>
              <a:gd name="T32" fmla="*/ 3789 w 4512"/>
              <a:gd name="T33" fmla="*/ 4509 h 4510"/>
              <a:gd name="T34" fmla="*/ 4511 w 4512"/>
              <a:gd name="T35" fmla="*/ 3788 h 4510"/>
              <a:gd name="T36" fmla="*/ 4511 w 4512"/>
              <a:gd name="T37" fmla="*/ 3788 h 4510"/>
              <a:gd name="T38" fmla="*/ 4511 w 4512"/>
              <a:gd name="T39" fmla="*/ 0 h 4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2" h="4510">
                <a:moveTo>
                  <a:pt x="4511" y="0"/>
                </a:moveTo>
                <a:lnTo>
                  <a:pt x="4511" y="0"/>
                </a:lnTo>
                <a:cubicBezTo>
                  <a:pt x="4021" y="0"/>
                  <a:pt x="4021" y="0"/>
                  <a:pt x="4021" y="0"/>
                </a:cubicBezTo>
                <a:lnTo>
                  <a:pt x="4021" y="0"/>
                </a:lnTo>
                <a:cubicBezTo>
                  <a:pt x="851" y="0"/>
                  <a:pt x="851" y="0"/>
                  <a:pt x="851" y="0"/>
                </a:cubicBezTo>
                <a:cubicBezTo>
                  <a:pt x="825" y="0"/>
                  <a:pt x="825" y="0"/>
                  <a:pt x="799" y="0"/>
                </a:cubicBezTo>
                <a:cubicBezTo>
                  <a:pt x="774" y="0"/>
                  <a:pt x="774" y="0"/>
                  <a:pt x="774" y="0"/>
                </a:cubicBezTo>
                <a:lnTo>
                  <a:pt x="774" y="0"/>
                </a:lnTo>
                <a:cubicBezTo>
                  <a:pt x="361" y="26"/>
                  <a:pt x="52" y="361"/>
                  <a:pt x="0" y="747"/>
                </a:cubicBezTo>
                <a:lnTo>
                  <a:pt x="0" y="747"/>
                </a:lnTo>
                <a:cubicBezTo>
                  <a:pt x="0" y="4509"/>
                  <a:pt x="0" y="4509"/>
                  <a:pt x="0" y="4509"/>
                </a:cubicBezTo>
                <a:cubicBezTo>
                  <a:pt x="490" y="4509"/>
                  <a:pt x="490" y="4509"/>
                  <a:pt x="490" y="4509"/>
                </a:cubicBezTo>
                <a:lnTo>
                  <a:pt x="490" y="4509"/>
                </a:lnTo>
                <a:cubicBezTo>
                  <a:pt x="3660" y="4509"/>
                  <a:pt x="3660" y="4509"/>
                  <a:pt x="3660" y="4509"/>
                </a:cubicBezTo>
                <a:cubicBezTo>
                  <a:pt x="3686" y="4509"/>
                  <a:pt x="3712" y="4509"/>
                  <a:pt x="3738" y="4509"/>
                </a:cubicBezTo>
                <a:cubicBezTo>
                  <a:pt x="3789" y="4509"/>
                  <a:pt x="3789" y="4509"/>
                  <a:pt x="3789" y="4509"/>
                </a:cubicBezTo>
                <a:lnTo>
                  <a:pt x="3789" y="4509"/>
                </a:lnTo>
                <a:cubicBezTo>
                  <a:pt x="4150" y="4457"/>
                  <a:pt x="4460" y="4174"/>
                  <a:pt x="4511" y="3788"/>
                </a:cubicBezTo>
                <a:lnTo>
                  <a:pt x="4511" y="3788"/>
                </a:lnTo>
                <a:lnTo>
                  <a:pt x="4511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60959" tIns="30479" rIns="60959" bIns="3047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grpSp>
        <p:nvGrpSpPr>
          <p:cNvPr id="16" name="Group 62"/>
          <p:cNvGrpSpPr/>
          <p:nvPr/>
        </p:nvGrpSpPr>
        <p:grpSpPr>
          <a:xfrm>
            <a:off x="3390776" y="1457756"/>
            <a:ext cx="1564435" cy="4712400"/>
            <a:chOff x="3602834" y="3465939"/>
            <a:chExt cx="1849437" cy="5625746"/>
          </a:xfrm>
        </p:grpSpPr>
        <p:sp>
          <p:nvSpPr>
            <p:cNvPr id="17" name="Freeform 6"/>
            <p:cNvSpPr/>
            <p:nvPr/>
          </p:nvSpPr>
          <p:spPr bwMode="auto">
            <a:xfrm>
              <a:off x="4526759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18" name="Freeform 17"/>
            <p:cNvSpPr/>
            <p:nvPr/>
          </p:nvSpPr>
          <p:spPr bwMode="auto">
            <a:xfrm>
              <a:off x="4456115" y="6007527"/>
              <a:ext cx="141288" cy="3084158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19" name="Freeform 5"/>
            <p:cNvSpPr/>
            <p:nvPr/>
          </p:nvSpPr>
          <p:spPr bwMode="auto">
            <a:xfrm>
              <a:off x="3602834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20" name="Group 66"/>
            <p:cNvGrpSpPr/>
            <p:nvPr/>
          </p:nvGrpSpPr>
          <p:grpSpPr>
            <a:xfrm>
              <a:off x="3879059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21" name="Freeform 7"/>
              <p:cNvSpPr/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2" name="Freeform 8"/>
              <p:cNvSpPr/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3" name="Freeform 9"/>
              <p:cNvSpPr/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4" name="Freeform 10"/>
              <p:cNvSpPr/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Freeform 11"/>
              <p:cNvSpPr/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6" name="Freeform 12"/>
              <p:cNvSpPr/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" name="Group 51"/>
          <p:cNvGrpSpPr/>
          <p:nvPr/>
        </p:nvGrpSpPr>
        <p:grpSpPr>
          <a:xfrm>
            <a:off x="6096187" y="1457756"/>
            <a:ext cx="1564435" cy="4712400"/>
            <a:chOff x="5171283" y="3465939"/>
            <a:chExt cx="1849437" cy="5510292"/>
          </a:xfrm>
        </p:grpSpPr>
        <p:sp>
          <p:nvSpPr>
            <p:cNvPr id="28" name="Freeform 17"/>
            <p:cNvSpPr/>
            <p:nvPr/>
          </p:nvSpPr>
          <p:spPr bwMode="auto">
            <a:xfrm>
              <a:off x="6024564" y="6007527"/>
              <a:ext cx="141288" cy="2968704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29" name="Freeform 5"/>
            <p:cNvSpPr/>
            <p:nvPr/>
          </p:nvSpPr>
          <p:spPr bwMode="auto">
            <a:xfrm>
              <a:off x="5171283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30" name="Freeform 6"/>
            <p:cNvSpPr/>
            <p:nvPr/>
          </p:nvSpPr>
          <p:spPr bwMode="auto">
            <a:xfrm>
              <a:off x="6095208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31" name="Group 55"/>
            <p:cNvGrpSpPr/>
            <p:nvPr/>
          </p:nvGrpSpPr>
          <p:grpSpPr>
            <a:xfrm>
              <a:off x="5447508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32" name="Freeform 7"/>
              <p:cNvSpPr/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3" name="Freeform 8"/>
              <p:cNvSpPr/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4" name="Freeform 9"/>
              <p:cNvSpPr/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Freeform 10"/>
              <p:cNvSpPr/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6" name="Freeform 11"/>
              <p:cNvSpPr/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7" name="Freeform 12"/>
              <p:cNvSpPr/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8" name="Group 40"/>
          <p:cNvGrpSpPr/>
          <p:nvPr/>
        </p:nvGrpSpPr>
        <p:grpSpPr>
          <a:xfrm>
            <a:off x="8784148" y="1457756"/>
            <a:ext cx="1564434" cy="4712400"/>
            <a:chOff x="6738144" y="3465939"/>
            <a:chExt cx="1849437" cy="5510292"/>
          </a:xfrm>
        </p:grpSpPr>
        <p:sp>
          <p:nvSpPr>
            <p:cNvPr id="39" name="Freeform 17"/>
            <p:cNvSpPr/>
            <p:nvPr/>
          </p:nvSpPr>
          <p:spPr bwMode="auto">
            <a:xfrm>
              <a:off x="7591425" y="6007527"/>
              <a:ext cx="141288" cy="2968704"/>
            </a:xfrm>
            <a:custGeom>
              <a:avLst/>
              <a:gdLst>
                <a:gd name="T0" fmla="*/ 0 w 35"/>
                <a:gd name="T1" fmla="*/ 65 h 83"/>
                <a:gd name="T2" fmla="*/ 17 w 35"/>
                <a:gd name="T3" fmla="*/ 83 h 83"/>
                <a:gd name="T4" fmla="*/ 35 w 35"/>
                <a:gd name="T5" fmla="*/ 65 h 83"/>
                <a:gd name="T6" fmla="*/ 35 w 35"/>
                <a:gd name="T7" fmla="*/ 0 h 83"/>
                <a:gd name="T8" fmla="*/ 0 w 35"/>
                <a:gd name="T9" fmla="*/ 0 h 83"/>
                <a:gd name="T10" fmla="*/ 0 w 35"/>
                <a:gd name="T11" fmla="*/ 65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83">
                  <a:moveTo>
                    <a:pt x="0" y="65"/>
                  </a:moveTo>
                  <a:cubicBezTo>
                    <a:pt x="0" y="75"/>
                    <a:pt x="7" y="83"/>
                    <a:pt x="17" y="83"/>
                  </a:cubicBezTo>
                  <a:cubicBezTo>
                    <a:pt x="27" y="83"/>
                    <a:pt x="35" y="75"/>
                    <a:pt x="35" y="65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5"/>
            <p:cNvSpPr/>
            <p:nvPr/>
          </p:nvSpPr>
          <p:spPr bwMode="auto">
            <a:xfrm>
              <a:off x="6738144" y="3465939"/>
              <a:ext cx="923925" cy="2566988"/>
            </a:xfrm>
            <a:custGeom>
              <a:avLst/>
              <a:gdLst>
                <a:gd name="T0" fmla="*/ 0 w 245"/>
                <a:gd name="T1" fmla="*/ 429 h 682"/>
                <a:gd name="T2" fmla="*/ 245 w 245"/>
                <a:gd name="T3" fmla="*/ 682 h 682"/>
                <a:gd name="T4" fmla="*/ 245 w 245"/>
                <a:gd name="T5" fmla="*/ 0 h 682"/>
                <a:gd name="T6" fmla="*/ 0 w 245"/>
                <a:gd name="T7" fmla="*/ 429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429"/>
                  </a:moveTo>
                  <a:cubicBezTo>
                    <a:pt x="0" y="617"/>
                    <a:pt x="165" y="682"/>
                    <a:pt x="245" y="682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0" y="241"/>
                    <a:pt x="0" y="4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6"/>
            <p:cNvSpPr/>
            <p:nvPr/>
          </p:nvSpPr>
          <p:spPr bwMode="auto">
            <a:xfrm>
              <a:off x="7662069" y="3465939"/>
              <a:ext cx="925512" cy="2566988"/>
            </a:xfrm>
            <a:custGeom>
              <a:avLst/>
              <a:gdLst>
                <a:gd name="T0" fmla="*/ 0 w 245"/>
                <a:gd name="T1" fmla="*/ 0 h 682"/>
                <a:gd name="T2" fmla="*/ 0 w 245"/>
                <a:gd name="T3" fmla="*/ 682 h 682"/>
                <a:gd name="T4" fmla="*/ 245 w 245"/>
                <a:gd name="T5" fmla="*/ 429 h 682"/>
                <a:gd name="T6" fmla="*/ 0 w 245"/>
                <a:gd name="T7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682">
                  <a:moveTo>
                    <a:pt x="0" y="0"/>
                  </a:moveTo>
                  <a:cubicBezTo>
                    <a:pt x="0" y="682"/>
                    <a:pt x="0" y="682"/>
                    <a:pt x="0" y="682"/>
                  </a:cubicBezTo>
                  <a:cubicBezTo>
                    <a:pt x="80" y="682"/>
                    <a:pt x="245" y="617"/>
                    <a:pt x="245" y="429"/>
                  </a:cubicBezTo>
                  <a:cubicBezTo>
                    <a:pt x="245" y="24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42" name="Group 44"/>
            <p:cNvGrpSpPr/>
            <p:nvPr/>
          </p:nvGrpSpPr>
          <p:grpSpPr>
            <a:xfrm>
              <a:off x="7014369" y="3958064"/>
              <a:ext cx="1296987" cy="1885951"/>
              <a:chOff x="4360863" y="3244850"/>
              <a:chExt cx="1296987" cy="1885951"/>
            </a:xfrm>
            <a:solidFill>
              <a:srgbClr val="FFFFFF">
                <a:alpha val="10000"/>
              </a:srgbClr>
            </a:solidFill>
          </p:grpSpPr>
          <p:sp>
            <p:nvSpPr>
              <p:cNvPr id="43" name="Freeform 7"/>
              <p:cNvSpPr/>
              <p:nvPr/>
            </p:nvSpPr>
            <p:spPr bwMode="auto">
              <a:xfrm>
                <a:off x="4492625" y="4818063"/>
                <a:ext cx="1033462" cy="312738"/>
              </a:xfrm>
              <a:custGeom>
                <a:avLst/>
                <a:gdLst>
                  <a:gd name="T0" fmla="*/ 639 w 651"/>
                  <a:gd name="T1" fmla="*/ 0 h 197"/>
                  <a:gd name="T2" fmla="*/ 325 w 651"/>
                  <a:gd name="T3" fmla="*/ 166 h 197"/>
                  <a:gd name="T4" fmla="*/ 12 w 651"/>
                  <a:gd name="T5" fmla="*/ 0 h 197"/>
                  <a:gd name="T6" fmla="*/ 0 w 651"/>
                  <a:gd name="T7" fmla="*/ 24 h 197"/>
                  <a:gd name="T8" fmla="*/ 325 w 651"/>
                  <a:gd name="T9" fmla="*/ 195 h 197"/>
                  <a:gd name="T10" fmla="*/ 325 w 651"/>
                  <a:gd name="T11" fmla="*/ 197 h 197"/>
                  <a:gd name="T12" fmla="*/ 325 w 651"/>
                  <a:gd name="T13" fmla="*/ 197 h 197"/>
                  <a:gd name="T14" fmla="*/ 325 w 651"/>
                  <a:gd name="T15" fmla="*/ 197 h 197"/>
                  <a:gd name="T16" fmla="*/ 325 w 651"/>
                  <a:gd name="T17" fmla="*/ 195 h 197"/>
                  <a:gd name="T18" fmla="*/ 651 w 651"/>
                  <a:gd name="T19" fmla="*/ 24 h 197"/>
                  <a:gd name="T20" fmla="*/ 639 w 651"/>
                  <a:gd name="T2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639" y="0"/>
                    </a:move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5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5"/>
                    </a:lnTo>
                    <a:lnTo>
                      <a:pt x="651" y="24"/>
                    </a:lnTo>
                    <a:lnTo>
                      <a:pt x="63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4" name="Freeform 8"/>
              <p:cNvSpPr/>
              <p:nvPr/>
            </p:nvSpPr>
            <p:spPr bwMode="auto">
              <a:xfrm>
                <a:off x="4360863" y="4452938"/>
                <a:ext cx="1296987" cy="381000"/>
              </a:xfrm>
              <a:custGeom>
                <a:avLst/>
                <a:gdLst>
                  <a:gd name="T0" fmla="*/ 408 w 817"/>
                  <a:gd name="T1" fmla="*/ 211 h 240"/>
                  <a:gd name="T2" fmla="*/ 12 w 817"/>
                  <a:gd name="T3" fmla="*/ 0 h 240"/>
                  <a:gd name="T4" fmla="*/ 0 w 817"/>
                  <a:gd name="T5" fmla="*/ 24 h 240"/>
                  <a:gd name="T6" fmla="*/ 408 w 817"/>
                  <a:gd name="T7" fmla="*/ 240 h 240"/>
                  <a:gd name="T8" fmla="*/ 408 w 817"/>
                  <a:gd name="T9" fmla="*/ 240 h 240"/>
                  <a:gd name="T10" fmla="*/ 408 w 817"/>
                  <a:gd name="T11" fmla="*/ 240 h 240"/>
                  <a:gd name="T12" fmla="*/ 408 w 817"/>
                  <a:gd name="T13" fmla="*/ 240 h 240"/>
                  <a:gd name="T14" fmla="*/ 408 w 817"/>
                  <a:gd name="T15" fmla="*/ 240 h 240"/>
                  <a:gd name="T16" fmla="*/ 817 w 817"/>
                  <a:gd name="T17" fmla="*/ 24 h 240"/>
                  <a:gd name="T18" fmla="*/ 805 w 817"/>
                  <a:gd name="T19" fmla="*/ 0 h 240"/>
                  <a:gd name="T20" fmla="*/ 408 w 817"/>
                  <a:gd name="T21" fmla="*/ 211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11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40"/>
                    </a:lnTo>
                    <a:lnTo>
                      <a:pt x="817" y="24"/>
                    </a:lnTo>
                    <a:lnTo>
                      <a:pt x="805" y="0"/>
                    </a:lnTo>
                    <a:lnTo>
                      <a:pt x="408" y="21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5" name="Freeform 9"/>
              <p:cNvSpPr/>
              <p:nvPr/>
            </p:nvSpPr>
            <p:spPr bwMode="auto">
              <a:xfrm>
                <a:off x="4360863" y="4125913"/>
                <a:ext cx="1296987" cy="381000"/>
              </a:xfrm>
              <a:custGeom>
                <a:avLst/>
                <a:gdLst>
                  <a:gd name="T0" fmla="*/ 408 w 817"/>
                  <a:gd name="T1" fmla="*/ 240 h 240"/>
                  <a:gd name="T2" fmla="*/ 408 w 817"/>
                  <a:gd name="T3" fmla="*/ 240 h 240"/>
                  <a:gd name="T4" fmla="*/ 408 w 817"/>
                  <a:gd name="T5" fmla="*/ 240 h 240"/>
                  <a:gd name="T6" fmla="*/ 408 w 817"/>
                  <a:gd name="T7" fmla="*/ 237 h 240"/>
                  <a:gd name="T8" fmla="*/ 817 w 817"/>
                  <a:gd name="T9" fmla="*/ 21 h 240"/>
                  <a:gd name="T10" fmla="*/ 805 w 817"/>
                  <a:gd name="T11" fmla="*/ 0 h 240"/>
                  <a:gd name="T12" fmla="*/ 408 w 817"/>
                  <a:gd name="T13" fmla="*/ 209 h 240"/>
                  <a:gd name="T14" fmla="*/ 12 w 817"/>
                  <a:gd name="T15" fmla="*/ 0 h 240"/>
                  <a:gd name="T16" fmla="*/ 0 w 817"/>
                  <a:gd name="T17" fmla="*/ 21 h 240"/>
                  <a:gd name="T18" fmla="*/ 408 w 817"/>
                  <a:gd name="T19" fmla="*/ 237 h 240"/>
                  <a:gd name="T20" fmla="*/ 408 w 817"/>
                  <a:gd name="T2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7" h="240">
                    <a:moveTo>
                      <a:pt x="408" y="240"/>
                    </a:moveTo>
                    <a:lnTo>
                      <a:pt x="408" y="240"/>
                    </a:lnTo>
                    <a:lnTo>
                      <a:pt x="408" y="240"/>
                    </a:lnTo>
                    <a:lnTo>
                      <a:pt x="408" y="237"/>
                    </a:lnTo>
                    <a:lnTo>
                      <a:pt x="817" y="21"/>
                    </a:lnTo>
                    <a:lnTo>
                      <a:pt x="805" y="0"/>
                    </a:lnTo>
                    <a:lnTo>
                      <a:pt x="408" y="209"/>
                    </a:lnTo>
                    <a:lnTo>
                      <a:pt x="12" y="0"/>
                    </a:lnTo>
                    <a:lnTo>
                      <a:pt x="0" y="21"/>
                    </a:lnTo>
                    <a:lnTo>
                      <a:pt x="408" y="237"/>
                    </a:lnTo>
                    <a:lnTo>
                      <a:pt x="408" y="2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6" name="Freeform 10"/>
              <p:cNvSpPr/>
              <p:nvPr/>
            </p:nvSpPr>
            <p:spPr bwMode="auto">
              <a:xfrm>
                <a:off x="4492625" y="3829050"/>
                <a:ext cx="1033462" cy="312738"/>
              </a:xfrm>
              <a:custGeom>
                <a:avLst/>
                <a:gdLst>
                  <a:gd name="T0" fmla="*/ 325 w 651"/>
                  <a:gd name="T1" fmla="*/ 197 h 197"/>
                  <a:gd name="T2" fmla="*/ 325 w 651"/>
                  <a:gd name="T3" fmla="*/ 197 h 197"/>
                  <a:gd name="T4" fmla="*/ 325 w 651"/>
                  <a:gd name="T5" fmla="*/ 197 h 197"/>
                  <a:gd name="T6" fmla="*/ 325 w 651"/>
                  <a:gd name="T7" fmla="*/ 197 h 197"/>
                  <a:gd name="T8" fmla="*/ 651 w 651"/>
                  <a:gd name="T9" fmla="*/ 24 h 197"/>
                  <a:gd name="T10" fmla="*/ 639 w 651"/>
                  <a:gd name="T11" fmla="*/ 0 h 197"/>
                  <a:gd name="T12" fmla="*/ 325 w 651"/>
                  <a:gd name="T13" fmla="*/ 166 h 197"/>
                  <a:gd name="T14" fmla="*/ 12 w 651"/>
                  <a:gd name="T15" fmla="*/ 0 h 197"/>
                  <a:gd name="T16" fmla="*/ 0 w 651"/>
                  <a:gd name="T17" fmla="*/ 24 h 197"/>
                  <a:gd name="T18" fmla="*/ 325 w 651"/>
                  <a:gd name="T19" fmla="*/ 197 h 197"/>
                  <a:gd name="T20" fmla="*/ 325 w 651"/>
                  <a:gd name="T21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51" h="197">
                    <a:moveTo>
                      <a:pt x="325" y="197"/>
                    </a:moveTo>
                    <a:lnTo>
                      <a:pt x="325" y="197"/>
                    </a:lnTo>
                    <a:lnTo>
                      <a:pt x="325" y="197"/>
                    </a:lnTo>
                    <a:lnTo>
                      <a:pt x="325" y="197"/>
                    </a:lnTo>
                    <a:lnTo>
                      <a:pt x="651" y="24"/>
                    </a:lnTo>
                    <a:lnTo>
                      <a:pt x="639" y="0"/>
                    </a:lnTo>
                    <a:lnTo>
                      <a:pt x="325" y="166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325" y="197"/>
                    </a:lnTo>
                    <a:lnTo>
                      <a:pt x="325" y="19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7" name="Freeform 11"/>
              <p:cNvSpPr/>
              <p:nvPr/>
            </p:nvSpPr>
            <p:spPr bwMode="auto">
              <a:xfrm>
                <a:off x="4684713" y="3549650"/>
                <a:ext cx="649287" cy="211138"/>
              </a:xfrm>
              <a:custGeom>
                <a:avLst/>
                <a:gdLst>
                  <a:gd name="T0" fmla="*/ 204 w 409"/>
                  <a:gd name="T1" fmla="*/ 133 h 133"/>
                  <a:gd name="T2" fmla="*/ 204 w 409"/>
                  <a:gd name="T3" fmla="*/ 133 h 133"/>
                  <a:gd name="T4" fmla="*/ 204 w 409"/>
                  <a:gd name="T5" fmla="*/ 133 h 133"/>
                  <a:gd name="T6" fmla="*/ 204 w 409"/>
                  <a:gd name="T7" fmla="*/ 131 h 133"/>
                  <a:gd name="T8" fmla="*/ 409 w 409"/>
                  <a:gd name="T9" fmla="*/ 24 h 133"/>
                  <a:gd name="T10" fmla="*/ 397 w 409"/>
                  <a:gd name="T11" fmla="*/ 0 h 133"/>
                  <a:gd name="T12" fmla="*/ 204 w 409"/>
                  <a:gd name="T13" fmla="*/ 102 h 133"/>
                  <a:gd name="T14" fmla="*/ 12 w 409"/>
                  <a:gd name="T15" fmla="*/ 0 h 133"/>
                  <a:gd name="T16" fmla="*/ 0 w 409"/>
                  <a:gd name="T17" fmla="*/ 24 h 133"/>
                  <a:gd name="T18" fmla="*/ 204 w 409"/>
                  <a:gd name="T19" fmla="*/ 131 h 133"/>
                  <a:gd name="T20" fmla="*/ 204 w 409"/>
                  <a:gd name="T21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9" h="133">
                    <a:moveTo>
                      <a:pt x="204" y="133"/>
                    </a:moveTo>
                    <a:lnTo>
                      <a:pt x="204" y="133"/>
                    </a:lnTo>
                    <a:lnTo>
                      <a:pt x="204" y="133"/>
                    </a:lnTo>
                    <a:lnTo>
                      <a:pt x="204" y="131"/>
                    </a:lnTo>
                    <a:lnTo>
                      <a:pt x="409" y="24"/>
                    </a:lnTo>
                    <a:lnTo>
                      <a:pt x="397" y="0"/>
                    </a:lnTo>
                    <a:lnTo>
                      <a:pt x="204" y="102"/>
                    </a:lnTo>
                    <a:lnTo>
                      <a:pt x="12" y="0"/>
                    </a:lnTo>
                    <a:lnTo>
                      <a:pt x="0" y="24"/>
                    </a:lnTo>
                    <a:lnTo>
                      <a:pt x="204" y="131"/>
                    </a:lnTo>
                    <a:lnTo>
                      <a:pt x="204" y="1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8" name="Freeform 12"/>
              <p:cNvSpPr/>
              <p:nvPr/>
            </p:nvSpPr>
            <p:spPr bwMode="auto">
              <a:xfrm>
                <a:off x="4772025" y="3244850"/>
                <a:ext cx="474662" cy="161925"/>
              </a:xfrm>
              <a:custGeom>
                <a:avLst/>
                <a:gdLst>
                  <a:gd name="T0" fmla="*/ 149 w 299"/>
                  <a:gd name="T1" fmla="*/ 102 h 102"/>
                  <a:gd name="T2" fmla="*/ 299 w 299"/>
                  <a:gd name="T3" fmla="*/ 24 h 102"/>
                  <a:gd name="T4" fmla="*/ 285 w 299"/>
                  <a:gd name="T5" fmla="*/ 0 h 102"/>
                  <a:gd name="T6" fmla="*/ 152 w 299"/>
                  <a:gd name="T7" fmla="*/ 71 h 102"/>
                  <a:gd name="T8" fmla="*/ 12 w 299"/>
                  <a:gd name="T9" fmla="*/ 3 h 102"/>
                  <a:gd name="T10" fmla="*/ 0 w 299"/>
                  <a:gd name="T11" fmla="*/ 26 h 102"/>
                  <a:gd name="T12" fmla="*/ 147 w 299"/>
                  <a:gd name="T13" fmla="*/ 97 h 102"/>
                  <a:gd name="T14" fmla="*/ 149 w 299"/>
                  <a:gd name="T15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9" h="102">
                    <a:moveTo>
                      <a:pt x="149" y="102"/>
                    </a:moveTo>
                    <a:lnTo>
                      <a:pt x="299" y="24"/>
                    </a:lnTo>
                    <a:lnTo>
                      <a:pt x="285" y="0"/>
                    </a:lnTo>
                    <a:lnTo>
                      <a:pt x="152" y="71"/>
                    </a:lnTo>
                    <a:lnTo>
                      <a:pt x="12" y="3"/>
                    </a:lnTo>
                    <a:lnTo>
                      <a:pt x="0" y="26"/>
                    </a:lnTo>
                    <a:lnTo>
                      <a:pt x="147" y="97"/>
                    </a:lnTo>
                    <a:lnTo>
                      <a:pt x="149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45720" tIns="22860" rIns="45720" bIns="22860" numCol="1" anchor="t" anchorCtr="0" compatLnSpc="1"/>
              <a:lstStyle/>
              <a:p>
                <a:endParaRPr lang="id-ID" sz="900" dirty="0"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49" name="Freeform 1"/>
          <p:cNvSpPr>
            <a:spLocks noChangeArrowheads="1"/>
          </p:cNvSpPr>
          <p:nvPr/>
        </p:nvSpPr>
        <p:spPr bwMode="auto">
          <a:xfrm>
            <a:off x="4362326" y="3747916"/>
            <a:ext cx="1153976" cy="1081322"/>
          </a:xfrm>
          <a:custGeom>
            <a:avLst/>
            <a:gdLst>
              <a:gd name="T0" fmla="*/ 4511 w 4512"/>
              <a:gd name="T1" fmla="*/ 0 h 4510"/>
              <a:gd name="T2" fmla="*/ 4511 w 4512"/>
              <a:gd name="T3" fmla="*/ 0 h 4510"/>
              <a:gd name="T4" fmla="*/ 4021 w 4512"/>
              <a:gd name="T5" fmla="*/ 0 h 4510"/>
              <a:gd name="T6" fmla="*/ 4021 w 4512"/>
              <a:gd name="T7" fmla="*/ 0 h 4510"/>
              <a:gd name="T8" fmla="*/ 851 w 4512"/>
              <a:gd name="T9" fmla="*/ 0 h 4510"/>
              <a:gd name="T10" fmla="*/ 799 w 4512"/>
              <a:gd name="T11" fmla="*/ 0 h 4510"/>
              <a:gd name="T12" fmla="*/ 774 w 4512"/>
              <a:gd name="T13" fmla="*/ 0 h 4510"/>
              <a:gd name="T14" fmla="*/ 774 w 4512"/>
              <a:gd name="T15" fmla="*/ 0 h 4510"/>
              <a:gd name="T16" fmla="*/ 0 w 4512"/>
              <a:gd name="T17" fmla="*/ 747 h 4510"/>
              <a:gd name="T18" fmla="*/ 0 w 4512"/>
              <a:gd name="T19" fmla="*/ 747 h 4510"/>
              <a:gd name="T20" fmla="*/ 0 w 4512"/>
              <a:gd name="T21" fmla="*/ 4509 h 4510"/>
              <a:gd name="T22" fmla="*/ 490 w 4512"/>
              <a:gd name="T23" fmla="*/ 4509 h 4510"/>
              <a:gd name="T24" fmla="*/ 490 w 4512"/>
              <a:gd name="T25" fmla="*/ 4509 h 4510"/>
              <a:gd name="T26" fmla="*/ 3660 w 4512"/>
              <a:gd name="T27" fmla="*/ 4509 h 4510"/>
              <a:gd name="T28" fmla="*/ 3738 w 4512"/>
              <a:gd name="T29" fmla="*/ 4509 h 4510"/>
              <a:gd name="T30" fmla="*/ 3789 w 4512"/>
              <a:gd name="T31" fmla="*/ 4509 h 4510"/>
              <a:gd name="T32" fmla="*/ 3789 w 4512"/>
              <a:gd name="T33" fmla="*/ 4509 h 4510"/>
              <a:gd name="T34" fmla="*/ 4511 w 4512"/>
              <a:gd name="T35" fmla="*/ 3788 h 4510"/>
              <a:gd name="T36" fmla="*/ 4511 w 4512"/>
              <a:gd name="T37" fmla="*/ 3788 h 4510"/>
              <a:gd name="T38" fmla="*/ 4511 w 4512"/>
              <a:gd name="T39" fmla="*/ 0 h 4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2" h="4510">
                <a:moveTo>
                  <a:pt x="4511" y="0"/>
                </a:moveTo>
                <a:lnTo>
                  <a:pt x="4511" y="0"/>
                </a:lnTo>
                <a:cubicBezTo>
                  <a:pt x="4021" y="0"/>
                  <a:pt x="4021" y="0"/>
                  <a:pt x="4021" y="0"/>
                </a:cubicBezTo>
                <a:lnTo>
                  <a:pt x="4021" y="0"/>
                </a:lnTo>
                <a:cubicBezTo>
                  <a:pt x="851" y="0"/>
                  <a:pt x="851" y="0"/>
                  <a:pt x="851" y="0"/>
                </a:cubicBezTo>
                <a:cubicBezTo>
                  <a:pt x="825" y="0"/>
                  <a:pt x="825" y="0"/>
                  <a:pt x="799" y="0"/>
                </a:cubicBezTo>
                <a:cubicBezTo>
                  <a:pt x="774" y="0"/>
                  <a:pt x="774" y="0"/>
                  <a:pt x="774" y="0"/>
                </a:cubicBezTo>
                <a:lnTo>
                  <a:pt x="774" y="0"/>
                </a:lnTo>
                <a:cubicBezTo>
                  <a:pt x="361" y="26"/>
                  <a:pt x="52" y="361"/>
                  <a:pt x="0" y="747"/>
                </a:cubicBezTo>
                <a:lnTo>
                  <a:pt x="0" y="747"/>
                </a:lnTo>
                <a:cubicBezTo>
                  <a:pt x="0" y="4509"/>
                  <a:pt x="0" y="4509"/>
                  <a:pt x="0" y="4509"/>
                </a:cubicBezTo>
                <a:cubicBezTo>
                  <a:pt x="490" y="4509"/>
                  <a:pt x="490" y="4509"/>
                  <a:pt x="490" y="4509"/>
                </a:cubicBezTo>
                <a:lnTo>
                  <a:pt x="490" y="4509"/>
                </a:lnTo>
                <a:cubicBezTo>
                  <a:pt x="3660" y="4509"/>
                  <a:pt x="3660" y="4509"/>
                  <a:pt x="3660" y="4509"/>
                </a:cubicBezTo>
                <a:cubicBezTo>
                  <a:pt x="3686" y="4509"/>
                  <a:pt x="3712" y="4509"/>
                  <a:pt x="3738" y="4509"/>
                </a:cubicBezTo>
                <a:cubicBezTo>
                  <a:pt x="3789" y="4509"/>
                  <a:pt x="3789" y="4509"/>
                  <a:pt x="3789" y="4509"/>
                </a:cubicBezTo>
                <a:lnTo>
                  <a:pt x="3789" y="4509"/>
                </a:lnTo>
                <a:cubicBezTo>
                  <a:pt x="4150" y="4457"/>
                  <a:pt x="4460" y="4174"/>
                  <a:pt x="4511" y="3788"/>
                </a:cubicBezTo>
                <a:lnTo>
                  <a:pt x="4511" y="3788"/>
                </a:lnTo>
                <a:lnTo>
                  <a:pt x="4511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60959" tIns="30479" rIns="60959" bIns="3047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50" name="Freeform 1"/>
          <p:cNvSpPr>
            <a:spLocks noChangeArrowheads="1"/>
          </p:cNvSpPr>
          <p:nvPr/>
        </p:nvSpPr>
        <p:spPr bwMode="auto">
          <a:xfrm>
            <a:off x="7067737" y="3747916"/>
            <a:ext cx="1153976" cy="1081322"/>
          </a:xfrm>
          <a:custGeom>
            <a:avLst/>
            <a:gdLst>
              <a:gd name="T0" fmla="*/ 4511 w 4512"/>
              <a:gd name="T1" fmla="*/ 0 h 4510"/>
              <a:gd name="T2" fmla="*/ 4511 w 4512"/>
              <a:gd name="T3" fmla="*/ 0 h 4510"/>
              <a:gd name="T4" fmla="*/ 4021 w 4512"/>
              <a:gd name="T5" fmla="*/ 0 h 4510"/>
              <a:gd name="T6" fmla="*/ 4021 w 4512"/>
              <a:gd name="T7" fmla="*/ 0 h 4510"/>
              <a:gd name="T8" fmla="*/ 851 w 4512"/>
              <a:gd name="T9" fmla="*/ 0 h 4510"/>
              <a:gd name="T10" fmla="*/ 799 w 4512"/>
              <a:gd name="T11" fmla="*/ 0 h 4510"/>
              <a:gd name="T12" fmla="*/ 774 w 4512"/>
              <a:gd name="T13" fmla="*/ 0 h 4510"/>
              <a:gd name="T14" fmla="*/ 774 w 4512"/>
              <a:gd name="T15" fmla="*/ 0 h 4510"/>
              <a:gd name="T16" fmla="*/ 0 w 4512"/>
              <a:gd name="T17" fmla="*/ 747 h 4510"/>
              <a:gd name="T18" fmla="*/ 0 w 4512"/>
              <a:gd name="T19" fmla="*/ 747 h 4510"/>
              <a:gd name="T20" fmla="*/ 0 w 4512"/>
              <a:gd name="T21" fmla="*/ 4509 h 4510"/>
              <a:gd name="T22" fmla="*/ 490 w 4512"/>
              <a:gd name="T23" fmla="*/ 4509 h 4510"/>
              <a:gd name="T24" fmla="*/ 490 w 4512"/>
              <a:gd name="T25" fmla="*/ 4509 h 4510"/>
              <a:gd name="T26" fmla="*/ 3660 w 4512"/>
              <a:gd name="T27" fmla="*/ 4509 h 4510"/>
              <a:gd name="T28" fmla="*/ 3738 w 4512"/>
              <a:gd name="T29" fmla="*/ 4509 h 4510"/>
              <a:gd name="T30" fmla="*/ 3789 w 4512"/>
              <a:gd name="T31" fmla="*/ 4509 h 4510"/>
              <a:gd name="T32" fmla="*/ 3789 w 4512"/>
              <a:gd name="T33" fmla="*/ 4509 h 4510"/>
              <a:gd name="T34" fmla="*/ 4511 w 4512"/>
              <a:gd name="T35" fmla="*/ 3788 h 4510"/>
              <a:gd name="T36" fmla="*/ 4511 w 4512"/>
              <a:gd name="T37" fmla="*/ 3788 h 4510"/>
              <a:gd name="T38" fmla="*/ 4511 w 4512"/>
              <a:gd name="T39" fmla="*/ 0 h 4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2" h="4510">
                <a:moveTo>
                  <a:pt x="4511" y="0"/>
                </a:moveTo>
                <a:lnTo>
                  <a:pt x="4511" y="0"/>
                </a:lnTo>
                <a:cubicBezTo>
                  <a:pt x="4021" y="0"/>
                  <a:pt x="4021" y="0"/>
                  <a:pt x="4021" y="0"/>
                </a:cubicBezTo>
                <a:lnTo>
                  <a:pt x="4021" y="0"/>
                </a:lnTo>
                <a:cubicBezTo>
                  <a:pt x="851" y="0"/>
                  <a:pt x="851" y="0"/>
                  <a:pt x="851" y="0"/>
                </a:cubicBezTo>
                <a:cubicBezTo>
                  <a:pt x="825" y="0"/>
                  <a:pt x="825" y="0"/>
                  <a:pt x="799" y="0"/>
                </a:cubicBezTo>
                <a:cubicBezTo>
                  <a:pt x="774" y="0"/>
                  <a:pt x="774" y="0"/>
                  <a:pt x="774" y="0"/>
                </a:cubicBezTo>
                <a:lnTo>
                  <a:pt x="774" y="0"/>
                </a:lnTo>
                <a:cubicBezTo>
                  <a:pt x="361" y="26"/>
                  <a:pt x="52" y="361"/>
                  <a:pt x="0" y="747"/>
                </a:cubicBezTo>
                <a:lnTo>
                  <a:pt x="0" y="747"/>
                </a:lnTo>
                <a:cubicBezTo>
                  <a:pt x="0" y="4509"/>
                  <a:pt x="0" y="4509"/>
                  <a:pt x="0" y="4509"/>
                </a:cubicBezTo>
                <a:cubicBezTo>
                  <a:pt x="490" y="4509"/>
                  <a:pt x="490" y="4509"/>
                  <a:pt x="490" y="4509"/>
                </a:cubicBezTo>
                <a:lnTo>
                  <a:pt x="490" y="4509"/>
                </a:lnTo>
                <a:cubicBezTo>
                  <a:pt x="3660" y="4509"/>
                  <a:pt x="3660" y="4509"/>
                  <a:pt x="3660" y="4509"/>
                </a:cubicBezTo>
                <a:cubicBezTo>
                  <a:pt x="3686" y="4509"/>
                  <a:pt x="3712" y="4509"/>
                  <a:pt x="3738" y="4509"/>
                </a:cubicBezTo>
                <a:cubicBezTo>
                  <a:pt x="3789" y="4509"/>
                  <a:pt x="3789" y="4509"/>
                  <a:pt x="3789" y="4509"/>
                </a:cubicBezTo>
                <a:lnTo>
                  <a:pt x="3789" y="4509"/>
                </a:lnTo>
                <a:cubicBezTo>
                  <a:pt x="4150" y="4457"/>
                  <a:pt x="4460" y="4174"/>
                  <a:pt x="4511" y="3788"/>
                </a:cubicBezTo>
                <a:lnTo>
                  <a:pt x="4511" y="3788"/>
                </a:lnTo>
                <a:lnTo>
                  <a:pt x="4511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60959" tIns="30479" rIns="60959" bIns="3047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51" name="Freeform 1"/>
          <p:cNvSpPr>
            <a:spLocks noChangeArrowheads="1"/>
          </p:cNvSpPr>
          <p:nvPr/>
        </p:nvSpPr>
        <p:spPr bwMode="auto">
          <a:xfrm>
            <a:off x="9756277" y="3747916"/>
            <a:ext cx="1153976" cy="1081322"/>
          </a:xfrm>
          <a:custGeom>
            <a:avLst/>
            <a:gdLst>
              <a:gd name="T0" fmla="*/ 4511 w 4512"/>
              <a:gd name="T1" fmla="*/ 0 h 4510"/>
              <a:gd name="T2" fmla="*/ 4511 w 4512"/>
              <a:gd name="T3" fmla="*/ 0 h 4510"/>
              <a:gd name="T4" fmla="*/ 4021 w 4512"/>
              <a:gd name="T5" fmla="*/ 0 h 4510"/>
              <a:gd name="T6" fmla="*/ 4021 w 4512"/>
              <a:gd name="T7" fmla="*/ 0 h 4510"/>
              <a:gd name="T8" fmla="*/ 851 w 4512"/>
              <a:gd name="T9" fmla="*/ 0 h 4510"/>
              <a:gd name="T10" fmla="*/ 799 w 4512"/>
              <a:gd name="T11" fmla="*/ 0 h 4510"/>
              <a:gd name="T12" fmla="*/ 774 w 4512"/>
              <a:gd name="T13" fmla="*/ 0 h 4510"/>
              <a:gd name="T14" fmla="*/ 774 w 4512"/>
              <a:gd name="T15" fmla="*/ 0 h 4510"/>
              <a:gd name="T16" fmla="*/ 0 w 4512"/>
              <a:gd name="T17" fmla="*/ 747 h 4510"/>
              <a:gd name="T18" fmla="*/ 0 w 4512"/>
              <a:gd name="T19" fmla="*/ 747 h 4510"/>
              <a:gd name="T20" fmla="*/ 0 w 4512"/>
              <a:gd name="T21" fmla="*/ 4509 h 4510"/>
              <a:gd name="T22" fmla="*/ 490 w 4512"/>
              <a:gd name="T23" fmla="*/ 4509 h 4510"/>
              <a:gd name="T24" fmla="*/ 490 w 4512"/>
              <a:gd name="T25" fmla="*/ 4509 h 4510"/>
              <a:gd name="T26" fmla="*/ 3660 w 4512"/>
              <a:gd name="T27" fmla="*/ 4509 h 4510"/>
              <a:gd name="T28" fmla="*/ 3738 w 4512"/>
              <a:gd name="T29" fmla="*/ 4509 h 4510"/>
              <a:gd name="T30" fmla="*/ 3789 w 4512"/>
              <a:gd name="T31" fmla="*/ 4509 h 4510"/>
              <a:gd name="T32" fmla="*/ 3789 w 4512"/>
              <a:gd name="T33" fmla="*/ 4509 h 4510"/>
              <a:gd name="T34" fmla="*/ 4511 w 4512"/>
              <a:gd name="T35" fmla="*/ 3788 h 4510"/>
              <a:gd name="T36" fmla="*/ 4511 w 4512"/>
              <a:gd name="T37" fmla="*/ 3788 h 4510"/>
              <a:gd name="T38" fmla="*/ 4511 w 4512"/>
              <a:gd name="T39" fmla="*/ 0 h 4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12" h="4510">
                <a:moveTo>
                  <a:pt x="4511" y="0"/>
                </a:moveTo>
                <a:lnTo>
                  <a:pt x="4511" y="0"/>
                </a:lnTo>
                <a:cubicBezTo>
                  <a:pt x="4021" y="0"/>
                  <a:pt x="4021" y="0"/>
                  <a:pt x="4021" y="0"/>
                </a:cubicBezTo>
                <a:lnTo>
                  <a:pt x="4021" y="0"/>
                </a:lnTo>
                <a:cubicBezTo>
                  <a:pt x="851" y="0"/>
                  <a:pt x="851" y="0"/>
                  <a:pt x="851" y="0"/>
                </a:cubicBezTo>
                <a:cubicBezTo>
                  <a:pt x="825" y="0"/>
                  <a:pt x="825" y="0"/>
                  <a:pt x="799" y="0"/>
                </a:cubicBezTo>
                <a:cubicBezTo>
                  <a:pt x="774" y="0"/>
                  <a:pt x="774" y="0"/>
                  <a:pt x="774" y="0"/>
                </a:cubicBezTo>
                <a:lnTo>
                  <a:pt x="774" y="0"/>
                </a:lnTo>
                <a:cubicBezTo>
                  <a:pt x="361" y="26"/>
                  <a:pt x="52" y="361"/>
                  <a:pt x="0" y="747"/>
                </a:cubicBezTo>
                <a:lnTo>
                  <a:pt x="0" y="747"/>
                </a:lnTo>
                <a:cubicBezTo>
                  <a:pt x="0" y="4509"/>
                  <a:pt x="0" y="4509"/>
                  <a:pt x="0" y="4509"/>
                </a:cubicBezTo>
                <a:cubicBezTo>
                  <a:pt x="490" y="4509"/>
                  <a:pt x="490" y="4509"/>
                  <a:pt x="490" y="4509"/>
                </a:cubicBezTo>
                <a:lnTo>
                  <a:pt x="490" y="4509"/>
                </a:lnTo>
                <a:cubicBezTo>
                  <a:pt x="3660" y="4509"/>
                  <a:pt x="3660" y="4509"/>
                  <a:pt x="3660" y="4509"/>
                </a:cubicBezTo>
                <a:cubicBezTo>
                  <a:pt x="3686" y="4509"/>
                  <a:pt x="3712" y="4509"/>
                  <a:pt x="3738" y="4509"/>
                </a:cubicBezTo>
                <a:cubicBezTo>
                  <a:pt x="3789" y="4509"/>
                  <a:pt x="3789" y="4509"/>
                  <a:pt x="3789" y="4509"/>
                </a:cubicBezTo>
                <a:lnTo>
                  <a:pt x="3789" y="4509"/>
                </a:lnTo>
                <a:cubicBezTo>
                  <a:pt x="4150" y="4457"/>
                  <a:pt x="4460" y="4174"/>
                  <a:pt x="4511" y="3788"/>
                </a:cubicBezTo>
                <a:lnTo>
                  <a:pt x="4511" y="3788"/>
                </a:lnTo>
                <a:lnTo>
                  <a:pt x="4511" y="0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60959" tIns="30479" rIns="60959" bIns="30479" anchor="ctr"/>
          <a:lstStyle/>
          <a:p>
            <a:endParaRPr lang="en-US" sz="900" dirty="0">
              <a:latin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542522" y="4966203"/>
            <a:ext cx="2091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/>
          </a:p>
        </p:txBody>
      </p:sp>
      <p:sp>
        <p:nvSpPr>
          <p:cNvPr id="53" name="文本框 52"/>
          <p:cNvSpPr txBox="1"/>
          <p:nvPr/>
        </p:nvSpPr>
        <p:spPr>
          <a:xfrm>
            <a:off x="4257458" y="4966203"/>
            <a:ext cx="2091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/>
          </a:p>
        </p:txBody>
      </p:sp>
      <p:sp>
        <p:nvSpPr>
          <p:cNvPr id="54" name="文本框 53"/>
          <p:cNvSpPr txBox="1"/>
          <p:nvPr/>
        </p:nvSpPr>
        <p:spPr>
          <a:xfrm>
            <a:off x="6961626" y="4966203"/>
            <a:ext cx="2091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/>
          </a:p>
        </p:txBody>
      </p:sp>
      <p:sp>
        <p:nvSpPr>
          <p:cNvPr id="55" name="文本框 54"/>
          <p:cNvSpPr txBox="1"/>
          <p:nvPr/>
        </p:nvSpPr>
        <p:spPr>
          <a:xfrm>
            <a:off x="9657462" y="4966203"/>
            <a:ext cx="2091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这里，在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400" dirty="0"/>
          </a:p>
        </p:txBody>
      </p:sp>
      <p:sp>
        <p:nvSpPr>
          <p:cNvPr id="56" name="文本框 55"/>
          <p:cNvSpPr txBox="1"/>
          <p:nvPr/>
        </p:nvSpPr>
        <p:spPr>
          <a:xfrm>
            <a:off x="1707791" y="3934634"/>
            <a:ext cx="1032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423091" y="3934634"/>
            <a:ext cx="1032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128502" y="3934634"/>
            <a:ext cx="1032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9817042" y="3934634"/>
            <a:ext cx="1032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添加您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60" name="Freeform 128"/>
          <p:cNvSpPr>
            <a:spLocks noChangeAspect="1" noEditPoints="1"/>
          </p:cNvSpPr>
          <p:nvPr/>
        </p:nvSpPr>
        <p:spPr bwMode="auto">
          <a:xfrm>
            <a:off x="6687406" y="2364697"/>
            <a:ext cx="440411" cy="440411"/>
          </a:xfrm>
          <a:custGeom>
            <a:avLst/>
            <a:gdLst>
              <a:gd name="T0" fmla="*/ 1075 w 1209"/>
              <a:gd name="T1" fmla="*/ 505 h 1209"/>
              <a:gd name="T2" fmla="*/ 1022 w 1209"/>
              <a:gd name="T3" fmla="*/ 558 h 1209"/>
              <a:gd name="T4" fmla="*/ 969 w 1209"/>
              <a:gd name="T5" fmla="*/ 558 h 1209"/>
              <a:gd name="T6" fmla="*/ 651 w 1209"/>
              <a:gd name="T7" fmla="*/ 240 h 1209"/>
              <a:gd name="T8" fmla="*/ 651 w 1209"/>
              <a:gd name="T9" fmla="*/ 187 h 1209"/>
              <a:gd name="T10" fmla="*/ 704 w 1209"/>
              <a:gd name="T11" fmla="*/ 134 h 1209"/>
              <a:gd name="T12" fmla="*/ 757 w 1209"/>
              <a:gd name="T13" fmla="*/ 134 h 1209"/>
              <a:gd name="T14" fmla="*/ 1075 w 1209"/>
              <a:gd name="T15" fmla="*/ 452 h 1209"/>
              <a:gd name="T16" fmla="*/ 1075 w 1209"/>
              <a:gd name="T17" fmla="*/ 505 h 1209"/>
              <a:gd name="T18" fmla="*/ 177 w 1209"/>
              <a:gd name="T19" fmla="*/ 1010 h 1209"/>
              <a:gd name="T20" fmla="*/ 124 w 1209"/>
              <a:gd name="T21" fmla="*/ 957 h 1209"/>
              <a:gd name="T22" fmla="*/ 489 w 1209"/>
              <a:gd name="T23" fmla="*/ 592 h 1209"/>
              <a:gd name="T24" fmla="*/ 542 w 1209"/>
              <a:gd name="T25" fmla="*/ 645 h 1209"/>
              <a:gd name="T26" fmla="*/ 177 w 1209"/>
              <a:gd name="T27" fmla="*/ 1010 h 1209"/>
              <a:gd name="T28" fmla="*/ 1175 w 1209"/>
              <a:gd name="T29" fmla="*/ 377 h 1209"/>
              <a:gd name="T30" fmla="*/ 1056 w 1209"/>
              <a:gd name="T31" fmla="*/ 258 h 1209"/>
              <a:gd name="T32" fmla="*/ 951 w 1209"/>
              <a:gd name="T33" fmla="*/ 153 h 1209"/>
              <a:gd name="T34" fmla="*/ 832 w 1209"/>
              <a:gd name="T35" fmla="*/ 34 h 1209"/>
              <a:gd name="T36" fmla="*/ 717 w 1209"/>
              <a:gd name="T37" fmla="*/ 23 h 1209"/>
              <a:gd name="T38" fmla="*/ 393 w 1209"/>
              <a:gd name="T39" fmla="*/ 239 h 1209"/>
              <a:gd name="T40" fmla="*/ 364 w 1209"/>
              <a:gd name="T41" fmla="*/ 347 h 1209"/>
              <a:gd name="T42" fmla="*/ 447 w 1209"/>
              <a:gd name="T43" fmla="*/ 512 h 1209"/>
              <a:gd name="T44" fmla="*/ 456 w 1209"/>
              <a:gd name="T45" fmla="*/ 528 h 1209"/>
              <a:gd name="T46" fmla="*/ 38 w 1209"/>
              <a:gd name="T47" fmla="*/ 946 h 1209"/>
              <a:gd name="T48" fmla="*/ 0 w 1209"/>
              <a:gd name="T49" fmla="*/ 1209 h 1209"/>
              <a:gd name="T50" fmla="*/ 225 w 1209"/>
              <a:gd name="T51" fmla="*/ 1209 h 1209"/>
              <a:gd name="T52" fmla="*/ 225 w 1209"/>
              <a:gd name="T53" fmla="*/ 1134 h 1209"/>
              <a:gd name="T54" fmla="*/ 375 w 1209"/>
              <a:gd name="T55" fmla="*/ 1134 h 1209"/>
              <a:gd name="T56" fmla="*/ 375 w 1209"/>
              <a:gd name="T57" fmla="*/ 984 h 1209"/>
              <a:gd name="T58" fmla="*/ 525 w 1209"/>
              <a:gd name="T59" fmla="*/ 984 h 1209"/>
              <a:gd name="T60" fmla="*/ 525 w 1209"/>
              <a:gd name="T61" fmla="*/ 834 h 1209"/>
              <a:gd name="T62" fmla="*/ 675 w 1209"/>
              <a:gd name="T63" fmla="*/ 834 h 1209"/>
              <a:gd name="T64" fmla="*/ 675 w 1209"/>
              <a:gd name="T65" fmla="*/ 750 h 1209"/>
              <a:gd name="T66" fmla="*/ 697 w 1209"/>
              <a:gd name="T67" fmla="*/ 762 h 1209"/>
              <a:gd name="T68" fmla="*/ 862 w 1209"/>
              <a:gd name="T69" fmla="*/ 845 h 1209"/>
              <a:gd name="T70" fmla="*/ 970 w 1209"/>
              <a:gd name="T71" fmla="*/ 816 h 1209"/>
              <a:gd name="T72" fmla="*/ 1186 w 1209"/>
              <a:gd name="T73" fmla="*/ 492 h 1209"/>
              <a:gd name="T74" fmla="*/ 1175 w 1209"/>
              <a:gd name="T75" fmla="*/ 377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09" h="1209">
                <a:moveTo>
                  <a:pt x="1075" y="505"/>
                </a:moveTo>
                <a:lnTo>
                  <a:pt x="1022" y="558"/>
                </a:lnTo>
                <a:cubicBezTo>
                  <a:pt x="1007" y="573"/>
                  <a:pt x="984" y="573"/>
                  <a:pt x="969" y="558"/>
                </a:cubicBezTo>
                <a:lnTo>
                  <a:pt x="651" y="240"/>
                </a:lnTo>
                <a:cubicBezTo>
                  <a:pt x="636" y="226"/>
                  <a:pt x="636" y="202"/>
                  <a:pt x="651" y="187"/>
                </a:cubicBezTo>
                <a:lnTo>
                  <a:pt x="704" y="134"/>
                </a:lnTo>
                <a:cubicBezTo>
                  <a:pt x="718" y="119"/>
                  <a:pt x="742" y="119"/>
                  <a:pt x="757" y="134"/>
                </a:cubicBezTo>
                <a:lnTo>
                  <a:pt x="1075" y="452"/>
                </a:lnTo>
                <a:cubicBezTo>
                  <a:pt x="1090" y="467"/>
                  <a:pt x="1090" y="491"/>
                  <a:pt x="1075" y="505"/>
                </a:cubicBezTo>
                <a:close/>
                <a:moveTo>
                  <a:pt x="177" y="1010"/>
                </a:moveTo>
                <a:lnTo>
                  <a:pt x="124" y="957"/>
                </a:lnTo>
                <a:lnTo>
                  <a:pt x="489" y="592"/>
                </a:lnTo>
                <a:lnTo>
                  <a:pt x="542" y="645"/>
                </a:lnTo>
                <a:lnTo>
                  <a:pt x="177" y="1010"/>
                </a:lnTo>
                <a:close/>
                <a:moveTo>
                  <a:pt x="1175" y="377"/>
                </a:moveTo>
                <a:lnTo>
                  <a:pt x="1056" y="258"/>
                </a:lnTo>
                <a:cubicBezTo>
                  <a:pt x="1027" y="229"/>
                  <a:pt x="980" y="182"/>
                  <a:pt x="951" y="153"/>
                </a:cubicBezTo>
                <a:lnTo>
                  <a:pt x="832" y="34"/>
                </a:lnTo>
                <a:cubicBezTo>
                  <a:pt x="803" y="5"/>
                  <a:pt x="751" y="0"/>
                  <a:pt x="717" y="23"/>
                </a:cubicBezTo>
                <a:lnTo>
                  <a:pt x="393" y="239"/>
                </a:lnTo>
                <a:cubicBezTo>
                  <a:pt x="359" y="262"/>
                  <a:pt x="346" y="310"/>
                  <a:pt x="364" y="347"/>
                </a:cubicBezTo>
                <a:lnTo>
                  <a:pt x="447" y="512"/>
                </a:lnTo>
                <a:cubicBezTo>
                  <a:pt x="450" y="517"/>
                  <a:pt x="452" y="523"/>
                  <a:pt x="456" y="528"/>
                </a:cubicBezTo>
                <a:lnTo>
                  <a:pt x="38" y="946"/>
                </a:lnTo>
                <a:lnTo>
                  <a:pt x="0" y="1209"/>
                </a:lnTo>
                <a:lnTo>
                  <a:pt x="225" y="1209"/>
                </a:lnTo>
                <a:lnTo>
                  <a:pt x="225" y="1134"/>
                </a:lnTo>
                <a:lnTo>
                  <a:pt x="375" y="1134"/>
                </a:lnTo>
                <a:lnTo>
                  <a:pt x="375" y="984"/>
                </a:lnTo>
                <a:lnTo>
                  <a:pt x="525" y="984"/>
                </a:lnTo>
                <a:lnTo>
                  <a:pt x="525" y="834"/>
                </a:lnTo>
                <a:lnTo>
                  <a:pt x="675" y="834"/>
                </a:lnTo>
                <a:lnTo>
                  <a:pt x="675" y="750"/>
                </a:lnTo>
                <a:cubicBezTo>
                  <a:pt x="683" y="755"/>
                  <a:pt x="690" y="759"/>
                  <a:pt x="697" y="762"/>
                </a:cubicBezTo>
                <a:lnTo>
                  <a:pt x="862" y="845"/>
                </a:lnTo>
                <a:cubicBezTo>
                  <a:pt x="899" y="863"/>
                  <a:pt x="947" y="850"/>
                  <a:pt x="970" y="816"/>
                </a:cubicBezTo>
                <a:lnTo>
                  <a:pt x="1186" y="492"/>
                </a:lnTo>
                <a:cubicBezTo>
                  <a:pt x="1209" y="458"/>
                  <a:pt x="1204" y="406"/>
                  <a:pt x="1175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28"/>
          <p:cNvSpPr>
            <a:spLocks noChangeAspect="1" noEditPoints="1"/>
          </p:cNvSpPr>
          <p:nvPr/>
        </p:nvSpPr>
        <p:spPr bwMode="auto">
          <a:xfrm>
            <a:off x="3962672" y="2366487"/>
            <a:ext cx="440411" cy="436830"/>
          </a:xfrm>
          <a:custGeom>
            <a:avLst/>
            <a:gdLst>
              <a:gd name="T0" fmla="*/ 1058 w 1200"/>
              <a:gd name="T1" fmla="*/ 997 h 1189"/>
              <a:gd name="T2" fmla="*/ 1015 w 1200"/>
              <a:gd name="T3" fmla="*/ 997 h 1189"/>
              <a:gd name="T4" fmla="*/ 793 w 1200"/>
              <a:gd name="T5" fmla="*/ 776 h 1189"/>
              <a:gd name="T6" fmla="*/ 793 w 1200"/>
              <a:gd name="T7" fmla="*/ 733 h 1189"/>
              <a:gd name="T8" fmla="*/ 837 w 1200"/>
              <a:gd name="T9" fmla="*/ 733 h 1189"/>
              <a:gd name="T10" fmla="*/ 1058 w 1200"/>
              <a:gd name="T11" fmla="*/ 954 h 1189"/>
              <a:gd name="T12" fmla="*/ 1058 w 1200"/>
              <a:gd name="T13" fmla="*/ 997 h 1189"/>
              <a:gd name="T14" fmla="*/ 960 w 1200"/>
              <a:gd name="T15" fmla="*/ 1094 h 1189"/>
              <a:gd name="T16" fmla="*/ 917 w 1200"/>
              <a:gd name="T17" fmla="*/ 1094 h 1189"/>
              <a:gd name="T18" fmla="*/ 696 w 1200"/>
              <a:gd name="T19" fmla="*/ 873 h 1189"/>
              <a:gd name="T20" fmla="*/ 696 w 1200"/>
              <a:gd name="T21" fmla="*/ 830 h 1189"/>
              <a:gd name="T22" fmla="*/ 739 w 1200"/>
              <a:gd name="T23" fmla="*/ 830 h 1189"/>
              <a:gd name="T24" fmla="*/ 960 w 1200"/>
              <a:gd name="T25" fmla="*/ 1051 h 1189"/>
              <a:gd name="T26" fmla="*/ 960 w 1200"/>
              <a:gd name="T27" fmla="*/ 1094 h 1189"/>
              <a:gd name="T28" fmla="*/ 842 w 1200"/>
              <a:gd name="T29" fmla="*/ 648 h 1189"/>
              <a:gd name="T30" fmla="*/ 593 w 1200"/>
              <a:gd name="T31" fmla="*/ 864 h 1189"/>
              <a:gd name="T32" fmla="*/ 864 w 1200"/>
              <a:gd name="T33" fmla="*/ 1142 h 1189"/>
              <a:gd name="T34" fmla="*/ 1036 w 1200"/>
              <a:gd name="T35" fmla="*/ 1142 h 1189"/>
              <a:gd name="T36" fmla="*/ 1105 w 1200"/>
              <a:gd name="T37" fmla="*/ 1073 h 1189"/>
              <a:gd name="T38" fmla="*/ 1105 w 1200"/>
              <a:gd name="T39" fmla="*/ 901 h 1189"/>
              <a:gd name="T40" fmla="*/ 842 w 1200"/>
              <a:gd name="T41" fmla="*/ 648 h 1189"/>
              <a:gd name="T42" fmla="*/ 284 w 1200"/>
              <a:gd name="T43" fmla="*/ 370 h 1189"/>
              <a:gd name="T44" fmla="*/ 463 w 1200"/>
              <a:gd name="T45" fmla="*/ 554 h 1189"/>
              <a:gd name="T46" fmla="*/ 549 w 1200"/>
              <a:gd name="T47" fmla="*/ 468 h 1189"/>
              <a:gd name="T48" fmla="*/ 370 w 1200"/>
              <a:gd name="T49" fmla="*/ 284 h 1189"/>
              <a:gd name="T50" fmla="*/ 413 w 1200"/>
              <a:gd name="T51" fmla="*/ 241 h 1189"/>
              <a:gd name="T52" fmla="*/ 172 w 1200"/>
              <a:gd name="T53" fmla="*/ 0 h 1189"/>
              <a:gd name="T54" fmla="*/ 0 w 1200"/>
              <a:gd name="T55" fmla="*/ 172 h 1189"/>
              <a:gd name="T56" fmla="*/ 241 w 1200"/>
              <a:gd name="T57" fmla="*/ 413 h 1189"/>
              <a:gd name="T58" fmla="*/ 284 w 1200"/>
              <a:gd name="T59" fmla="*/ 370 h 1189"/>
              <a:gd name="T60" fmla="*/ 266 w 1200"/>
              <a:gd name="T61" fmla="*/ 1085 h 1189"/>
              <a:gd name="T62" fmla="*/ 165 w 1200"/>
              <a:gd name="T63" fmla="*/ 985 h 1189"/>
              <a:gd name="T64" fmla="*/ 266 w 1200"/>
              <a:gd name="T65" fmla="*/ 884 h 1189"/>
              <a:gd name="T66" fmla="*/ 366 w 1200"/>
              <a:gd name="T67" fmla="*/ 985 h 1189"/>
              <a:gd name="T68" fmla="*/ 266 w 1200"/>
              <a:gd name="T69" fmla="*/ 1085 h 1189"/>
              <a:gd name="T70" fmla="*/ 777 w 1200"/>
              <a:gd name="T71" fmla="*/ 607 h 1189"/>
              <a:gd name="T72" fmla="*/ 893 w 1200"/>
              <a:gd name="T73" fmla="*/ 630 h 1189"/>
              <a:gd name="T74" fmla="*/ 1200 w 1200"/>
              <a:gd name="T75" fmla="*/ 324 h 1189"/>
              <a:gd name="T76" fmla="*/ 1195 w 1200"/>
              <a:gd name="T77" fmla="*/ 272 h 1189"/>
              <a:gd name="T78" fmla="*/ 978 w 1200"/>
              <a:gd name="T79" fmla="*/ 505 h 1189"/>
              <a:gd name="T80" fmla="*/ 773 w 1200"/>
              <a:gd name="T81" fmla="*/ 468 h 1189"/>
              <a:gd name="T82" fmla="*/ 702 w 1200"/>
              <a:gd name="T83" fmla="*/ 271 h 1189"/>
              <a:gd name="T84" fmla="*/ 936 w 1200"/>
              <a:gd name="T85" fmla="*/ 20 h 1189"/>
              <a:gd name="T86" fmla="*/ 893 w 1200"/>
              <a:gd name="T87" fmla="*/ 17 h 1189"/>
              <a:gd name="T88" fmla="*/ 587 w 1200"/>
              <a:gd name="T89" fmla="*/ 324 h 1189"/>
              <a:gd name="T90" fmla="*/ 612 w 1200"/>
              <a:gd name="T91" fmla="*/ 446 h 1189"/>
              <a:gd name="T92" fmla="*/ 320 w 1200"/>
              <a:gd name="T93" fmla="*/ 803 h 1189"/>
              <a:gd name="T94" fmla="*/ 265 w 1200"/>
              <a:gd name="T95" fmla="*/ 795 h 1189"/>
              <a:gd name="T96" fmla="*/ 76 w 1200"/>
              <a:gd name="T97" fmla="*/ 985 h 1189"/>
              <a:gd name="T98" fmla="*/ 265 w 1200"/>
              <a:gd name="T99" fmla="*/ 1174 h 1189"/>
              <a:gd name="T100" fmla="*/ 455 w 1200"/>
              <a:gd name="T101" fmla="*/ 985 h 1189"/>
              <a:gd name="T102" fmla="*/ 441 w 1200"/>
              <a:gd name="T103" fmla="*/ 913 h 1189"/>
              <a:gd name="T104" fmla="*/ 777 w 1200"/>
              <a:gd name="T105" fmla="*/ 607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0" h="1189">
                <a:moveTo>
                  <a:pt x="1058" y="997"/>
                </a:moveTo>
                <a:cubicBezTo>
                  <a:pt x="1046" y="1009"/>
                  <a:pt x="1026" y="1009"/>
                  <a:pt x="1015" y="997"/>
                </a:cubicBezTo>
                <a:lnTo>
                  <a:pt x="793" y="776"/>
                </a:lnTo>
                <a:cubicBezTo>
                  <a:pt x="782" y="764"/>
                  <a:pt x="782" y="745"/>
                  <a:pt x="793" y="733"/>
                </a:cubicBezTo>
                <a:cubicBezTo>
                  <a:pt x="805" y="721"/>
                  <a:pt x="825" y="721"/>
                  <a:pt x="837" y="733"/>
                </a:cubicBezTo>
                <a:lnTo>
                  <a:pt x="1058" y="954"/>
                </a:lnTo>
                <a:cubicBezTo>
                  <a:pt x="1070" y="966"/>
                  <a:pt x="1070" y="985"/>
                  <a:pt x="1058" y="997"/>
                </a:cubicBezTo>
                <a:close/>
                <a:moveTo>
                  <a:pt x="960" y="1094"/>
                </a:moveTo>
                <a:cubicBezTo>
                  <a:pt x="949" y="1106"/>
                  <a:pt x="929" y="1106"/>
                  <a:pt x="917" y="1094"/>
                </a:cubicBezTo>
                <a:lnTo>
                  <a:pt x="696" y="873"/>
                </a:lnTo>
                <a:cubicBezTo>
                  <a:pt x="684" y="861"/>
                  <a:pt x="684" y="842"/>
                  <a:pt x="696" y="830"/>
                </a:cubicBezTo>
                <a:cubicBezTo>
                  <a:pt x="708" y="818"/>
                  <a:pt x="727" y="818"/>
                  <a:pt x="739" y="830"/>
                </a:cubicBezTo>
                <a:lnTo>
                  <a:pt x="960" y="1051"/>
                </a:lnTo>
                <a:cubicBezTo>
                  <a:pt x="972" y="1063"/>
                  <a:pt x="972" y="1082"/>
                  <a:pt x="960" y="1094"/>
                </a:cubicBezTo>
                <a:close/>
                <a:moveTo>
                  <a:pt x="842" y="648"/>
                </a:moveTo>
                <a:cubicBezTo>
                  <a:pt x="842" y="648"/>
                  <a:pt x="694" y="688"/>
                  <a:pt x="593" y="864"/>
                </a:cubicBezTo>
                <a:cubicBezTo>
                  <a:pt x="589" y="854"/>
                  <a:pt x="864" y="1142"/>
                  <a:pt x="864" y="1142"/>
                </a:cubicBezTo>
                <a:cubicBezTo>
                  <a:pt x="912" y="1189"/>
                  <a:pt x="989" y="1189"/>
                  <a:pt x="1036" y="1142"/>
                </a:cubicBezTo>
                <a:lnTo>
                  <a:pt x="1105" y="1073"/>
                </a:lnTo>
                <a:cubicBezTo>
                  <a:pt x="1153" y="1025"/>
                  <a:pt x="1153" y="948"/>
                  <a:pt x="1105" y="901"/>
                </a:cubicBezTo>
                <a:lnTo>
                  <a:pt x="842" y="648"/>
                </a:lnTo>
                <a:close/>
                <a:moveTo>
                  <a:pt x="284" y="370"/>
                </a:moveTo>
                <a:lnTo>
                  <a:pt x="463" y="554"/>
                </a:lnTo>
                <a:lnTo>
                  <a:pt x="549" y="468"/>
                </a:lnTo>
                <a:lnTo>
                  <a:pt x="370" y="284"/>
                </a:lnTo>
                <a:lnTo>
                  <a:pt x="413" y="241"/>
                </a:lnTo>
                <a:lnTo>
                  <a:pt x="172" y="0"/>
                </a:lnTo>
                <a:lnTo>
                  <a:pt x="0" y="172"/>
                </a:lnTo>
                <a:lnTo>
                  <a:pt x="241" y="413"/>
                </a:lnTo>
                <a:lnTo>
                  <a:pt x="284" y="370"/>
                </a:lnTo>
                <a:close/>
                <a:moveTo>
                  <a:pt x="266" y="1085"/>
                </a:moveTo>
                <a:cubicBezTo>
                  <a:pt x="210" y="1085"/>
                  <a:pt x="165" y="1040"/>
                  <a:pt x="165" y="985"/>
                </a:cubicBezTo>
                <a:cubicBezTo>
                  <a:pt x="165" y="929"/>
                  <a:pt x="210" y="884"/>
                  <a:pt x="266" y="884"/>
                </a:cubicBezTo>
                <a:cubicBezTo>
                  <a:pt x="321" y="884"/>
                  <a:pt x="366" y="929"/>
                  <a:pt x="366" y="985"/>
                </a:cubicBezTo>
                <a:cubicBezTo>
                  <a:pt x="366" y="1040"/>
                  <a:pt x="321" y="1085"/>
                  <a:pt x="266" y="1085"/>
                </a:cubicBezTo>
                <a:close/>
                <a:moveTo>
                  <a:pt x="777" y="607"/>
                </a:moveTo>
                <a:cubicBezTo>
                  <a:pt x="813" y="622"/>
                  <a:pt x="852" y="630"/>
                  <a:pt x="893" y="630"/>
                </a:cubicBezTo>
                <a:cubicBezTo>
                  <a:pt x="1063" y="630"/>
                  <a:pt x="1200" y="493"/>
                  <a:pt x="1200" y="324"/>
                </a:cubicBezTo>
                <a:cubicBezTo>
                  <a:pt x="1200" y="306"/>
                  <a:pt x="1198" y="289"/>
                  <a:pt x="1195" y="272"/>
                </a:cubicBezTo>
                <a:lnTo>
                  <a:pt x="978" y="505"/>
                </a:lnTo>
                <a:lnTo>
                  <a:pt x="773" y="468"/>
                </a:lnTo>
                <a:lnTo>
                  <a:pt x="702" y="271"/>
                </a:lnTo>
                <a:lnTo>
                  <a:pt x="936" y="20"/>
                </a:lnTo>
                <a:cubicBezTo>
                  <a:pt x="922" y="18"/>
                  <a:pt x="908" y="17"/>
                  <a:pt x="893" y="17"/>
                </a:cubicBezTo>
                <a:cubicBezTo>
                  <a:pt x="724" y="17"/>
                  <a:pt x="587" y="154"/>
                  <a:pt x="587" y="324"/>
                </a:cubicBezTo>
                <a:cubicBezTo>
                  <a:pt x="587" y="367"/>
                  <a:pt x="596" y="408"/>
                  <a:pt x="612" y="446"/>
                </a:cubicBezTo>
                <a:cubicBezTo>
                  <a:pt x="518" y="613"/>
                  <a:pt x="376" y="752"/>
                  <a:pt x="320" y="803"/>
                </a:cubicBezTo>
                <a:cubicBezTo>
                  <a:pt x="303" y="798"/>
                  <a:pt x="284" y="795"/>
                  <a:pt x="265" y="795"/>
                </a:cubicBezTo>
                <a:cubicBezTo>
                  <a:pt x="161" y="795"/>
                  <a:pt x="76" y="880"/>
                  <a:pt x="76" y="985"/>
                </a:cubicBezTo>
                <a:cubicBezTo>
                  <a:pt x="76" y="1089"/>
                  <a:pt x="161" y="1174"/>
                  <a:pt x="265" y="1174"/>
                </a:cubicBezTo>
                <a:cubicBezTo>
                  <a:pt x="370" y="1174"/>
                  <a:pt x="455" y="1089"/>
                  <a:pt x="455" y="985"/>
                </a:cubicBezTo>
                <a:cubicBezTo>
                  <a:pt x="455" y="959"/>
                  <a:pt x="450" y="935"/>
                  <a:pt x="441" y="913"/>
                </a:cubicBezTo>
                <a:cubicBezTo>
                  <a:pt x="483" y="858"/>
                  <a:pt x="597" y="720"/>
                  <a:pt x="777" y="6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2" name="Group 30"/>
          <p:cNvGrpSpPr>
            <a:grpSpLocks noChangeAspect="1"/>
          </p:cNvGrpSpPr>
          <p:nvPr/>
        </p:nvGrpSpPr>
        <p:grpSpPr>
          <a:xfrm>
            <a:off x="1226641" y="2378123"/>
            <a:ext cx="484452" cy="413558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63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4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5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6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7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  <p:sp>
          <p:nvSpPr>
            <p:cNvPr id="68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+mj-ea"/>
                <a:ea typeface="+mj-ea"/>
              </a:endParaRPr>
            </a:p>
          </p:txBody>
        </p:sp>
      </p:grpSp>
      <p:sp>
        <p:nvSpPr>
          <p:cNvPr id="69" name="Freeform 86"/>
          <p:cNvSpPr>
            <a:spLocks noChangeAspect="1" noEditPoints="1"/>
          </p:cNvSpPr>
          <p:nvPr/>
        </p:nvSpPr>
        <p:spPr bwMode="auto">
          <a:xfrm>
            <a:off x="9356409" y="2334735"/>
            <a:ext cx="396370" cy="500335"/>
          </a:xfrm>
          <a:custGeom>
            <a:avLst/>
            <a:gdLst>
              <a:gd name="T0" fmla="*/ 971 w 1200"/>
              <a:gd name="T1" fmla="*/ 461 h 1512"/>
              <a:gd name="T2" fmla="*/ 234 w 1200"/>
              <a:gd name="T3" fmla="*/ 461 h 1512"/>
              <a:gd name="T4" fmla="*/ 109 w 1200"/>
              <a:gd name="T5" fmla="*/ 336 h 1512"/>
              <a:gd name="T6" fmla="*/ 234 w 1200"/>
              <a:gd name="T7" fmla="*/ 211 h 1512"/>
              <a:gd name="T8" fmla="*/ 971 w 1200"/>
              <a:gd name="T9" fmla="*/ 211 h 1512"/>
              <a:gd name="T10" fmla="*/ 1096 w 1200"/>
              <a:gd name="T11" fmla="*/ 336 h 1512"/>
              <a:gd name="T12" fmla="*/ 971 w 1200"/>
              <a:gd name="T13" fmla="*/ 461 h 1512"/>
              <a:gd name="T14" fmla="*/ 852 w 1200"/>
              <a:gd name="T15" fmla="*/ 822 h 1512"/>
              <a:gd name="T16" fmla="*/ 770 w 1200"/>
              <a:gd name="T17" fmla="*/ 739 h 1512"/>
              <a:gd name="T18" fmla="*/ 852 w 1200"/>
              <a:gd name="T19" fmla="*/ 656 h 1512"/>
              <a:gd name="T20" fmla="*/ 935 w 1200"/>
              <a:gd name="T21" fmla="*/ 739 h 1512"/>
              <a:gd name="T22" fmla="*/ 852 w 1200"/>
              <a:gd name="T23" fmla="*/ 822 h 1512"/>
              <a:gd name="T24" fmla="*/ 852 w 1200"/>
              <a:gd name="T25" fmla="*/ 1069 h 1512"/>
              <a:gd name="T26" fmla="*/ 770 w 1200"/>
              <a:gd name="T27" fmla="*/ 986 h 1512"/>
              <a:gd name="T28" fmla="*/ 852 w 1200"/>
              <a:gd name="T29" fmla="*/ 903 h 1512"/>
              <a:gd name="T30" fmla="*/ 935 w 1200"/>
              <a:gd name="T31" fmla="*/ 986 h 1512"/>
              <a:gd name="T32" fmla="*/ 852 w 1200"/>
              <a:gd name="T33" fmla="*/ 1069 h 1512"/>
              <a:gd name="T34" fmla="*/ 848 w 1200"/>
              <a:gd name="T35" fmla="*/ 1311 h 1512"/>
              <a:gd name="T36" fmla="*/ 766 w 1200"/>
              <a:gd name="T37" fmla="*/ 1228 h 1512"/>
              <a:gd name="T38" fmla="*/ 848 w 1200"/>
              <a:gd name="T39" fmla="*/ 1144 h 1512"/>
              <a:gd name="T40" fmla="*/ 931 w 1200"/>
              <a:gd name="T41" fmla="*/ 1228 h 1512"/>
              <a:gd name="T42" fmla="*/ 848 w 1200"/>
              <a:gd name="T43" fmla="*/ 1311 h 1512"/>
              <a:gd name="T44" fmla="*/ 603 w 1200"/>
              <a:gd name="T45" fmla="*/ 822 h 1512"/>
              <a:gd name="T46" fmla="*/ 520 w 1200"/>
              <a:gd name="T47" fmla="*/ 739 h 1512"/>
              <a:gd name="T48" fmla="*/ 603 w 1200"/>
              <a:gd name="T49" fmla="*/ 656 h 1512"/>
              <a:gd name="T50" fmla="*/ 686 w 1200"/>
              <a:gd name="T51" fmla="*/ 739 h 1512"/>
              <a:gd name="T52" fmla="*/ 603 w 1200"/>
              <a:gd name="T53" fmla="*/ 822 h 1512"/>
              <a:gd name="T54" fmla="*/ 601 w 1200"/>
              <a:gd name="T55" fmla="*/ 1069 h 1512"/>
              <a:gd name="T56" fmla="*/ 518 w 1200"/>
              <a:gd name="T57" fmla="*/ 986 h 1512"/>
              <a:gd name="T58" fmla="*/ 601 w 1200"/>
              <a:gd name="T59" fmla="*/ 903 h 1512"/>
              <a:gd name="T60" fmla="*/ 683 w 1200"/>
              <a:gd name="T61" fmla="*/ 986 h 1512"/>
              <a:gd name="T62" fmla="*/ 601 w 1200"/>
              <a:gd name="T63" fmla="*/ 1069 h 1512"/>
              <a:gd name="T64" fmla="*/ 597 w 1200"/>
              <a:gd name="T65" fmla="*/ 1311 h 1512"/>
              <a:gd name="T66" fmla="*/ 514 w 1200"/>
              <a:gd name="T67" fmla="*/ 1228 h 1512"/>
              <a:gd name="T68" fmla="*/ 597 w 1200"/>
              <a:gd name="T69" fmla="*/ 1144 h 1512"/>
              <a:gd name="T70" fmla="*/ 680 w 1200"/>
              <a:gd name="T71" fmla="*/ 1228 h 1512"/>
              <a:gd name="T72" fmla="*/ 597 w 1200"/>
              <a:gd name="T73" fmla="*/ 1311 h 1512"/>
              <a:gd name="T74" fmla="*/ 359 w 1200"/>
              <a:gd name="T75" fmla="*/ 822 h 1512"/>
              <a:gd name="T76" fmla="*/ 276 w 1200"/>
              <a:gd name="T77" fmla="*/ 739 h 1512"/>
              <a:gd name="T78" fmla="*/ 359 w 1200"/>
              <a:gd name="T79" fmla="*/ 656 h 1512"/>
              <a:gd name="T80" fmla="*/ 442 w 1200"/>
              <a:gd name="T81" fmla="*/ 739 h 1512"/>
              <a:gd name="T82" fmla="*/ 359 w 1200"/>
              <a:gd name="T83" fmla="*/ 822 h 1512"/>
              <a:gd name="T84" fmla="*/ 356 w 1200"/>
              <a:gd name="T85" fmla="*/ 1069 h 1512"/>
              <a:gd name="T86" fmla="*/ 273 w 1200"/>
              <a:gd name="T87" fmla="*/ 986 h 1512"/>
              <a:gd name="T88" fmla="*/ 356 w 1200"/>
              <a:gd name="T89" fmla="*/ 903 h 1512"/>
              <a:gd name="T90" fmla="*/ 439 w 1200"/>
              <a:gd name="T91" fmla="*/ 986 h 1512"/>
              <a:gd name="T92" fmla="*/ 356 w 1200"/>
              <a:gd name="T93" fmla="*/ 1069 h 1512"/>
              <a:gd name="T94" fmla="*/ 353 w 1200"/>
              <a:gd name="T95" fmla="*/ 1311 h 1512"/>
              <a:gd name="T96" fmla="*/ 270 w 1200"/>
              <a:gd name="T97" fmla="*/ 1228 h 1512"/>
              <a:gd name="T98" fmla="*/ 353 w 1200"/>
              <a:gd name="T99" fmla="*/ 1144 h 1512"/>
              <a:gd name="T100" fmla="*/ 436 w 1200"/>
              <a:gd name="T101" fmla="*/ 1228 h 1512"/>
              <a:gd name="T102" fmla="*/ 353 w 1200"/>
              <a:gd name="T103" fmla="*/ 1311 h 1512"/>
              <a:gd name="T104" fmla="*/ 873 w 1200"/>
              <a:gd name="T105" fmla="*/ 0 h 1512"/>
              <a:gd name="T106" fmla="*/ 327 w 1200"/>
              <a:gd name="T107" fmla="*/ 0 h 1512"/>
              <a:gd name="T108" fmla="*/ 0 w 1200"/>
              <a:gd name="T109" fmla="*/ 327 h 1512"/>
              <a:gd name="T110" fmla="*/ 0 w 1200"/>
              <a:gd name="T111" fmla="*/ 1185 h 1512"/>
              <a:gd name="T112" fmla="*/ 327 w 1200"/>
              <a:gd name="T113" fmla="*/ 1512 h 1512"/>
              <a:gd name="T114" fmla="*/ 873 w 1200"/>
              <a:gd name="T115" fmla="*/ 1512 h 1512"/>
              <a:gd name="T116" fmla="*/ 1200 w 1200"/>
              <a:gd name="T117" fmla="*/ 1185 h 1512"/>
              <a:gd name="T118" fmla="*/ 1200 w 1200"/>
              <a:gd name="T119" fmla="*/ 327 h 1512"/>
              <a:gd name="T120" fmla="*/ 873 w 1200"/>
              <a:gd name="T121" fmla="*/ 0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00" h="1512">
                <a:moveTo>
                  <a:pt x="971" y="461"/>
                </a:moveTo>
                <a:lnTo>
                  <a:pt x="234" y="461"/>
                </a:lnTo>
                <a:cubicBezTo>
                  <a:pt x="165" y="461"/>
                  <a:pt x="109" y="405"/>
                  <a:pt x="109" y="336"/>
                </a:cubicBezTo>
                <a:cubicBezTo>
                  <a:pt x="109" y="267"/>
                  <a:pt x="165" y="211"/>
                  <a:pt x="234" y="211"/>
                </a:cubicBezTo>
                <a:lnTo>
                  <a:pt x="971" y="211"/>
                </a:lnTo>
                <a:cubicBezTo>
                  <a:pt x="1040" y="211"/>
                  <a:pt x="1096" y="267"/>
                  <a:pt x="1096" y="336"/>
                </a:cubicBezTo>
                <a:cubicBezTo>
                  <a:pt x="1096" y="405"/>
                  <a:pt x="1040" y="461"/>
                  <a:pt x="971" y="461"/>
                </a:cubicBezTo>
                <a:moveTo>
                  <a:pt x="852" y="822"/>
                </a:moveTo>
                <a:cubicBezTo>
                  <a:pt x="806" y="822"/>
                  <a:pt x="770" y="785"/>
                  <a:pt x="770" y="739"/>
                </a:cubicBezTo>
                <a:cubicBezTo>
                  <a:pt x="770" y="694"/>
                  <a:pt x="806" y="656"/>
                  <a:pt x="852" y="656"/>
                </a:cubicBezTo>
                <a:cubicBezTo>
                  <a:pt x="898" y="656"/>
                  <a:pt x="935" y="694"/>
                  <a:pt x="935" y="739"/>
                </a:cubicBezTo>
                <a:cubicBezTo>
                  <a:pt x="935" y="785"/>
                  <a:pt x="898" y="822"/>
                  <a:pt x="852" y="822"/>
                </a:cubicBezTo>
                <a:moveTo>
                  <a:pt x="852" y="1069"/>
                </a:moveTo>
                <a:cubicBezTo>
                  <a:pt x="806" y="1069"/>
                  <a:pt x="770" y="1032"/>
                  <a:pt x="770" y="986"/>
                </a:cubicBezTo>
                <a:cubicBezTo>
                  <a:pt x="770" y="940"/>
                  <a:pt x="806" y="903"/>
                  <a:pt x="852" y="903"/>
                </a:cubicBezTo>
                <a:cubicBezTo>
                  <a:pt x="898" y="903"/>
                  <a:pt x="935" y="940"/>
                  <a:pt x="935" y="986"/>
                </a:cubicBezTo>
                <a:cubicBezTo>
                  <a:pt x="935" y="1032"/>
                  <a:pt x="898" y="1069"/>
                  <a:pt x="852" y="1069"/>
                </a:cubicBezTo>
                <a:moveTo>
                  <a:pt x="848" y="1311"/>
                </a:moveTo>
                <a:cubicBezTo>
                  <a:pt x="802" y="1311"/>
                  <a:pt x="766" y="1273"/>
                  <a:pt x="766" y="1228"/>
                </a:cubicBezTo>
                <a:cubicBezTo>
                  <a:pt x="766" y="1181"/>
                  <a:pt x="802" y="1144"/>
                  <a:pt x="848" y="1144"/>
                </a:cubicBezTo>
                <a:cubicBezTo>
                  <a:pt x="894" y="1144"/>
                  <a:pt x="931" y="1182"/>
                  <a:pt x="931" y="1228"/>
                </a:cubicBezTo>
                <a:cubicBezTo>
                  <a:pt x="931" y="1273"/>
                  <a:pt x="894" y="1311"/>
                  <a:pt x="848" y="1311"/>
                </a:cubicBezTo>
                <a:moveTo>
                  <a:pt x="603" y="822"/>
                </a:moveTo>
                <a:cubicBezTo>
                  <a:pt x="558" y="822"/>
                  <a:pt x="520" y="785"/>
                  <a:pt x="520" y="739"/>
                </a:cubicBezTo>
                <a:cubicBezTo>
                  <a:pt x="520" y="694"/>
                  <a:pt x="558" y="656"/>
                  <a:pt x="603" y="656"/>
                </a:cubicBezTo>
                <a:cubicBezTo>
                  <a:pt x="648" y="656"/>
                  <a:pt x="686" y="694"/>
                  <a:pt x="686" y="739"/>
                </a:cubicBezTo>
                <a:cubicBezTo>
                  <a:pt x="686" y="785"/>
                  <a:pt x="648" y="822"/>
                  <a:pt x="603" y="822"/>
                </a:cubicBezTo>
                <a:moveTo>
                  <a:pt x="601" y="1069"/>
                </a:moveTo>
                <a:cubicBezTo>
                  <a:pt x="555" y="1069"/>
                  <a:pt x="518" y="1032"/>
                  <a:pt x="518" y="986"/>
                </a:cubicBezTo>
                <a:cubicBezTo>
                  <a:pt x="518" y="940"/>
                  <a:pt x="555" y="903"/>
                  <a:pt x="601" y="903"/>
                </a:cubicBezTo>
                <a:cubicBezTo>
                  <a:pt x="647" y="903"/>
                  <a:pt x="683" y="940"/>
                  <a:pt x="683" y="986"/>
                </a:cubicBezTo>
                <a:cubicBezTo>
                  <a:pt x="683" y="1032"/>
                  <a:pt x="647" y="1069"/>
                  <a:pt x="601" y="1069"/>
                </a:cubicBezTo>
                <a:moveTo>
                  <a:pt x="597" y="1311"/>
                </a:moveTo>
                <a:cubicBezTo>
                  <a:pt x="550" y="1311"/>
                  <a:pt x="514" y="1273"/>
                  <a:pt x="514" y="1228"/>
                </a:cubicBezTo>
                <a:cubicBezTo>
                  <a:pt x="514" y="1181"/>
                  <a:pt x="550" y="1144"/>
                  <a:pt x="597" y="1144"/>
                </a:cubicBezTo>
                <a:cubicBezTo>
                  <a:pt x="643" y="1144"/>
                  <a:pt x="680" y="1182"/>
                  <a:pt x="680" y="1228"/>
                </a:cubicBezTo>
                <a:cubicBezTo>
                  <a:pt x="680" y="1273"/>
                  <a:pt x="643" y="1311"/>
                  <a:pt x="597" y="1311"/>
                </a:cubicBezTo>
                <a:moveTo>
                  <a:pt x="359" y="822"/>
                </a:moveTo>
                <a:cubicBezTo>
                  <a:pt x="313" y="822"/>
                  <a:pt x="276" y="785"/>
                  <a:pt x="276" y="739"/>
                </a:cubicBezTo>
                <a:cubicBezTo>
                  <a:pt x="276" y="694"/>
                  <a:pt x="313" y="656"/>
                  <a:pt x="359" y="656"/>
                </a:cubicBezTo>
                <a:cubicBezTo>
                  <a:pt x="404" y="656"/>
                  <a:pt x="442" y="694"/>
                  <a:pt x="442" y="739"/>
                </a:cubicBezTo>
                <a:cubicBezTo>
                  <a:pt x="442" y="785"/>
                  <a:pt x="404" y="822"/>
                  <a:pt x="359" y="822"/>
                </a:cubicBezTo>
                <a:moveTo>
                  <a:pt x="356" y="1069"/>
                </a:moveTo>
                <a:cubicBezTo>
                  <a:pt x="310" y="1069"/>
                  <a:pt x="273" y="1032"/>
                  <a:pt x="273" y="986"/>
                </a:cubicBezTo>
                <a:cubicBezTo>
                  <a:pt x="273" y="940"/>
                  <a:pt x="310" y="903"/>
                  <a:pt x="356" y="903"/>
                </a:cubicBezTo>
                <a:cubicBezTo>
                  <a:pt x="402" y="903"/>
                  <a:pt x="439" y="940"/>
                  <a:pt x="439" y="986"/>
                </a:cubicBezTo>
                <a:cubicBezTo>
                  <a:pt x="439" y="1032"/>
                  <a:pt x="402" y="1069"/>
                  <a:pt x="356" y="1069"/>
                </a:cubicBezTo>
                <a:moveTo>
                  <a:pt x="353" y="1311"/>
                </a:moveTo>
                <a:cubicBezTo>
                  <a:pt x="307" y="1311"/>
                  <a:pt x="270" y="1273"/>
                  <a:pt x="270" y="1228"/>
                </a:cubicBezTo>
                <a:cubicBezTo>
                  <a:pt x="270" y="1181"/>
                  <a:pt x="307" y="1144"/>
                  <a:pt x="353" y="1144"/>
                </a:cubicBezTo>
                <a:cubicBezTo>
                  <a:pt x="398" y="1144"/>
                  <a:pt x="436" y="1182"/>
                  <a:pt x="436" y="1228"/>
                </a:cubicBezTo>
                <a:cubicBezTo>
                  <a:pt x="436" y="1273"/>
                  <a:pt x="398" y="1311"/>
                  <a:pt x="353" y="1311"/>
                </a:cubicBezTo>
                <a:moveTo>
                  <a:pt x="873" y="0"/>
                </a:moveTo>
                <a:lnTo>
                  <a:pt x="327" y="0"/>
                </a:lnTo>
                <a:cubicBezTo>
                  <a:pt x="147" y="0"/>
                  <a:pt x="0" y="147"/>
                  <a:pt x="0" y="327"/>
                </a:cubicBezTo>
                <a:lnTo>
                  <a:pt x="0" y="1185"/>
                </a:lnTo>
                <a:cubicBezTo>
                  <a:pt x="0" y="1366"/>
                  <a:pt x="147" y="1512"/>
                  <a:pt x="327" y="1512"/>
                </a:cubicBezTo>
                <a:lnTo>
                  <a:pt x="873" y="1512"/>
                </a:lnTo>
                <a:cubicBezTo>
                  <a:pt x="1054" y="1512"/>
                  <a:pt x="1200" y="1366"/>
                  <a:pt x="1200" y="1185"/>
                </a:cubicBezTo>
                <a:lnTo>
                  <a:pt x="1200" y="327"/>
                </a:lnTo>
                <a:cubicBezTo>
                  <a:pt x="1200" y="147"/>
                  <a:pt x="1054" y="0"/>
                  <a:pt x="87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2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4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81" dur="250" fill="hold"/>
                                        <p:tgtEl>
                                          <p:spTgt spid="5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83" dur="250" fill="hold"/>
                                        <p:tgtEl>
                                          <p:spTgt spid="5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275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7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9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06" dur="250" fill="hold"/>
                                        <p:tgtEl>
                                          <p:spTgt spid="5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08" dur="250" fill="hold"/>
                                        <p:tgtEl>
                                          <p:spTgt spid="57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775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499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22" dur="250" fill="hold"/>
                                        <p:tgtEl>
                                          <p:spTgt spid="5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24" dur="250" fill="hold"/>
                                        <p:tgtEl>
                                          <p:spTgt spid="50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31" dur="250" fill="hold"/>
                                        <p:tgtEl>
                                          <p:spTgt spid="5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33" dur="250" fill="hold"/>
                                        <p:tgtEl>
                                          <p:spTgt spid="58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999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725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7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49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6" presetClass="emp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56" dur="250" fill="hold"/>
                                        <p:tgtEl>
                                          <p:spTgt spid="5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57" presetID="6" presetClass="emph" presetSubtype="0" decel="10000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58" dur="250" fill="hold"/>
                                        <p:tgtEl>
                                          <p:spTgt spid="59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225"/>
                            </p:stCondLst>
                            <p:childTnLst>
                              <p:par>
                                <p:cTn id="1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5" grpId="0" animBg="1"/>
      <p:bldP spid="15" grpId="1" animBg="1"/>
      <p:bldP spid="15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/>
      <p:bldP spid="53" grpId="0"/>
      <p:bldP spid="54" grpId="0"/>
      <p:bldP spid="55" grpId="0"/>
      <p:bldP spid="56" grpId="0"/>
      <p:bldP spid="56" grpId="1"/>
      <p:bldP spid="56" grpId="2"/>
      <p:bldP spid="57" grpId="0"/>
      <p:bldP spid="57" grpId="1"/>
      <p:bldP spid="57" grpId="2"/>
      <p:bldP spid="58" grpId="0"/>
      <p:bldP spid="58" grpId="1"/>
      <p:bldP spid="58" grpId="2"/>
      <p:bldP spid="59" grpId="0"/>
      <p:bldP spid="59" grpId="1"/>
      <p:bldP spid="59" grpId="2"/>
      <p:bldP spid="60" grpId="0" animBg="1"/>
      <p:bldP spid="61" grpId="0" animBg="1"/>
      <p:bldP spid="6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758063" y="4179028"/>
            <a:ext cx="838386" cy="838386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180110" y="1903107"/>
            <a:ext cx="12552220" cy="227592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203200" dist="2032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518016" y="377923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536752" y="1270292"/>
            <a:ext cx="3541550" cy="35415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66056" y="1908862"/>
            <a:ext cx="4450080" cy="1554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黑体" panose="02010600030101010101" charset="-122"/>
                <a:ea typeface="黑体" panose="02010600030101010101" charset="-122"/>
              </a:rPr>
              <a:t>THANKS!</a:t>
            </a:r>
            <a:endParaRPr lang="zh-CN" altLang="en-US" sz="9600" dirty="0">
              <a:solidFill>
                <a:schemeClr val="bg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00752" y="3289282"/>
            <a:ext cx="6881956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公司领导和全体同事的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全力支持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们将继续努力，力争各项工作更上一个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新台阶！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730128" y="2214641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496203" y="4898492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86474" y="1088400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538140" y="151413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lt1"/>
              </a:solidFill>
            </a:endParaRPr>
          </a:p>
        </p:txBody>
      </p:sp>
      <p:pic>
        <p:nvPicPr>
          <p:cNvPr id="2" name="图片 1" descr="02482fe6f95223932846c9ed9e3332f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190" y="1871345"/>
            <a:ext cx="3103880" cy="23387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96296E-6 L -0.30833 2.96296E-6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4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56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 animBg="1"/>
      <p:bldP spid="10" grpId="1" animBg="1"/>
      <p:bldP spid="18" grpId="0" animBg="1"/>
      <p:bldP spid="4" grpId="0" animBg="1"/>
      <p:bldP spid="4" grpId="1" animBg="1"/>
      <p:bldP spid="4" grpId="2" animBg="1"/>
      <p:bldP spid="16" grpId="0"/>
      <p:bldP spid="16" grpId="1"/>
      <p:bldP spid="16" grpId="2"/>
      <p:bldP spid="17" grpId="0"/>
      <p:bldP spid="19" grpId="0" animBg="1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3214257"/>
            <a:ext cx="12192000" cy="216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425238" y="3572038"/>
            <a:ext cx="9341527" cy="1527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单击此处添加标题</a:t>
            </a:r>
          </a:p>
        </p:txBody>
      </p:sp>
      <p:sp>
        <p:nvSpPr>
          <p:cNvPr id="6" name="椭圆 5"/>
          <p:cNvSpPr/>
          <p:nvPr/>
        </p:nvSpPr>
        <p:spPr>
          <a:xfrm>
            <a:off x="6760185" y="2179564"/>
            <a:ext cx="677952" cy="67795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3718299" y="672641"/>
            <a:ext cx="829826" cy="829826"/>
          </a:xfrm>
          <a:prstGeom prst="ellipse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62738" y="1883120"/>
            <a:ext cx="770088" cy="770088"/>
          </a:xfrm>
          <a:prstGeom prst="ellipse">
            <a:avLst/>
          </a:pr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7744290" y="76679"/>
            <a:ext cx="729411" cy="729411"/>
          </a:xfrm>
          <a:prstGeom prst="ellipse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50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888368" y="-718520"/>
            <a:ext cx="1120554" cy="112055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239036" y="1087554"/>
            <a:ext cx="822601" cy="822601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4869845" y="-339290"/>
            <a:ext cx="2568292" cy="256829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381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203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286500" y="1629489"/>
            <a:ext cx="173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PART </a:t>
            </a:r>
            <a:r>
              <a:rPr lang="en-US" altLang="zh-CN" sz="2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01</a:t>
            </a: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pic>
        <p:nvPicPr>
          <p:cNvPr id="3" name="图片 2" descr="89dae7b91d9fb638402a45e572a4ee9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585" y="-210820"/>
            <a:ext cx="2566035" cy="1713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23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69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2" grpId="1"/>
      <p:bldP spid="22" grpId="2"/>
      <p:bldP spid="6" grpId="0" animBg="1"/>
      <p:bldP spid="7" grpId="0" animBg="1"/>
      <p:bldP spid="8" grpId="0" animBg="1"/>
      <p:bldP spid="9" grpId="0" animBg="1"/>
      <p:bldP spid="12" grpId="0" animBg="1"/>
      <p:bldP spid="14" grpId="0" animBg="1"/>
      <p:bldP spid="4" grpId="0" animBg="1"/>
      <p:bldP spid="4" grpId="1" animBg="1"/>
      <p:bldP spid="4" grpId="2" animBg="1"/>
      <p:bldP spid="23" grpId="0"/>
      <p:bldP spid="23" grpId="1"/>
      <p:bldP spid="23" grpId="2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1596000" y="3769723"/>
            <a:ext cx="2880000" cy="1728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56000" y="3769723"/>
            <a:ext cx="2880000" cy="172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16000" y="3769723"/>
            <a:ext cx="2880000" cy="1728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96000" y="1861723"/>
            <a:ext cx="5940000" cy="172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16000" y="1861723"/>
            <a:ext cx="2880000" cy="172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/>
          <p:nvPr/>
        </p:nvSpPr>
        <p:spPr bwMode="auto">
          <a:xfrm rot="2700000">
            <a:off x="9032416" y="3153923"/>
            <a:ext cx="246839" cy="254501"/>
          </a:xfrm>
          <a:custGeom>
            <a:avLst/>
            <a:gdLst>
              <a:gd name="T0" fmla="*/ 1067 w 1161"/>
              <a:gd name="T1" fmla="*/ 0 h 1161"/>
              <a:gd name="T2" fmla="*/ 1161 w 1161"/>
              <a:gd name="T3" fmla="*/ 0 h 1161"/>
              <a:gd name="T4" fmla="*/ 1161 w 1161"/>
              <a:gd name="T5" fmla="*/ 1161 h 1161"/>
              <a:gd name="T6" fmla="*/ 0 w 1161"/>
              <a:gd name="T7" fmla="*/ 1161 h 1161"/>
              <a:gd name="T8" fmla="*/ 0 w 1161"/>
              <a:gd name="T9" fmla="*/ 1067 h 1161"/>
              <a:gd name="T10" fmla="*/ 94 w 1161"/>
              <a:gd name="T11" fmla="*/ 1067 h 1161"/>
              <a:gd name="T12" fmla="*/ 1003 w 1161"/>
              <a:gd name="T13" fmla="*/ 1067 h 1161"/>
              <a:gd name="T14" fmla="*/ 62 w 1161"/>
              <a:gd name="T15" fmla="*/ 126 h 1161"/>
              <a:gd name="T16" fmla="*/ 129 w 1161"/>
              <a:gd name="T17" fmla="*/ 59 h 1161"/>
              <a:gd name="T18" fmla="*/ 1067 w 1161"/>
              <a:gd name="T19" fmla="*/ 997 h 1161"/>
              <a:gd name="T20" fmla="*/ 1067 w 1161"/>
              <a:gd name="T21" fmla="*/ 94 h 1161"/>
              <a:gd name="T22" fmla="*/ 1067 w 1161"/>
              <a:gd name="T2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1" h="1161">
                <a:moveTo>
                  <a:pt x="1067" y="0"/>
                </a:moveTo>
                <a:lnTo>
                  <a:pt x="1161" y="0"/>
                </a:lnTo>
                <a:lnTo>
                  <a:pt x="1161" y="1161"/>
                </a:lnTo>
                <a:lnTo>
                  <a:pt x="0" y="1161"/>
                </a:lnTo>
                <a:lnTo>
                  <a:pt x="0" y="1067"/>
                </a:lnTo>
                <a:lnTo>
                  <a:pt x="94" y="1067"/>
                </a:lnTo>
                <a:lnTo>
                  <a:pt x="1003" y="1067"/>
                </a:lnTo>
                <a:lnTo>
                  <a:pt x="62" y="126"/>
                </a:lnTo>
                <a:lnTo>
                  <a:pt x="129" y="59"/>
                </a:lnTo>
                <a:lnTo>
                  <a:pt x="1067" y="997"/>
                </a:lnTo>
                <a:lnTo>
                  <a:pt x="1067" y="94"/>
                </a:lnTo>
                <a:lnTo>
                  <a:pt x="1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 rot="2700000" flipH="1">
            <a:off x="4838377" y="4506471"/>
            <a:ext cx="246839" cy="254501"/>
          </a:xfrm>
          <a:custGeom>
            <a:avLst/>
            <a:gdLst>
              <a:gd name="T0" fmla="*/ 1067 w 1161"/>
              <a:gd name="T1" fmla="*/ 0 h 1161"/>
              <a:gd name="T2" fmla="*/ 1161 w 1161"/>
              <a:gd name="T3" fmla="*/ 0 h 1161"/>
              <a:gd name="T4" fmla="*/ 1161 w 1161"/>
              <a:gd name="T5" fmla="*/ 1161 h 1161"/>
              <a:gd name="T6" fmla="*/ 0 w 1161"/>
              <a:gd name="T7" fmla="*/ 1161 h 1161"/>
              <a:gd name="T8" fmla="*/ 0 w 1161"/>
              <a:gd name="T9" fmla="*/ 1067 h 1161"/>
              <a:gd name="T10" fmla="*/ 94 w 1161"/>
              <a:gd name="T11" fmla="*/ 1067 h 1161"/>
              <a:gd name="T12" fmla="*/ 1003 w 1161"/>
              <a:gd name="T13" fmla="*/ 1067 h 1161"/>
              <a:gd name="T14" fmla="*/ 62 w 1161"/>
              <a:gd name="T15" fmla="*/ 126 h 1161"/>
              <a:gd name="T16" fmla="*/ 129 w 1161"/>
              <a:gd name="T17" fmla="*/ 59 h 1161"/>
              <a:gd name="T18" fmla="*/ 1067 w 1161"/>
              <a:gd name="T19" fmla="*/ 997 h 1161"/>
              <a:gd name="T20" fmla="*/ 1067 w 1161"/>
              <a:gd name="T21" fmla="*/ 94 h 1161"/>
              <a:gd name="T22" fmla="*/ 1067 w 1161"/>
              <a:gd name="T2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1" h="1161">
                <a:moveTo>
                  <a:pt x="1067" y="0"/>
                </a:moveTo>
                <a:lnTo>
                  <a:pt x="1161" y="0"/>
                </a:lnTo>
                <a:lnTo>
                  <a:pt x="1161" y="1161"/>
                </a:lnTo>
                <a:lnTo>
                  <a:pt x="0" y="1161"/>
                </a:lnTo>
                <a:lnTo>
                  <a:pt x="0" y="1067"/>
                </a:lnTo>
                <a:lnTo>
                  <a:pt x="94" y="1067"/>
                </a:lnTo>
                <a:lnTo>
                  <a:pt x="1003" y="1067"/>
                </a:lnTo>
                <a:lnTo>
                  <a:pt x="62" y="126"/>
                </a:lnTo>
                <a:lnTo>
                  <a:pt x="129" y="59"/>
                </a:lnTo>
                <a:lnTo>
                  <a:pt x="1067" y="997"/>
                </a:lnTo>
                <a:lnTo>
                  <a:pt x="1067" y="94"/>
                </a:lnTo>
                <a:lnTo>
                  <a:pt x="1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849800" y="2572907"/>
            <a:ext cx="3169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请先将要替换的图片裁剪成原图片长宽比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例然后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在原图片上单击右键填充图片，这样替换后图片就不会变形</a:t>
            </a:r>
          </a:p>
        </p:txBody>
      </p:sp>
      <p:sp>
        <p:nvSpPr>
          <p:cNvPr id="12" name="矩形 11"/>
          <p:cNvSpPr/>
          <p:nvPr/>
        </p:nvSpPr>
        <p:spPr>
          <a:xfrm>
            <a:off x="1849800" y="2132380"/>
            <a:ext cx="3169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39047" y="4218222"/>
            <a:ext cx="2284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3810" y="2179727"/>
            <a:ext cx="2284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在这里输入您的文字内容，或者将您的文字内容复制在这里在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这里输入您的文字内容，或者将您的文字内容复制在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99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99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25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725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9791" y="3199244"/>
            <a:ext cx="11110913" cy="806450"/>
            <a:chOff x="444098" y="3162300"/>
            <a:chExt cx="11110913" cy="806450"/>
          </a:xfrm>
        </p:grpSpPr>
        <p:sp>
          <p:nvSpPr>
            <p:cNvPr id="5" name="Freeform 5"/>
            <p:cNvSpPr/>
            <p:nvPr/>
          </p:nvSpPr>
          <p:spPr bwMode="auto">
            <a:xfrm>
              <a:off x="496486" y="3162300"/>
              <a:ext cx="1222375" cy="373063"/>
            </a:xfrm>
            <a:custGeom>
              <a:avLst/>
              <a:gdLst>
                <a:gd name="T0" fmla="*/ 2452 w 3360"/>
                <a:gd name="T1" fmla="*/ 0 h 1014"/>
                <a:gd name="T2" fmla="*/ 2226 w 3360"/>
                <a:gd name="T3" fmla="*/ 30 h 1014"/>
                <a:gd name="T4" fmla="*/ 2420 w 3360"/>
                <a:gd name="T5" fmla="*/ 496 h 1014"/>
                <a:gd name="T6" fmla="*/ 2050 w 3360"/>
                <a:gd name="T7" fmla="*/ 72 h 1014"/>
                <a:gd name="T8" fmla="*/ 1698 w 3360"/>
                <a:gd name="T9" fmla="*/ 180 h 1014"/>
                <a:gd name="T10" fmla="*/ 1889 w 3360"/>
                <a:gd name="T11" fmla="*/ 640 h 1014"/>
                <a:gd name="T12" fmla="*/ 1538 w 3360"/>
                <a:gd name="T13" fmla="*/ 237 h 1014"/>
                <a:gd name="T14" fmla="*/ 1114 w 3360"/>
                <a:gd name="T15" fmla="*/ 407 h 1014"/>
                <a:gd name="T16" fmla="*/ 1275 w 3360"/>
                <a:gd name="T17" fmla="*/ 793 h 1014"/>
                <a:gd name="T18" fmla="*/ 988 w 3360"/>
                <a:gd name="T19" fmla="*/ 463 h 1014"/>
                <a:gd name="T20" fmla="*/ 656 w 3360"/>
                <a:gd name="T21" fmla="*/ 624 h 1014"/>
                <a:gd name="T22" fmla="*/ 771 w 3360"/>
                <a:gd name="T23" fmla="*/ 897 h 1014"/>
                <a:gd name="T24" fmla="*/ 572 w 3360"/>
                <a:gd name="T25" fmla="*/ 669 h 1014"/>
                <a:gd name="T26" fmla="*/ 0 w 3360"/>
                <a:gd name="T27" fmla="*/ 1014 h 1014"/>
                <a:gd name="T28" fmla="*/ 3360 w 3360"/>
                <a:gd name="T29" fmla="*/ 1014 h 1014"/>
                <a:gd name="T30" fmla="*/ 2452 w 3360"/>
                <a:gd name="T31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60" h="1014">
                  <a:moveTo>
                    <a:pt x="2452" y="0"/>
                  </a:moveTo>
                  <a:cubicBezTo>
                    <a:pt x="2398" y="0"/>
                    <a:pt x="2321" y="10"/>
                    <a:pt x="2226" y="30"/>
                  </a:cubicBezTo>
                  <a:cubicBezTo>
                    <a:pt x="2319" y="261"/>
                    <a:pt x="2420" y="496"/>
                    <a:pt x="2420" y="496"/>
                  </a:cubicBezTo>
                  <a:lnTo>
                    <a:pt x="2050" y="72"/>
                  </a:lnTo>
                  <a:cubicBezTo>
                    <a:pt x="1945" y="101"/>
                    <a:pt x="1826" y="137"/>
                    <a:pt x="1698" y="180"/>
                  </a:cubicBezTo>
                  <a:cubicBezTo>
                    <a:pt x="1790" y="409"/>
                    <a:pt x="1889" y="640"/>
                    <a:pt x="1889" y="640"/>
                  </a:cubicBezTo>
                  <a:lnTo>
                    <a:pt x="1538" y="237"/>
                  </a:lnTo>
                  <a:cubicBezTo>
                    <a:pt x="1403" y="287"/>
                    <a:pt x="1260" y="344"/>
                    <a:pt x="1114" y="407"/>
                  </a:cubicBezTo>
                  <a:cubicBezTo>
                    <a:pt x="1196" y="610"/>
                    <a:pt x="1275" y="793"/>
                    <a:pt x="1275" y="793"/>
                  </a:cubicBezTo>
                  <a:lnTo>
                    <a:pt x="988" y="463"/>
                  </a:lnTo>
                  <a:cubicBezTo>
                    <a:pt x="878" y="514"/>
                    <a:pt x="767" y="567"/>
                    <a:pt x="656" y="624"/>
                  </a:cubicBezTo>
                  <a:cubicBezTo>
                    <a:pt x="719" y="777"/>
                    <a:pt x="771" y="897"/>
                    <a:pt x="771" y="897"/>
                  </a:cubicBezTo>
                  <a:lnTo>
                    <a:pt x="572" y="669"/>
                  </a:lnTo>
                  <a:cubicBezTo>
                    <a:pt x="375" y="774"/>
                    <a:pt x="181" y="889"/>
                    <a:pt x="0" y="1014"/>
                  </a:cubicBezTo>
                  <a:lnTo>
                    <a:pt x="3360" y="1014"/>
                  </a:lnTo>
                  <a:cubicBezTo>
                    <a:pt x="3360" y="1014"/>
                    <a:pt x="2786" y="0"/>
                    <a:pt x="2452" y="0"/>
                  </a:cubicBezTo>
                  <a:close/>
                </a:path>
              </a:pathLst>
            </a:custGeom>
            <a:solidFill>
              <a:schemeClr val="accent2"/>
            </a:soli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496486" y="3594100"/>
              <a:ext cx="1222375" cy="374650"/>
            </a:xfrm>
            <a:custGeom>
              <a:avLst/>
              <a:gdLst>
                <a:gd name="T0" fmla="*/ 2452 w 3360"/>
                <a:gd name="T1" fmla="*/ 1014 h 1014"/>
                <a:gd name="T2" fmla="*/ 2226 w 3360"/>
                <a:gd name="T3" fmla="*/ 983 h 1014"/>
                <a:gd name="T4" fmla="*/ 2420 w 3360"/>
                <a:gd name="T5" fmla="*/ 517 h 1014"/>
                <a:gd name="T6" fmla="*/ 2050 w 3360"/>
                <a:gd name="T7" fmla="*/ 941 h 1014"/>
                <a:gd name="T8" fmla="*/ 1698 w 3360"/>
                <a:gd name="T9" fmla="*/ 833 h 1014"/>
                <a:gd name="T10" fmla="*/ 1889 w 3360"/>
                <a:gd name="T11" fmla="*/ 373 h 1014"/>
                <a:gd name="T12" fmla="*/ 1538 w 3360"/>
                <a:gd name="T13" fmla="*/ 776 h 1014"/>
                <a:gd name="T14" fmla="*/ 1114 w 3360"/>
                <a:gd name="T15" fmla="*/ 606 h 1014"/>
                <a:gd name="T16" fmla="*/ 1275 w 3360"/>
                <a:gd name="T17" fmla="*/ 220 h 1014"/>
                <a:gd name="T18" fmla="*/ 988 w 3360"/>
                <a:gd name="T19" fmla="*/ 550 h 1014"/>
                <a:gd name="T20" fmla="*/ 656 w 3360"/>
                <a:gd name="T21" fmla="*/ 389 h 1014"/>
                <a:gd name="T22" fmla="*/ 771 w 3360"/>
                <a:gd name="T23" fmla="*/ 116 h 1014"/>
                <a:gd name="T24" fmla="*/ 572 w 3360"/>
                <a:gd name="T25" fmla="*/ 345 h 1014"/>
                <a:gd name="T26" fmla="*/ 0 w 3360"/>
                <a:gd name="T27" fmla="*/ 0 h 1014"/>
                <a:gd name="T28" fmla="*/ 3360 w 3360"/>
                <a:gd name="T29" fmla="*/ 0 h 1014"/>
                <a:gd name="T30" fmla="*/ 2452 w 3360"/>
                <a:gd name="T31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60" h="1014">
                  <a:moveTo>
                    <a:pt x="2452" y="1014"/>
                  </a:moveTo>
                  <a:cubicBezTo>
                    <a:pt x="2398" y="1014"/>
                    <a:pt x="2321" y="1003"/>
                    <a:pt x="2226" y="983"/>
                  </a:cubicBezTo>
                  <a:cubicBezTo>
                    <a:pt x="2319" y="752"/>
                    <a:pt x="2420" y="517"/>
                    <a:pt x="2420" y="517"/>
                  </a:cubicBezTo>
                  <a:lnTo>
                    <a:pt x="2050" y="941"/>
                  </a:lnTo>
                  <a:cubicBezTo>
                    <a:pt x="1945" y="913"/>
                    <a:pt x="1826" y="877"/>
                    <a:pt x="1698" y="833"/>
                  </a:cubicBezTo>
                  <a:cubicBezTo>
                    <a:pt x="1790" y="604"/>
                    <a:pt x="1889" y="373"/>
                    <a:pt x="1889" y="373"/>
                  </a:cubicBezTo>
                  <a:lnTo>
                    <a:pt x="1538" y="776"/>
                  </a:lnTo>
                  <a:cubicBezTo>
                    <a:pt x="1403" y="727"/>
                    <a:pt x="1260" y="670"/>
                    <a:pt x="1114" y="606"/>
                  </a:cubicBezTo>
                  <a:cubicBezTo>
                    <a:pt x="1196" y="404"/>
                    <a:pt x="1275" y="220"/>
                    <a:pt x="1275" y="220"/>
                  </a:cubicBezTo>
                  <a:lnTo>
                    <a:pt x="988" y="550"/>
                  </a:lnTo>
                  <a:cubicBezTo>
                    <a:pt x="878" y="500"/>
                    <a:pt x="767" y="446"/>
                    <a:pt x="656" y="389"/>
                  </a:cubicBezTo>
                  <a:cubicBezTo>
                    <a:pt x="719" y="236"/>
                    <a:pt x="771" y="116"/>
                    <a:pt x="771" y="116"/>
                  </a:cubicBezTo>
                  <a:lnTo>
                    <a:pt x="572" y="345"/>
                  </a:lnTo>
                  <a:cubicBezTo>
                    <a:pt x="375" y="240"/>
                    <a:pt x="181" y="124"/>
                    <a:pt x="0" y="0"/>
                  </a:cubicBezTo>
                  <a:lnTo>
                    <a:pt x="3360" y="0"/>
                  </a:lnTo>
                  <a:cubicBezTo>
                    <a:pt x="3360" y="0"/>
                    <a:pt x="2786" y="1014"/>
                    <a:pt x="2452" y="101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44098" y="3535363"/>
              <a:ext cx="10968038" cy="58738"/>
            </a:xfrm>
            <a:custGeom>
              <a:avLst/>
              <a:gdLst>
                <a:gd name="T0" fmla="*/ 80 w 30160"/>
                <a:gd name="T1" fmla="*/ 160 h 160"/>
                <a:gd name="T2" fmla="*/ 0 w 30160"/>
                <a:gd name="T3" fmla="*/ 80 h 160"/>
                <a:gd name="T4" fmla="*/ 80 w 30160"/>
                <a:gd name="T5" fmla="*/ 0 h 160"/>
                <a:gd name="T6" fmla="*/ 30080 w 30160"/>
                <a:gd name="T7" fmla="*/ 0 h 160"/>
                <a:gd name="T8" fmla="*/ 30160 w 30160"/>
                <a:gd name="T9" fmla="*/ 80 h 160"/>
                <a:gd name="T10" fmla="*/ 30080 w 30160"/>
                <a:gd name="T11" fmla="*/ 160 h 160"/>
                <a:gd name="T12" fmla="*/ 80 w 30160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60" h="160">
                  <a:moveTo>
                    <a:pt x="80" y="160"/>
                  </a:moveTo>
                  <a:cubicBezTo>
                    <a:pt x="36" y="160"/>
                    <a:pt x="0" y="12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lnTo>
                    <a:pt x="30080" y="0"/>
                  </a:lnTo>
                  <a:cubicBezTo>
                    <a:pt x="30124" y="0"/>
                    <a:pt x="30160" y="36"/>
                    <a:pt x="30160" y="80"/>
                  </a:cubicBezTo>
                  <a:cubicBezTo>
                    <a:pt x="30160" y="124"/>
                    <a:pt x="30124" y="160"/>
                    <a:pt x="30080" y="160"/>
                  </a:cubicBezTo>
                  <a:lnTo>
                    <a:pt x="80" y="1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11270848" y="3438525"/>
              <a:ext cx="284163" cy="252413"/>
            </a:xfrm>
            <a:custGeom>
              <a:avLst/>
              <a:gdLst>
                <a:gd name="T0" fmla="*/ 784 w 784"/>
                <a:gd name="T1" fmla="*/ 343 h 686"/>
                <a:gd name="T2" fmla="*/ 0 w 784"/>
                <a:gd name="T3" fmla="*/ 686 h 686"/>
                <a:gd name="T4" fmla="*/ 248 w 784"/>
                <a:gd name="T5" fmla="*/ 343 h 686"/>
                <a:gd name="T6" fmla="*/ 0 w 784"/>
                <a:gd name="T7" fmla="*/ 0 h 686"/>
                <a:gd name="T8" fmla="*/ 784 w 784"/>
                <a:gd name="T9" fmla="*/ 343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4" h="686">
                  <a:moveTo>
                    <a:pt x="784" y="343"/>
                  </a:moveTo>
                  <a:lnTo>
                    <a:pt x="0" y="686"/>
                  </a:lnTo>
                  <a:lnTo>
                    <a:pt x="248" y="343"/>
                  </a:lnTo>
                  <a:lnTo>
                    <a:pt x="0" y="0"/>
                  </a:lnTo>
                  <a:lnTo>
                    <a:pt x="784" y="34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309540" y="3423214"/>
            <a:ext cx="298185" cy="298185"/>
          </a:xfrm>
          <a:prstGeom prst="ellipse">
            <a:avLst/>
          </a:prstGeom>
          <a:solidFill>
            <a:schemeClr val="accent1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405457" y="3423214"/>
            <a:ext cx="298185" cy="298185"/>
          </a:xfrm>
          <a:prstGeom prst="ellipse">
            <a:avLst/>
          </a:prstGeom>
          <a:solidFill>
            <a:schemeClr val="accent2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501374" y="3423214"/>
            <a:ext cx="298185" cy="298185"/>
          </a:xfrm>
          <a:prstGeom prst="ellipse">
            <a:avLst/>
          </a:prstGeom>
          <a:solidFill>
            <a:schemeClr val="accent3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597291" y="3423214"/>
            <a:ext cx="298185" cy="298185"/>
          </a:xfrm>
          <a:prstGeom prst="ellipse">
            <a:avLst/>
          </a:prstGeom>
          <a:solidFill>
            <a:schemeClr val="accent4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116"/>
          <p:cNvSpPr>
            <a:spLocks noChangeAspect="1"/>
          </p:cNvSpPr>
          <p:nvPr/>
        </p:nvSpPr>
        <p:spPr bwMode="auto">
          <a:xfrm>
            <a:off x="9358131" y="1873249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4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116"/>
          <p:cNvSpPr>
            <a:spLocks noChangeAspect="1"/>
          </p:cNvSpPr>
          <p:nvPr/>
        </p:nvSpPr>
        <p:spPr bwMode="auto">
          <a:xfrm>
            <a:off x="5166297" y="1873249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116"/>
          <p:cNvSpPr>
            <a:spLocks noChangeAspect="1"/>
          </p:cNvSpPr>
          <p:nvPr/>
        </p:nvSpPr>
        <p:spPr bwMode="auto">
          <a:xfrm flipV="1">
            <a:off x="3070380" y="3802185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1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16"/>
          <p:cNvSpPr>
            <a:spLocks noChangeAspect="1"/>
          </p:cNvSpPr>
          <p:nvPr/>
        </p:nvSpPr>
        <p:spPr bwMode="auto">
          <a:xfrm flipV="1">
            <a:off x="7262214" y="3802185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solidFill>
            <a:schemeClr val="accent3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098955" y="4566867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3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20789" y="4566867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5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94872" y="2103095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4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387418" y="2103095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6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63153" y="249741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63154" y="218500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750867" y="249741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50868" y="218500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654951" y="426352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54952" y="395111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46784" y="426352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46785" y="395111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在这里输入文字</a:t>
            </a:r>
            <a:endParaRPr lang="zh-CN" altLang="en-US" sz="1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1339468" y="220632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1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1712604" y="195903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1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783784" y="220632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2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4156920" y="195903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2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6228100" y="220632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3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6601234" y="195903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3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8672415" y="220632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solidFill>
            <a:schemeClr val="accent4"/>
          </a:soli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9045551" y="195903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solidFill>
            <a:schemeClr val="accent4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26548" y="284089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77794" y="284089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15690" y="284089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653173" y="284089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209761" y="2054746"/>
            <a:ext cx="439531" cy="414712"/>
            <a:chOff x="2209761" y="2404368"/>
            <a:chExt cx="439531" cy="414712"/>
          </a:xfrm>
        </p:grpSpPr>
        <p:sp>
          <p:nvSpPr>
            <p:cNvPr id="17" name="Freeform 349"/>
            <p:cNvSpPr/>
            <p:nvPr/>
          </p:nvSpPr>
          <p:spPr bwMode="auto">
            <a:xfrm>
              <a:off x="2224027" y="2404368"/>
              <a:ext cx="425265" cy="268332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350"/>
            <p:cNvSpPr/>
            <p:nvPr/>
          </p:nvSpPr>
          <p:spPr bwMode="auto">
            <a:xfrm>
              <a:off x="2209761" y="2617782"/>
              <a:ext cx="386960" cy="201298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351"/>
            <p:cNvSpPr>
              <a:spLocks noEditPoints="1"/>
            </p:cNvSpPr>
            <p:nvPr/>
          </p:nvSpPr>
          <p:spPr bwMode="auto">
            <a:xfrm>
              <a:off x="2290866" y="2486646"/>
              <a:ext cx="260514" cy="254065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352"/>
            <p:cNvSpPr>
              <a:spLocks noEditPoints="1"/>
            </p:cNvSpPr>
            <p:nvPr/>
          </p:nvSpPr>
          <p:spPr bwMode="auto">
            <a:xfrm>
              <a:off x="2360636" y="2554071"/>
              <a:ext cx="120583" cy="119606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Oval 353"/>
            <p:cNvSpPr>
              <a:spLocks noChangeArrowheads="1"/>
            </p:cNvSpPr>
            <p:nvPr/>
          </p:nvSpPr>
          <p:spPr bwMode="auto">
            <a:xfrm>
              <a:off x="2399527" y="2592767"/>
              <a:ext cx="42800" cy="41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4714573" y="2031260"/>
            <a:ext cx="318539" cy="423139"/>
          </a:xfrm>
          <a:custGeom>
            <a:avLst/>
            <a:gdLst>
              <a:gd name="T0" fmla="*/ 73939 w 625"/>
              <a:gd name="T1" fmla="*/ 124194 h 852"/>
              <a:gd name="T2" fmla="*/ 62217 w 625"/>
              <a:gd name="T3" fmla="*/ 766762 h 852"/>
              <a:gd name="T4" fmla="*/ 563563 w 625"/>
              <a:gd name="T5" fmla="*/ 188091 h 852"/>
              <a:gd name="T6" fmla="*/ 520281 w 625"/>
              <a:gd name="T7" fmla="*/ 201590 h 852"/>
              <a:gd name="T8" fmla="*/ 64021 w 625"/>
              <a:gd name="T9" fmla="*/ 722664 h 852"/>
              <a:gd name="T10" fmla="*/ 243459 w 625"/>
              <a:gd name="T11" fmla="*/ 81896 h 852"/>
              <a:gd name="T12" fmla="*/ 320104 w 625"/>
              <a:gd name="T13" fmla="*/ 81896 h 852"/>
              <a:gd name="T14" fmla="*/ 280429 w 625"/>
              <a:gd name="T15" fmla="*/ 122394 h 852"/>
              <a:gd name="T16" fmla="*/ 196571 w 625"/>
              <a:gd name="T17" fmla="*/ 83696 h 852"/>
              <a:gd name="T18" fmla="*/ 103696 w 625"/>
              <a:gd name="T19" fmla="*/ 194390 h 852"/>
              <a:gd name="T20" fmla="*/ 459867 w 625"/>
              <a:gd name="T21" fmla="*/ 194390 h 852"/>
              <a:gd name="T22" fmla="*/ 366992 w 625"/>
              <a:gd name="T23" fmla="*/ 83696 h 852"/>
              <a:gd name="T24" fmla="*/ 196571 w 625"/>
              <a:gd name="T25" fmla="*/ 83696 h 852"/>
              <a:gd name="T26" fmla="*/ 199276 w 625"/>
              <a:gd name="T27" fmla="*/ 582271 h 852"/>
              <a:gd name="T28" fmla="*/ 136157 w 625"/>
              <a:gd name="T29" fmla="*/ 600270 h 852"/>
              <a:gd name="T30" fmla="*/ 122631 w 625"/>
              <a:gd name="T31" fmla="*/ 613770 h 852"/>
              <a:gd name="T32" fmla="*/ 199276 w 625"/>
              <a:gd name="T33" fmla="*/ 619169 h 852"/>
              <a:gd name="T34" fmla="*/ 119025 w 625"/>
              <a:gd name="T35" fmla="*/ 658767 h 852"/>
              <a:gd name="T36" fmla="*/ 218212 w 625"/>
              <a:gd name="T37" fmla="*/ 610170 h 852"/>
              <a:gd name="T38" fmla="*/ 218212 w 625"/>
              <a:gd name="T39" fmla="*/ 578671 h 852"/>
              <a:gd name="T40" fmla="*/ 99187 w 625"/>
              <a:gd name="T41" fmla="*/ 584971 h 852"/>
              <a:gd name="T42" fmla="*/ 192964 w 625"/>
              <a:gd name="T43" fmla="*/ 683966 h 852"/>
              <a:gd name="T44" fmla="*/ 192964 w 625"/>
              <a:gd name="T45" fmla="*/ 301485 h 852"/>
              <a:gd name="T46" fmla="*/ 136157 w 625"/>
              <a:gd name="T47" fmla="*/ 318584 h 852"/>
              <a:gd name="T48" fmla="*/ 155994 w 625"/>
              <a:gd name="T49" fmla="*/ 368982 h 852"/>
              <a:gd name="T50" fmla="*/ 119025 w 625"/>
              <a:gd name="T51" fmla="*/ 382481 h 852"/>
              <a:gd name="T52" fmla="*/ 192964 w 625"/>
              <a:gd name="T53" fmla="*/ 281686 h 852"/>
              <a:gd name="T54" fmla="*/ 99187 w 625"/>
              <a:gd name="T55" fmla="*/ 380681 h 852"/>
              <a:gd name="T56" fmla="*/ 217310 w 625"/>
              <a:gd name="T57" fmla="*/ 323084 h 852"/>
              <a:gd name="T58" fmla="*/ 216408 w 625"/>
              <a:gd name="T59" fmla="*/ 296985 h 852"/>
              <a:gd name="T60" fmla="*/ 199276 w 625"/>
              <a:gd name="T61" fmla="*/ 452678 h 852"/>
              <a:gd name="T62" fmla="*/ 122631 w 625"/>
              <a:gd name="T63" fmla="*/ 471577 h 852"/>
              <a:gd name="T64" fmla="*/ 199276 w 625"/>
              <a:gd name="T65" fmla="*/ 522874 h 852"/>
              <a:gd name="T66" fmla="*/ 218212 w 625"/>
              <a:gd name="T67" fmla="*/ 438278 h 852"/>
              <a:gd name="T68" fmla="*/ 99187 w 625"/>
              <a:gd name="T69" fmla="*/ 442778 h 852"/>
              <a:gd name="T70" fmla="*/ 199276 w 625"/>
              <a:gd name="T71" fmla="*/ 541773 h 852"/>
              <a:gd name="T72" fmla="*/ 260592 w 625"/>
              <a:gd name="T73" fmla="*/ 418479 h 852"/>
              <a:gd name="T74" fmla="*/ 294856 w 625"/>
              <a:gd name="T75" fmla="*/ 650668 h 852"/>
              <a:gd name="T76" fmla="*/ 452654 w 625"/>
              <a:gd name="T77" fmla="*/ 602070 h 852"/>
              <a:gd name="T78" fmla="*/ 288544 w 625"/>
              <a:gd name="T79" fmla="*/ 644368 h 852"/>
              <a:gd name="T80" fmla="*/ 452654 w 625"/>
              <a:gd name="T81" fmla="*/ 456277 h 852"/>
              <a:gd name="T82" fmla="*/ 288544 w 625"/>
              <a:gd name="T83" fmla="*/ 368982 h 852"/>
              <a:gd name="T84" fmla="*/ 288544 w 625"/>
              <a:gd name="T85" fmla="*/ 316784 h 8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25" h="852">
                <a:moveTo>
                  <a:pt x="48" y="224"/>
                </a:moveTo>
                <a:cubicBezTo>
                  <a:pt x="48" y="200"/>
                  <a:pt x="59" y="188"/>
                  <a:pt x="82" y="188"/>
                </a:cubicBezTo>
                <a:lnTo>
                  <a:pt x="82" y="138"/>
                </a:lnTo>
                <a:cubicBezTo>
                  <a:pt x="39" y="139"/>
                  <a:pt x="0" y="167"/>
                  <a:pt x="0" y="209"/>
                </a:cubicBezTo>
                <a:lnTo>
                  <a:pt x="0" y="783"/>
                </a:lnTo>
                <a:cubicBezTo>
                  <a:pt x="0" y="818"/>
                  <a:pt x="34" y="852"/>
                  <a:pt x="69" y="852"/>
                </a:cubicBezTo>
                <a:lnTo>
                  <a:pt x="556" y="852"/>
                </a:lnTo>
                <a:cubicBezTo>
                  <a:pt x="591" y="852"/>
                  <a:pt x="625" y="818"/>
                  <a:pt x="625" y="783"/>
                </a:cubicBezTo>
                <a:lnTo>
                  <a:pt x="625" y="209"/>
                </a:lnTo>
                <a:cubicBezTo>
                  <a:pt x="625" y="167"/>
                  <a:pt x="586" y="139"/>
                  <a:pt x="543" y="138"/>
                </a:cubicBezTo>
                <a:lnTo>
                  <a:pt x="543" y="188"/>
                </a:lnTo>
                <a:cubicBezTo>
                  <a:pt x="566" y="188"/>
                  <a:pt x="577" y="200"/>
                  <a:pt x="577" y="224"/>
                </a:cubicBezTo>
                <a:lnTo>
                  <a:pt x="577" y="768"/>
                </a:lnTo>
                <a:cubicBezTo>
                  <a:pt x="577" y="785"/>
                  <a:pt x="570" y="803"/>
                  <a:pt x="554" y="803"/>
                </a:cubicBezTo>
                <a:lnTo>
                  <a:pt x="71" y="803"/>
                </a:lnTo>
                <a:cubicBezTo>
                  <a:pt x="53" y="803"/>
                  <a:pt x="48" y="783"/>
                  <a:pt x="48" y="764"/>
                </a:cubicBezTo>
                <a:lnTo>
                  <a:pt x="48" y="224"/>
                </a:lnTo>
                <a:close/>
                <a:moveTo>
                  <a:pt x="270" y="91"/>
                </a:moveTo>
                <a:cubicBezTo>
                  <a:pt x="270" y="71"/>
                  <a:pt x="289" y="52"/>
                  <a:pt x="309" y="52"/>
                </a:cubicBezTo>
                <a:lnTo>
                  <a:pt x="316" y="52"/>
                </a:lnTo>
                <a:cubicBezTo>
                  <a:pt x="336" y="52"/>
                  <a:pt x="355" y="71"/>
                  <a:pt x="355" y="91"/>
                </a:cubicBezTo>
                <a:lnTo>
                  <a:pt x="355" y="95"/>
                </a:lnTo>
                <a:cubicBezTo>
                  <a:pt x="355" y="117"/>
                  <a:pt x="336" y="136"/>
                  <a:pt x="314" y="136"/>
                </a:cubicBezTo>
                <a:lnTo>
                  <a:pt x="311" y="136"/>
                </a:lnTo>
                <a:cubicBezTo>
                  <a:pt x="289" y="136"/>
                  <a:pt x="270" y="117"/>
                  <a:pt x="270" y="95"/>
                </a:cubicBezTo>
                <a:lnTo>
                  <a:pt x="270" y="91"/>
                </a:lnTo>
                <a:close/>
                <a:moveTo>
                  <a:pt x="218" y="93"/>
                </a:moveTo>
                <a:lnTo>
                  <a:pt x="149" y="93"/>
                </a:lnTo>
                <a:cubicBezTo>
                  <a:pt x="126" y="93"/>
                  <a:pt x="115" y="104"/>
                  <a:pt x="115" y="127"/>
                </a:cubicBezTo>
                <a:lnTo>
                  <a:pt x="115" y="216"/>
                </a:lnTo>
                <a:cubicBezTo>
                  <a:pt x="115" y="231"/>
                  <a:pt x="124" y="246"/>
                  <a:pt x="138" y="246"/>
                </a:cubicBezTo>
                <a:lnTo>
                  <a:pt x="487" y="246"/>
                </a:lnTo>
                <a:cubicBezTo>
                  <a:pt x="501" y="246"/>
                  <a:pt x="510" y="231"/>
                  <a:pt x="510" y="216"/>
                </a:cubicBezTo>
                <a:lnTo>
                  <a:pt x="510" y="127"/>
                </a:lnTo>
                <a:cubicBezTo>
                  <a:pt x="510" y="104"/>
                  <a:pt x="499" y="93"/>
                  <a:pt x="476" y="93"/>
                </a:cubicBezTo>
                <a:lnTo>
                  <a:pt x="407" y="93"/>
                </a:lnTo>
                <a:cubicBezTo>
                  <a:pt x="407" y="45"/>
                  <a:pt x="366" y="0"/>
                  <a:pt x="320" y="0"/>
                </a:cubicBezTo>
                <a:lnTo>
                  <a:pt x="305" y="0"/>
                </a:lnTo>
                <a:cubicBezTo>
                  <a:pt x="259" y="0"/>
                  <a:pt x="218" y="45"/>
                  <a:pt x="218" y="93"/>
                </a:cubicBezTo>
                <a:close/>
                <a:moveTo>
                  <a:pt x="132" y="654"/>
                </a:moveTo>
                <a:cubicBezTo>
                  <a:pt x="132" y="649"/>
                  <a:pt x="133" y="647"/>
                  <a:pt x="138" y="647"/>
                </a:cubicBezTo>
                <a:lnTo>
                  <a:pt x="221" y="647"/>
                </a:lnTo>
                <a:lnTo>
                  <a:pt x="221" y="654"/>
                </a:lnTo>
                <a:cubicBezTo>
                  <a:pt x="221" y="661"/>
                  <a:pt x="186" y="680"/>
                  <a:pt x="180" y="684"/>
                </a:cubicBezTo>
                <a:cubicBezTo>
                  <a:pt x="174" y="679"/>
                  <a:pt x="161" y="667"/>
                  <a:pt x="151" y="667"/>
                </a:cubicBezTo>
                <a:lnTo>
                  <a:pt x="149" y="667"/>
                </a:lnTo>
                <a:cubicBezTo>
                  <a:pt x="144" y="667"/>
                  <a:pt x="136" y="675"/>
                  <a:pt x="136" y="680"/>
                </a:cubicBezTo>
                <a:lnTo>
                  <a:pt x="136" y="682"/>
                </a:lnTo>
                <a:cubicBezTo>
                  <a:pt x="136" y="688"/>
                  <a:pt x="167" y="721"/>
                  <a:pt x="173" y="721"/>
                </a:cubicBezTo>
                <a:lnTo>
                  <a:pt x="175" y="721"/>
                </a:lnTo>
                <a:cubicBezTo>
                  <a:pt x="180" y="721"/>
                  <a:pt x="214" y="693"/>
                  <a:pt x="221" y="688"/>
                </a:cubicBezTo>
                <a:cubicBezTo>
                  <a:pt x="221" y="700"/>
                  <a:pt x="225" y="738"/>
                  <a:pt x="214" y="738"/>
                </a:cubicBezTo>
                <a:lnTo>
                  <a:pt x="138" y="738"/>
                </a:lnTo>
                <a:cubicBezTo>
                  <a:pt x="133" y="738"/>
                  <a:pt x="132" y="737"/>
                  <a:pt x="132" y="732"/>
                </a:cubicBezTo>
                <a:lnTo>
                  <a:pt x="132" y="654"/>
                </a:lnTo>
                <a:close/>
                <a:moveTo>
                  <a:pt x="214" y="760"/>
                </a:moveTo>
                <a:cubicBezTo>
                  <a:pt x="255" y="760"/>
                  <a:pt x="240" y="715"/>
                  <a:pt x="242" y="678"/>
                </a:cubicBezTo>
                <a:cubicBezTo>
                  <a:pt x="243" y="658"/>
                  <a:pt x="292" y="642"/>
                  <a:pt x="296" y="624"/>
                </a:cubicBezTo>
                <a:lnTo>
                  <a:pt x="290" y="624"/>
                </a:lnTo>
                <a:cubicBezTo>
                  <a:pt x="275" y="624"/>
                  <a:pt x="253" y="637"/>
                  <a:pt x="242" y="643"/>
                </a:cubicBezTo>
                <a:cubicBezTo>
                  <a:pt x="237" y="635"/>
                  <a:pt x="232" y="626"/>
                  <a:pt x="218" y="626"/>
                </a:cubicBezTo>
                <a:lnTo>
                  <a:pt x="134" y="626"/>
                </a:lnTo>
                <a:cubicBezTo>
                  <a:pt x="122" y="626"/>
                  <a:pt x="110" y="637"/>
                  <a:pt x="110" y="650"/>
                </a:cubicBezTo>
                <a:lnTo>
                  <a:pt x="110" y="736"/>
                </a:lnTo>
                <a:cubicBezTo>
                  <a:pt x="110" y="750"/>
                  <a:pt x="123" y="760"/>
                  <a:pt x="138" y="760"/>
                </a:cubicBezTo>
                <a:lnTo>
                  <a:pt x="214" y="760"/>
                </a:lnTo>
                <a:close/>
                <a:moveTo>
                  <a:pt x="132" y="341"/>
                </a:moveTo>
                <a:cubicBezTo>
                  <a:pt x="132" y="336"/>
                  <a:pt x="133" y="335"/>
                  <a:pt x="138" y="335"/>
                </a:cubicBezTo>
                <a:lnTo>
                  <a:pt x="214" y="335"/>
                </a:lnTo>
                <a:cubicBezTo>
                  <a:pt x="219" y="335"/>
                  <a:pt x="221" y="336"/>
                  <a:pt x="221" y="341"/>
                </a:cubicBezTo>
                <a:cubicBezTo>
                  <a:pt x="221" y="346"/>
                  <a:pt x="184" y="371"/>
                  <a:pt x="180" y="371"/>
                </a:cubicBezTo>
                <a:cubicBezTo>
                  <a:pt x="175" y="371"/>
                  <a:pt x="164" y="354"/>
                  <a:pt x="151" y="354"/>
                </a:cubicBezTo>
                <a:cubicBezTo>
                  <a:pt x="145" y="354"/>
                  <a:pt x="136" y="361"/>
                  <a:pt x="136" y="367"/>
                </a:cubicBezTo>
                <a:lnTo>
                  <a:pt x="136" y="369"/>
                </a:lnTo>
                <a:cubicBezTo>
                  <a:pt x="136" y="378"/>
                  <a:pt x="166" y="406"/>
                  <a:pt x="173" y="410"/>
                </a:cubicBezTo>
                <a:lnTo>
                  <a:pt x="221" y="376"/>
                </a:lnTo>
                <a:lnTo>
                  <a:pt x="221" y="425"/>
                </a:lnTo>
                <a:lnTo>
                  <a:pt x="132" y="425"/>
                </a:lnTo>
                <a:lnTo>
                  <a:pt x="132" y="341"/>
                </a:lnTo>
                <a:close/>
                <a:moveTo>
                  <a:pt x="240" y="330"/>
                </a:moveTo>
                <a:cubicBezTo>
                  <a:pt x="237" y="319"/>
                  <a:pt x="228" y="313"/>
                  <a:pt x="214" y="313"/>
                </a:cubicBezTo>
                <a:lnTo>
                  <a:pt x="138" y="313"/>
                </a:lnTo>
                <a:cubicBezTo>
                  <a:pt x="123" y="313"/>
                  <a:pt x="110" y="322"/>
                  <a:pt x="110" y="337"/>
                </a:cubicBezTo>
                <a:lnTo>
                  <a:pt x="110" y="423"/>
                </a:lnTo>
                <a:cubicBezTo>
                  <a:pt x="110" y="436"/>
                  <a:pt x="122" y="447"/>
                  <a:pt x="134" y="447"/>
                </a:cubicBezTo>
                <a:lnTo>
                  <a:pt x="218" y="447"/>
                </a:lnTo>
                <a:cubicBezTo>
                  <a:pt x="252" y="447"/>
                  <a:pt x="242" y="393"/>
                  <a:pt x="241" y="359"/>
                </a:cubicBezTo>
                <a:lnTo>
                  <a:pt x="296" y="313"/>
                </a:lnTo>
                <a:cubicBezTo>
                  <a:pt x="296" y="313"/>
                  <a:pt x="292" y="311"/>
                  <a:pt x="292" y="311"/>
                </a:cubicBezTo>
                <a:cubicBezTo>
                  <a:pt x="271" y="311"/>
                  <a:pt x="253" y="329"/>
                  <a:pt x="240" y="330"/>
                </a:cubicBezTo>
                <a:close/>
                <a:moveTo>
                  <a:pt x="132" y="492"/>
                </a:moveTo>
                <a:lnTo>
                  <a:pt x="221" y="492"/>
                </a:lnTo>
                <a:lnTo>
                  <a:pt x="221" y="503"/>
                </a:lnTo>
                <a:lnTo>
                  <a:pt x="180" y="529"/>
                </a:lnTo>
                <a:lnTo>
                  <a:pt x="152" y="508"/>
                </a:lnTo>
                <a:cubicBezTo>
                  <a:pt x="145" y="513"/>
                  <a:pt x="136" y="515"/>
                  <a:pt x="136" y="524"/>
                </a:cubicBezTo>
                <a:cubicBezTo>
                  <a:pt x="136" y="531"/>
                  <a:pt x="167" y="565"/>
                  <a:pt x="173" y="565"/>
                </a:cubicBezTo>
                <a:cubicBezTo>
                  <a:pt x="183" y="565"/>
                  <a:pt x="209" y="536"/>
                  <a:pt x="221" y="533"/>
                </a:cubicBezTo>
                <a:lnTo>
                  <a:pt x="221" y="581"/>
                </a:lnTo>
                <a:lnTo>
                  <a:pt x="132" y="581"/>
                </a:lnTo>
                <a:lnTo>
                  <a:pt x="132" y="492"/>
                </a:lnTo>
                <a:close/>
                <a:moveTo>
                  <a:pt x="242" y="487"/>
                </a:moveTo>
                <a:cubicBezTo>
                  <a:pt x="238" y="480"/>
                  <a:pt x="233" y="470"/>
                  <a:pt x="221" y="470"/>
                </a:cubicBezTo>
                <a:lnTo>
                  <a:pt x="132" y="470"/>
                </a:lnTo>
                <a:cubicBezTo>
                  <a:pt x="121" y="470"/>
                  <a:pt x="110" y="481"/>
                  <a:pt x="110" y="492"/>
                </a:cubicBezTo>
                <a:lnTo>
                  <a:pt x="110" y="581"/>
                </a:lnTo>
                <a:cubicBezTo>
                  <a:pt x="110" y="591"/>
                  <a:pt x="121" y="602"/>
                  <a:pt x="132" y="602"/>
                </a:cubicBezTo>
                <a:lnTo>
                  <a:pt x="221" y="602"/>
                </a:lnTo>
                <a:cubicBezTo>
                  <a:pt x="252" y="602"/>
                  <a:pt x="242" y="547"/>
                  <a:pt x="242" y="515"/>
                </a:cubicBezTo>
                <a:lnTo>
                  <a:pt x="296" y="469"/>
                </a:lnTo>
                <a:lnTo>
                  <a:pt x="289" y="465"/>
                </a:lnTo>
                <a:lnTo>
                  <a:pt x="242" y="487"/>
                </a:lnTo>
                <a:close/>
                <a:moveTo>
                  <a:pt x="320" y="716"/>
                </a:moveTo>
                <a:cubicBezTo>
                  <a:pt x="320" y="721"/>
                  <a:pt x="322" y="723"/>
                  <a:pt x="327" y="723"/>
                </a:cubicBezTo>
                <a:lnTo>
                  <a:pt x="495" y="723"/>
                </a:lnTo>
                <a:cubicBezTo>
                  <a:pt x="500" y="723"/>
                  <a:pt x="502" y="721"/>
                  <a:pt x="502" y="716"/>
                </a:cubicBezTo>
                <a:lnTo>
                  <a:pt x="502" y="669"/>
                </a:lnTo>
                <a:cubicBezTo>
                  <a:pt x="502" y="664"/>
                  <a:pt x="500" y="663"/>
                  <a:pt x="495" y="663"/>
                </a:cubicBezTo>
                <a:lnTo>
                  <a:pt x="320" y="663"/>
                </a:lnTo>
                <a:lnTo>
                  <a:pt x="320" y="716"/>
                </a:lnTo>
                <a:close/>
                <a:moveTo>
                  <a:pt x="320" y="565"/>
                </a:moveTo>
                <a:lnTo>
                  <a:pt x="502" y="565"/>
                </a:lnTo>
                <a:lnTo>
                  <a:pt x="502" y="507"/>
                </a:lnTo>
                <a:lnTo>
                  <a:pt x="320" y="507"/>
                </a:lnTo>
                <a:lnTo>
                  <a:pt x="320" y="565"/>
                </a:lnTo>
                <a:close/>
                <a:moveTo>
                  <a:pt x="320" y="410"/>
                </a:moveTo>
                <a:lnTo>
                  <a:pt x="452" y="410"/>
                </a:lnTo>
                <a:lnTo>
                  <a:pt x="452" y="352"/>
                </a:lnTo>
                <a:lnTo>
                  <a:pt x="320" y="352"/>
                </a:lnTo>
                <a:lnTo>
                  <a:pt x="320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32259" y="2077483"/>
            <a:ext cx="371800" cy="330383"/>
            <a:chOff x="6007636" y="4287159"/>
            <a:chExt cx="438051" cy="389258"/>
          </a:xfrm>
          <a:solidFill>
            <a:schemeClr val="bg1"/>
          </a:solidFill>
        </p:grpSpPr>
        <p:sp>
          <p:nvSpPr>
            <p:cNvPr id="24" name="Freeform 824"/>
            <p:cNvSpPr>
              <a:spLocks noEditPoints="1"/>
            </p:cNvSpPr>
            <p:nvPr/>
          </p:nvSpPr>
          <p:spPr bwMode="auto">
            <a:xfrm>
              <a:off x="6007636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2 h 152"/>
                <a:gd name="T28" fmla="*/ 111 w 171"/>
                <a:gd name="T29" fmla="*/ 12 h 152"/>
                <a:gd name="T30" fmla="*/ 118 w 171"/>
                <a:gd name="T31" fmla="*/ 19 h 152"/>
                <a:gd name="T32" fmla="*/ 111 w 171"/>
                <a:gd name="T33" fmla="*/ 26 h 152"/>
                <a:gd name="T34" fmla="*/ 103 w 171"/>
                <a:gd name="T35" fmla="*/ 19 h 152"/>
                <a:gd name="T36" fmla="*/ 111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2"/>
                    <a:pt x="132" y="12"/>
                  </a:cubicBezTo>
                  <a:close/>
                  <a:moveTo>
                    <a:pt x="111" y="12"/>
                  </a:moveTo>
                  <a:cubicBezTo>
                    <a:pt x="115" y="12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3" y="23"/>
                    <a:pt x="103" y="19"/>
                  </a:cubicBezTo>
                  <a:cubicBezTo>
                    <a:pt x="103" y="15"/>
                    <a:pt x="107" y="12"/>
                    <a:pt x="111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825"/>
            <p:cNvSpPr/>
            <p:nvPr/>
          </p:nvSpPr>
          <p:spPr bwMode="auto">
            <a:xfrm>
              <a:off x="6287381" y="4404262"/>
              <a:ext cx="40119" cy="33613"/>
            </a:xfrm>
            <a:custGeom>
              <a:avLst/>
              <a:gdLst>
                <a:gd name="T0" fmla="*/ 16 w 16"/>
                <a:gd name="T1" fmla="*/ 11 h 13"/>
                <a:gd name="T2" fmla="*/ 13 w 16"/>
                <a:gd name="T3" fmla="*/ 13 h 13"/>
                <a:gd name="T4" fmla="*/ 2 w 16"/>
                <a:gd name="T5" fmla="*/ 13 h 13"/>
                <a:gd name="T6" fmla="*/ 0 w 16"/>
                <a:gd name="T7" fmla="*/ 11 h 13"/>
                <a:gd name="T8" fmla="*/ 0 w 16"/>
                <a:gd name="T9" fmla="*/ 2 h 13"/>
                <a:gd name="T10" fmla="*/ 2 w 16"/>
                <a:gd name="T11" fmla="*/ 0 h 13"/>
                <a:gd name="T12" fmla="*/ 13 w 16"/>
                <a:gd name="T13" fmla="*/ 0 h 13"/>
                <a:gd name="T14" fmla="*/ 16 w 16"/>
                <a:gd name="T15" fmla="*/ 2 h 13"/>
                <a:gd name="T16" fmla="*/ 16 w 16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16" y="11"/>
                  </a:move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lnTo>
                    <a:pt x="16" y="1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826"/>
            <p:cNvSpPr/>
            <p:nvPr/>
          </p:nvSpPr>
          <p:spPr bwMode="auto">
            <a:xfrm>
              <a:off x="6222324" y="4435706"/>
              <a:ext cx="46625" cy="48793"/>
            </a:xfrm>
            <a:custGeom>
              <a:avLst/>
              <a:gdLst>
                <a:gd name="T0" fmla="*/ 17 w 18"/>
                <a:gd name="T1" fmla="*/ 4 h 19"/>
                <a:gd name="T2" fmla="*/ 18 w 18"/>
                <a:gd name="T3" fmla="*/ 8 h 19"/>
                <a:gd name="T4" fmla="*/ 12 w 18"/>
                <a:gd name="T5" fmla="*/ 17 h 19"/>
                <a:gd name="T6" fmla="*/ 9 w 18"/>
                <a:gd name="T7" fmla="*/ 18 h 19"/>
                <a:gd name="T8" fmla="*/ 1 w 18"/>
                <a:gd name="T9" fmla="*/ 14 h 19"/>
                <a:gd name="T10" fmla="*/ 0 w 18"/>
                <a:gd name="T11" fmla="*/ 11 h 19"/>
                <a:gd name="T12" fmla="*/ 6 w 18"/>
                <a:gd name="T13" fmla="*/ 1 h 19"/>
                <a:gd name="T14" fmla="*/ 9 w 18"/>
                <a:gd name="T15" fmla="*/ 0 h 19"/>
                <a:gd name="T16" fmla="*/ 17 w 18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7" y="4"/>
                  </a:moveTo>
                  <a:cubicBezTo>
                    <a:pt x="18" y="5"/>
                    <a:pt x="18" y="7"/>
                    <a:pt x="18" y="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0" y="19"/>
                    <a:pt x="9" y="1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827"/>
            <p:cNvSpPr/>
            <p:nvPr/>
          </p:nvSpPr>
          <p:spPr bwMode="auto">
            <a:xfrm>
              <a:off x="6225577" y="4505100"/>
              <a:ext cx="45540" cy="50962"/>
            </a:xfrm>
            <a:custGeom>
              <a:avLst/>
              <a:gdLst>
                <a:gd name="T0" fmla="*/ 9 w 18"/>
                <a:gd name="T1" fmla="*/ 1 h 20"/>
                <a:gd name="T2" fmla="*/ 12 w 18"/>
                <a:gd name="T3" fmla="*/ 2 h 20"/>
                <a:gd name="T4" fmla="*/ 18 w 18"/>
                <a:gd name="T5" fmla="*/ 12 h 20"/>
                <a:gd name="T6" fmla="*/ 17 w 18"/>
                <a:gd name="T7" fmla="*/ 15 h 20"/>
                <a:gd name="T8" fmla="*/ 9 w 18"/>
                <a:gd name="T9" fmla="*/ 19 h 20"/>
                <a:gd name="T10" fmla="*/ 6 w 18"/>
                <a:gd name="T11" fmla="*/ 18 h 20"/>
                <a:gd name="T12" fmla="*/ 0 w 18"/>
                <a:gd name="T13" fmla="*/ 9 h 20"/>
                <a:gd name="T14" fmla="*/ 1 w 18"/>
                <a:gd name="T15" fmla="*/ 5 h 20"/>
                <a:gd name="T16" fmla="*/ 9 w 18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9" y="1"/>
                  </a:moveTo>
                  <a:cubicBezTo>
                    <a:pt x="10" y="0"/>
                    <a:pt x="11" y="1"/>
                    <a:pt x="12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4"/>
                    <a:pt x="17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0"/>
                    <a:pt x="6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828"/>
            <p:cNvSpPr/>
            <p:nvPr/>
          </p:nvSpPr>
          <p:spPr bwMode="auto">
            <a:xfrm>
              <a:off x="6291718" y="4548471"/>
              <a:ext cx="41203" cy="33613"/>
            </a:xfrm>
            <a:custGeom>
              <a:avLst/>
              <a:gdLst>
                <a:gd name="T0" fmla="*/ 0 w 16"/>
                <a:gd name="T1" fmla="*/ 2 h 13"/>
                <a:gd name="T2" fmla="*/ 2 w 16"/>
                <a:gd name="T3" fmla="*/ 0 h 13"/>
                <a:gd name="T4" fmla="*/ 13 w 16"/>
                <a:gd name="T5" fmla="*/ 0 h 13"/>
                <a:gd name="T6" fmla="*/ 16 w 16"/>
                <a:gd name="T7" fmla="*/ 2 h 13"/>
                <a:gd name="T8" fmla="*/ 16 w 16"/>
                <a:gd name="T9" fmla="*/ 10 h 13"/>
                <a:gd name="T10" fmla="*/ 13 w 16"/>
                <a:gd name="T11" fmla="*/ 13 h 13"/>
                <a:gd name="T12" fmla="*/ 2 w 16"/>
                <a:gd name="T13" fmla="*/ 13 h 13"/>
                <a:gd name="T14" fmla="*/ 0 w 16"/>
                <a:gd name="T15" fmla="*/ 10 h 13"/>
                <a:gd name="T16" fmla="*/ 0 w 16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829"/>
            <p:cNvSpPr/>
            <p:nvPr/>
          </p:nvSpPr>
          <p:spPr bwMode="auto">
            <a:xfrm>
              <a:off x="6348101" y="4501847"/>
              <a:ext cx="48793" cy="48793"/>
            </a:xfrm>
            <a:custGeom>
              <a:avLst/>
              <a:gdLst>
                <a:gd name="T0" fmla="*/ 2 w 19"/>
                <a:gd name="T1" fmla="*/ 14 h 19"/>
                <a:gd name="T2" fmla="*/ 1 w 19"/>
                <a:gd name="T3" fmla="*/ 11 h 19"/>
                <a:gd name="T4" fmla="*/ 6 w 19"/>
                <a:gd name="T5" fmla="*/ 1 h 19"/>
                <a:gd name="T6" fmla="*/ 10 w 19"/>
                <a:gd name="T7" fmla="*/ 0 h 19"/>
                <a:gd name="T8" fmla="*/ 17 w 19"/>
                <a:gd name="T9" fmla="*/ 5 h 19"/>
                <a:gd name="T10" fmla="*/ 18 w 19"/>
                <a:gd name="T11" fmla="*/ 8 h 19"/>
                <a:gd name="T12" fmla="*/ 12 w 19"/>
                <a:gd name="T13" fmla="*/ 18 h 19"/>
                <a:gd name="T14" fmla="*/ 9 w 19"/>
                <a:gd name="T15" fmla="*/ 19 h 19"/>
                <a:gd name="T16" fmla="*/ 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2" y="14"/>
                  </a:moveTo>
                  <a:cubicBezTo>
                    <a:pt x="1" y="14"/>
                    <a:pt x="0" y="12"/>
                    <a:pt x="1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9" y="7"/>
                    <a:pt x="18" y="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0" y="19"/>
                    <a:pt x="9" y="19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830"/>
            <p:cNvSpPr/>
            <p:nvPr/>
          </p:nvSpPr>
          <p:spPr bwMode="auto">
            <a:xfrm>
              <a:off x="6345932" y="4430285"/>
              <a:ext cx="48793" cy="48793"/>
            </a:xfrm>
            <a:custGeom>
              <a:avLst/>
              <a:gdLst>
                <a:gd name="T0" fmla="*/ 10 w 19"/>
                <a:gd name="T1" fmla="*/ 19 h 19"/>
                <a:gd name="T2" fmla="*/ 6 w 19"/>
                <a:gd name="T3" fmla="*/ 18 h 19"/>
                <a:gd name="T4" fmla="*/ 1 w 19"/>
                <a:gd name="T5" fmla="*/ 8 h 19"/>
                <a:gd name="T6" fmla="*/ 2 w 19"/>
                <a:gd name="T7" fmla="*/ 5 h 19"/>
                <a:gd name="T8" fmla="*/ 9 w 19"/>
                <a:gd name="T9" fmla="*/ 1 h 19"/>
                <a:gd name="T10" fmla="*/ 12 w 19"/>
                <a:gd name="T11" fmla="*/ 2 h 19"/>
                <a:gd name="T12" fmla="*/ 18 w 19"/>
                <a:gd name="T13" fmla="*/ 11 h 19"/>
                <a:gd name="T14" fmla="*/ 17 w 19"/>
                <a:gd name="T15" fmla="*/ 14 h 19"/>
                <a:gd name="T16" fmla="*/ 10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9" y="19"/>
                    <a:pt x="7" y="19"/>
                    <a:pt x="6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2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2" y="0"/>
                    <a:pt x="12" y="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8" y="14"/>
                    <a:pt x="17" y="14"/>
                  </a:cubicBezTo>
                  <a:lnTo>
                    <a:pt x="10" y="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831"/>
            <p:cNvSpPr>
              <a:spLocks noEditPoints="1"/>
            </p:cNvSpPr>
            <p:nvPr/>
          </p:nvSpPr>
          <p:spPr bwMode="auto">
            <a:xfrm>
              <a:off x="6246178" y="4428116"/>
              <a:ext cx="127945" cy="12794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7 h 50"/>
                <a:gd name="T12" fmla="*/ 13 w 50"/>
                <a:gd name="T13" fmla="*/ 25 h 50"/>
                <a:gd name="T14" fmla="*/ 25 w 50"/>
                <a:gd name="T15" fmla="*/ 13 h 50"/>
                <a:gd name="T16" fmla="*/ 37 w 50"/>
                <a:gd name="T17" fmla="*/ 25 h 50"/>
                <a:gd name="T18" fmla="*/ 25 w 50"/>
                <a:gd name="T19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lose/>
                  <a:moveTo>
                    <a:pt x="25" y="37"/>
                  </a:moveTo>
                  <a:cubicBezTo>
                    <a:pt x="18" y="37"/>
                    <a:pt x="13" y="32"/>
                    <a:pt x="13" y="25"/>
                  </a:cubicBezTo>
                  <a:cubicBezTo>
                    <a:pt x="13" y="19"/>
                    <a:pt x="18" y="13"/>
                    <a:pt x="25" y="13"/>
                  </a:cubicBezTo>
                  <a:cubicBezTo>
                    <a:pt x="31" y="13"/>
                    <a:pt x="37" y="19"/>
                    <a:pt x="37" y="25"/>
                  </a:cubicBezTo>
                  <a:cubicBezTo>
                    <a:pt x="37" y="32"/>
                    <a:pt x="31" y="37"/>
                    <a:pt x="25" y="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832"/>
            <p:cNvSpPr/>
            <p:nvPr/>
          </p:nvSpPr>
          <p:spPr bwMode="auto">
            <a:xfrm>
              <a:off x="6058597" y="4412936"/>
              <a:ext cx="161559" cy="201677"/>
            </a:xfrm>
            <a:custGeom>
              <a:avLst/>
              <a:gdLst>
                <a:gd name="T0" fmla="*/ 27 w 63"/>
                <a:gd name="T1" fmla="*/ 78 h 79"/>
                <a:gd name="T2" fmla="*/ 28 w 63"/>
                <a:gd name="T3" fmla="*/ 78 h 79"/>
                <a:gd name="T4" fmla="*/ 29 w 63"/>
                <a:gd name="T5" fmla="*/ 78 h 79"/>
                <a:gd name="T6" fmla="*/ 30 w 63"/>
                <a:gd name="T7" fmla="*/ 78 h 79"/>
                <a:gd name="T8" fmla="*/ 30 w 63"/>
                <a:gd name="T9" fmla="*/ 79 h 79"/>
                <a:gd name="T10" fmla="*/ 31 w 63"/>
                <a:gd name="T11" fmla="*/ 79 h 79"/>
                <a:gd name="T12" fmla="*/ 31 w 63"/>
                <a:gd name="T13" fmla="*/ 79 h 79"/>
                <a:gd name="T14" fmla="*/ 31 w 63"/>
                <a:gd name="T15" fmla="*/ 79 h 79"/>
                <a:gd name="T16" fmla="*/ 33 w 63"/>
                <a:gd name="T17" fmla="*/ 79 h 79"/>
                <a:gd name="T18" fmla="*/ 33 w 63"/>
                <a:gd name="T19" fmla="*/ 78 h 79"/>
                <a:gd name="T20" fmla="*/ 34 w 63"/>
                <a:gd name="T21" fmla="*/ 78 h 79"/>
                <a:gd name="T22" fmla="*/ 35 w 63"/>
                <a:gd name="T23" fmla="*/ 78 h 79"/>
                <a:gd name="T24" fmla="*/ 35 w 63"/>
                <a:gd name="T25" fmla="*/ 78 h 79"/>
                <a:gd name="T26" fmla="*/ 36 w 63"/>
                <a:gd name="T27" fmla="*/ 77 h 79"/>
                <a:gd name="T28" fmla="*/ 36 w 63"/>
                <a:gd name="T29" fmla="*/ 77 h 79"/>
                <a:gd name="T30" fmla="*/ 59 w 63"/>
                <a:gd name="T31" fmla="*/ 60 h 79"/>
                <a:gd name="T32" fmla="*/ 61 w 63"/>
                <a:gd name="T33" fmla="*/ 50 h 79"/>
                <a:gd name="T34" fmla="*/ 50 w 63"/>
                <a:gd name="T35" fmla="*/ 48 h 79"/>
                <a:gd name="T36" fmla="*/ 39 w 63"/>
                <a:gd name="T37" fmla="*/ 56 h 79"/>
                <a:gd name="T38" fmla="*/ 39 w 63"/>
                <a:gd name="T39" fmla="*/ 7 h 79"/>
                <a:gd name="T40" fmla="*/ 31 w 63"/>
                <a:gd name="T41" fmla="*/ 0 h 79"/>
                <a:gd name="T42" fmla="*/ 24 w 63"/>
                <a:gd name="T43" fmla="*/ 7 h 79"/>
                <a:gd name="T44" fmla="*/ 24 w 63"/>
                <a:gd name="T45" fmla="*/ 56 h 79"/>
                <a:gd name="T46" fmla="*/ 13 w 63"/>
                <a:gd name="T47" fmla="*/ 48 h 79"/>
                <a:gd name="T48" fmla="*/ 2 w 63"/>
                <a:gd name="T49" fmla="*/ 50 h 79"/>
                <a:gd name="T50" fmla="*/ 0 w 63"/>
                <a:gd name="T51" fmla="*/ 54 h 79"/>
                <a:gd name="T52" fmla="*/ 4 w 63"/>
                <a:gd name="T53" fmla="*/ 60 h 79"/>
                <a:gd name="T54" fmla="*/ 27 w 63"/>
                <a:gd name="T55" fmla="*/ 77 h 79"/>
                <a:gd name="T56" fmla="*/ 27 w 63"/>
                <a:gd name="T57" fmla="*/ 77 h 79"/>
                <a:gd name="T58" fmla="*/ 27 w 63"/>
                <a:gd name="T59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79">
                  <a:moveTo>
                    <a:pt x="27" y="78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9" y="78"/>
                    <a:pt x="29" y="78"/>
                  </a:cubicBezTo>
                  <a:cubicBezTo>
                    <a:pt x="29" y="78"/>
                    <a:pt x="29" y="78"/>
                    <a:pt x="30" y="78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2" y="79"/>
                    <a:pt x="32" y="79"/>
                    <a:pt x="33" y="79"/>
                  </a:cubicBezTo>
                  <a:cubicBezTo>
                    <a:pt x="33" y="79"/>
                    <a:pt x="33" y="79"/>
                    <a:pt x="33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3" y="58"/>
                    <a:pt x="63" y="53"/>
                    <a:pt x="61" y="50"/>
                  </a:cubicBezTo>
                  <a:cubicBezTo>
                    <a:pt x="59" y="46"/>
                    <a:pt x="54" y="45"/>
                    <a:pt x="50" y="48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1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9" y="45"/>
                    <a:pt x="4" y="46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6"/>
                    <a:pt x="1" y="59"/>
                    <a:pt x="4" y="60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8"/>
                    <a:pt x="27" y="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583015" y="2020703"/>
            <a:ext cx="352927" cy="475730"/>
            <a:chOff x="3722033" y="3714538"/>
            <a:chExt cx="500321" cy="674410"/>
          </a:xfrm>
          <a:solidFill>
            <a:schemeClr val="bg1"/>
          </a:solidFill>
        </p:grpSpPr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384072" y="450790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28012" y="450790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267183" y="450790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13637" y="450790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22" grpId="0" animBg="1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Freeform 5"/>
          <p:cNvSpPr/>
          <p:nvPr/>
        </p:nvSpPr>
        <p:spPr bwMode="auto">
          <a:xfrm>
            <a:off x="5331454" y="2840064"/>
            <a:ext cx="1529093" cy="1714500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5471800" y="2997428"/>
            <a:ext cx="1248401" cy="139977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1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5555700" y="3091500"/>
            <a:ext cx="1080601" cy="1211628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5"/>
          <p:cNvSpPr/>
          <p:nvPr/>
        </p:nvSpPr>
        <p:spPr bwMode="auto">
          <a:xfrm>
            <a:off x="4516417" y="2047748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1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3688769" y="3233313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2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4516417" y="4418878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3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6847935" y="2047748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1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5"/>
          <p:cNvSpPr/>
          <p:nvPr/>
        </p:nvSpPr>
        <p:spPr bwMode="auto">
          <a:xfrm>
            <a:off x="7675583" y="3233313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2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/>
          <p:nvPr/>
        </p:nvSpPr>
        <p:spPr bwMode="auto">
          <a:xfrm>
            <a:off x="6847935" y="4418878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solidFill>
            <a:schemeClr val="accent3"/>
          </a:soli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735239" y="2250139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07591" y="3435704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35239" y="4621269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75583" y="2250139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03231" y="3435704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75583" y="4621269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7039402" y="2334733"/>
            <a:ext cx="444714" cy="354033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  <a:sym typeface="Gill Sans" charset="0"/>
            </a:endParaRPr>
          </a:p>
        </p:txBody>
      </p:sp>
      <p:sp>
        <p:nvSpPr>
          <p:cNvPr id="27" name="Freeform 36"/>
          <p:cNvSpPr>
            <a:spLocks noEditPoints="1"/>
          </p:cNvSpPr>
          <p:nvPr/>
        </p:nvSpPr>
        <p:spPr bwMode="auto">
          <a:xfrm>
            <a:off x="3840985" y="3439785"/>
            <a:ext cx="523216" cy="515058"/>
          </a:xfrm>
          <a:custGeom>
            <a:avLst/>
            <a:gdLst>
              <a:gd name="T0" fmla="*/ 188097 w 792"/>
              <a:gd name="T1" fmla="*/ 307152 h 779"/>
              <a:gd name="T2" fmla="*/ 249296 w 792"/>
              <a:gd name="T3" fmla="*/ 200865 h 779"/>
              <a:gd name="T4" fmla="*/ 350994 w 792"/>
              <a:gd name="T5" fmla="*/ 290938 h 779"/>
              <a:gd name="T6" fmla="*/ 264596 w 792"/>
              <a:gd name="T7" fmla="*/ 182850 h 779"/>
              <a:gd name="T8" fmla="*/ 350994 w 792"/>
              <a:gd name="T9" fmla="*/ 290938 h 779"/>
              <a:gd name="T10" fmla="*/ 350994 w 792"/>
              <a:gd name="T11" fmla="*/ 290938 h 779"/>
              <a:gd name="T12" fmla="*/ 420293 w 792"/>
              <a:gd name="T13" fmla="*/ 174743 h 779"/>
              <a:gd name="T14" fmla="*/ 442793 w 792"/>
              <a:gd name="T15" fmla="*/ 163034 h 779"/>
              <a:gd name="T16" fmla="*/ 445493 w 792"/>
              <a:gd name="T17" fmla="*/ 182850 h 779"/>
              <a:gd name="T18" fmla="*/ 439193 w 792"/>
              <a:gd name="T19" fmla="*/ 215276 h 779"/>
              <a:gd name="T20" fmla="*/ 418493 w 792"/>
              <a:gd name="T21" fmla="*/ 207170 h 779"/>
              <a:gd name="T22" fmla="*/ 393293 w 792"/>
              <a:gd name="T23" fmla="*/ 185552 h 779"/>
              <a:gd name="T24" fmla="*/ 410393 w 792"/>
              <a:gd name="T25" fmla="*/ 172942 h 779"/>
              <a:gd name="T26" fmla="*/ 442793 w 792"/>
              <a:gd name="T27" fmla="*/ 163034 h 779"/>
              <a:gd name="T28" fmla="*/ 337494 w 792"/>
              <a:gd name="T29" fmla="*/ 308953 h 779"/>
              <a:gd name="T30" fmla="*/ 325795 w 792"/>
              <a:gd name="T31" fmla="*/ 440461 h 779"/>
              <a:gd name="T32" fmla="*/ 371694 w 792"/>
              <a:gd name="T33" fmla="*/ 320663 h 779"/>
              <a:gd name="T34" fmla="*/ 280795 w 792"/>
              <a:gd name="T35" fmla="*/ 268420 h 779"/>
              <a:gd name="T36" fmla="*/ 246596 w 792"/>
              <a:gd name="T37" fmla="*/ 280130 h 779"/>
              <a:gd name="T38" fmla="*/ 292495 w 792"/>
              <a:gd name="T39" fmla="*/ 440461 h 779"/>
              <a:gd name="T40" fmla="*/ 280795 w 792"/>
              <a:gd name="T41" fmla="*/ 268420 h 779"/>
              <a:gd name="T42" fmla="*/ 416693 w 792"/>
              <a:gd name="T43" fmla="*/ 240497 h 779"/>
              <a:gd name="T44" fmla="*/ 404993 w 792"/>
              <a:gd name="T45" fmla="*/ 440461 h 779"/>
              <a:gd name="T46" fmla="*/ 450892 w 792"/>
              <a:gd name="T47" fmla="*/ 253107 h 779"/>
              <a:gd name="T48" fmla="*/ 201597 w 792"/>
              <a:gd name="T49" fmla="*/ 351288 h 779"/>
              <a:gd name="T50" fmla="*/ 167397 w 792"/>
              <a:gd name="T51" fmla="*/ 362997 h 779"/>
              <a:gd name="T52" fmla="*/ 213296 w 792"/>
              <a:gd name="T53" fmla="*/ 440461 h 779"/>
              <a:gd name="T54" fmla="*/ 201597 w 792"/>
              <a:gd name="T55" fmla="*/ 351288 h 779"/>
              <a:gd name="T56" fmla="*/ 122398 w 792"/>
              <a:gd name="T57" fmla="*/ 440461 h 779"/>
              <a:gd name="T58" fmla="*/ 110698 w 792"/>
              <a:gd name="T59" fmla="*/ 170240 h 779"/>
              <a:gd name="T60" fmla="*/ 134098 w 792"/>
              <a:gd name="T61" fmla="*/ 170240 h 779"/>
              <a:gd name="T62" fmla="*/ 477892 w 792"/>
              <a:gd name="T63" fmla="*/ 417042 h 779"/>
              <a:gd name="T64" fmla="*/ 477892 w 792"/>
              <a:gd name="T65" fmla="*/ 440461 h 779"/>
              <a:gd name="T66" fmla="*/ 110698 w 792"/>
              <a:gd name="T67" fmla="*/ 428751 h 779"/>
              <a:gd name="T68" fmla="*/ 477892 w 792"/>
              <a:gd name="T69" fmla="*/ 417042 h 779"/>
              <a:gd name="T70" fmla="*/ 611990 w 792"/>
              <a:gd name="T71" fmla="*/ 701675 h 779"/>
              <a:gd name="T72" fmla="*/ 436493 w 792"/>
              <a:gd name="T73" fmla="*/ 566564 h 779"/>
              <a:gd name="T74" fmla="*/ 0 w 792"/>
              <a:gd name="T75" fmla="*/ 299045 h 779"/>
              <a:gd name="T76" fmla="*/ 599390 w 792"/>
              <a:gd name="T77" fmla="*/ 299045 h 779"/>
              <a:gd name="T78" fmla="*/ 677689 w 792"/>
              <a:gd name="T79" fmla="*/ 544947 h 779"/>
              <a:gd name="T80" fmla="*/ 300595 w 792"/>
              <a:gd name="T81" fmla="*/ 561160 h 779"/>
              <a:gd name="T82" fmla="*/ 561591 w 792"/>
              <a:gd name="T83" fmla="*/ 299045 h 779"/>
              <a:gd name="T84" fmla="*/ 38699 w 792"/>
              <a:gd name="T85" fmla="*/ 299045 h 7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92" h="779">
                <a:moveTo>
                  <a:pt x="297" y="240"/>
                </a:moveTo>
                <a:lnTo>
                  <a:pt x="209" y="341"/>
                </a:lnTo>
                <a:lnTo>
                  <a:pt x="188" y="323"/>
                </a:lnTo>
                <a:lnTo>
                  <a:pt x="277" y="223"/>
                </a:lnTo>
                <a:lnTo>
                  <a:pt x="297" y="240"/>
                </a:lnTo>
                <a:close/>
                <a:moveTo>
                  <a:pt x="390" y="323"/>
                </a:moveTo>
                <a:lnTo>
                  <a:pt x="276" y="224"/>
                </a:lnTo>
                <a:lnTo>
                  <a:pt x="294" y="203"/>
                </a:lnTo>
                <a:lnTo>
                  <a:pt x="408" y="303"/>
                </a:lnTo>
                <a:lnTo>
                  <a:pt x="390" y="323"/>
                </a:lnTo>
                <a:close/>
                <a:moveTo>
                  <a:pt x="487" y="212"/>
                </a:moveTo>
                <a:lnTo>
                  <a:pt x="390" y="323"/>
                </a:lnTo>
                <a:lnTo>
                  <a:pt x="369" y="305"/>
                </a:lnTo>
                <a:lnTo>
                  <a:pt x="467" y="194"/>
                </a:lnTo>
                <a:lnTo>
                  <a:pt x="487" y="212"/>
                </a:lnTo>
                <a:close/>
                <a:moveTo>
                  <a:pt x="492" y="181"/>
                </a:moveTo>
                <a:cubicBezTo>
                  <a:pt x="497" y="179"/>
                  <a:pt x="500" y="182"/>
                  <a:pt x="499" y="187"/>
                </a:cubicBezTo>
                <a:lnTo>
                  <a:pt x="495" y="203"/>
                </a:lnTo>
                <a:cubicBezTo>
                  <a:pt x="494" y="209"/>
                  <a:pt x="492" y="217"/>
                  <a:pt x="491" y="222"/>
                </a:cubicBezTo>
                <a:lnTo>
                  <a:pt x="488" y="239"/>
                </a:lnTo>
                <a:cubicBezTo>
                  <a:pt x="487" y="244"/>
                  <a:pt x="483" y="245"/>
                  <a:pt x="479" y="242"/>
                </a:cubicBezTo>
                <a:lnTo>
                  <a:pt x="465" y="230"/>
                </a:lnTo>
                <a:cubicBezTo>
                  <a:pt x="461" y="227"/>
                  <a:pt x="455" y="221"/>
                  <a:pt x="451" y="217"/>
                </a:cubicBezTo>
                <a:lnTo>
                  <a:pt x="437" y="206"/>
                </a:lnTo>
                <a:cubicBezTo>
                  <a:pt x="433" y="202"/>
                  <a:pt x="434" y="198"/>
                  <a:pt x="439" y="197"/>
                </a:cubicBezTo>
                <a:lnTo>
                  <a:pt x="456" y="192"/>
                </a:lnTo>
                <a:cubicBezTo>
                  <a:pt x="461" y="190"/>
                  <a:pt x="470" y="187"/>
                  <a:pt x="475" y="186"/>
                </a:cubicBezTo>
                <a:lnTo>
                  <a:pt x="492" y="181"/>
                </a:lnTo>
                <a:close/>
                <a:moveTo>
                  <a:pt x="400" y="343"/>
                </a:moveTo>
                <a:lnTo>
                  <a:pt x="375" y="343"/>
                </a:lnTo>
                <a:cubicBezTo>
                  <a:pt x="368" y="343"/>
                  <a:pt x="362" y="349"/>
                  <a:pt x="362" y="356"/>
                </a:cubicBezTo>
                <a:lnTo>
                  <a:pt x="362" y="489"/>
                </a:lnTo>
                <a:lnTo>
                  <a:pt x="413" y="489"/>
                </a:lnTo>
                <a:lnTo>
                  <a:pt x="413" y="356"/>
                </a:lnTo>
                <a:cubicBezTo>
                  <a:pt x="413" y="349"/>
                  <a:pt x="407" y="343"/>
                  <a:pt x="400" y="343"/>
                </a:cubicBezTo>
                <a:close/>
                <a:moveTo>
                  <a:pt x="312" y="298"/>
                </a:moveTo>
                <a:lnTo>
                  <a:pt x="287" y="298"/>
                </a:lnTo>
                <a:cubicBezTo>
                  <a:pt x="280" y="298"/>
                  <a:pt x="274" y="304"/>
                  <a:pt x="274" y="311"/>
                </a:cubicBezTo>
                <a:lnTo>
                  <a:pt x="274" y="489"/>
                </a:lnTo>
                <a:lnTo>
                  <a:pt x="325" y="489"/>
                </a:lnTo>
                <a:lnTo>
                  <a:pt x="325" y="311"/>
                </a:lnTo>
                <a:cubicBezTo>
                  <a:pt x="325" y="304"/>
                  <a:pt x="319" y="298"/>
                  <a:pt x="312" y="298"/>
                </a:cubicBezTo>
                <a:close/>
                <a:moveTo>
                  <a:pt x="488" y="267"/>
                </a:moveTo>
                <a:lnTo>
                  <a:pt x="463" y="267"/>
                </a:lnTo>
                <a:cubicBezTo>
                  <a:pt x="456" y="267"/>
                  <a:pt x="450" y="273"/>
                  <a:pt x="450" y="281"/>
                </a:cubicBezTo>
                <a:lnTo>
                  <a:pt x="450" y="489"/>
                </a:lnTo>
                <a:lnTo>
                  <a:pt x="501" y="489"/>
                </a:lnTo>
                <a:lnTo>
                  <a:pt x="501" y="281"/>
                </a:lnTo>
                <a:cubicBezTo>
                  <a:pt x="501" y="273"/>
                  <a:pt x="495" y="267"/>
                  <a:pt x="488" y="267"/>
                </a:cubicBezTo>
                <a:close/>
                <a:moveTo>
                  <a:pt x="224" y="390"/>
                </a:moveTo>
                <a:lnTo>
                  <a:pt x="200" y="390"/>
                </a:lnTo>
                <a:cubicBezTo>
                  <a:pt x="192" y="390"/>
                  <a:pt x="186" y="396"/>
                  <a:pt x="186" y="403"/>
                </a:cubicBezTo>
                <a:lnTo>
                  <a:pt x="186" y="489"/>
                </a:lnTo>
                <a:lnTo>
                  <a:pt x="237" y="489"/>
                </a:lnTo>
                <a:lnTo>
                  <a:pt x="237" y="403"/>
                </a:lnTo>
                <a:cubicBezTo>
                  <a:pt x="237" y="396"/>
                  <a:pt x="231" y="390"/>
                  <a:pt x="224" y="390"/>
                </a:cubicBezTo>
                <a:close/>
                <a:moveTo>
                  <a:pt x="149" y="476"/>
                </a:moveTo>
                <a:cubicBezTo>
                  <a:pt x="149" y="483"/>
                  <a:pt x="144" y="489"/>
                  <a:pt x="136" y="489"/>
                </a:cubicBezTo>
                <a:cubicBezTo>
                  <a:pt x="129" y="489"/>
                  <a:pt x="123" y="483"/>
                  <a:pt x="123" y="476"/>
                </a:cubicBezTo>
                <a:lnTo>
                  <a:pt x="123" y="189"/>
                </a:lnTo>
                <a:cubicBezTo>
                  <a:pt x="123" y="182"/>
                  <a:pt x="129" y="176"/>
                  <a:pt x="136" y="176"/>
                </a:cubicBezTo>
                <a:cubicBezTo>
                  <a:pt x="143" y="176"/>
                  <a:pt x="149" y="182"/>
                  <a:pt x="149" y="189"/>
                </a:cubicBezTo>
                <a:lnTo>
                  <a:pt x="149" y="476"/>
                </a:lnTo>
                <a:close/>
                <a:moveTo>
                  <a:pt x="531" y="463"/>
                </a:moveTo>
                <a:cubicBezTo>
                  <a:pt x="538" y="463"/>
                  <a:pt x="544" y="469"/>
                  <a:pt x="544" y="476"/>
                </a:cubicBezTo>
                <a:cubicBezTo>
                  <a:pt x="544" y="483"/>
                  <a:pt x="538" y="489"/>
                  <a:pt x="531" y="489"/>
                </a:cubicBezTo>
                <a:lnTo>
                  <a:pt x="136" y="489"/>
                </a:lnTo>
                <a:cubicBezTo>
                  <a:pt x="129" y="489"/>
                  <a:pt x="123" y="483"/>
                  <a:pt x="123" y="476"/>
                </a:cubicBezTo>
                <a:cubicBezTo>
                  <a:pt x="123" y="469"/>
                  <a:pt x="129" y="463"/>
                  <a:pt x="136" y="463"/>
                </a:cubicBezTo>
                <a:lnTo>
                  <a:pt x="531" y="463"/>
                </a:lnTo>
                <a:close/>
                <a:moveTo>
                  <a:pt x="753" y="750"/>
                </a:moveTo>
                <a:cubicBezTo>
                  <a:pt x="732" y="770"/>
                  <a:pt x="706" y="779"/>
                  <a:pt x="680" y="779"/>
                </a:cubicBezTo>
                <a:cubicBezTo>
                  <a:pt x="654" y="779"/>
                  <a:pt x="628" y="770"/>
                  <a:pt x="608" y="750"/>
                </a:cubicBezTo>
                <a:lnTo>
                  <a:pt x="485" y="629"/>
                </a:lnTo>
                <a:cubicBezTo>
                  <a:pt x="440" y="653"/>
                  <a:pt x="388" y="666"/>
                  <a:pt x="334" y="666"/>
                </a:cubicBezTo>
                <a:cubicBezTo>
                  <a:pt x="149" y="666"/>
                  <a:pt x="0" y="517"/>
                  <a:pt x="0" y="332"/>
                </a:cubicBezTo>
                <a:cubicBezTo>
                  <a:pt x="0" y="149"/>
                  <a:pt x="149" y="0"/>
                  <a:pt x="334" y="0"/>
                </a:cubicBezTo>
                <a:cubicBezTo>
                  <a:pt x="517" y="0"/>
                  <a:pt x="666" y="149"/>
                  <a:pt x="666" y="332"/>
                </a:cubicBezTo>
                <a:cubicBezTo>
                  <a:pt x="666" y="387"/>
                  <a:pt x="653" y="439"/>
                  <a:pt x="630" y="484"/>
                </a:cubicBezTo>
                <a:lnTo>
                  <a:pt x="753" y="605"/>
                </a:lnTo>
                <a:cubicBezTo>
                  <a:pt x="792" y="645"/>
                  <a:pt x="792" y="709"/>
                  <a:pt x="753" y="750"/>
                </a:cubicBezTo>
                <a:close/>
                <a:moveTo>
                  <a:pt x="334" y="623"/>
                </a:moveTo>
                <a:lnTo>
                  <a:pt x="334" y="623"/>
                </a:lnTo>
                <a:cubicBezTo>
                  <a:pt x="494" y="623"/>
                  <a:pt x="624" y="493"/>
                  <a:pt x="624" y="332"/>
                </a:cubicBezTo>
                <a:cubicBezTo>
                  <a:pt x="624" y="172"/>
                  <a:pt x="494" y="42"/>
                  <a:pt x="334" y="42"/>
                </a:cubicBezTo>
                <a:cubicBezTo>
                  <a:pt x="173" y="42"/>
                  <a:pt x="43" y="172"/>
                  <a:pt x="43" y="332"/>
                </a:cubicBezTo>
                <a:cubicBezTo>
                  <a:pt x="43" y="493"/>
                  <a:pt x="173" y="623"/>
                  <a:pt x="334" y="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8" name="Freeform 34"/>
          <p:cNvSpPr>
            <a:spLocks noEditPoints="1"/>
          </p:cNvSpPr>
          <p:nvPr/>
        </p:nvSpPr>
        <p:spPr bwMode="auto">
          <a:xfrm>
            <a:off x="7873193" y="3403112"/>
            <a:ext cx="432429" cy="588405"/>
          </a:xfrm>
          <a:custGeom>
            <a:avLst/>
            <a:gdLst>
              <a:gd name="T0" fmla="*/ 128715 w 709"/>
              <a:gd name="T1" fmla="*/ 322149 h 965"/>
              <a:gd name="T2" fmla="*/ 196223 w 709"/>
              <a:gd name="T3" fmla="*/ 480524 h 965"/>
              <a:gd name="T4" fmla="*/ 251130 w 709"/>
              <a:gd name="T5" fmla="*/ 607403 h 965"/>
              <a:gd name="T6" fmla="*/ 374444 w 709"/>
              <a:gd name="T7" fmla="*/ 611003 h 965"/>
              <a:gd name="T8" fmla="*/ 401447 w 709"/>
              <a:gd name="T9" fmla="*/ 560611 h 965"/>
              <a:gd name="T10" fmla="*/ 469855 w 709"/>
              <a:gd name="T11" fmla="*/ 432831 h 965"/>
              <a:gd name="T12" fmla="*/ 319538 w 709"/>
              <a:gd name="T13" fmla="*/ 132279 h 965"/>
              <a:gd name="T14" fmla="*/ 264631 w 709"/>
              <a:gd name="T15" fmla="*/ 650597 h 965"/>
              <a:gd name="T16" fmla="*/ 201624 w 709"/>
              <a:gd name="T17" fmla="*/ 578608 h 965"/>
              <a:gd name="T18" fmla="*/ 135916 w 709"/>
              <a:gd name="T19" fmla="*/ 455328 h 965"/>
              <a:gd name="T20" fmla="*/ 319538 w 709"/>
              <a:gd name="T21" fmla="*/ 91785 h 965"/>
              <a:gd name="T22" fmla="*/ 503159 w 709"/>
              <a:gd name="T23" fmla="*/ 455328 h 965"/>
              <a:gd name="T24" fmla="*/ 436551 w 709"/>
              <a:gd name="T25" fmla="*/ 578608 h 965"/>
              <a:gd name="T26" fmla="*/ 374444 w 709"/>
              <a:gd name="T27" fmla="*/ 650597 h 965"/>
              <a:gd name="T28" fmla="*/ 228627 w 709"/>
              <a:gd name="T29" fmla="*/ 778376 h 965"/>
              <a:gd name="T30" fmla="*/ 383445 w 709"/>
              <a:gd name="T31" fmla="*/ 807172 h 965"/>
              <a:gd name="T32" fmla="*/ 383445 w 709"/>
              <a:gd name="T33" fmla="*/ 748681 h 965"/>
              <a:gd name="T34" fmla="*/ 246629 w 709"/>
              <a:gd name="T35" fmla="*/ 796373 h 965"/>
              <a:gd name="T36" fmla="*/ 395146 w 709"/>
              <a:gd name="T37" fmla="*/ 796373 h 965"/>
              <a:gd name="T38" fmla="*/ 413149 w 709"/>
              <a:gd name="T39" fmla="*/ 778376 h 965"/>
              <a:gd name="T40" fmla="*/ 228627 w 709"/>
              <a:gd name="T41" fmla="*/ 685691 h 965"/>
              <a:gd name="T42" fmla="*/ 413149 w 709"/>
              <a:gd name="T43" fmla="*/ 778376 h 965"/>
              <a:gd name="T44" fmla="*/ 411348 w 709"/>
              <a:gd name="T45" fmla="*/ 362642 h 965"/>
              <a:gd name="T46" fmla="*/ 349241 w 709"/>
              <a:gd name="T47" fmla="*/ 424733 h 965"/>
              <a:gd name="T48" fmla="*/ 288934 w 709"/>
              <a:gd name="T49" fmla="*/ 424733 h 965"/>
              <a:gd name="T50" fmla="*/ 226827 w 709"/>
              <a:gd name="T51" fmla="*/ 362642 h 965"/>
              <a:gd name="T52" fmla="*/ 226827 w 709"/>
              <a:gd name="T53" fmla="*/ 302352 h 965"/>
              <a:gd name="T54" fmla="*/ 288934 w 709"/>
              <a:gd name="T55" fmla="*/ 239362 h 965"/>
              <a:gd name="T56" fmla="*/ 349241 w 709"/>
              <a:gd name="T57" fmla="*/ 239362 h 965"/>
              <a:gd name="T58" fmla="*/ 411348 w 709"/>
              <a:gd name="T59" fmla="*/ 302352 h 965"/>
              <a:gd name="T60" fmla="*/ 612972 w 709"/>
              <a:gd name="T61" fmla="*/ 293353 h 965"/>
              <a:gd name="T62" fmla="*/ 580568 w 709"/>
              <a:gd name="T63" fmla="*/ 322149 h 965"/>
              <a:gd name="T64" fmla="*/ 612972 w 709"/>
              <a:gd name="T65" fmla="*/ 341046 h 965"/>
              <a:gd name="T66" fmla="*/ 612972 w 709"/>
              <a:gd name="T67" fmla="*/ 293353 h 965"/>
              <a:gd name="T68" fmla="*/ 542764 w 709"/>
              <a:gd name="T69" fmla="*/ 127780 h 965"/>
              <a:gd name="T70" fmla="*/ 509460 w 709"/>
              <a:gd name="T71" fmla="*/ 94485 h 965"/>
              <a:gd name="T72" fmla="*/ 518461 w 709"/>
              <a:gd name="T73" fmla="*/ 152976 h 965"/>
              <a:gd name="T74" fmla="*/ 342040 w 709"/>
              <a:gd name="T75" fmla="*/ 61190 h 965"/>
              <a:gd name="T76" fmla="*/ 318637 w 709"/>
              <a:gd name="T77" fmla="*/ 0 h 965"/>
              <a:gd name="T78" fmla="*/ 294335 w 709"/>
              <a:gd name="T79" fmla="*/ 61190 h 965"/>
              <a:gd name="T80" fmla="*/ 117014 w 709"/>
              <a:gd name="T81" fmla="*/ 155675 h 965"/>
              <a:gd name="T82" fmla="*/ 127815 w 709"/>
              <a:gd name="T83" fmla="*/ 98084 h 965"/>
              <a:gd name="T84" fmla="*/ 93611 w 709"/>
              <a:gd name="T85" fmla="*/ 132279 h 965"/>
              <a:gd name="T86" fmla="*/ 57607 w 709"/>
              <a:gd name="T87" fmla="*/ 322149 h 965"/>
              <a:gd name="T88" fmla="*/ 25203 w 709"/>
              <a:gd name="T89" fmla="*/ 293353 h 965"/>
              <a:gd name="T90" fmla="*/ 25203 w 709"/>
              <a:gd name="T91" fmla="*/ 341046 h 965"/>
              <a:gd name="T92" fmla="*/ 57607 w 709"/>
              <a:gd name="T93" fmla="*/ 322149 h 96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09" h="965">
                <a:moveTo>
                  <a:pt x="355" y="147"/>
                </a:moveTo>
                <a:cubicBezTo>
                  <a:pt x="238" y="147"/>
                  <a:pt x="143" y="241"/>
                  <a:pt x="143" y="358"/>
                </a:cubicBezTo>
                <a:cubicBezTo>
                  <a:pt x="143" y="414"/>
                  <a:pt x="187" y="481"/>
                  <a:pt x="188" y="481"/>
                </a:cubicBezTo>
                <a:cubicBezTo>
                  <a:pt x="197" y="496"/>
                  <a:pt x="210" y="519"/>
                  <a:pt x="218" y="534"/>
                </a:cubicBezTo>
                <a:lnTo>
                  <a:pt x="264" y="623"/>
                </a:lnTo>
                <a:cubicBezTo>
                  <a:pt x="272" y="639"/>
                  <a:pt x="279" y="662"/>
                  <a:pt x="279" y="675"/>
                </a:cubicBezTo>
                <a:cubicBezTo>
                  <a:pt x="279" y="675"/>
                  <a:pt x="284" y="679"/>
                  <a:pt x="294" y="679"/>
                </a:cubicBezTo>
                <a:lnTo>
                  <a:pt x="416" y="679"/>
                </a:lnTo>
                <a:cubicBezTo>
                  <a:pt x="425" y="679"/>
                  <a:pt x="430" y="675"/>
                  <a:pt x="431" y="674"/>
                </a:cubicBezTo>
                <a:cubicBezTo>
                  <a:pt x="430" y="662"/>
                  <a:pt x="437" y="639"/>
                  <a:pt x="446" y="623"/>
                </a:cubicBezTo>
                <a:lnTo>
                  <a:pt x="491" y="534"/>
                </a:lnTo>
                <a:cubicBezTo>
                  <a:pt x="499" y="519"/>
                  <a:pt x="513" y="495"/>
                  <a:pt x="522" y="481"/>
                </a:cubicBezTo>
                <a:cubicBezTo>
                  <a:pt x="537" y="458"/>
                  <a:pt x="566" y="402"/>
                  <a:pt x="566" y="358"/>
                </a:cubicBezTo>
                <a:cubicBezTo>
                  <a:pt x="566" y="241"/>
                  <a:pt x="471" y="147"/>
                  <a:pt x="355" y="147"/>
                </a:cubicBezTo>
                <a:close/>
                <a:moveTo>
                  <a:pt x="416" y="723"/>
                </a:moveTo>
                <a:lnTo>
                  <a:pt x="294" y="723"/>
                </a:lnTo>
                <a:cubicBezTo>
                  <a:pt x="261" y="723"/>
                  <a:pt x="235" y="702"/>
                  <a:pt x="235" y="675"/>
                </a:cubicBezTo>
                <a:cubicBezTo>
                  <a:pt x="235" y="671"/>
                  <a:pt x="231" y="656"/>
                  <a:pt x="224" y="643"/>
                </a:cubicBezTo>
                <a:lnTo>
                  <a:pt x="179" y="554"/>
                </a:lnTo>
                <a:cubicBezTo>
                  <a:pt x="172" y="540"/>
                  <a:pt x="159" y="519"/>
                  <a:pt x="151" y="506"/>
                </a:cubicBezTo>
                <a:cubicBezTo>
                  <a:pt x="145" y="498"/>
                  <a:pt x="99" y="425"/>
                  <a:pt x="99" y="358"/>
                </a:cubicBezTo>
                <a:cubicBezTo>
                  <a:pt x="99" y="217"/>
                  <a:pt x="214" y="102"/>
                  <a:pt x="355" y="102"/>
                </a:cubicBezTo>
                <a:cubicBezTo>
                  <a:pt x="495" y="102"/>
                  <a:pt x="610" y="217"/>
                  <a:pt x="610" y="358"/>
                </a:cubicBezTo>
                <a:cubicBezTo>
                  <a:pt x="610" y="425"/>
                  <a:pt x="564" y="498"/>
                  <a:pt x="559" y="506"/>
                </a:cubicBezTo>
                <a:cubicBezTo>
                  <a:pt x="550" y="518"/>
                  <a:pt x="537" y="541"/>
                  <a:pt x="530" y="554"/>
                </a:cubicBezTo>
                <a:lnTo>
                  <a:pt x="485" y="643"/>
                </a:lnTo>
                <a:cubicBezTo>
                  <a:pt x="478" y="656"/>
                  <a:pt x="475" y="671"/>
                  <a:pt x="475" y="675"/>
                </a:cubicBezTo>
                <a:cubicBezTo>
                  <a:pt x="475" y="702"/>
                  <a:pt x="449" y="723"/>
                  <a:pt x="416" y="723"/>
                </a:cubicBezTo>
                <a:close/>
                <a:moveTo>
                  <a:pt x="287" y="832"/>
                </a:moveTo>
                <a:cubicBezTo>
                  <a:pt x="269" y="832"/>
                  <a:pt x="254" y="846"/>
                  <a:pt x="254" y="865"/>
                </a:cubicBezTo>
                <a:cubicBezTo>
                  <a:pt x="254" y="883"/>
                  <a:pt x="269" y="897"/>
                  <a:pt x="287" y="897"/>
                </a:cubicBezTo>
                <a:lnTo>
                  <a:pt x="426" y="897"/>
                </a:lnTo>
                <a:cubicBezTo>
                  <a:pt x="444" y="897"/>
                  <a:pt x="459" y="883"/>
                  <a:pt x="459" y="865"/>
                </a:cubicBezTo>
                <a:cubicBezTo>
                  <a:pt x="459" y="846"/>
                  <a:pt x="444" y="832"/>
                  <a:pt x="426" y="832"/>
                </a:cubicBezTo>
                <a:lnTo>
                  <a:pt x="287" y="832"/>
                </a:lnTo>
                <a:close/>
                <a:moveTo>
                  <a:pt x="274" y="885"/>
                </a:moveTo>
                <a:cubicBezTo>
                  <a:pt x="276" y="929"/>
                  <a:pt x="312" y="965"/>
                  <a:pt x="356" y="965"/>
                </a:cubicBezTo>
                <a:cubicBezTo>
                  <a:pt x="401" y="965"/>
                  <a:pt x="437" y="929"/>
                  <a:pt x="439" y="885"/>
                </a:cubicBezTo>
                <a:lnTo>
                  <a:pt x="274" y="885"/>
                </a:lnTo>
                <a:close/>
                <a:moveTo>
                  <a:pt x="459" y="865"/>
                </a:moveTo>
                <a:lnTo>
                  <a:pt x="254" y="865"/>
                </a:lnTo>
                <a:lnTo>
                  <a:pt x="254" y="762"/>
                </a:lnTo>
                <a:lnTo>
                  <a:pt x="459" y="762"/>
                </a:lnTo>
                <a:lnTo>
                  <a:pt x="459" y="865"/>
                </a:lnTo>
                <a:close/>
                <a:moveTo>
                  <a:pt x="491" y="369"/>
                </a:moveTo>
                <a:cubicBezTo>
                  <a:pt x="491" y="388"/>
                  <a:pt x="476" y="403"/>
                  <a:pt x="457" y="403"/>
                </a:cubicBezTo>
                <a:lnTo>
                  <a:pt x="388" y="403"/>
                </a:lnTo>
                <a:lnTo>
                  <a:pt x="388" y="472"/>
                </a:lnTo>
                <a:cubicBezTo>
                  <a:pt x="388" y="491"/>
                  <a:pt x="373" y="506"/>
                  <a:pt x="355" y="506"/>
                </a:cubicBezTo>
                <a:cubicBezTo>
                  <a:pt x="336" y="506"/>
                  <a:pt x="321" y="491"/>
                  <a:pt x="321" y="472"/>
                </a:cubicBezTo>
                <a:lnTo>
                  <a:pt x="321" y="403"/>
                </a:lnTo>
                <a:lnTo>
                  <a:pt x="252" y="403"/>
                </a:lnTo>
                <a:cubicBezTo>
                  <a:pt x="233" y="403"/>
                  <a:pt x="218" y="388"/>
                  <a:pt x="218" y="369"/>
                </a:cubicBezTo>
                <a:cubicBezTo>
                  <a:pt x="218" y="351"/>
                  <a:pt x="233" y="336"/>
                  <a:pt x="252" y="336"/>
                </a:cubicBezTo>
                <a:lnTo>
                  <a:pt x="321" y="336"/>
                </a:lnTo>
                <a:lnTo>
                  <a:pt x="321" y="266"/>
                </a:lnTo>
                <a:cubicBezTo>
                  <a:pt x="321" y="248"/>
                  <a:pt x="336" y="233"/>
                  <a:pt x="355" y="233"/>
                </a:cubicBezTo>
                <a:cubicBezTo>
                  <a:pt x="373" y="233"/>
                  <a:pt x="388" y="248"/>
                  <a:pt x="388" y="266"/>
                </a:cubicBezTo>
                <a:lnTo>
                  <a:pt x="388" y="336"/>
                </a:lnTo>
                <a:lnTo>
                  <a:pt x="457" y="336"/>
                </a:lnTo>
                <a:cubicBezTo>
                  <a:pt x="476" y="336"/>
                  <a:pt x="491" y="351"/>
                  <a:pt x="491" y="369"/>
                </a:cubicBezTo>
                <a:close/>
                <a:moveTo>
                  <a:pt x="681" y="326"/>
                </a:moveTo>
                <a:lnTo>
                  <a:pt x="643" y="326"/>
                </a:lnTo>
                <a:cubicBezTo>
                  <a:pt x="644" y="336"/>
                  <a:pt x="645" y="347"/>
                  <a:pt x="645" y="358"/>
                </a:cubicBezTo>
                <a:cubicBezTo>
                  <a:pt x="645" y="365"/>
                  <a:pt x="644" y="372"/>
                  <a:pt x="643" y="379"/>
                </a:cubicBezTo>
                <a:lnTo>
                  <a:pt x="681" y="379"/>
                </a:lnTo>
                <a:cubicBezTo>
                  <a:pt x="696" y="379"/>
                  <a:pt x="709" y="367"/>
                  <a:pt x="709" y="352"/>
                </a:cubicBezTo>
                <a:cubicBezTo>
                  <a:pt x="709" y="338"/>
                  <a:pt x="696" y="326"/>
                  <a:pt x="681" y="326"/>
                </a:cubicBezTo>
                <a:close/>
                <a:moveTo>
                  <a:pt x="576" y="170"/>
                </a:moveTo>
                <a:lnTo>
                  <a:pt x="603" y="142"/>
                </a:lnTo>
                <a:cubicBezTo>
                  <a:pt x="614" y="131"/>
                  <a:pt x="614" y="114"/>
                  <a:pt x="604" y="104"/>
                </a:cubicBezTo>
                <a:cubicBezTo>
                  <a:pt x="594" y="94"/>
                  <a:pt x="577" y="94"/>
                  <a:pt x="566" y="105"/>
                </a:cubicBezTo>
                <a:lnTo>
                  <a:pt x="538" y="132"/>
                </a:lnTo>
                <a:cubicBezTo>
                  <a:pt x="552" y="144"/>
                  <a:pt x="564" y="156"/>
                  <a:pt x="576" y="170"/>
                </a:cubicBezTo>
                <a:close/>
                <a:moveTo>
                  <a:pt x="354" y="67"/>
                </a:moveTo>
                <a:cubicBezTo>
                  <a:pt x="363" y="67"/>
                  <a:pt x="372" y="68"/>
                  <a:pt x="380" y="68"/>
                </a:cubicBezTo>
                <a:lnTo>
                  <a:pt x="380" y="27"/>
                </a:lnTo>
                <a:cubicBezTo>
                  <a:pt x="380" y="12"/>
                  <a:pt x="368" y="0"/>
                  <a:pt x="354" y="0"/>
                </a:cubicBezTo>
                <a:cubicBezTo>
                  <a:pt x="339" y="0"/>
                  <a:pt x="327" y="12"/>
                  <a:pt x="327" y="27"/>
                </a:cubicBezTo>
                <a:lnTo>
                  <a:pt x="327" y="68"/>
                </a:lnTo>
                <a:cubicBezTo>
                  <a:pt x="336" y="68"/>
                  <a:pt x="345" y="67"/>
                  <a:pt x="354" y="67"/>
                </a:cubicBezTo>
                <a:close/>
                <a:moveTo>
                  <a:pt x="130" y="173"/>
                </a:moveTo>
                <a:cubicBezTo>
                  <a:pt x="142" y="159"/>
                  <a:pt x="154" y="147"/>
                  <a:pt x="168" y="135"/>
                </a:cubicBezTo>
                <a:lnTo>
                  <a:pt x="142" y="109"/>
                </a:lnTo>
                <a:cubicBezTo>
                  <a:pt x="131" y="99"/>
                  <a:pt x="114" y="98"/>
                  <a:pt x="104" y="109"/>
                </a:cubicBezTo>
                <a:cubicBezTo>
                  <a:pt x="93" y="119"/>
                  <a:pt x="94" y="136"/>
                  <a:pt x="104" y="147"/>
                </a:cubicBezTo>
                <a:lnTo>
                  <a:pt x="130" y="173"/>
                </a:lnTo>
                <a:close/>
                <a:moveTo>
                  <a:pt x="64" y="358"/>
                </a:moveTo>
                <a:cubicBezTo>
                  <a:pt x="64" y="347"/>
                  <a:pt x="64" y="336"/>
                  <a:pt x="66" y="326"/>
                </a:cubicBezTo>
                <a:lnTo>
                  <a:pt x="28" y="326"/>
                </a:lnTo>
                <a:cubicBezTo>
                  <a:pt x="13" y="326"/>
                  <a:pt x="0" y="338"/>
                  <a:pt x="0" y="352"/>
                </a:cubicBezTo>
                <a:cubicBezTo>
                  <a:pt x="0" y="367"/>
                  <a:pt x="13" y="379"/>
                  <a:pt x="28" y="379"/>
                </a:cubicBezTo>
                <a:lnTo>
                  <a:pt x="65" y="379"/>
                </a:lnTo>
                <a:cubicBezTo>
                  <a:pt x="64" y="372"/>
                  <a:pt x="64" y="365"/>
                  <a:pt x="64" y="3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724513" y="4677151"/>
            <a:ext cx="411457" cy="411457"/>
          </a:xfrm>
          <a:custGeom>
            <a:avLst/>
            <a:gdLst>
              <a:gd name="T0" fmla="*/ 1159904 w 2208213"/>
              <a:gd name="T1" fmla="*/ 523327 h 2209801"/>
              <a:gd name="T2" fmla="*/ 1199134 w 2208213"/>
              <a:gd name="T3" fmla="*/ 565478 h 2209801"/>
              <a:gd name="T4" fmla="*/ 1206816 w 2208213"/>
              <a:gd name="T5" fmla="*/ 627336 h 2209801"/>
              <a:gd name="T6" fmla="*/ 1183496 w 2208213"/>
              <a:gd name="T7" fmla="*/ 668666 h 2209801"/>
              <a:gd name="T8" fmla="*/ 954421 w 2208213"/>
              <a:gd name="T9" fmla="*/ 947300 h 2209801"/>
              <a:gd name="T10" fmla="*/ 901747 w 2208213"/>
              <a:gd name="T11" fmla="*/ 1002588 h 2209801"/>
              <a:gd name="T12" fmla="*/ 871569 w 2208213"/>
              <a:gd name="T13" fmla="*/ 1378936 h 2209801"/>
              <a:gd name="T14" fmla="*/ 822461 w 2208213"/>
              <a:gd name="T15" fmla="*/ 1396179 h 2209801"/>
              <a:gd name="T16" fmla="*/ 784602 w 2208213"/>
              <a:gd name="T17" fmla="*/ 1361418 h 2209801"/>
              <a:gd name="T18" fmla="*/ 740982 w 2208213"/>
              <a:gd name="T19" fmla="*/ 986166 h 2209801"/>
              <a:gd name="T20" fmla="*/ 701476 w 2208213"/>
              <a:gd name="T21" fmla="*/ 923487 h 2209801"/>
              <a:gd name="T22" fmla="*/ 699830 w 2208213"/>
              <a:gd name="T23" fmla="*/ 851775 h 2209801"/>
              <a:gd name="T24" fmla="*/ 735769 w 2208213"/>
              <a:gd name="T25" fmla="*/ 788002 h 2209801"/>
              <a:gd name="T26" fmla="*/ 801886 w 2208213"/>
              <a:gd name="T27" fmla="*/ 751873 h 2209801"/>
              <a:gd name="T28" fmla="*/ 1066626 w 2208213"/>
              <a:gd name="T29" fmla="*/ 521138 h 2209801"/>
              <a:gd name="T30" fmla="*/ 533853 w 2208213"/>
              <a:gd name="T31" fmla="*/ 676984 h 2209801"/>
              <a:gd name="T32" fmla="*/ 283900 w 2208213"/>
              <a:gd name="T33" fmla="*/ 652063 h 2209801"/>
              <a:gd name="T34" fmla="*/ 235717 w 2208213"/>
              <a:gd name="T35" fmla="*/ 799950 h 2209801"/>
              <a:gd name="T36" fmla="*/ 219838 w 2208213"/>
              <a:gd name="T37" fmla="*/ 953315 h 2209801"/>
              <a:gd name="T38" fmla="*/ 235990 w 2208213"/>
              <a:gd name="T39" fmla="*/ 1107228 h 2209801"/>
              <a:gd name="T40" fmla="*/ 284722 w 2208213"/>
              <a:gd name="T41" fmla="*/ 1255389 h 2209801"/>
              <a:gd name="T42" fmla="*/ 365484 w 2208213"/>
              <a:gd name="T43" fmla="*/ 1392049 h 2209801"/>
              <a:gd name="T44" fmla="*/ 469517 w 2208213"/>
              <a:gd name="T45" fmla="*/ 1504060 h 2209801"/>
              <a:gd name="T46" fmla="*/ 671834 w 2208213"/>
              <a:gd name="T47" fmla="*/ 1628669 h 2209801"/>
              <a:gd name="T48" fmla="*/ 922061 w 2208213"/>
              <a:gd name="T49" fmla="*/ 1683442 h 2209801"/>
              <a:gd name="T50" fmla="*/ 1075099 w 2208213"/>
              <a:gd name="T51" fmla="*/ 1897058 h 2209801"/>
              <a:gd name="T52" fmla="*/ 829252 w 2208213"/>
              <a:gd name="T53" fmla="*/ 1897606 h 2209801"/>
              <a:gd name="T54" fmla="*/ 643088 w 2208213"/>
              <a:gd name="T55" fmla="*/ 1852966 h 2209801"/>
              <a:gd name="T56" fmla="*/ 484300 w 2208213"/>
              <a:gd name="T57" fmla="*/ 1782308 h 2209801"/>
              <a:gd name="T58" fmla="*/ 338654 w 2208213"/>
              <a:gd name="T59" fmla="*/ 1681799 h 2209801"/>
              <a:gd name="T60" fmla="*/ 196841 w 2208213"/>
              <a:gd name="T61" fmla="*/ 1533637 h 2209801"/>
              <a:gd name="T62" fmla="*/ 84047 w 2208213"/>
              <a:gd name="T63" fmla="*/ 1345217 h 2209801"/>
              <a:gd name="T64" fmla="*/ 18342 w 2208213"/>
              <a:gd name="T65" fmla="*/ 1140913 h 2209801"/>
              <a:gd name="T66" fmla="*/ 0 w 2208213"/>
              <a:gd name="T67" fmla="*/ 928667 h 2209801"/>
              <a:gd name="T68" fmla="*/ 29020 w 2208213"/>
              <a:gd name="T69" fmla="*/ 717516 h 2209801"/>
              <a:gd name="T70" fmla="*/ 105128 w 2208213"/>
              <a:gd name="T71" fmla="*/ 516225 h 2209801"/>
              <a:gd name="T72" fmla="*/ 210530 w 2208213"/>
              <a:gd name="T73" fmla="*/ 353822 h 2209801"/>
              <a:gd name="T74" fmla="*/ 1141446 w 2208213"/>
              <a:gd name="T75" fmla="*/ 18620 h 2209801"/>
              <a:gd name="T76" fmla="*/ 1322266 w 2208213"/>
              <a:gd name="T77" fmla="*/ 74481 h 2209801"/>
              <a:gd name="T78" fmla="*/ 1477059 w 2208213"/>
              <a:gd name="T79" fmla="*/ 157177 h 2209801"/>
              <a:gd name="T80" fmla="*/ 1614592 w 2208213"/>
              <a:gd name="T81" fmla="*/ 267528 h 2209801"/>
              <a:gd name="T82" fmla="*/ 1754042 w 2208213"/>
              <a:gd name="T83" fmla="*/ 437575 h 2209801"/>
              <a:gd name="T84" fmla="*/ 1849932 w 2208213"/>
              <a:gd name="T85" fmla="*/ 632539 h 2209801"/>
              <a:gd name="T86" fmla="*/ 1898425 w 2208213"/>
              <a:gd name="T87" fmla="*/ 840647 h 2209801"/>
              <a:gd name="T88" fmla="*/ 1899521 w 2208213"/>
              <a:gd name="T89" fmla="*/ 1053410 h 2209801"/>
              <a:gd name="T90" fmla="*/ 1853220 w 2208213"/>
              <a:gd name="T91" fmla="*/ 1262339 h 2209801"/>
              <a:gd name="T92" fmla="*/ 1761440 w 2208213"/>
              <a:gd name="T93" fmla="*/ 1455113 h 2209801"/>
              <a:gd name="T94" fmla="*/ 1536237 w 2208213"/>
              <a:gd name="T95" fmla="*/ 1393502 h 2209801"/>
              <a:gd name="T96" fmla="*/ 1625825 w 2208213"/>
              <a:gd name="T97" fmla="*/ 1239886 h 2209801"/>
              <a:gd name="T98" fmla="*/ 1671304 w 2208213"/>
              <a:gd name="T99" fmla="*/ 1090925 h 2209801"/>
              <a:gd name="T100" fmla="*/ 1684455 w 2208213"/>
              <a:gd name="T101" fmla="*/ 937034 h 2209801"/>
              <a:gd name="T102" fmla="*/ 1665003 w 2208213"/>
              <a:gd name="T103" fmla="*/ 783965 h 2209801"/>
              <a:gd name="T104" fmla="*/ 1613770 w 2208213"/>
              <a:gd name="T105" fmla="*/ 636646 h 2209801"/>
              <a:gd name="T106" fmla="*/ 1529935 w 2208213"/>
              <a:gd name="T107" fmla="*/ 501102 h 2209801"/>
              <a:gd name="T108" fmla="*/ 1425004 w 2208213"/>
              <a:gd name="T109" fmla="*/ 392393 h 2209801"/>
              <a:gd name="T110" fmla="*/ 1313773 w 2208213"/>
              <a:gd name="T111" fmla="*/ 315174 h 2209801"/>
              <a:gd name="T112" fmla="*/ 1191035 w 2208213"/>
              <a:gd name="T113" fmla="*/ 259314 h 2209801"/>
              <a:gd name="T114" fmla="*/ 996790 w 2208213"/>
              <a:gd name="T115" fmla="*/ 220977 h 2209801"/>
              <a:gd name="T116" fmla="*/ 817613 w 2208213"/>
              <a:gd name="T117" fmla="*/ 53670 h 220980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208213" h="2209801">
                <a:moveTo>
                  <a:pt x="1288552" y="590550"/>
                </a:moveTo>
                <a:lnTo>
                  <a:pt x="1298410" y="590868"/>
                </a:lnTo>
                <a:lnTo>
                  <a:pt x="1307950" y="592138"/>
                </a:lnTo>
                <a:lnTo>
                  <a:pt x="1313039" y="593408"/>
                </a:lnTo>
                <a:lnTo>
                  <a:pt x="1317809" y="594678"/>
                </a:lnTo>
                <a:lnTo>
                  <a:pt x="1322579" y="596265"/>
                </a:lnTo>
                <a:lnTo>
                  <a:pt x="1326713" y="598170"/>
                </a:lnTo>
                <a:lnTo>
                  <a:pt x="1331483" y="600075"/>
                </a:lnTo>
                <a:lnTo>
                  <a:pt x="1335935" y="601980"/>
                </a:lnTo>
                <a:lnTo>
                  <a:pt x="1340705" y="604520"/>
                </a:lnTo>
                <a:lnTo>
                  <a:pt x="1344522" y="607060"/>
                </a:lnTo>
                <a:lnTo>
                  <a:pt x="1348974" y="610235"/>
                </a:lnTo>
                <a:lnTo>
                  <a:pt x="1352790" y="613410"/>
                </a:lnTo>
                <a:lnTo>
                  <a:pt x="1356924" y="616585"/>
                </a:lnTo>
                <a:lnTo>
                  <a:pt x="1360740" y="620078"/>
                </a:lnTo>
                <a:lnTo>
                  <a:pt x="1371870" y="631190"/>
                </a:lnTo>
                <a:lnTo>
                  <a:pt x="1375368" y="635000"/>
                </a:lnTo>
                <a:lnTo>
                  <a:pt x="1378867" y="639128"/>
                </a:lnTo>
                <a:lnTo>
                  <a:pt x="1382047" y="642938"/>
                </a:lnTo>
                <a:lnTo>
                  <a:pt x="1384909" y="647383"/>
                </a:lnTo>
                <a:lnTo>
                  <a:pt x="1387453" y="651510"/>
                </a:lnTo>
                <a:lnTo>
                  <a:pt x="1389997" y="655955"/>
                </a:lnTo>
                <a:lnTo>
                  <a:pt x="1392223" y="660718"/>
                </a:lnTo>
                <a:lnTo>
                  <a:pt x="1394131" y="664845"/>
                </a:lnTo>
                <a:lnTo>
                  <a:pt x="1395721" y="669608"/>
                </a:lnTo>
                <a:lnTo>
                  <a:pt x="1397311" y="674370"/>
                </a:lnTo>
                <a:lnTo>
                  <a:pt x="1398901" y="679133"/>
                </a:lnTo>
                <a:lnTo>
                  <a:pt x="1399855" y="683895"/>
                </a:lnTo>
                <a:lnTo>
                  <a:pt x="1401445" y="693738"/>
                </a:lnTo>
                <a:lnTo>
                  <a:pt x="1401763" y="703580"/>
                </a:lnTo>
                <a:lnTo>
                  <a:pt x="1401445" y="713105"/>
                </a:lnTo>
                <a:lnTo>
                  <a:pt x="1399855" y="722948"/>
                </a:lnTo>
                <a:lnTo>
                  <a:pt x="1398901" y="727710"/>
                </a:lnTo>
                <a:lnTo>
                  <a:pt x="1397311" y="732155"/>
                </a:lnTo>
                <a:lnTo>
                  <a:pt x="1395721" y="736918"/>
                </a:lnTo>
                <a:lnTo>
                  <a:pt x="1394131" y="741680"/>
                </a:lnTo>
                <a:lnTo>
                  <a:pt x="1392223" y="746443"/>
                </a:lnTo>
                <a:lnTo>
                  <a:pt x="1389997" y="750888"/>
                </a:lnTo>
                <a:lnTo>
                  <a:pt x="1387453" y="755015"/>
                </a:lnTo>
                <a:lnTo>
                  <a:pt x="1384909" y="759460"/>
                </a:lnTo>
                <a:lnTo>
                  <a:pt x="1382047" y="763905"/>
                </a:lnTo>
                <a:lnTo>
                  <a:pt x="1378867" y="767715"/>
                </a:lnTo>
                <a:lnTo>
                  <a:pt x="1375368" y="771525"/>
                </a:lnTo>
                <a:lnTo>
                  <a:pt x="1371870" y="775653"/>
                </a:lnTo>
                <a:lnTo>
                  <a:pt x="1123823" y="1022668"/>
                </a:lnTo>
                <a:lnTo>
                  <a:pt x="1123823" y="1030605"/>
                </a:lnTo>
                <a:lnTo>
                  <a:pt x="1123505" y="1038543"/>
                </a:lnTo>
                <a:lnTo>
                  <a:pt x="1122551" y="1046480"/>
                </a:lnTo>
                <a:lnTo>
                  <a:pt x="1121279" y="1053783"/>
                </a:lnTo>
                <a:lnTo>
                  <a:pt x="1120007" y="1061720"/>
                </a:lnTo>
                <a:lnTo>
                  <a:pt x="1117781" y="1069340"/>
                </a:lnTo>
                <a:lnTo>
                  <a:pt x="1115555" y="1076643"/>
                </a:lnTo>
                <a:lnTo>
                  <a:pt x="1112693" y="1084263"/>
                </a:lnTo>
                <a:lnTo>
                  <a:pt x="1109513" y="1091565"/>
                </a:lnTo>
                <a:lnTo>
                  <a:pt x="1106333" y="1098868"/>
                </a:lnTo>
                <a:lnTo>
                  <a:pt x="1102517" y="1105853"/>
                </a:lnTo>
                <a:lnTo>
                  <a:pt x="1098064" y="1112520"/>
                </a:lnTo>
                <a:lnTo>
                  <a:pt x="1093930" y="1119188"/>
                </a:lnTo>
                <a:lnTo>
                  <a:pt x="1088842" y="1125855"/>
                </a:lnTo>
                <a:lnTo>
                  <a:pt x="1083118" y="1132205"/>
                </a:lnTo>
                <a:lnTo>
                  <a:pt x="1077712" y="1138238"/>
                </a:lnTo>
                <a:lnTo>
                  <a:pt x="1071352" y="1143953"/>
                </a:lnTo>
                <a:lnTo>
                  <a:pt x="1064992" y="1149033"/>
                </a:lnTo>
                <a:lnTo>
                  <a:pt x="1058631" y="1154113"/>
                </a:lnTo>
                <a:lnTo>
                  <a:pt x="1051953" y="1158558"/>
                </a:lnTo>
                <a:lnTo>
                  <a:pt x="1045275" y="1163003"/>
                </a:lnTo>
                <a:lnTo>
                  <a:pt x="1038279" y="1166813"/>
                </a:lnTo>
                <a:lnTo>
                  <a:pt x="1031283" y="1169988"/>
                </a:lnTo>
                <a:lnTo>
                  <a:pt x="1023650" y="1173163"/>
                </a:lnTo>
                <a:lnTo>
                  <a:pt x="1023650" y="1562101"/>
                </a:lnTo>
                <a:lnTo>
                  <a:pt x="1023650" y="1567816"/>
                </a:lnTo>
                <a:lnTo>
                  <a:pt x="1022378" y="1573848"/>
                </a:lnTo>
                <a:lnTo>
                  <a:pt x="1021424" y="1579246"/>
                </a:lnTo>
                <a:lnTo>
                  <a:pt x="1019198" y="1584961"/>
                </a:lnTo>
                <a:lnTo>
                  <a:pt x="1016654" y="1590041"/>
                </a:lnTo>
                <a:lnTo>
                  <a:pt x="1013792" y="1594803"/>
                </a:lnTo>
                <a:lnTo>
                  <a:pt x="1010294" y="1599566"/>
                </a:lnTo>
                <a:lnTo>
                  <a:pt x="1006796" y="1603376"/>
                </a:lnTo>
                <a:lnTo>
                  <a:pt x="1002344" y="1607186"/>
                </a:lnTo>
                <a:lnTo>
                  <a:pt x="997892" y="1610361"/>
                </a:lnTo>
                <a:lnTo>
                  <a:pt x="993439" y="1613536"/>
                </a:lnTo>
                <a:lnTo>
                  <a:pt x="988033" y="1616076"/>
                </a:lnTo>
                <a:lnTo>
                  <a:pt x="982627" y="1617981"/>
                </a:lnTo>
                <a:lnTo>
                  <a:pt x="977221" y="1619568"/>
                </a:lnTo>
                <a:lnTo>
                  <a:pt x="971179" y="1620203"/>
                </a:lnTo>
                <a:lnTo>
                  <a:pt x="965455" y="1620838"/>
                </a:lnTo>
                <a:lnTo>
                  <a:pt x="959413" y="1620203"/>
                </a:lnTo>
                <a:lnTo>
                  <a:pt x="953370" y="1619568"/>
                </a:lnTo>
                <a:lnTo>
                  <a:pt x="947964" y="1617981"/>
                </a:lnTo>
                <a:lnTo>
                  <a:pt x="942558" y="1616076"/>
                </a:lnTo>
                <a:lnTo>
                  <a:pt x="937470" y="1613536"/>
                </a:lnTo>
                <a:lnTo>
                  <a:pt x="932700" y="1610361"/>
                </a:lnTo>
                <a:lnTo>
                  <a:pt x="927930" y="1607186"/>
                </a:lnTo>
                <a:lnTo>
                  <a:pt x="923795" y="1603376"/>
                </a:lnTo>
                <a:lnTo>
                  <a:pt x="919979" y="1599566"/>
                </a:lnTo>
                <a:lnTo>
                  <a:pt x="916799" y="1594803"/>
                </a:lnTo>
                <a:lnTo>
                  <a:pt x="913619" y="1590041"/>
                </a:lnTo>
                <a:lnTo>
                  <a:pt x="911393" y="1584961"/>
                </a:lnTo>
                <a:lnTo>
                  <a:pt x="909485" y="1579246"/>
                </a:lnTo>
                <a:lnTo>
                  <a:pt x="907895" y="1573848"/>
                </a:lnTo>
                <a:lnTo>
                  <a:pt x="906941" y="1567816"/>
                </a:lnTo>
                <a:lnTo>
                  <a:pt x="906623" y="1562101"/>
                </a:lnTo>
                <a:lnTo>
                  <a:pt x="906623" y="1173163"/>
                </a:lnTo>
                <a:lnTo>
                  <a:pt x="899627" y="1169988"/>
                </a:lnTo>
                <a:lnTo>
                  <a:pt x="892313" y="1166813"/>
                </a:lnTo>
                <a:lnTo>
                  <a:pt x="885316" y="1163003"/>
                </a:lnTo>
                <a:lnTo>
                  <a:pt x="878638" y="1158558"/>
                </a:lnTo>
                <a:lnTo>
                  <a:pt x="871960" y="1154113"/>
                </a:lnTo>
                <a:lnTo>
                  <a:pt x="865282" y="1149033"/>
                </a:lnTo>
                <a:lnTo>
                  <a:pt x="858922" y="1143953"/>
                </a:lnTo>
                <a:lnTo>
                  <a:pt x="852879" y="1138238"/>
                </a:lnTo>
                <a:lnTo>
                  <a:pt x="847473" y="1132205"/>
                </a:lnTo>
                <a:lnTo>
                  <a:pt x="842385" y="1125855"/>
                </a:lnTo>
                <a:lnTo>
                  <a:pt x="837297" y="1119505"/>
                </a:lnTo>
                <a:lnTo>
                  <a:pt x="832845" y="1113473"/>
                </a:lnTo>
                <a:lnTo>
                  <a:pt x="828393" y="1106488"/>
                </a:lnTo>
                <a:lnTo>
                  <a:pt x="824577" y="1099503"/>
                </a:lnTo>
                <a:lnTo>
                  <a:pt x="821397" y="1092835"/>
                </a:lnTo>
                <a:lnTo>
                  <a:pt x="818216" y="1085850"/>
                </a:lnTo>
                <a:lnTo>
                  <a:pt x="815354" y="1078230"/>
                </a:lnTo>
                <a:lnTo>
                  <a:pt x="813128" y="1071245"/>
                </a:lnTo>
                <a:lnTo>
                  <a:pt x="811220" y="1063625"/>
                </a:lnTo>
                <a:lnTo>
                  <a:pt x="809630" y="1056323"/>
                </a:lnTo>
                <a:lnTo>
                  <a:pt x="808040" y="1048703"/>
                </a:lnTo>
                <a:lnTo>
                  <a:pt x="807086" y="1041400"/>
                </a:lnTo>
                <a:lnTo>
                  <a:pt x="806768" y="1033463"/>
                </a:lnTo>
                <a:lnTo>
                  <a:pt x="806450" y="1025843"/>
                </a:lnTo>
                <a:lnTo>
                  <a:pt x="806768" y="1018540"/>
                </a:lnTo>
                <a:lnTo>
                  <a:pt x="807086" y="1010920"/>
                </a:lnTo>
                <a:lnTo>
                  <a:pt x="808040" y="1002983"/>
                </a:lnTo>
                <a:lnTo>
                  <a:pt x="809630" y="995680"/>
                </a:lnTo>
                <a:lnTo>
                  <a:pt x="811220" y="988060"/>
                </a:lnTo>
                <a:lnTo>
                  <a:pt x="813128" y="981075"/>
                </a:lnTo>
                <a:lnTo>
                  <a:pt x="815354" y="973455"/>
                </a:lnTo>
                <a:lnTo>
                  <a:pt x="818216" y="966470"/>
                </a:lnTo>
                <a:lnTo>
                  <a:pt x="821397" y="959485"/>
                </a:lnTo>
                <a:lnTo>
                  <a:pt x="824577" y="952183"/>
                </a:lnTo>
                <a:lnTo>
                  <a:pt x="828393" y="945515"/>
                </a:lnTo>
                <a:lnTo>
                  <a:pt x="832845" y="938848"/>
                </a:lnTo>
                <a:lnTo>
                  <a:pt x="837297" y="932180"/>
                </a:lnTo>
                <a:lnTo>
                  <a:pt x="842385" y="925830"/>
                </a:lnTo>
                <a:lnTo>
                  <a:pt x="847473" y="920115"/>
                </a:lnTo>
                <a:lnTo>
                  <a:pt x="852879" y="914083"/>
                </a:lnTo>
                <a:lnTo>
                  <a:pt x="859240" y="908368"/>
                </a:lnTo>
                <a:lnTo>
                  <a:pt x="865282" y="902653"/>
                </a:lnTo>
                <a:lnTo>
                  <a:pt x="871960" y="897890"/>
                </a:lnTo>
                <a:lnTo>
                  <a:pt x="878638" y="893445"/>
                </a:lnTo>
                <a:lnTo>
                  <a:pt x="885316" y="889000"/>
                </a:lnTo>
                <a:lnTo>
                  <a:pt x="892313" y="885508"/>
                </a:lnTo>
                <a:lnTo>
                  <a:pt x="899627" y="882015"/>
                </a:lnTo>
                <a:lnTo>
                  <a:pt x="906941" y="878840"/>
                </a:lnTo>
                <a:lnTo>
                  <a:pt x="914573" y="875983"/>
                </a:lnTo>
                <a:lnTo>
                  <a:pt x="921887" y="873760"/>
                </a:lnTo>
                <a:lnTo>
                  <a:pt x="929520" y="872173"/>
                </a:lnTo>
                <a:lnTo>
                  <a:pt x="936834" y="870585"/>
                </a:lnTo>
                <a:lnTo>
                  <a:pt x="944784" y="869315"/>
                </a:lnTo>
                <a:lnTo>
                  <a:pt x="952734" y="868363"/>
                </a:lnTo>
                <a:lnTo>
                  <a:pt x="960685" y="868045"/>
                </a:lnTo>
                <a:lnTo>
                  <a:pt x="967999" y="867728"/>
                </a:lnTo>
                <a:lnTo>
                  <a:pt x="1216364" y="620078"/>
                </a:lnTo>
                <a:lnTo>
                  <a:pt x="1219862" y="616585"/>
                </a:lnTo>
                <a:lnTo>
                  <a:pt x="1223996" y="613410"/>
                </a:lnTo>
                <a:lnTo>
                  <a:pt x="1228130" y="610235"/>
                </a:lnTo>
                <a:lnTo>
                  <a:pt x="1232264" y="607060"/>
                </a:lnTo>
                <a:lnTo>
                  <a:pt x="1236398" y="604520"/>
                </a:lnTo>
                <a:lnTo>
                  <a:pt x="1240851" y="601980"/>
                </a:lnTo>
                <a:lnTo>
                  <a:pt x="1245621" y="599758"/>
                </a:lnTo>
                <a:lnTo>
                  <a:pt x="1250073" y="597535"/>
                </a:lnTo>
                <a:lnTo>
                  <a:pt x="1254843" y="596265"/>
                </a:lnTo>
                <a:lnTo>
                  <a:pt x="1259295" y="594678"/>
                </a:lnTo>
                <a:lnTo>
                  <a:pt x="1264065" y="593408"/>
                </a:lnTo>
                <a:lnTo>
                  <a:pt x="1268835" y="592138"/>
                </a:lnTo>
                <a:lnTo>
                  <a:pt x="1278694" y="590868"/>
                </a:lnTo>
                <a:lnTo>
                  <a:pt x="1288552" y="590550"/>
                </a:lnTo>
                <a:close/>
                <a:moveTo>
                  <a:pt x="799395" y="26988"/>
                </a:moveTo>
                <a:lnTo>
                  <a:pt x="618825" y="785302"/>
                </a:lnTo>
                <a:lnTo>
                  <a:pt x="426196" y="592785"/>
                </a:lnTo>
                <a:lnTo>
                  <a:pt x="414454" y="608987"/>
                </a:lnTo>
                <a:lnTo>
                  <a:pt x="403030" y="625189"/>
                </a:lnTo>
                <a:lnTo>
                  <a:pt x="392240" y="641708"/>
                </a:lnTo>
                <a:lnTo>
                  <a:pt x="381450" y="658228"/>
                </a:lnTo>
                <a:lnTo>
                  <a:pt x="371295" y="674748"/>
                </a:lnTo>
                <a:lnTo>
                  <a:pt x="361775" y="691585"/>
                </a:lnTo>
                <a:lnTo>
                  <a:pt x="352254" y="709058"/>
                </a:lnTo>
                <a:lnTo>
                  <a:pt x="343369" y="726213"/>
                </a:lnTo>
                <a:lnTo>
                  <a:pt x="336387" y="741144"/>
                </a:lnTo>
                <a:lnTo>
                  <a:pt x="329088" y="756393"/>
                </a:lnTo>
                <a:lnTo>
                  <a:pt x="322741" y="771642"/>
                </a:lnTo>
                <a:lnTo>
                  <a:pt x="316711" y="786573"/>
                </a:lnTo>
                <a:lnTo>
                  <a:pt x="310365" y="801822"/>
                </a:lnTo>
                <a:lnTo>
                  <a:pt x="304652" y="817706"/>
                </a:lnTo>
                <a:lnTo>
                  <a:pt x="299257" y="832955"/>
                </a:lnTo>
                <a:lnTo>
                  <a:pt x="294180" y="848839"/>
                </a:lnTo>
                <a:lnTo>
                  <a:pt x="289420" y="864723"/>
                </a:lnTo>
                <a:lnTo>
                  <a:pt x="284977" y="880290"/>
                </a:lnTo>
                <a:lnTo>
                  <a:pt x="280851" y="896174"/>
                </a:lnTo>
                <a:lnTo>
                  <a:pt x="276726" y="912376"/>
                </a:lnTo>
                <a:lnTo>
                  <a:pt x="273235" y="927942"/>
                </a:lnTo>
                <a:lnTo>
                  <a:pt x="270062" y="944144"/>
                </a:lnTo>
                <a:lnTo>
                  <a:pt x="267523" y="960346"/>
                </a:lnTo>
                <a:lnTo>
                  <a:pt x="264667" y="976548"/>
                </a:lnTo>
                <a:lnTo>
                  <a:pt x="262128" y="992433"/>
                </a:lnTo>
                <a:lnTo>
                  <a:pt x="260224" y="1008634"/>
                </a:lnTo>
                <a:lnTo>
                  <a:pt x="258637" y="1024836"/>
                </a:lnTo>
                <a:lnTo>
                  <a:pt x="257050" y="1041038"/>
                </a:lnTo>
                <a:lnTo>
                  <a:pt x="256098" y="1057240"/>
                </a:lnTo>
                <a:lnTo>
                  <a:pt x="255464" y="1073760"/>
                </a:lnTo>
                <a:lnTo>
                  <a:pt x="254829" y="1089962"/>
                </a:lnTo>
                <a:lnTo>
                  <a:pt x="254829" y="1105846"/>
                </a:lnTo>
                <a:lnTo>
                  <a:pt x="254829" y="1122683"/>
                </a:lnTo>
                <a:lnTo>
                  <a:pt x="255464" y="1138568"/>
                </a:lnTo>
                <a:lnTo>
                  <a:pt x="256416" y="1155087"/>
                </a:lnTo>
                <a:lnTo>
                  <a:pt x="257050" y="1171289"/>
                </a:lnTo>
                <a:lnTo>
                  <a:pt x="258637" y="1187491"/>
                </a:lnTo>
                <a:lnTo>
                  <a:pt x="260224" y="1203693"/>
                </a:lnTo>
                <a:lnTo>
                  <a:pt x="262128" y="1219895"/>
                </a:lnTo>
                <a:lnTo>
                  <a:pt x="264667" y="1236097"/>
                </a:lnTo>
                <a:lnTo>
                  <a:pt x="267523" y="1251981"/>
                </a:lnTo>
                <a:lnTo>
                  <a:pt x="270379" y="1268183"/>
                </a:lnTo>
                <a:lnTo>
                  <a:pt x="273552" y="1284385"/>
                </a:lnTo>
                <a:lnTo>
                  <a:pt x="277361" y="1300269"/>
                </a:lnTo>
                <a:lnTo>
                  <a:pt x="281169" y="1316153"/>
                </a:lnTo>
                <a:lnTo>
                  <a:pt x="284977" y="1332038"/>
                </a:lnTo>
                <a:lnTo>
                  <a:pt x="289737" y="1347922"/>
                </a:lnTo>
                <a:lnTo>
                  <a:pt x="294497" y="1363488"/>
                </a:lnTo>
                <a:lnTo>
                  <a:pt x="299575" y="1379373"/>
                </a:lnTo>
                <a:lnTo>
                  <a:pt x="305287" y="1394622"/>
                </a:lnTo>
                <a:lnTo>
                  <a:pt x="310682" y="1410188"/>
                </a:lnTo>
                <a:lnTo>
                  <a:pt x="317029" y="1425437"/>
                </a:lnTo>
                <a:lnTo>
                  <a:pt x="323376" y="1440686"/>
                </a:lnTo>
                <a:lnTo>
                  <a:pt x="330040" y="1456252"/>
                </a:lnTo>
                <a:lnTo>
                  <a:pt x="337022" y="1471184"/>
                </a:lnTo>
                <a:lnTo>
                  <a:pt x="344003" y="1486115"/>
                </a:lnTo>
                <a:lnTo>
                  <a:pt x="351620" y="1501046"/>
                </a:lnTo>
                <a:lnTo>
                  <a:pt x="359553" y="1515660"/>
                </a:lnTo>
                <a:lnTo>
                  <a:pt x="367804" y="1530273"/>
                </a:lnTo>
                <a:lnTo>
                  <a:pt x="376373" y="1544887"/>
                </a:lnTo>
                <a:lnTo>
                  <a:pt x="384941" y="1558865"/>
                </a:lnTo>
                <a:lnTo>
                  <a:pt x="394461" y="1573161"/>
                </a:lnTo>
                <a:lnTo>
                  <a:pt x="403982" y="1587139"/>
                </a:lnTo>
                <a:lnTo>
                  <a:pt x="413819" y="1601117"/>
                </a:lnTo>
                <a:lnTo>
                  <a:pt x="423657" y="1614777"/>
                </a:lnTo>
                <a:lnTo>
                  <a:pt x="434130" y="1628120"/>
                </a:lnTo>
                <a:lnTo>
                  <a:pt x="444919" y="1641780"/>
                </a:lnTo>
                <a:lnTo>
                  <a:pt x="455709" y="1655123"/>
                </a:lnTo>
                <a:lnTo>
                  <a:pt x="466816" y="1668148"/>
                </a:lnTo>
                <a:lnTo>
                  <a:pt x="478558" y="1680856"/>
                </a:lnTo>
                <a:lnTo>
                  <a:pt x="490300" y="1693563"/>
                </a:lnTo>
                <a:lnTo>
                  <a:pt x="502676" y="1706270"/>
                </a:lnTo>
                <a:lnTo>
                  <a:pt x="512832" y="1716119"/>
                </a:lnTo>
                <a:lnTo>
                  <a:pt x="522987" y="1725967"/>
                </a:lnTo>
                <a:lnTo>
                  <a:pt x="533776" y="1735497"/>
                </a:lnTo>
                <a:lnTo>
                  <a:pt x="544249" y="1744710"/>
                </a:lnTo>
                <a:lnTo>
                  <a:pt x="555039" y="1753923"/>
                </a:lnTo>
                <a:lnTo>
                  <a:pt x="565511" y="1762818"/>
                </a:lnTo>
                <a:lnTo>
                  <a:pt x="587725" y="1780291"/>
                </a:lnTo>
                <a:lnTo>
                  <a:pt x="609939" y="1796811"/>
                </a:lnTo>
                <a:lnTo>
                  <a:pt x="633106" y="1812695"/>
                </a:lnTo>
                <a:lnTo>
                  <a:pt x="656589" y="1827626"/>
                </a:lnTo>
                <a:lnTo>
                  <a:pt x="680073" y="1841604"/>
                </a:lnTo>
                <a:lnTo>
                  <a:pt x="704509" y="1854629"/>
                </a:lnTo>
                <a:lnTo>
                  <a:pt x="728944" y="1867337"/>
                </a:lnTo>
                <a:lnTo>
                  <a:pt x="753697" y="1878774"/>
                </a:lnTo>
                <a:lnTo>
                  <a:pt x="778768" y="1889257"/>
                </a:lnTo>
                <a:lnTo>
                  <a:pt x="804155" y="1899741"/>
                </a:lnTo>
                <a:lnTo>
                  <a:pt x="829543" y="1908636"/>
                </a:lnTo>
                <a:lnTo>
                  <a:pt x="855566" y="1916896"/>
                </a:lnTo>
                <a:lnTo>
                  <a:pt x="881906" y="1923885"/>
                </a:lnTo>
                <a:lnTo>
                  <a:pt x="908245" y="1930556"/>
                </a:lnTo>
                <a:lnTo>
                  <a:pt x="934585" y="1936592"/>
                </a:lnTo>
                <a:lnTo>
                  <a:pt x="961242" y="1941357"/>
                </a:lnTo>
                <a:lnTo>
                  <a:pt x="988217" y="1945805"/>
                </a:lnTo>
                <a:lnTo>
                  <a:pt x="1014874" y="1948982"/>
                </a:lnTo>
                <a:lnTo>
                  <a:pt x="1042165" y="1951206"/>
                </a:lnTo>
                <a:lnTo>
                  <a:pt x="1068823" y="1952794"/>
                </a:lnTo>
                <a:lnTo>
                  <a:pt x="1095797" y="1953112"/>
                </a:lnTo>
                <a:lnTo>
                  <a:pt x="1123089" y="1953112"/>
                </a:lnTo>
                <a:lnTo>
                  <a:pt x="1150063" y="1951841"/>
                </a:lnTo>
                <a:lnTo>
                  <a:pt x="1177355" y="1950253"/>
                </a:lnTo>
                <a:lnTo>
                  <a:pt x="1204012" y="1947711"/>
                </a:lnTo>
                <a:lnTo>
                  <a:pt x="1231304" y="1944217"/>
                </a:lnTo>
                <a:lnTo>
                  <a:pt x="1257961" y="1939451"/>
                </a:lnTo>
                <a:lnTo>
                  <a:pt x="1284618" y="1934368"/>
                </a:lnTo>
                <a:lnTo>
                  <a:pt x="1311275" y="1928015"/>
                </a:lnTo>
                <a:lnTo>
                  <a:pt x="1258913" y="2147853"/>
                </a:lnTo>
                <a:lnTo>
                  <a:pt x="1246219" y="2200588"/>
                </a:lnTo>
                <a:lnTo>
                  <a:pt x="1220514" y="2203130"/>
                </a:lnTo>
                <a:lnTo>
                  <a:pt x="1195126" y="2205989"/>
                </a:lnTo>
                <a:lnTo>
                  <a:pt x="1169104" y="2207895"/>
                </a:lnTo>
                <a:lnTo>
                  <a:pt x="1143082" y="2209166"/>
                </a:lnTo>
                <a:lnTo>
                  <a:pt x="1117694" y="2209801"/>
                </a:lnTo>
                <a:lnTo>
                  <a:pt x="1091672" y="2209801"/>
                </a:lnTo>
                <a:lnTo>
                  <a:pt x="1065649" y="2209483"/>
                </a:lnTo>
                <a:lnTo>
                  <a:pt x="1039627" y="2208530"/>
                </a:lnTo>
                <a:lnTo>
                  <a:pt x="1013287" y="2206307"/>
                </a:lnTo>
                <a:lnTo>
                  <a:pt x="987265" y="2204083"/>
                </a:lnTo>
                <a:lnTo>
                  <a:pt x="961242" y="2201224"/>
                </a:lnTo>
                <a:lnTo>
                  <a:pt x="935537" y="2197411"/>
                </a:lnTo>
                <a:lnTo>
                  <a:pt x="909832" y="2193282"/>
                </a:lnTo>
                <a:lnTo>
                  <a:pt x="883810" y="2188199"/>
                </a:lnTo>
                <a:lnTo>
                  <a:pt x="857787" y="2182798"/>
                </a:lnTo>
                <a:lnTo>
                  <a:pt x="832400" y="2176762"/>
                </a:lnTo>
                <a:lnTo>
                  <a:pt x="832717" y="2174856"/>
                </a:lnTo>
                <a:lnTo>
                  <a:pt x="814946" y="2170091"/>
                </a:lnTo>
                <a:lnTo>
                  <a:pt x="797808" y="2165325"/>
                </a:lnTo>
                <a:lnTo>
                  <a:pt x="780037" y="2160242"/>
                </a:lnTo>
                <a:lnTo>
                  <a:pt x="762583" y="2154842"/>
                </a:lnTo>
                <a:lnTo>
                  <a:pt x="745446" y="2149441"/>
                </a:lnTo>
                <a:lnTo>
                  <a:pt x="727992" y="2143087"/>
                </a:lnTo>
                <a:lnTo>
                  <a:pt x="710856" y="2136734"/>
                </a:lnTo>
                <a:lnTo>
                  <a:pt x="693719" y="2130380"/>
                </a:lnTo>
                <a:lnTo>
                  <a:pt x="676900" y="2123391"/>
                </a:lnTo>
                <a:lnTo>
                  <a:pt x="660080" y="2116084"/>
                </a:lnTo>
                <a:lnTo>
                  <a:pt x="642943" y="2108777"/>
                </a:lnTo>
                <a:lnTo>
                  <a:pt x="626441" y="2100835"/>
                </a:lnTo>
                <a:lnTo>
                  <a:pt x="609939" y="2092893"/>
                </a:lnTo>
                <a:lnTo>
                  <a:pt x="593437" y="2084633"/>
                </a:lnTo>
                <a:lnTo>
                  <a:pt x="577253" y="2076056"/>
                </a:lnTo>
                <a:lnTo>
                  <a:pt x="561385" y="2067478"/>
                </a:lnTo>
                <a:lnTo>
                  <a:pt x="545201" y="2057948"/>
                </a:lnTo>
                <a:lnTo>
                  <a:pt x="529016" y="2048417"/>
                </a:lnTo>
                <a:lnTo>
                  <a:pt x="513149" y="2038887"/>
                </a:lnTo>
                <a:lnTo>
                  <a:pt x="497916" y="2028721"/>
                </a:lnTo>
                <a:lnTo>
                  <a:pt x="482049" y="2018555"/>
                </a:lnTo>
                <a:lnTo>
                  <a:pt x="466816" y="2007754"/>
                </a:lnTo>
                <a:lnTo>
                  <a:pt x="451901" y="1996952"/>
                </a:lnTo>
                <a:lnTo>
                  <a:pt x="436668" y="1985833"/>
                </a:lnTo>
                <a:lnTo>
                  <a:pt x="422070" y="1974397"/>
                </a:lnTo>
                <a:lnTo>
                  <a:pt x="407155" y="1962642"/>
                </a:lnTo>
                <a:lnTo>
                  <a:pt x="392557" y="1950888"/>
                </a:lnTo>
                <a:lnTo>
                  <a:pt x="378277" y="1938498"/>
                </a:lnTo>
                <a:lnTo>
                  <a:pt x="364313" y="1926109"/>
                </a:lnTo>
                <a:lnTo>
                  <a:pt x="350033" y="1913083"/>
                </a:lnTo>
                <a:lnTo>
                  <a:pt x="336387" y="1900058"/>
                </a:lnTo>
                <a:lnTo>
                  <a:pt x="322424" y="1886716"/>
                </a:lnTo>
                <a:lnTo>
                  <a:pt x="305604" y="1869243"/>
                </a:lnTo>
                <a:lnTo>
                  <a:pt x="289420" y="1852088"/>
                </a:lnTo>
                <a:lnTo>
                  <a:pt x="273235" y="1833980"/>
                </a:lnTo>
                <a:lnTo>
                  <a:pt x="258002" y="1815554"/>
                </a:lnTo>
                <a:lnTo>
                  <a:pt x="242452" y="1797446"/>
                </a:lnTo>
                <a:lnTo>
                  <a:pt x="228172" y="1779020"/>
                </a:lnTo>
                <a:lnTo>
                  <a:pt x="213891" y="1760277"/>
                </a:lnTo>
                <a:lnTo>
                  <a:pt x="200245" y="1741216"/>
                </a:lnTo>
                <a:lnTo>
                  <a:pt x="187234" y="1721837"/>
                </a:lnTo>
                <a:lnTo>
                  <a:pt x="174223" y="1702141"/>
                </a:lnTo>
                <a:lnTo>
                  <a:pt x="161846" y="1682444"/>
                </a:lnTo>
                <a:lnTo>
                  <a:pt x="150105" y="1662748"/>
                </a:lnTo>
                <a:lnTo>
                  <a:pt x="138363" y="1642734"/>
                </a:lnTo>
                <a:lnTo>
                  <a:pt x="127573" y="1622402"/>
                </a:lnTo>
                <a:lnTo>
                  <a:pt x="117101" y="1602388"/>
                </a:lnTo>
                <a:lnTo>
                  <a:pt x="106946" y="1581420"/>
                </a:lnTo>
                <a:lnTo>
                  <a:pt x="97425" y="1560453"/>
                </a:lnTo>
                <a:lnTo>
                  <a:pt x="87905" y="1539486"/>
                </a:lnTo>
                <a:lnTo>
                  <a:pt x="79336" y="1518836"/>
                </a:lnTo>
                <a:lnTo>
                  <a:pt x="71085" y="1497551"/>
                </a:lnTo>
                <a:lnTo>
                  <a:pt x="63152" y="1476267"/>
                </a:lnTo>
                <a:lnTo>
                  <a:pt x="56170" y="1454664"/>
                </a:lnTo>
                <a:lnTo>
                  <a:pt x="49189" y="1432744"/>
                </a:lnTo>
                <a:lnTo>
                  <a:pt x="42842" y="1411141"/>
                </a:lnTo>
                <a:lnTo>
                  <a:pt x="36495" y="1389539"/>
                </a:lnTo>
                <a:lnTo>
                  <a:pt x="31100" y="1367618"/>
                </a:lnTo>
                <a:lnTo>
                  <a:pt x="25705" y="1345380"/>
                </a:lnTo>
                <a:lnTo>
                  <a:pt x="21262" y="1323460"/>
                </a:lnTo>
                <a:lnTo>
                  <a:pt x="17137" y="1301222"/>
                </a:lnTo>
                <a:lnTo>
                  <a:pt x="13328" y="1278984"/>
                </a:lnTo>
                <a:lnTo>
                  <a:pt x="10155" y="1256746"/>
                </a:lnTo>
                <a:lnTo>
                  <a:pt x="7299" y="1234508"/>
                </a:lnTo>
                <a:lnTo>
                  <a:pt x="5077" y="1211953"/>
                </a:lnTo>
                <a:lnTo>
                  <a:pt x="2856" y="1189397"/>
                </a:lnTo>
                <a:lnTo>
                  <a:pt x="1587" y="1167159"/>
                </a:lnTo>
                <a:lnTo>
                  <a:pt x="317" y="1144604"/>
                </a:lnTo>
                <a:lnTo>
                  <a:pt x="0" y="1122048"/>
                </a:lnTo>
                <a:lnTo>
                  <a:pt x="0" y="1099810"/>
                </a:lnTo>
                <a:lnTo>
                  <a:pt x="0" y="1077254"/>
                </a:lnTo>
                <a:lnTo>
                  <a:pt x="635" y="1054699"/>
                </a:lnTo>
                <a:lnTo>
                  <a:pt x="2221" y="1032461"/>
                </a:lnTo>
                <a:lnTo>
                  <a:pt x="3808" y="1009905"/>
                </a:lnTo>
                <a:lnTo>
                  <a:pt x="5712" y="987350"/>
                </a:lnTo>
                <a:lnTo>
                  <a:pt x="8568" y="965429"/>
                </a:lnTo>
                <a:lnTo>
                  <a:pt x="11742" y="942874"/>
                </a:lnTo>
                <a:lnTo>
                  <a:pt x="14915" y="920636"/>
                </a:lnTo>
                <a:lnTo>
                  <a:pt x="19041" y="898398"/>
                </a:lnTo>
                <a:lnTo>
                  <a:pt x="23484" y="876478"/>
                </a:lnTo>
                <a:lnTo>
                  <a:pt x="28244" y="854240"/>
                </a:lnTo>
                <a:lnTo>
                  <a:pt x="33639" y="832319"/>
                </a:lnTo>
                <a:lnTo>
                  <a:pt x="39351" y="810717"/>
                </a:lnTo>
                <a:lnTo>
                  <a:pt x="45380" y="788479"/>
                </a:lnTo>
                <a:lnTo>
                  <a:pt x="52045" y="766876"/>
                </a:lnTo>
                <a:lnTo>
                  <a:pt x="59344" y="745591"/>
                </a:lnTo>
                <a:lnTo>
                  <a:pt x="66643" y="723989"/>
                </a:lnTo>
                <a:lnTo>
                  <a:pt x="74894" y="702704"/>
                </a:lnTo>
                <a:lnTo>
                  <a:pt x="83145" y="681737"/>
                </a:lnTo>
                <a:lnTo>
                  <a:pt x="92348" y="660452"/>
                </a:lnTo>
                <a:lnTo>
                  <a:pt x="101868" y="639802"/>
                </a:lnTo>
                <a:lnTo>
                  <a:pt x="111706" y="619153"/>
                </a:lnTo>
                <a:lnTo>
                  <a:pt x="121861" y="598821"/>
                </a:lnTo>
                <a:lnTo>
                  <a:pt x="132333" y="578171"/>
                </a:lnTo>
                <a:lnTo>
                  <a:pt x="143758" y="558157"/>
                </a:lnTo>
                <a:lnTo>
                  <a:pt x="155182" y="538143"/>
                </a:lnTo>
                <a:lnTo>
                  <a:pt x="165337" y="521623"/>
                </a:lnTo>
                <a:lnTo>
                  <a:pt x="175810" y="505422"/>
                </a:lnTo>
                <a:lnTo>
                  <a:pt x="186282" y="489220"/>
                </a:lnTo>
                <a:lnTo>
                  <a:pt x="197389" y="473018"/>
                </a:lnTo>
                <a:lnTo>
                  <a:pt x="208814" y="457451"/>
                </a:lnTo>
                <a:lnTo>
                  <a:pt x="220238" y="441567"/>
                </a:lnTo>
                <a:lnTo>
                  <a:pt x="231980" y="425683"/>
                </a:lnTo>
                <a:lnTo>
                  <a:pt x="244039" y="410434"/>
                </a:lnTo>
                <a:lnTo>
                  <a:pt x="41255" y="207115"/>
                </a:lnTo>
                <a:lnTo>
                  <a:pt x="799395" y="26988"/>
                </a:lnTo>
                <a:close/>
                <a:moveTo>
                  <a:pt x="1115113" y="0"/>
                </a:moveTo>
                <a:lnTo>
                  <a:pt x="1141155" y="953"/>
                </a:lnTo>
                <a:lnTo>
                  <a:pt x="1167196" y="1906"/>
                </a:lnTo>
                <a:lnTo>
                  <a:pt x="1193555" y="3494"/>
                </a:lnTo>
                <a:lnTo>
                  <a:pt x="1219596" y="6035"/>
                </a:lnTo>
                <a:lnTo>
                  <a:pt x="1245320" y="9212"/>
                </a:lnTo>
                <a:lnTo>
                  <a:pt x="1271044" y="12706"/>
                </a:lnTo>
                <a:lnTo>
                  <a:pt x="1297085" y="17152"/>
                </a:lnTo>
                <a:lnTo>
                  <a:pt x="1323126" y="21599"/>
                </a:lnTo>
                <a:lnTo>
                  <a:pt x="1348532" y="27317"/>
                </a:lnTo>
                <a:lnTo>
                  <a:pt x="1374574" y="33670"/>
                </a:lnTo>
                <a:lnTo>
                  <a:pt x="1392676" y="38434"/>
                </a:lnTo>
                <a:lnTo>
                  <a:pt x="1410460" y="42881"/>
                </a:lnTo>
                <a:lnTo>
                  <a:pt x="1428244" y="48599"/>
                </a:lnTo>
                <a:lnTo>
                  <a:pt x="1445711" y="53999"/>
                </a:lnTo>
                <a:lnTo>
                  <a:pt x="1463495" y="60034"/>
                </a:lnTo>
                <a:lnTo>
                  <a:pt x="1480962" y="66387"/>
                </a:lnTo>
                <a:lnTo>
                  <a:pt x="1498746" y="72422"/>
                </a:lnTo>
                <a:lnTo>
                  <a:pt x="1515578" y="79092"/>
                </a:lnTo>
                <a:lnTo>
                  <a:pt x="1532727" y="86398"/>
                </a:lnTo>
                <a:lnTo>
                  <a:pt x="1549876" y="93703"/>
                </a:lnTo>
                <a:lnTo>
                  <a:pt x="1566708" y="101327"/>
                </a:lnTo>
                <a:lnTo>
                  <a:pt x="1583222" y="109585"/>
                </a:lnTo>
                <a:lnTo>
                  <a:pt x="1600053" y="117526"/>
                </a:lnTo>
                <a:lnTo>
                  <a:pt x="1616250" y="126103"/>
                </a:lnTo>
                <a:lnTo>
                  <a:pt x="1632764" y="134679"/>
                </a:lnTo>
                <a:lnTo>
                  <a:pt x="1648960" y="143890"/>
                </a:lnTo>
                <a:lnTo>
                  <a:pt x="1665157" y="152784"/>
                </a:lnTo>
                <a:lnTo>
                  <a:pt x="1681035" y="162631"/>
                </a:lnTo>
                <a:lnTo>
                  <a:pt x="1696597" y="172478"/>
                </a:lnTo>
                <a:lnTo>
                  <a:pt x="1712158" y="182325"/>
                </a:lnTo>
                <a:lnTo>
                  <a:pt x="1727402" y="193124"/>
                </a:lnTo>
                <a:lnTo>
                  <a:pt x="1742645" y="203606"/>
                </a:lnTo>
                <a:lnTo>
                  <a:pt x="1757572" y="214406"/>
                </a:lnTo>
                <a:lnTo>
                  <a:pt x="1772498" y="225206"/>
                </a:lnTo>
                <a:lnTo>
                  <a:pt x="1787106" y="236641"/>
                </a:lnTo>
                <a:lnTo>
                  <a:pt x="1801715" y="248711"/>
                </a:lnTo>
                <a:lnTo>
                  <a:pt x="1816323" y="260464"/>
                </a:lnTo>
                <a:lnTo>
                  <a:pt x="1830614" y="272534"/>
                </a:lnTo>
                <a:lnTo>
                  <a:pt x="1844270" y="284922"/>
                </a:lnTo>
                <a:lnTo>
                  <a:pt x="1857926" y="297310"/>
                </a:lnTo>
                <a:lnTo>
                  <a:pt x="1871582" y="310333"/>
                </a:lnTo>
                <a:lnTo>
                  <a:pt x="1884920" y="323356"/>
                </a:lnTo>
                <a:lnTo>
                  <a:pt x="1901751" y="340826"/>
                </a:lnTo>
                <a:lnTo>
                  <a:pt x="1918265" y="358296"/>
                </a:lnTo>
                <a:lnTo>
                  <a:pt x="1934144" y="376084"/>
                </a:lnTo>
                <a:lnTo>
                  <a:pt x="1949706" y="394190"/>
                </a:lnTo>
                <a:lnTo>
                  <a:pt x="1964632" y="412295"/>
                </a:lnTo>
                <a:lnTo>
                  <a:pt x="1979240" y="431036"/>
                </a:lnTo>
                <a:lnTo>
                  <a:pt x="1993531" y="449776"/>
                </a:lnTo>
                <a:lnTo>
                  <a:pt x="2007187" y="468835"/>
                </a:lnTo>
                <a:lnTo>
                  <a:pt x="2020525" y="487893"/>
                </a:lnTo>
                <a:lnTo>
                  <a:pt x="2033228" y="507587"/>
                </a:lnTo>
                <a:lnTo>
                  <a:pt x="2045931" y="527280"/>
                </a:lnTo>
                <a:lnTo>
                  <a:pt x="2057682" y="546974"/>
                </a:lnTo>
                <a:lnTo>
                  <a:pt x="2069114" y="567303"/>
                </a:lnTo>
                <a:lnTo>
                  <a:pt x="2080230" y="587314"/>
                </a:lnTo>
                <a:lnTo>
                  <a:pt x="2090710" y="607643"/>
                </a:lnTo>
                <a:lnTo>
                  <a:pt x="2100555" y="628607"/>
                </a:lnTo>
                <a:lnTo>
                  <a:pt x="2110399" y="648936"/>
                </a:lnTo>
                <a:lnTo>
                  <a:pt x="2119609" y="670218"/>
                </a:lnTo>
                <a:lnTo>
                  <a:pt x="2128184" y="691182"/>
                </a:lnTo>
                <a:lnTo>
                  <a:pt x="2136441" y="712464"/>
                </a:lnTo>
                <a:lnTo>
                  <a:pt x="2144380" y="733745"/>
                </a:lnTo>
                <a:lnTo>
                  <a:pt x="2151684" y="755345"/>
                </a:lnTo>
                <a:lnTo>
                  <a:pt x="2158354" y="776627"/>
                </a:lnTo>
                <a:lnTo>
                  <a:pt x="2165023" y="798544"/>
                </a:lnTo>
                <a:lnTo>
                  <a:pt x="2171057" y="820461"/>
                </a:lnTo>
                <a:lnTo>
                  <a:pt x="2176455" y="842378"/>
                </a:lnTo>
                <a:lnTo>
                  <a:pt x="2181537" y="863977"/>
                </a:lnTo>
                <a:lnTo>
                  <a:pt x="2186300" y="886530"/>
                </a:lnTo>
                <a:lnTo>
                  <a:pt x="2190429" y="908447"/>
                </a:lnTo>
                <a:lnTo>
                  <a:pt x="2194240" y="930681"/>
                </a:lnTo>
                <a:lnTo>
                  <a:pt x="2197416" y="952916"/>
                </a:lnTo>
                <a:lnTo>
                  <a:pt x="2200591" y="975151"/>
                </a:lnTo>
                <a:lnTo>
                  <a:pt x="2202814" y="997703"/>
                </a:lnTo>
                <a:lnTo>
                  <a:pt x="2204402" y="1019938"/>
                </a:lnTo>
                <a:lnTo>
                  <a:pt x="2205990" y="1042490"/>
                </a:lnTo>
                <a:lnTo>
                  <a:pt x="2207260" y="1065043"/>
                </a:lnTo>
                <a:lnTo>
                  <a:pt x="2207578" y="1087277"/>
                </a:lnTo>
                <a:lnTo>
                  <a:pt x="2208213" y="1109830"/>
                </a:lnTo>
                <a:lnTo>
                  <a:pt x="2207578" y="1132382"/>
                </a:lnTo>
                <a:lnTo>
                  <a:pt x="2206943" y="1154617"/>
                </a:lnTo>
                <a:lnTo>
                  <a:pt x="2205673" y="1177169"/>
                </a:lnTo>
                <a:lnTo>
                  <a:pt x="2203767" y="1199721"/>
                </a:lnTo>
                <a:lnTo>
                  <a:pt x="2201862" y="1221956"/>
                </a:lnTo>
                <a:lnTo>
                  <a:pt x="2199003" y="1244508"/>
                </a:lnTo>
                <a:lnTo>
                  <a:pt x="2195828" y="1267061"/>
                </a:lnTo>
                <a:lnTo>
                  <a:pt x="2192652" y="1288978"/>
                </a:lnTo>
                <a:lnTo>
                  <a:pt x="2188841" y="1310895"/>
                </a:lnTo>
                <a:lnTo>
                  <a:pt x="2184077" y="1333447"/>
                </a:lnTo>
                <a:lnTo>
                  <a:pt x="2179314" y="1355047"/>
                </a:lnTo>
                <a:lnTo>
                  <a:pt x="2173915" y="1377281"/>
                </a:lnTo>
                <a:lnTo>
                  <a:pt x="2168198" y="1399198"/>
                </a:lnTo>
                <a:lnTo>
                  <a:pt x="2162165" y="1420798"/>
                </a:lnTo>
                <a:lnTo>
                  <a:pt x="2155178" y="1442397"/>
                </a:lnTo>
                <a:lnTo>
                  <a:pt x="2148191" y="1464314"/>
                </a:lnTo>
                <a:lnTo>
                  <a:pt x="2140887" y="1485596"/>
                </a:lnTo>
                <a:lnTo>
                  <a:pt x="2132630" y="1506878"/>
                </a:lnTo>
                <a:lnTo>
                  <a:pt x="2124055" y="1527842"/>
                </a:lnTo>
                <a:lnTo>
                  <a:pt x="2115163" y="1548806"/>
                </a:lnTo>
                <a:lnTo>
                  <a:pt x="2105636" y="1569770"/>
                </a:lnTo>
                <a:lnTo>
                  <a:pt x="2095791" y="1590735"/>
                </a:lnTo>
                <a:lnTo>
                  <a:pt x="2085628" y="1611063"/>
                </a:lnTo>
                <a:lnTo>
                  <a:pt x="2075148" y="1631710"/>
                </a:lnTo>
                <a:lnTo>
                  <a:pt x="2063716" y="1651721"/>
                </a:lnTo>
                <a:lnTo>
                  <a:pt x="2052283" y="1671732"/>
                </a:lnTo>
                <a:lnTo>
                  <a:pt x="2041803" y="1687932"/>
                </a:lnTo>
                <a:lnTo>
                  <a:pt x="2031640" y="1704449"/>
                </a:lnTo>
                <a:lnTo>
                  <a:pt x="2021160" y="1720649"/>
                </a:lnTo>
                <a:lnTo>
                  <a:pt x="2010045" y="1736848"/>
                </a:lnTo>
                <a:lnTo>
                  <a:pt x="1998930" y="1752413"/>
                </a:lnTo>
                <a:lnTo>
                  <a:pt x="1987180" y="1768295"/>
                </a:lnTo>
                <a:lnTo>
                  <a:pt x="1975429" y="1783541"/>
                </a:lnTo>
                <a:lnTo>
                  <a:pt x="1963044" y="1798788"/>
                </a:lnTo>
                <a:lnTo>
                  <a:pt x="2166293" y="2002394"/>
                </a:lnTo>
                <a:lnTo>
                  <a:pt x="1407602" y="2182813"/>
                </a:lnTo>
                <a:lnTo>
                  <a:pt x="1588303" y="1424292"/>
                </a:lnTo>
                <a:lnTo>
                  <a:pt x="1780755" y="1616463"/>
                </a:lnTo>
                <a:lnTo>
                  <a:pt x="1792823" y="1600899"/>
                </a:lnTo>
                <a:lnTo>
                  <a:pt x="1804255" y="1584699"/>
                </a:lnTo>
                <a:lnTo>
                  <a:pt x="1815053" y="1568182"/>
                </a:lnTo>
                <a:lnTo>
                  <a:pt x="1825851" y="1551665"/>
                </a:lnTo>
                <a:lnTo>
                  <a:pt x="1836013" y="1534830"/>
                </a:lnTo>
                <a:lnTo>
                  <a:pt x="1845540" y="1517678"/>
                </a:lnTo>
                <a:lnTo>
                  <a:pt x="1855068" y="1500525"/>
                </a:lnTo>
                <a:lnTo>
                  <a:pt x="1863960" y="1483055"/>
                </a:lnTo>
                <a:lnTo>
                  <a:pt x="1870946" y="1468126"/>
                </a:lnTo>
                <a:lnTo>
                  <a:pt x="1878251" y="1453197"/>
                </a:lnTo>
                <a:lnTo>
                  <a:pt x="1884602" y="1438268"/>
                </a:lnTo>
                <a:lnTo>
                  <a:pt x="1891271" y="1422704"/>
                </a:lnTo>
                <a:lnTo>
                  <a:pt x="1896988" y="1407457"/>
                </a:lnTo>
                <a:lnTo>
                  <a:pt x="1902704" y="1392210"/>
                </a:lnTo>
                <a:lnTo>
                  <a:pt x="1908103" y="1376328"/>
                </a:lnTo>
                <a:lnTo>
                  <a:pt x="1913184" y="1360764"/>
                </a:lnTo>
                <a:lnTo>
                  <a:pt x="1917948" y="1344882"/>
                </a:lnTo>
                <a:lnTo>
                  <a:pt x="1922712" y="1329000"/>
                </a:lnTo>
                <a:lnTo>
                  <a:pt x="1926522" y="1313436"/>
                </a:lnTo>
                <a:lnTo>
                  <a:pt x="1930651" y="1297554"/>
                </a:lnTo>
                <a:lnTo>
                  <a:pt x="1934144" y="1281354"/>
                </a:lnTo>
                <a:lnTo>
                  <a:pt x="1937320" y="1265473"/>
                </a:lnTo>
                <a:lnTo>
                  <a:pt x="1940496" y="1249591"/>
                </a:lnTo>
                <a:lnTo>
                  <a:pt x="1942719" y="1233391"/>
                </a:lnTo>
                <a:lnTo>
                  <a:pt x="1944942" y="1217191"/>
                </a:lnTo>
                <a:lnTo>
                  <a:pt x="1947165" y="1200992"/>
                </a:lnTo>
                <a:lnTo>
                  <a:pt x="1949070" y="1184475"/>
                </a:lnTo>
                <a:lnTo>
                  <a:pt x="1950341" y="1168593"/>
                </a:lnTo>
                <a:lnTo>
                  <a:pt x="1951293" y="1152393"/>
                </a:lnTo>
                <a:lnTo>
                  <a:pt x="1952246" y="1135876"/>
                </a:lnTo>
                <a:lnTo>
                  <a:pt x="1952564" y="1119676"/>
                </a:lnTo>
                <a:lnTo>
                  <a:pt x="1952564" y="1103477"/>
                </a:lnTo>
                <a:lnTo>
                  <a:pt x="1952564" y="1086960"/>
                </a:lnTo>
                <a:lnTo>
                  <a:pt x="1952246" y="1070760"/>
                </a:lnTo>
                <a:lnTo>
                  <a:pt x="1951293" y="1054560"/>
                </a:lnTo>
                <a:lnTo>
                  <a:pt x="1950341" y="1038043"/>
                </a:lnTo>
                <a:lnTo>
                  <a:pt x="1948753" y="1021844"/>
                </a:lnTo>
                <a:lnTo>
                  <a:pt x="1947165" y="1005962"/>
                </a:lnTo>
                <a:lnTo>
                  <a:pt x="1944942" y="989762"/>
                </a:lnTo>
                <a:lnTo>
                  <a:pt x="1942719" y="973563"/>
                </a:lnTo>
                <a:lnTo>
                  <a:pt x="1939861" y="957363"/>
                </a:lnTo>
                <a:lnTo>
                  <a:pt x="1937320" y="941163"/>
                </a:lnTo>
                <a:lnTo>
                  <a:pt x="1933509" y="925599"/>
                </a:lnTo>
                <a:lnTo>
                  <a:pt x="1930016" y="909400"/>
                </a:lnTo>
                <a:lnTo>
                  <a:pt x="1926522" y="893518"/>
                </a:lnTo>
                <a:lnTo>
                  <a:pt x="1922394" y="877318"/>
                </a:lnTo>
                <a:lnTo>
                  <a:pt x="1917948" y="861754"/>
                </a:lnTo>
                <a:lnTo>
                  <a:pt x="1912867" y="845872"/>
                </a:lnTo>
                <a:lnTo>
                  <a:pt x="1907785" y="830625"/>
                </a:lnTo>
                <a:lnTo>
                  <a:pt x="1902704" y="814743"/>
                </a:lnTo>
                <a:lnTo>
                  <a:pt x="1896670" y="799497"/>
                </a:lnTo>
                <a:lnTo>
                  <a:pt x="1890636" y="784250"/>
                </a:lnTo>
                <a:lnTo>
                  <a:pt x="1883967" y="768686"/>
                </a:lnTo>
                <a:lnTo>
                  <a:pt x="1877298" y="753757"/>
                </a:lnTo>
                <a:lnTo>
                  <a:pt x="1870629" y="738510"/>
                </a:lnTo>
                <a:lnTo>
                  <a:pt x="1863325" y="723899"/>
                </a:lnTo>
                <a:lnTo>
                  <a:pt x="1855703" y="708970"/>
                </a:lnTo>
                <a:lnTo>
                  <a:pt x="1847763" y="694358"/>
                </a:lnTo>
                <a:lnTo>
                  <a:pt x="1839506" y="679747"/>
                </a:lnTo>
                <a:lnTo>
                  <a:pt x="1830932" y="665135"/>
                </a:lnTo>
                <a:lnTo>
                  <a:pt x="1822357" y="650524"/>
                </a:lnTo>
                <a:lnTo>
                  <a:pt x="1813147" y="636548"/>
                </a:lnTo>
                <a:lnTo>
                  <a:pt x="1803620" y="622572"/>
                </a:lnTo>
                <a:lnTo>
                  <a:pt x="1793775" y="608913"/>
                </a:lnTo>
                <a:lnTo>
                  <a:pt x="1783613" y="595255"/>
                </a:lnTo>
                <a:lnTo>
                  <a:pt x="1773450" y="581279"/>
                </a:lnTo>
                <a:lnTo>
                  <a:pt x="1762653" y="567938"/>
                </a:lnTo>
                <a:lnTo>
                  <a:pt x="1751855" y="554915"/>
                </a:lnTo>
                <a:lnTo>
                  <a:pt x="1740422" y="541892"/>
                </a:lnTo>
                <a:lnTo>
                  <a:pt x="1728672" y="528868"/>
                </a:lnTo>
                <a:lnTo>
                  <a:pt x="1716604" y="516481"/>
                </a:lnTo>
                <a:lnTo>
                  <a:pt x="1704536" y="503775"/>
                </a:lnTo>
                <a:lnTo>
                  <a:pt x="1694374" y="493611"/>
                </a:lnTo>
                <a:lnTo>
                  <a:pt x="1683576" y="483764"/>
                </a:lnTo>
                <a:lnTo>
                  <a:pt x="1673414" y="473917"/>
                </a:lnTo>
                <a:lnTo>
                  <a:pt x="1662298" y="464388"/>
                </a:lnTo>
                <a:lnTo>
                  <a:pt x="1651818" y="455176"/>
                </a:lnTo>
                <a:lnTo>
                  <a:pt x="1640703" y="445965"/>
                </a:lnTo>
                <a:lnTo>
                  <a:pt x="1629270" y="437071"/>
                </a:lnTo>
                <a:lnTo>
                  <a:pt x="1618155" y="428177"/>
                </a:lnTo>
                <a:lnTo>
                  <a:pt x="1607040" y="419918"/>
                </a:lnTo>
                <a:lnTo>
                  <a:pt x="1594972" y="411342"/>
                </a:lnTo>
                <a:lnTo>
                  <a:pt x="1583539" y="403401"/>
                </a:lnTo>
                <a:lnTo>
                  <a:pt x="1571789" y="395460"/>
                </a:lnTo>
                <a:lnTo>
                  <a:pt x="1559721" y="387519"/>
                </a:lnTo>
                <a:lnTo>
                  <a:pt x="1547971" y="380213"/>
                </a:lnTo>
                <a:lnTo>
                  <a:pt x="1535585" y="372590"/>
                </a:lnTo>
                <a:lnTo>
                  <a:pt x="1522882" y="365602"/>
                </a:lnTo>
                <a:lnTo>
                  <a:pt x="1510814" y="358296"/>
                </a:lnTo>
                <a:lnTo>
                  <a:pt x="1498111" y="351626"/>
                </a:lnTo>
                <a:lnTo>
                  <a:pt x="1485726" y="345591"/>
                </a:lnTo>
                <a:lnTo>
                  <a:pt x="1472705" y="339238"/>
                </a:lnTo>
                <a:lnTo>
                  <a:pt x="1460002" y="332885"/>
                </a:lnTo>
                <a:lnTo>
                  <a:pt x="1446981" y="326850"/>
                </a:lnTo>
                <a:lnTo>
                  <a:pt x="1433961" y="321450"/>
                </a:lnTo>
                <a:lnTo>
                  <a:pt x="1420622" y="316051"/>
                </a:lnTo>
                <a:lnTo>
                  <a:pt x="1407284" y="310651"/>
                </a:lnTo>
                <a:lnTo>
                  <a:pt x="1394263" y="305568"/>
                </a:lnTo>
                <a:lnTo>
                  <a:pt x="1380608" y="300804"/>
                </a:lnTo>
                <a:lnTo>
                  <a:pt x="1367269" y="296674"/>
                </a:lnTo>
                <a:lnTo>
                  <a:pt x="1353614" y="292228"/>
                </a:lnTo>
                <a:lnTo>
                  <a:pt x="1339958" y="288416"/>
                </a:lnTo>
                <a:lnTo>
                  <a:pt x="1326302" y="284287"/>
                </a:lnTo>
                <a:lnTo>
                  <a:pt x="1312329" y="280793"/>
                </a:lnTo>
                <a:lnTo>
                  <a:pt x="1286287" y="274440"/>
                </a:lnTo>
                <a:lnTo>
                  <a:pt x="1259928" y="269358"/>
                </a:lnTo>
                <a:lnTo>
                  <a:pt x="1234205" y="264593"/>
                </a:lnTo>
                <a:lnTo>
                  <a:pt x="1207528" y="261099"/>
                </a:lnTo>
                <a:lnTo>
                  <a:pt x="1181169" y="258558"/>
                </a:lnTo>
                <a:lnTo>
                  <a:pt x="1155446" y="256334"/>
                </a:lnTo>
                <a:lnTo>
                  <a:pt x="1129087" y="255381"/>
                </a:lnTo>
                <a:lnTo>
                  <a:pt x="1102410" y="254746"/>
                </a:lnTo>
                <a:lnTo>
                  <a:pt x="1076687" y="255699"/>
                </a:lnTo>
                <a:lnTo>
                  <a:pt x="1050328" y="256970"/>
                </a:lnTo>
                <a:lnTo>
                  <a:pt x="1024286" y="258875"/>
                </a:lnTo>
                <a:lnTo>
                  <a:pt x="998245" y="261417"/>
                </a:lnTo>
                <a:lnTo>
                  <a:pt x="972204" y="265546"/>
                </a:lnTo>
                <a:lnTo>
                  <a:pt x="946798" y="269993"/>
                </a:lnTo>
                <a:lnTo>
                  <a:pt x="921074" y="275075"/>
                </a:lnTo>
                <a:lnTo>
                  <a:pt x="895350" y="280793"/>
                </a:lnTo>
                <a:lnTo>
                  <a:pt x="947750" y="62257"/>
                </a:lnTo>
                <a:lnTo>
                  <a:pt x="960453" y="9847"/>
                </a:lnTo>
                <a:lnTo>
                  <a:pt x="986177" y="6670"/>
                </a:lnTo>
                <a:lnTo>
                  <a:pt x="1011583" y="4129"/>
                </a:lnTo>
                <a:lnTo>
                  <a:pt x="1037625" y="2541"/>
                </a:lnTo>
                <a:lnTo>
                  <a:pt x="1063666" y="953"/>
                </a:lnTo>
                <a:lnTo>
                  <a:pt x="1089072" y="635"/>
                </a:lnTo>
                <a:lnTo>
                  <a:pt x="11151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659556" y="2321698"/>
            <a:ext cx="541371" cy="380102"/>
            <a:chOff x="2409665" y="939861"/>
            <a:chExt cx="5638961" cy="3959164"/>
          </a:xfrm>
          <a:solidFill>
            <a:schemeClr val="bg1"/>
          </a:solidFill>
        </p:grpSpPr>
        <p:sp>
          <p:nvSpPr>
            <p:cNvPr id="31" name="流程图: 联系 2"/>
            <p:cNvSpPr/>
            <p:nvPr/>
          </p:nvSpPr>
          <p:spPr>
            <a:xfrm>
              <a:off x="3884040" y="1024462"/>
              <a:ext cx="2680685" cy="3874563"/>
            </a:xfrm>
            <a:custGeom>
              <a:avLst/>
              <a:gdLst/>
              <a:ahLst/>
              <a:cxnLst/>
              <a:rect l="l" t="t" r="r" b="b"/>
              <a:pathLst>
                <a:path w="2680685" h="3874563">
                  <a:moveTo>
                    <a:pt x="1049911" y="1326547"/>
                  </a:moveTo>
                  <a:lnTo>
                    <a:pt x="1130886" y="1416545"/>
                  </a:lnTo>
                  <a:lnTo>
                    <a:pt x="1130989" y="1416517"/>
                  </a:lnTo>
                  <a:lnTo>
                    <a:pt x="1312935" y="1622593"/>
                  </a:lnTo>
                  <a:lnTo>
                    <a:pt x="1164126" y="2754124"/>
                  </a:lnTo>
                  <a:lnTo>
                    <a:pt x="1330469" y="3179256"/>
                  </a:lnTo>
                  <a:cubicBezTo>
                    <a:pt x="1393318" y="3185424"/>
                    <a:pt x="1456167" y="2747966"/>
                    <a:pt x="1519023" y="2754127"/>
                  </a:cubicBezTo>
                  <a:lnTo>
                    <a:pt x="1368996" y="1613275"/>
                  </a:lnTo>
                  <a:lnTo>
                    <a:pt x="1547978" y="1410556"/>
                  </a:lnTo>
                  <a:lnTo>
                    <a:pt x="1549687" y="1411027"/>
                  </a:lnTo>
                  <a:lnTo>
                    <a:pt x="1625697" y="1326547"/>
                  </a:lnTo>
                  <a:lnTo>
                    <a:pt x="1740228" y="1463512"/>
                  </a:lnTo>
                  <a:lnTo>
                    <a:pt x="2163777" y="1580180"/>
                  </a:lnTo>
                  <a:lnTo>
                    <a:pt x="2163105" y="1571541"/>
                  </a:lnTo>
                  <a:lnTo>
                    <a:pt x="2369061" y="1628276"/>
                  </a:lnTo>
                  <a:lnTo>
                    <a:pt x="2376321" y="1626429"/>
                  </a:lnTo>
                  <a:lnTo>
                    <a:pt x="2619825" y="2583371"/>
                  </a:lnTo>
                  <a:lnTo>
                    <a:pt x="2622880" y="2582594"/>
                  </a:lnTo>
                  <a:lnTo>
                    <a:pt x="2678814" y="2802409"/>
                  </a:lnTo>
                  <a:lnTo>
                    <a:pt x="2680685" y="2803247"/>
                  </a:lnTo>
                  <a:lnTo>
                    <a:pt x="2208786" y="3856531"/>
                  </a:lnTo>
                  <a:lnTo>
                    <a:pt x="2208786" y="3871389"/>
                  </a:lnTo>
                  <a:lnTo>
                    <a:pt x="2049180" y="3871389"/>
                  </a:lnTo>
                  <a:lnTo>
                    <a:pt x="2049443" y="3874563"/>
                  </a:lnTo>
                  <a:lnTo>
                    <a:pt x="648500" y="3874563"/>
                  </a:lnTo>
                  <a:lnTo>
                    <a:pt x="648762" y="3871389"/>
                  </a:lnTo>
                  <a:lnTo>
                    <a:pt x="456186" y="3871389"/>
                  </a:lnTo>
                  <a:lnTo>
                    <a:pt x="456186" y="3867966"/>
                  </a:lnTo>
                  <a:lnTo>
                    <a:pt x="0" y="2849753"/>
                  </a:lnTo>
                  <a:lnTo>
                    <a:pt x="1070" y="2845549"/>
                  </a:lnTo>
                  <a:lnTo>
                    <a:pt x="3080" y="2844648"/>
                  </a:lnTo>
                  <a:lnTo>
                    <a:pt x="1407" y="2844222"/>
                  </a:lnTo>
                  <a:lnTo>
                    <a:pt x="309256" y="1634409"/>
                  </a:lnTo>
                  <a:lnTo>
                    <a:pt x="492252" y="1583998"/>
                  </a:lnTo>
                  <a:lnTo>
                    <a:pt x="491584" y="1592643"/>
                  </a:lnTo>
                  <a:lnTo>
                    <a:pt x="927899" y="1472458"/>
                  </a:lnTo>
                  <a:close/>
                  <a:moveTo>
                    <a:pt x="1330482" y="0"/>
                  </a:moveTo>
                  <a:cubicBezTo>
                    <a:pt x="1677575" y="0"/>
                    <a:pt x="1958952" y="281376"/>
                    <a:pt x="1958952" y="628469"/>
                  </a:cubicBezTo>
                  <a:cubicBezTo>
                    <a:pt x="1958952" y="975562"/>
                    <a:pt x="1677575" y="1256939"/>
                    <a:pt x="1330482" y="1256939"/>
                  </a:cubicBezTo>
                  <a:cubicBezTo>
                    <a:pt x="983390" y="1256939"/>
                    <a:pt x="702013" y="975562"/>
                    <a:pt x="702013" y="628469"/>
                  </a:cubicBezTo>
                  <a:cubicBezTo>
                    <a:pt x="702013" y="281376"/>
                    <a:pt x="983390" y="0"/>
                    <a:pt x="133048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流程图: 联系 2"/>
            <p:cNvSpPr/>
            <p:nvPr/>
          </p:nvSpPr>
          <p:spPr>
            <a:xfrm>
              <a:off x="2409665" y="939861"/>
              <a:ext cx="1914686" cy="2767416"/>
            </a:xfrm>
            <a:custGeom>
              <a:avLst/>
              <a:gdLst/>
              <a:ahLst/>
              <a:cxnLst/>
              <a:rect l="l" t="t" r="r" b="b"/>
              <a:pathLst>
                <a:path w="2680685" h="3874563">
                  <a:moveTo>
                    <a:pt x="1049911" y="1326547"/>
                  </a:moveTo>
                  <a:lnTo>
                    <a:pt x="1130886" y="1416545"/>
                  </a:lnTo>
                  <a:lnTo>
                    <a:pt x="1130989" y="1416517"/>
                  </a:lnTo>
                  <a:lnTo>
                    <a:pt x="1312935" y="1622593"/>
                  </a:lnTo>
                  <a:lnTo>
                    <a:pt x="1164126" y="2754124"/>
                  </a:lnTo>
                  <a:lnTo>
                    <a:pt x="1330469" y="3179256"/>
                  </a:lnTo>
                  <a:cubicBezTo>
                    <a:pt x="1393318" y="3185424"/>
                    <a:pt x="1456167" y="2747966"/>
                    <a:pt x="1519023" y="2754127"/>
                  </a:cubicBezTo>
                  <a:lnTo>
                    <a:pt x="1368996" y="1613275"/>
                  </a:lnTo>
                  <a:lnTo>
                    <a:pt x="1547978" y="1410556"/>
                  </a:lnTo>
                  <a:lnTo>
                    <a:pt x="1549687" y="1411027"/>
                  </a:lnTo>
                  <a:lnTo>
                    <a:pt x="1625697" y="1326547"/>
                  </a:lnTo>
                  <a:lnTo>
                    <a:pt x="1740228" y="1463512"/>
                  </a:lnTo>
                  <a:lnTo>
                    <a:pt x="2163777" y="1580180"/>
                  </a:lnTo>
                  <a:lnTo>
                    <a:pt x="2163105" y="1571541"/>
                  </a:lnTo>
                  <a:lnTo>
                    <a:pt x="2369061" y="1628276"/>
                  </a:lnTo>
                  <a:lnTo>
                    <a:pt x="2376321" y="1626429"/>
                  </a:lnTo>
                  <a:lnTo>
                    <a:pt x="2619825" y="2583371"/>
                  </a:lnTo>
                  <a:lnTo>
                    <a:pt x="2622880" y="2582594"/>
                  </a:lnTo>
                  <a:lnTo>
                    <a:pt x="2678814" y="2802409"/>
                  </a:lnTo>
                  <a:lnTo>
                    <a:pt x="2680685" y="2803247"/>
                  </a:lnTo>
                  <a:lnTo>
                    <a:pt x="2208786" y="3856531"/>
                  </a:lnTo>
                  <a:lnTo>
                    <a:pt x="2208786" y="3871389"/>
                  </a:lnTo>
                  <a:lnTo>
                    <a:pt x="2049180" y="3871389"/>
                  </a:lnTo>
                  <a:lnTo>
                    <a:pt x="2049443" y="3874563"/>
                  </a:lnTo>
                  <a:lnTo>
                    <a:pt x="648500" y="3874563"/>
                  </a:lnTo>
                  <a:lnTo>
                    <a:pt x="648762" y="3871389"/>
                  </a:lnTo>
                  <a:lnTo>
                    <a:pt x="456186" y="3871389"/>
                  </a:lnTo>
                  <a:lnTo>
                    <a:pt x="456186" y="3867966"/>
                  </a:lnTo>
                  <a:lnTo>
                    <a:pt x="0" y="2849753"/>
                  </a:lnTo>
                  <a:lnTo>
                    <a:pt x="1070" y="2845549"/>
                  </a:lnTo>
                  <a:lnTo>
                    <a:pt x="3080" y="2844648"/>
                  </a:lnTo>
                  <a:lnTo>
                    <a:pt x="1407" y="2844222"/>
                  </a:lnTo>
                  <a:lnTo>
                    <a:pt x="309256" y="1634409"/>
                  </a:lnTo>
                  <a:lnTo>
                    <a:pt x="492252" y="1583998"/>
                  </a:lnTo>
                  <a:lnTo>
                    <a:pt x="491584" y="1592643"/>
                  </a:lnTo>
                  <a:lnTo>
                    <a:pt x="927899" y="1472458"/>
                  </a:lnTo>
                  <a:close/>
                  <a:moveTo>
                    <a:pt x="1330482" y="0"/>
                  </a:moveTo>
                  <a:cubicBezTo>
                    <a:pt x="1677575" y="0"/>
                    <a:pt x="1958952" y="281376"/>
                    <a:pt x="1958952" y="628469"/>
                  </a:cubicBezTo>
                  <a:cubicBezTo>
                    <a:pt x="1958952" y="975562"/>
                    <a:pt x="1677575" y="1256939"/>
                    <a:pt x="1330482" y="1256939"/>
                  </a:cubicBezTo>
                  <a:cubicBezTo>
                    <a:pt x="983390" y="1256939"/>
                    <a:pt x="702013" y="975562"/>
                    <a:pt x="702013" y="628469"/>
                  </a:cubicBezTo>
                  <a:cubicBezTo>
                    <a:pt x="702013" y="281376"/>
                    <a:pt x="983390" y="0"/>
                    <a:pt x="133048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流程图: 联系 2"/>
            <p:cNvSpPr/>
            <p:nvPr/>
          </p:nvSpPr>
          <p:spPr>
            <a:xfrm>
              <a:off x="6133940" y="939861"/>
              <a:ext cx="1914686" cy="2767416"/>
            </a:xfrm>
            <a:custGeom>
              <a:avLst/>
              <a:gdLst/>
              <a:ahLst/>
              <a:cxnLst/>
              <a:rect l="l" t="t" r="r" b="b"/>
              <a:pathLst>
                <a:path w="2680685" h="3874563">
                  <a:moveTo>
                    <a:pt x="1049911" y="1326547"/>
                  </a:moveTo>
                  <a:lnTo>
                    <a:pt x="1130886" y="1416545"/>
                  </a:lnTo>
                  <a:lnTo>
                    <a:pt x="1130989" y="1416517"/>
                  </a:lnTo>
                  <a:lnTo>
                    <a:pt x="1312935" y="1622593"/>
                  </a:lnTo>
                  <a:lnTo>
                    <a:pt x="1164126" y="2754124"/>
                  </a:lnTo>
                  <a:lnTo>
                    <a:pt x="1330469" y="3179256"/>
                  </a:lnTo>
                  <a:cubicBezTo>
                    <a:pt x="1393318" y="3185424"/>
                    <a:pt x="1456167" y="2747966"/>
                    <a:pt x="1519023" y="2754127"/>
                  </a:cubicBezTo>
                  <a:lnTo>
                    <a:pt x="1368996" y="1613275"/>
                  </a:lnTo>
                  <a:lnTo>
                    <a:pt x="1547978" y="1410556"/>
                  </a:lnTo>
                  <a:lnTo>
                    <a:pt x="1549687" y="1411027"/>
                  </a:lnTo>
                  <a:lnTo>
                    <a:pt x="1625697" y="1326547"/>
                  </a:lnTo>
                  <a:lnTo>
                    <a:pt x="1740228" y="1463512"/>
                  </a:lnTo>
                  <a:lnTo>
                    <a:pt x="2163777" y="1580180"/>
                  </a:lnTo>
                  <a:lnTo>
                    <a:pt x="2163105" y="1571541"/>
                  </a:lnTo>
                  <a:lnTo>
                    <a:pt x="2369061" y="1628276"/>
                  </a:lnTo>
                  <a:lnTo>
                    <a:pt x="2376321" y="1626429"/>
                  </a:lnTo>
                  <a:lnTo>
                    <a:pt x="2619825" y="2583371"/>
                  </a:lnTo>
                  <a:lnTo>
                    <a:pt x="2622880" y="2582594"/>
                  </a:lnTo>
                  <a:lnTo>
                    <a:pt x="2678814" y="2802409"/>
                  </a:lnTo>
                  <a:lnTo>
                    <a:pt x="2680685" y="2803247"/>
                  </a:lnTo>
                  <a:lnTo>
                    <a:pt x="2208786" y="3856531"/>
                  </a:lnTo>
                  <a:lnTo>
                    <a:pt x="2208786" y="3871389"/>
                  </a:lnTo>
                  <a:lnTo>
                    <a:pt x="2049180" y="3871389"/>
                  </a:lnTo>
                  <a:lnTo>
                    <a:pt x="2049443" y="3874563"/>
                  </a:lnTo>
                  <a:lnTo>
                    <a:pt x="648500" y="3874563"/>
                  </a:lnTo>
                  <a:lnTo>
                    <a:pt x="648762" y="3871389"/>
                  </a:lnTo>
                  <a:lnTo>
                    <a:pt x="456186" y="3871389"/>
                  </a:lnTo>
                  <a:lnTo>
                    <a:pt x="456186" y="3867966"/>
                  </a:lnTo>
                  <a:lnTo>
                    <a:pt x="0" y="2849753"/>
                  </a:lnTo>
                  <a:lnTo>
                    <a:pt x="1070" y="2845549"/>
                  </a:lnTo>
                  <a:lnTo>
                    <a:pt x="3080" y="2844648"/>
                  </a:lnTo>
                  <a:lnTo>
                    <a:pt x="1407" y="2844222"/>
                  </a:lnTo>
                  <a:lnTo>
                    <a:pt x="309256" y="1634409"/>
                  </a:lnTo>
                  <a:lnTo>
                    <a:pt x="492252" y="1583998"/>
                  </a:lnTo>
                  <a:lnTo>
                    <a:pt x="491584" y="1592643"/>
                  </a:lnTo>
                  <a:lnTo>
                    <a:pt x="927899" y="1472458"/>
                  </a:lnTo>
                  <a:close/>
                  <a:moveTo>
                    <a:pt x="1330482" y="0"/>
                  </a:moveTo>
                  <a:cubicBezTo>
                    <a:pt x="1677575" y="0"/>
                    <a:pt x="1958952" y="281376"/>
                    <a:pt x="1958952" y="628469"/>
                  </a:cubicBezTo>
                  <a:cubicBezTo>
                    <a:pt x="1958952" y="975562"/>
                    <a:pt x="1677575" y="1256939"/>
                    <a:pt x="1330482" y="1256939"/>
                  </a:cubicBezTo>
                  <a:cubicBezTo>
                    <a:pt x="983390" y="1256939"/>
                    <a:pt x="702013" y="975562"/>
                    <a:pt x="702013" y="628469"/>
                  </a:cubicBezTo>
                  <a:cubicBezTo>
                    <a:pt x="702013" y="281376"/>
                    <a:pt x="983390" y="0"/>
                    <a:pt x="133048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Freeform 913"/>
          <p:cNvSpPr>
            <a:spLocks noEditPoints="1"/>
          </p:cNvSpPr>
          <p:nvPr/>
        </p:nvSpPr>
        <p:spPr bwMode="auto">
          <a:xfrm>
            <a:off x="7022130" y="4677193"/>
            <a:ext cx="479258" cy="411373"/>
          </a:xfrm>
          <a:custGeom>
            <a:avLst/>
            <a:gdLst>
              <a:gd name="T0" fmla="*/ 562282 w 154"/>
              <a:gd name="T1" fmla="*/ 371910 h 144"/>
              <a:gd name="T2" fmla="*/ 621754 w 154"/>
              <a:gd name="T3" fmla="*/ 355740 h 144"/>
              <a:gd name="T4" fmla="*/ 805577 w 154"/>
              <a:gd name="T5" fmla="*/ 32340 h 144"/>
              <a:gd name="T6" fmla="*/ 697446 w 154"/>
              <a:gd name="T7" fmla="*/ 32340 h 144"/>
              <a:gd name="T8" fmla="*/ 643380 w 154"/>
              <a:gd name="T9" fmla="*/ 32340 h 144"/>
              <a:gd name="T10" fmla="*/ 643380 w 154"/>
              <a:gd name="T11" fmla="*/ 0 h 144"/>
              <a:gd name="T12" fmla="*/ 189230 w 154"/>
              <a:gd name="T13" fmla="*/ 0 h 144"/>
              <a:gd name="T14" fmla="*/ 189230 w 154"/>
              <a:gd name="T15" fmla="*/ 32340 h 144"/>
              <a:gd name="T16" fmla="*/ 135164 w 154"/>
              <a:gd name="T17" fmla="*/ 32340 h 144"/>
              <a:gd name="T18" fmla="*/ 27033 w 154"/>
              <a:gd name="T19" fmla="*/ 32340 h 144"/>
              <a:gd name="T20" fmla="*/ 210856 w 154"/>
              <a:gd name="T21" fmla="*/ 355740 h 144"/>
              <a:gd name="T22" fmla="*/ 270328 w 154"/>
              <a:gd name="T23" fmla="*/ 371910 h 144"/>
              <a:gd name="T24" fmla="*/ 383866 w 154"/>
              <a:gd name="T25" fmla="*/ 447371 h 144"/>
              <a:gd name="T26" fmla="*/ 383866 w 154"/>
              <a:gd name="T27" fmla="*/ 679141 h 144"/>
              <a:gd name="T28" fmla="*/ 189230 w 154"/>
              <a:gd name="T29" fmla="*/ 776161 h 144"/>
              <a:gd name="T30" fmla="*/ 643380 w 154"/>
              <a:gd name="T31" fmla="*/ 776161 h 144"/>
              <a:gd name="T32" fmla="*/ 448744 w 154"/>
              <a:gd name="T33" fmla="*/ 679141 h 144"/>
              <a:gd name="T34" fmla="*/ 448744 w 154"/>
              <a:gd name="T35" fmla="*/ 447371 h 144"/>
              <a:gd name="T36" fmla="*/ 562282 w 154"/>
              <a:gd name="T37" fmla="*/ 371910 h 144"/>
              <a:gd name="T38" fmla="*/ 643380 w 154"/>
              <a:gd name="T39" fmla="*/ 140140 h 144"/>
              <a:gd name="T40" fmla="*/ 643380 w 154"/>
              <a:gd name="T41" fmla="*/ 64680 h 144"/>
              <a:gd name="T42" fmla="*/ 697446 w 154"/>
              <a:gd name="T43" fmla="*/ 64680 h 144"/>
              <a:gd name="T44" fmla="*/ 773138 w 154"/>
              <a:gd name="T45" fmla="*/ 64680 h 144"/>
              <a:gd name="T46" fmla="*/ 610941 w 154"/>
              <a:gd name="T47" fmla="*/ 323400 h 144"/>
              <a:gd name="T48" fmla="*/ 589315 w 154"/>
              <a:gd name="T49" fmla="*/ 334180 h 144"/>
              <a:gd name="T50" fmla="*/ 643380 w 154"/>
              <a:gd name="T51" fmla="*/ 140140 h 144"/>
              <a:gd name="T52" fmla="*/ 221669 w 154"/>
              <a:gd name="T53" fmla="*/ 323400 h 144"/>
              <a:gd name="T54" fmla="*/ 59472 w 154"/>
              <a:gd name="T55" fmla="*/ 64680 h 144"/>
              <a:gd name="T56" fmla="*/ 135164 w 154"/>
              <a:gd name="T57" fmla="*/ 64680 h 144"/>
              <a:gd name="T58" fmla="*/ 189230 w 154"/>
              <a:gd name="T59" fmla="*/ 64680 h 144"/>
              <a:gd name="T60" fmla="*/ 189230 w 154"/>
              <a:gd name="T61" fmla="*/ 140140 h 144"/>
              <a:gd name="T62" fmla="*/ 243295 w 154"/>
              <a:gd name="T63" fmla="*/ 334180 h 144"/>
              <a:gd name="T64" fmla="*/ 221669 w 154"/>
              <a:gd name="T65" fmla="*/ 323400 h 144"/>
              <a:gd name="T66" fmla="*/ 416305 w 154"/>
              <a:gd name="T67" fmla="*/ 285670 h 144"/>
              <a:gd name="T68" fmla="*/ 313580 w 154"/>
              <a:gd name="T69" fmla="*/ 355740 h 144"/>
              <a:gd name="T70" fmla="*/ 351426 w 154"/>
              <a:gd name="T71" fmla="*/ 237160 h 144"/>
              <a:gd name="T72" fmla="*/ 254108 w 154"/>
              <a:gd name="T73" fmla="*/ 167090 h 144"/>
              <a:gd name="T74" fmla="*/ 378459 w 154"/>
              <a:gd name="T75" fmla="*/ 161700 h 144"/>
              <a:gd name="T76" fmla="*/ 416305 w 154"/>
              <a:gd name="T77" fmla="*/ 48510 h 144"/>
              <a:gd name="T78" fmla="*/ 454151 w 154"/>
              <a:gd name="T79" fmla="*/ 161700 h 144"/>
              <a:gd name="T80" fmla="*/ 578502 w 154"/>
              <a:gd name="T81" fmla="*/ 167090 h 144"/>
              <a:gd name="T82" fmla="*/ 481184 w 154"/>
              <a:gd name="T83" fmla="*/ 237160 h 144"/>
              <a:gd name="T84" fmla="*/ 519030 w 154"/>
              <a:gd name="T85" fmla="*/ 355740 h 144"/>
              <a:gd name="T86" fmla="*/ 416305 w 154"/>
              <a:gd name="T87" fmla="*/ 285670 h 14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54"/>
              <a:gd name="T133" fmla="*/ 0 h 144"/>
              <a:gd name="T134" fmla="*/ 154 w 154"/>
              <a:gd name="T135" fmla="*/ 144 h 14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578735" y="3281816"/>
            <a:ext cx="1034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添加</a:t>
            </a:r>
            <a:endParaRPr lang="en-US" altLang="zh-CN" sz="2400" b="1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pPr algn="ctr"/>
            <a:r>
              <a:rPr lang="zh-CN" altLang="en-US" sz="24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-0.52956 -4.44444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8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59259E-6 L 0.12148 2.59259E-6 " pathEditMode="relative" rAng="0" ptsTypes="AA">
                                      <p:cBhvr>
                                        <p:cTn id="18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26" grpId="0" animBg="1"/>
      <p:bldP spid="27" grpId="0" animBg="1"/>
      <p:bldP spid="28" grpId="0" animBg="1"/>
      <p:bldP spid="29" grpId="0" animBg="1"/>
      <p:bldP spid="34" grpId="0" animBg="1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775856"/>
            <a:ext cx="12192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4038254" y="218741"/>
            <a:ext cx="411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点击添加您的标题内容</a:t>
            </a:r>
            <a:endParaRPr lang="zh-CN" altLang="en-US" sz="28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50211" y="1201263"/>
            <a:ext cx="76915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右键单击色环编辑数据可更改色环比例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541246" y="2411452"/>
            <a:ext cx="2101977" cy="2101977"/>
          </a:xfrm>
          <a:prstGeom prst="ellipse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/>
        </p:nvGraphicFramePr>
        <p:xfrm>
          <a:off x="1515639" y="2400790"/>
          <a:ext cx="2153192" cy="212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椭圆 6"/>
          <p:cNvSpPr/>
          <p:nvPr/>
        </p:nvSpPr>
        <p:spPr>
          <a:xfrm>
            <a:off x="1786851" y="2657056"/>
            <a:ext cx="1610769" cy="16107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82550" h="317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38581" y="2741885"/>
            <a:ext cx="1440180" cy="10972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6600" dirty="0" smtClean="0">
                <a:ln w="0">
                  <a:noFill/>
                </a:ln>
                <a:latin typeface="黑体" panose="02010600030101010101" charset="-122"/>
                <a:ea typeface="黑体" panose="02010600030101010101" charset="-122"/>
              </a:rPr>
              <a:t>65%</a:t>
            </a:r>
            <a:endParaRPr lang="en-US" altLang="zh-CN" sz="6600" b="0" cap="none" spc="0" dirty="0" smtClean="0">
              <a:ln w="0">
                <a:noFill/>
              </a:ln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9" name="椭圆 8"/>
          <p:cNvSpPr/>
          <p:nvPr/>
        </p:nvSpPr>
        <p:spPr>
          <a:xfrm flipV="1">
            <a:off x="1749537" y="3823377"/>
            <a:ext cx="283515" cy="283517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548777" y="2411452"/>
            <a:ext cx="2101977" cy="2101977"/>
          </a:xfrm>
          <a:prstGeom prst="ellipse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1" name="图表 10"/>
          <p:cNvGraphicFramePr/>
          <p:nvPr/>
        </p:nvGraphicFramePr>
        <p:xfrm>
          <a:off x="8523170" y="2400790"/>
          <a:ext cx="2153192" cy="212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椭圆 11"/>
          <p:cNvSpPr/>
          <p:nvPr/>
        </p:nvSpPr>
        <p:spPr>
          <a:xfrm>
            <a:off x="8794382" y="2657056"/>
            <a:ext cx="1610769" cy="1610769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82550" h="317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019702" y="2741885"/>
            <a:ext cx="116012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6600" dirty="0" smtClean="0">
                <a:ln w="0">
                  <a:noFill/>
                </a:ln>
                <a:latin typeface="黑体" panose="02010600030101010101" charset="-122"/>
                <a:ea typeface="黑体" panose="02010600030101010101" charset="-122"/>
              </a:rPr>
              <a:t>78%</a:t>
            </a:r>
            <a:endParaRPr lang="en-US" altLang="zh-CN" sz="6600" b="0" cap="none" spc="0" dirty="0" smtClean="0">
              <a:ln w="0">
                <a:noFill/>
              </a:ln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4" name="椭圆 13"/>
          <p:cNvSpPr/>
          <p:nvPr/>
        </p:nvSpPr>
        <p:spPr>
          <a:xfrm flipV="1">
            <a:off x="8623527" y="3462440"/>
            <a:ext cx="283515" cy="283517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654195" y="2020635"/>
            <a:ext cx="2883611" cy="2883611"/>
          </a:xfrm>
          <a:prstGeom prst="ellipse">
            <a:avLst/>
          </a:prstGeom>
          <a:gradFill flip="none" rotWithShape="1">
            <a:gsLst>
              <a:gs pos="0">
                <a:srgbClr val="F9F9F9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6" name="图表 15"/>
          <p:cNvGraphicFramePr/>
          <p:nvPr/>
        </p:nvGraphicFramePr>
        <p:xfrm>
          <a:off x="4675207" y="2061372"/>
          <a:ext cx="2841586" cy="2802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椭圆 16"/>
          <p:cNvSpPr/>
          <p:nvPr/>
        </p:nvSpPr>
        <p:spPr>
          <a:xfrm>
            <a:off x="4991128" y="2357568"/>
            <a:ext cx="2209744" cy="2209744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/>
          <a:scene3d>
            <a:camera prst="orthographicFront"/>
            <a:lightRig rig="threePt" dir="t"/>
          </a:scene3d>
          <a:sp3d prstMaterial="softEdge">
            <a:bevelT w="95250" h="381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295015" y="2552429"/>
            <a:ext cx="157030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8800" dirty="0" smtClean="0">
                <a:ln w="0">
                  <a:noFill/>
                </a:ln>
                <a:latin typeface="黑体" panose="02010600030101010101" charset="-122"/>
                <a:ea typeface="黑体" panose="02010600030101010101" charset="-122"/>
              </a:rPr>
              <a:t>88%</a:t>
            </a:r>
            <a:endParaRPr lang="en-US" altLang="zh-CN" sz="8800" b="0" cap="none" spc="0" dirty="0" smtClean="0">
              <a:ln w="0">
                <a:noFill/>
              </a:ln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9" name="椭圆 18"/>
          <p:cNvSpPr/>
          <p:nvPr/>
        </p:nvSpPr>
        <p:spPr>
          <a:xfrm flipV="1">
            <a:off x="5106392" y="2407763"/>
            <a:ext cx="388942" cy="38894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50800" dist="25400" dir="2700000" algn="tl" rotWithShape="0">
              <a:schemeClr val="tx1">
                <a:alpha val="35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2540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13216" y="4820801"/>
            <a:ext cx="2090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在这里输入您的文字内容或者将您的文字内容复制在这里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50545" y="5261032"/>
            <a:ext cx="2090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在这里输入您的文字内容或者将您的文字内容复制在这里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08328" y="4820801"/>
            <a:ext cx="20909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在这里输入您的文字内容或者将您的文字内容复制在这里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Requires="p14" p14:dur="1250">
        <p15:prstTrans prst="airplan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4.44444E-6 L -0.52956 -4.44444E-6 " pathEditMode="relative" rAng="0" ptsTypes="AA">
                                          <p:cBhvr>
                                            <p:cTn id="11" dur="10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48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2.59259E-6 L 0.12148 2.59259E-6 " pathEditMode="relative" rAng="0" ptsTypes="AA">
                                          <p:cBhvr>
                                            <p:cTn id="18" dur="10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068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199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99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199"/>
                                </p:stCondLst>
                                <p:childTnLst>
                                  <p:par>
                                    <p:cTn id="7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699"/>
                                </p:stCondLst>
                                <p:childTnLst>
                                  <p:par>
                                    <p:cTn id="75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199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8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699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649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149"/>
                                </p:stCondLst>
                                <p:childTnLst>
                                  <p:par>
                                    <p:cTn id="9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9649"/>
                                </p:stCondLst>
                                <p:childTnLst>
                                  <p:par>
                                    <p:cTn id="10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149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649"/>
                                </p:stCondLst>
                                <p:childTnLst>
                                  <p:par>
                                    <p:cTn id="112" presetID="2" presetClass="entr" presetSubtype="1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1149"/>
                                </p:stCondLst>
                                <p:childTnLst>
                                  <p:par>
                                    <p:cTn id="1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" grpId="1"/>
          <p:bldP spid="4" grpId="0"/>
          <p:bldP spid="5" grpId="0" animBg="1"/>
          <p:bldGraphic spid="6" grpId="0">
            <p:bldAsOne/>
          </p:bldGraphic>
          <p:bldP spid="7" grpId="0" animBg="1"/>
          <p:bldP spid="8" grpId="0"/>
          <p:bldP spid="9" grpId="0" animBg="1"/>
          <p:bldP spid="10" grpId="0" animBg="1"/>
          <p:bldGraphic spid="11" grpId="0">
            <p:bldAsOne/>
          </p:bldGraphic>
          <p:bldP spid="12" grpId="0" animBg="1"/>
          <p:bldP spid="13" grpId="0"/>
          <p:bldP spid="14" grpId="0" animBg="1"/>
          <p:bldP spid="15" grpId="0" animBg="1"/>
          <p:bldGraphic spid="16" grpId="0">
            <p:bldAsOne/>
          </p:bldGraphic>
          <p:bldP spid="17" grpId="0" animBg="1"/>
          <p:bldP spid="18" grpId="0"/>
          <p:bldP spid="19" grpId="0" animBg="1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4.44444E-6 L -0.52956 -4.44444E-6 " pathEditMode="relative" rAng="0" ptsTypes="AA">
                                          <p:cBhvr>
                                            <p:cTn id="11" dur="1000" spd="-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48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5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2.59259E-6 L 0.12148 2.59259E-6 " pathEditMode="relative" rAng="0" ptsTypes="AA">
                                          <p:cBhvr>
                                            <p:cTn id="18" dur="1000" spd="-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6068" y="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199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99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199"/>
                                </p:stCondLst>
                                <p:childTnLst>
                                  <p:par>
                                    <p:cTn id="7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3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6699"/>
                                </p:stCondLst>
                                <p:childTnLst>
                                  <p:par>
                                    <p:cTn id="7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199"/>
                                </p:stCondLst>
                                <p:childTnLst>
                                  <p:par>
                                    <p:cTn id="8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7699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8649"/>
                                </p:stCondLst>
                                <p:childTnLst>
                                  <p:par>
                                    <p:cTn id="9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9149"/>
                                </p:stCondLst>
                                <p:childTnLst>
                                  <p:par>
                                    <p:cTn id="9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2" fill="hold">
                                <p:stCondLst>
                                  <p:cond delay="9649"/>
                                </p:stCondLst>
                                <p:childTnLst>
                                  <p:par>
                                    <p:cTn id="10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0149"/>
                                </p:stCondLst>
                                <p:childTnLst>
                                  <p:par>
                                    <p:cTn id="10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649"/>
                                </p:stCondLst>
                                <p:childTnLst>
                                  <p:par>
                                    <p:cTn id="112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6" fill="hold">
                                <p:stCondLst>
                                  <p:cond delay="11149"/>
                                </p:stCondLst>
                                <p:childTnLst>
                                  <p:par>
                                    <p:cTn id="1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3" grpId="1"/>
          <p:bldP spid="4" grpId="0"/>
          <p:bldP spid="5" grpId="0" animBg="1"/>
          <p:bldGraphic spid="6" grpId="0">
            <p:bldAsOne/>
          </p:bldGraphic>
          <p:bldP spid="7" grpId="0" animBg="1"/>
          <p:bldP spid="8" grpId="0"/>
          <p:bldP spid="9" grpId="0" animBg="1"/>
          <p:bldP spid="10" grpId="0" animBg="1"/>
          <p:bldGraphic spid="11" grpId="0">
            <p:bldAsOne/>
          </p:bldGraphic>
          <p:bldP spid="12" grpId="0" animBg="1"/>
          <p:bldP spid="13" grpId="0"/>
          <p:bldP spid="14" grpId="0" animBg="1"/>
          <p:bldP spid="15" grpId="0" animBg="1"/>
          <p:bldGraphic spid="16" grpId="0">
            <p:bldAsOne/>
          </p:bldGraphic>
          <p:bldP spid="17" grpId="0" animBg="1"/>
          <p:bldP spid="18" grpId="0"/>
          <p:bldP spid="19" grpId="0" animBg="1"/>
          <p:bldP spid="20" grpId="0"/>
          <p:bldP spid="21" grpId="0"/>
          <p:bldP spid="22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rgbClr val="262626"/>
      </a:dk1>
      <a:lt1>
        <a:sysClr val="window" lastClr="FFFFFF"/>
      </a:lt1>
      <a:dk2>
        <a:srgbClr val="003366"/>
      </a:dk2>
      <a:lt2>
        <a:srgbClr val="FFFFFF"/>
      </a:lt2>
      <a:accent1>
        <a:srgbClr val="003366"/>
      </a:accent1>
      <a:accent2>
        <a:srgbClr val="24699C"/>
      </a:accent2>
      <a:accent3>
        <a:srgbClr val="003366"/>
      </a:accent3>
      <a:accent4>
        <a:srgbClr val="24699C"/>
      </a:accent4>
      <a:accent5>
        <a:srgbClr val="003366"/>
      </a:accent5>
      <a:accent6>
        <a:srgbClr val="808080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7144</Words>
  <Application>Microsoft Office PowerPoint</Application>
  <PresentationFormat>自定义</PresentationFormat>
  <Paragraphs>400</Paragraphs>
  <Slides>40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4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合作共赢</dc:title>
  <dc:creator>第一PPT</dc:creator>
  <cp:keywords>www.1ppt.com</cp:keywords>
  <cp:lastModifiedBy>Windows User</cp:lastModifiedBy>
  <cp:revision>84</cp:revision>
  <dcterms:created xsi:type="dcterms:W3CDTF">2016-07-09T01:44:00Z</dcterms:created>
  <dcterms:modified xsi:type="dcterms:W3CDTF">2019-02-20T05:40:12Z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